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7" r:id="rId2"/>
  </p:sldMasterIdLst>
  <p:notesMasterIdLst>
    <p:notesMasterId r:id="rId25"/>
  </p:notesMasterIdLst>
  <p:handoutMasterIdLst>
    <p:handoutMasterId r:id="rId26"/>
  </p:handoutMasterIdLst>
  <p:sldIdLst>
    <p:sldId id="276" r:id="rId3"/>
    <p:sldId id="277" r:id="rId4"/>
    <p:sldId id="321" r:id="rId5"/>
    <p:sldId id="279" r:id="rId6"/>
    <p:sldId id="280" r:id="rId7"/>
    <p:sldId id="281" r:id="rId8"/>
    <p:sldId id="282" r:id="rId9"/>
    <p:sldId id="306" r:id="rId10"/>
    <p:sldId id="307" r:id="rId11"/>
    <p:sldId id="308" r:id="rId12"/>
    <p:sldId id="268" r:id="rId13"/>
    <p:sldId id="322" r:id="rId14"/>
    <p:sldId id="320" r:id="rId15"/>
    <p:sldId id="310" r:id="rId16"/>
    <p:sldId id="311" r:id="rId17"/>
    <p:sldId id="312" r:id="rId18"/>
    <p:sldId id="313" r:id="rId19"/>
    <p:sldId id="314" r:id="rId20"/>
    <p:sldId id="315" r:id="rId21"/>
    <p:sldId id="319" r:id="rId22"/>
    <p:sldId id="316" r:id="rId23"/>
    <p:sldId id="32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232C"/>
    <a:srgbClr val="19BB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240D66-2F54-2811-A81D-922345419398}" v="6" dt="2019-12-13T01:36:17.712"/>
    <p1510:client id="{0BFF2033-B883-9FAC-A1FC-86A4F1C6343D}" v="800" dt="2019-12-13T02:16:13.922"/>
    <p1510:client id="{22AC139F-4571-0B4B-3F9B-FA18FE2003FA}" v="50" dt="2019-12-12T13:54:03.315"/>
    <p1510:client id="{7946F8F1-9887-4B2E-9D2E-9B1BC6F13208}" v="181" dt="2019-12-13T03:38:03.103"/>
    <p1510:client id="{7ED500A2-41C3-13BD-2E4F-83F8FA2D018E}" v="13" dt="2019-12-13T03:35:13.579"/>
    <p1510:client id="{F8396432-912C-6469-B2D0-F7532CF7DFEE}" v="19" dt="2019-12-12T06:22:25.5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0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475B949-267C-DD4A-914F-78254CF27C18}" type="datetimeFigureOut">
              <a:rPr lang="en-US" smtClean="0"/>
              <a:t>12/13/2019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82220B4-8BAA-B845-8146-2047CC35C0FA}" type="slidenum">
              <a:rPr lang="en-US" smtClean="0"/>
              <a:t>‹#›</a:t>
            </a:fld>
            <a:endParaRPr lang="en-US"/>
          </a:p>
        </p:txBody>
      </p:sp>
    </p:spTree>
    <p:extLst>
      <p:ext uri="{BB962C8B-B14F-4D97-AF65-F5344CB8AC3E}">
        <p14:creationId xmlns:p14="http://schemas.microsoft.com/office/powerpoint/2010/main" val="5488041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A44D25-0A2B-814C-AF68-D1DD40C7B7CD}" type="datetimeFigureOut">
              <a:rPr lang="en-US" smtClean="0"/>
              <a:t>12/13/2019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034B6F-8423-C744-B260-A217671B55F5}" type="slidenum">
              <a:rPr lang="en-US" smtClean="0"/>
              <a:t>‹#›</a:t>
            </a:fld>
            <a:endParaRPr lang="en-US"/>
          </a:p>
        </p:txBody>
      </p:sp>
    </p:spTree>
    <p:extLst>
      <p:ext uri="{BB962C8B-B14F-4D97-AF65-F5344CB8AC3E}">
        <p14:creationId xmlns:p14="http://schemas.microsoft.com/office/powerpoint/2010/main" val="1181160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realvnc.com/en/connect/tria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en.wikipedia.org/wiki/Lossy_compression" TargetMode="External"/><Relationship Id="rId3" Type="http://schemas.openxmlformats.org/officeDocument/2006/relationships/hyperlink" Target="https://en.wikipedia.org/wiki/User_Datagram_Protocol" TargetMode="External"/><Relationship Id="rId7" Type="http://schemas.openxmlformats.org/officeDocument/2006/relationships/hyperlink" Target="https://en.wikipedia.org/wiki/Teradici#cite_note-24"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en.wikipedia.org/wiki/Teradici#cite_note-Stuart_WhatIsPCoIP-15" TargetMode="External"/><Relationship Id="rId11" Type="http://schemas.openxmlformats.org/officeDocument/2006/relationships/hyperlink" Target="https://en.wikipedia.org/wiki/Teradici#cite_note-Teradici_PCoIPTechnology-26" TargetMode="External"/><Relationship Id="rId5" Type="http://schemas.openxmlformats.org/officeDocument/2006/relationships/hyperlink" Target="https://en.wikipedia.org/wiki/Codec" TargetMode="External"/><Relationship Id="rId10" Type="http://schemas.openxmlformats.org/officeDocument/2006/relationships/hyperlink" Target="https://en.wikipedia.org/wiki/Teradici#cite_note-VMware_PCoIPOptGuide-25" TargetMode="External"/><Relationship Id="rId4" Type="http://schemas.openxmlformats.org/officeDocument/2006/relationships/hyperlink" Target="https://en.wikipedia.org/wiki/Wikipedia:Please_clarify" TargetMode="External"/><Relationship Id="rId9" Type="http://schemas.openxmlformats.org/officeDocument/2006/relationships/hyperlink" Target="https://en.wikipedia.org/wiki/Lossless_compression"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Lossy_compression"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en.wikipedia.org/wiki/Teradici#cite_note-Teradici_PCoIPTechnology-26" TargetMode="External"/><Relationship Id="rId5" Type="http://schemas.openxmlformats.org/officeDocument/2006/relationships/hyperlink" Target="https://en.wikipedia.org/wiki/Teradici#cite_note-VMware_PCoIPOptGuide-25" TargetMode="External"/><Relationship Id="rId4" Type="http://schemas.openxmlformats.org/officeDocument/2006/relationships/hyperlink" Target="https://en.wikipedia.org/wiki/Lossless_compressio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751862EF-9EF4-4131-9B00-52D84F9C9884}" type="slidenum">
              <a:rPr lang="zh-TW" altLang="en-US" smtClean="0"/>
              <a:t>1</a:t>
            </a:fld>
            <a:endParaRPr lang="zh-TW" altLang="en-US"/>
          </a:p>
        </p:txBody>
      </p:sp>
    </p:spTree>
    <p:extLst>
      <p:ext uri="{BB962C8B-B14F-4D97-AF65-F5344CB8AC3E}">
        <p14:creationId xmlns:p14="http://schemas.microsoft.com/office/powerpoint/2010/main" val="123220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the latency, throughput, reactivity</a:t>
            </a:r>
          </a:p>
          <a:p>
            <a:r>
              <a:rPr lang="en-US" sz="1200" b="0" i="0" kern="1200">
                <a:solidFill>
                  <a:schemeClr val="tx1"/>
                </a:solidFill>
                <a:effectLst/>
                <a:latin typeface="+mn-lt"/>
                <a:ea typeface="+mn-ea"/>
                <a:cs typeface="+mn-cs"/>
              </a:rPr>
              <a:t>PCoIP is already optimized, compressed and encrypted so you have to play more attention if you add this kind of features.</a:t>
            </a:r>
          </a:p>
          <a:p>
            <a:endParaRPr lang="en-US" sz="1200" b="0" i="0" kern="1200">
              <a:solidFill>
                <a:schemeClr val="tx1"/>
              </a:solidFill>
              <a:effectLst/>
              <a:latin typeface="+mn-lt"/>
              <a:ea typeface="+mn-ea"/>
              <a:cs typeface="+mn-cs"/>
            </a:endParaRPr>
          </a:p>
          <a:p>
            <a:r>
              <a:rPr lang="en-US" sz="1200" b="1">
                <a:solidFill>
                  <a:srgbClr val="002060"/>
                </a:solidFill>
              </a:rPr>
              <a:t>Secures data: </a:t>
            </a:r>
            <a:r>
              <a:rPr lang="en-US" sz="1200">
                <a:solidFill>
                  <a:srgbClr val="002060"/>
                </a:solidFill>
              </a:rPr>
              <a:t>Data never leaves the cloud as the PCoIP protocol compresses and encrypts the desktop and only transfers pixels to endpoints</a:t>
            </a:r>
            <a:endParaRPr lang="en-US"/>
          </a:p>
        </p:txBody>
      </p:sp>
      <p:sp>
        <p:nvSpPr>
          <p:cNvPr id="4" name="Slide Number Placeholder 3"/>
          <p:cNvSpPr>
            <a:spLocks noGrp="1"/>
          </p:cNvSpPr>
          <p:nvPr>
            <p:ph type="sldNum" sz="quarter" idx="10"/>
          </p:nvPr>
        </p:nvSpPr>
        <p:spPr/>
        <p:txBody>
          <a:bodyPr/>
          <a:lstStyle/>
          <a:p>
            <a:fld id="{A0034B6F-8423-C744-B260-A217671B55F5}" type="slidenum">
              <a:rPr lang="en-US" smtClean="0"/>
              <a:t>15</a:t>
            </a:fld>
            <a:endParaRPr lang="en-US"/>
          </a:p>
        </p:txBody>
      </p:sp>
    </p:spTree>
    <p:extLst>
      <p:ext uri="{BB962C8B-B14F-4D97-AF65-F5344CB8AC3E}">
        <p14:creationId xmlns:p14="http://schemas.microsoft.com/office/powerpoint/2010/main" val="512562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0034B6F-8423-C744-B260-A217671B55F5}" type="slidenum">
              <a:rPr lang="en-US" smtClean="0"/>
              <a:t>19</a:t>
            </a:fld>
            <a:endParaRPr lang="en-US"/>
          </a:p>
        </p:txBody>
      </p:sp>
    </p:spTree>
    <p:extLst>
      <p:ext uri="{BB962C8B-B14F-4D97-AF65-F5344CB8AC3E}">
        <p14:creationId xmlns:p14="http://schemas.microsoft.com/office/powerpoint/2010/main" val="4002926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0034B6F-8423-C744-B260-A217671B55F5}" type="slidenum">
              <a:rPr lang="en-US" smtClean="0"/>
              <a:t>20</a:t>
            </a:fld>
            <a:endParaRPr lang="en-US"/>
          </a:p>
        </p:txBody>
      </p:sp>
    </p:spTree>
    <p:extLst>
      <p:ext uri="{BB962C8B-B14F-4D97-AF65-F5344CB8AC3E}">
        <p14:creationId xmlns:p14="http://schemas.microsoft.com/office/powerpoint/2010/main" val="2256621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751862EF-9EF4-4131-9B00-52D84F9C9884}" type="slidenum">
              <a:rPr lang="zh-TW" altLang="en-US" smtClean="0"/>
              <a:t>21</a:t>
            </a:fld>
            <a:endParaRPr lang="zh-TW" altLang="en-US"/>
          </a:p>
        </p:txBody>
      </p:sp>
    </p:spTree>
    <p:extLst>
      <p:ext uri="{BB962C8B-B14F-4D97-AF65-F5344CB8AC3E}">
        <p14:creationId xmlns:p14="http://schemas.microsoft.com/office/powerpoint/2010/main" val="2827208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751862EF-9EF4-4131-9B00-52D84F9C9884}" type="slidenum">
              <a:rPr lang="zh-TW" altLang="en-US" smtClean="0"/>
              <a:t>22</a:t>
            </a:fld>
            <a:endParaRPr lang="zh-TW" altLang="en-US"/>
          </a:p>
        </p:txBody>
      </p:sp>
    </p:spTree>
    <p:extLst>
      <p:ext uri="{BB962C8B-B14F-4D97-AF65-F5344CB8AC3E}">
        <p14:creationId xmlns:p14="http://schemas.microsoft.com/office/powerpoint/2010/main" val="1970563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751862EF-9EF4-4131-9B00-52D84F9C9884}" type="slidenum">
              <a:rPr lang="zh-TW" altLang="en-US" smtClean="0"/>
              <a:t>2</a:t>
            </a:fld>
            <a:endParaRPr lang="zh-TW" altLang="en-US"/>
          </a:p>
        </p:txBody>
      </p:sp>
    </p:spTree>
    <p:extLst>
      <p:ext uri="{BB962C8B-B14F-4D97-AF65-F5344CB8AC3E}">
        <p14:creationId xmlns:p14="http://schemas.microsoft.com/office/powerpoint/2010/main" val="4044181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751862EF-9EF4-4131-9B00-52D84F9C9884}" type="slidenum">
              <a:rPr lang="zh-TW" altLang="en-US" smtClean="0"/>
              <a:t>3</a:t>
            </a:fld>
            <a:endParaRPr lang="zh-TW" altLang="en-US"/>
          </a:p>
        </p:txBody>
      </p:sp>
    </p:spTree>
    <p:extLst>
      <p:ext uri="{BB962C8B-B14F-4D97-AF65-F5344CB8AC3E}">
        <p14:creationId xmlns:p14="http://schemas.microsoft.com/office/powerpoint/2010/main" val="2793627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751862EF-9EF4-4131-9B00-52D84F9C9884}" type="slidenum">
              <a:rPr lang="zh-TW" altLang="en-US" smtClean="0"/>
              <a:t>4</a:t>
            </a:fld>
            <a:endParaRPr lang="zh-TW" altLang="en-US"/>
          </a:p>
        </p:txBody>
      </p:sp>
    </p:spTree>
    <p:extLst>
      <p:ext uri="{BB962C8B-B14F-4D97-AF65-F5344CB8AC3E}">
        <p14:creationId xmlns:p14="http://schemas.microsoft.com/office/powerpoint/2010/main" val="3997104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hlinkClick r:id="rId3"/>
              </a:rPr>
              <a:t>https://www.realvnc.com/en/connect/trial/</a:t>
            </a:r>
            <a:endParaRPr lang="zh-TW" altLang="en-US"/>
          </a:p>
        </p:txBody>
      </p:sp>
      <p:sp>
        <p:nvSpPr>
          <p:cNvPr id="4" name="投影片編號版面配置區 3"/>
          <p:cNvSpPr>
            <a:spLocks noGrp="1"/>
          </p:cNvSpPr>
          <p:nvPr>
            <p:ph type="sldNum" sz="quarter" idx="5"/>
          </p:nvPr>
        </p:nvSpPr>
        <p:spPr/>
        <p:txBody>
          <a:bodyPr/>
          <a:lstStyle/>
          <a:p>
            <a:fld id="{751862EF-9EF4-4131-9B00-52D84F9C9884}" type="slidenum">
              <a:rPr lang="zh-TW" altLang="en-US" smtClean="0"/>
              <a:t>5</a:t>
            </a:fld>
            <a:endParaRPr lang="zh-TW" altLang="en-US"/>
          </a:p>
        </p:txBody>
      </p:sp>
    </p:spTree>
    <p:extLst>
      <p:ext uri="{BB962C8B-B14F-4D97-AF65-F5344CB8AC3E}">
        <p14:creationId xmlns:p14="http://schemas.microsoft.com/office/powerpoint/2010/main" val="2988528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751862EF-9EF4-4131-9B00-52D84F9C9884}" type="slidenum">
              <a:rPr lang="zh-TW" altLang="en-US" smtClean="0"/>
              <a:t>10</a:t>
            </a:fld>
            <a:endParaRPr lang="zh-TW" altLang="en-US"/>
          </a:p>
        </p:txBody>
      </p:sp>
    </p:spTree>
    <p:extLst>
      <p:ext uri="{BB962C8B-B14F-4D97-AF65-F5344CB8AC3E}">
        <p14:creationId xmlns:p14="http://schemas.microsoft.com/office/powerpoint/2010/main" val="1340343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751862EF-9EF4-4131-9B00-52D84F9C9884}" type="slidenum">
              <a:rPr lang="zh-TW" altLang="en-US" smtClean="0"/>
              <a:t>12</a:t>
            </a:fld>
            <a:endParaRPr lang="zh-TW" altLang="en-US"/>
          </a:p>
        </p:txBody>
      </p:sp>
    </p:spTree>
    <p:extLst>
      <p:ext uri="{BB962C8B-B14F-4D97-AF65-F5344CB8AC3E}">
        <p14:creationId xmlns:p14="http://schemas.microsoft.com/office/powerpoint/2010/main" val="1327448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PCoIP is already optimized, compressed and encrypted so you have to play more attention if you add this kind of features.</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PCoIP is a </a:t>
            </a:r>
            <a:r>
              <a:rPr lang="en-US" sz="1200" b="0" i="0" u="none" strike="noStrike" kern="1200">
                <a:solidFill>
                  <a:schemeClr val="tx1"/>
                </a:solidFill>
                <a:effectLst/>
                <a:latin typeface="+mn-lt"/>
                <a:ea typeface="+mn-ea"/>
                <a:cs typeface="+mn-cs"/>
                <a:hlinkClick r:id="rId3" tooltip="User Datagram Protocol"/>
              </a:rPr>
              <a:t>UDP</a:t>
            </a:r>
            <a:r>
              <a:rPr lang="en-US" sz="1200" b="0" i="0" kern="1200">
                <a:solidFill>
                  <a:schemeClr val="tx1"/>
                </a:solidFill>
                <a:effectLst/>
                <a:latin typeface="+mn-lt"/>
                <a:ea typeface="+mn-ea"/>
                <a:cs typeface="+mn-cs"/>
              </a:rPr>
              <a:t>-based protocol that is host rendered, multi-codec and dynamically adaptive.</a:t>
            </a:r>
            <a:r>
              <a:rPr lang="en-US" sz="1200" b="0" i="0" kern="1200" baseline="30000">
                <a:solidFill>
                  <a:schemeClr val="tx1"/>
                </a:solidFill>
                <a:effectLst/>
                <a:latin typeface="+mn-lt"/>
                <a:ea typeface="+mn-ea"/>
                <a:cs typeface="+mn-cs"/>
              </a:rPr>
              <a:t>[</a:t>
            </a:r>
            <a:r>
              <a:rPr lang="en-US" sz="1200" b="0" i="1" u="none" strike="noStrike" kern="1200" baseline="30000">
                <a:solidFill>
                  <a:schemeClr val="tx1"/>
                </a:solidFill>
                <a:effectLst/>
                <a:latin typeface="+mn-lt"/>
                <a:ea typeface="+mn-ea"/>
                <a:cs typeface="+mn-cs"/>
                <a:hlinkClick r:id="rId4" tooltip="Wikipedia:Please clarify"/>
              </a:rPr>
              <a:t>clarification needed</a:t>
            </a:r>
            <a:r>
              <a:rPr lang="en-US" sz="1200" b="0" i="0" kern="1200" baseline="30000">
                <a:solidFill>
                  <a:schemeClr val="tx1"/>
                </a:solidFill>
                <a:effectLst/>
                <a:latin typeface="+mn-lt"/>
                <a:ea typeface="+mn-ea"/>
                <a:cs typeface="+mn-cs"/>
              </a:rPr>
              <a:t>]</a:t>
            </a:r>
            <a:r>
              <a:rPr lang="en-US" sz="1200" b="0" i="0" kern="1200">
                <a:solidFill>
                  <a:schemeClr val="tx1"/>
                </a:solidFill>
                <a:effectLst/>
                <a:latin typeface="+mn-lt"/>
                <a:ea typeface="+mn-ea"/>
                <a:cs typeface="+mn-cs"/>
              </a:rPr>
              <a:t> Images rendered on the server are captured as pixels, compressed and encoded and then sent to the client for decryption and decompression. Depending on the image, different </a:t>
            </a:r>
            <a:r>
              <a:rPr lang="en-US" sz="1200" b="0" i="0" u="none" strike="noStrike" kern="1200">
                <a:solidFill>
                  <a:schemeClr val="tx1"/>
                </a:solidFill>
                <a:effectLst/>
                <a:latin typeface="+mn-lt"/>
                <a:ea typeface="+mn-ea"/>
                <a:cs typeface="+mn-cs"/>
                <a:hlinkClick r:id="rId5" tooltip="Codec"/>
              </a:rPr>
              <a:t>codecs</a:t>
            </a:r>
            <a:r>
              <a:rPr lang="en-US" sz="1200" b="0" i="0" kern="1200">
                <a:solidFill>
                  <a:schemeClr val="tx1"/>
                </a:solidFill>
                <a:effectLst/>
                <a:latin typeface="+mn-lt"/>
                <a:ea typeface="+mn-ea"/>
                <a:cs typeface="+mn-cs"/>
              </a:rPr>
              <a:t> are used to encode the pixels sent since techniques to compress video images differ in effectiveness compared to those for text.</a:t>
            </a:r>
            <a:r>
              <a:rPr lang="en-US" sz="1200" b="0" i="0" u="none" strike="noStrike" kern="1200" baseline="30000">
                <a:solidFill>
                  <a:schemeClr val="tx1"/>
                </a:solidFill>
                <a:effectLst/>
                <a:latin typeface="+mn-lt"/>
                <a:ea typeface="+mn-ea"/>
                <a:cs typeface="+mn-cs"/>
                <a:hlinkClick r:id="rId6"/>
              </a:rPr>
              <a:t>[15]</a:t>
            </a:r>
            <a:r>
              <a:rPr lang="en-US" sz="1200" b="0" i="0" u="none" strike="noStrike" kern="1200" baseline="30000">
                <a:solidFill>
                  <a:schemeClr val="tx1"/>
                </a:solidFill>
                <a:effectLst/>
                <a:latin typeface="+mn-lt"/>
                <a:ea typeface="+mn-ea"/>
                <a:cs typeface="+mn-cs"/>
                <a:hlinkClick r:id="rId7"/>
              </a:rPr>
              <a:t>[24]</a:t>
            </a:r>
            <a:r>
              <a:rPr lang="en-US" sz="1200" b="0" i="0" kern="1200">
                <a:solidFill>
                  <a:schemeClr val="tx1"/>
                </a:solidFill>
                <a:effectLst/>
                <a:latin typeface="+mn-lt"/>
                <a:ea typeface="+mn-ea"/>
                <a:cs typeface="+mn-cs"/>
              </a:rPr>
              <a:t> The protocol also dynamically adapts its encoding based on the available bandwidth. In low-bandwidth environments it uses </a:t>
            </a:r>
            <a:r>
              <a:rPr lang="en-US" sz="1200" b="0" i="0" u="none" strike="noStrike" kern="1200">
                <a:solidFill>
                  <a:schemeClr val="tx1"/>
                </a:solidFill>
                <a:effectLst/>
                <a:latin typeface="+mn-lt"/>
                <a:ea typeface="+mn-ea"/>
                <a:cs typeface="+mn-cs"/>
                <a:hlinkClick r:id="rId8" tooltip="Lossy compression"/>
              </a:rPr>
              <a:t>lossy compression</a:t>
            </a:r>
            <a:r>
              <a:rPr lang="en-US" sz="1200" b="0" i="0" kern="1200">
                <a:solidFill>
                  <a:schemeClr val="tx1"/>
                </a:solidFill>
                <a:effectLst/>
                <a:latin typeface="+mn-lt"/>
                <a:ea typeface="+mn-ea"/>
                <a:cs typeface="+mn-cs"/>
              </a:rPr>
              <a:t> where a highly compressed image is quickly delivered, followed by additional data to refine that image, a process termed "build to perceptually lossless". The default is to use </a:t>
            </a:r>
            <a:r>
              <a:rPr lang="en-US" sz="1200" b="0" i="0" u="none" strike="noStrike" kern="1200">
                <a:solidFill>
                  <a:schemeClr val="tx1"/>
                </a:solidFill>
                <a:effectLst/>
                <a:latin typeface="+mn-lt"/>
                <a:ea typeface="+mn-ea"/>
                <a:cs typeface="+mn-cs"/>
                <a:hlinkClick r:id="rId9" tooltip="Lossless compression"/>
              </a:rPr>
              <a:t>lossless compression</a:t>
            </a:r>
            <a:r>
              <a:rPr lang="en-US" sz="1200" b="0" i="0" kern="1200">
                <a:solidFill>
                  <a:schemeClr val="tx1"/>
                </a:solidFill>
                <a:effectLst/>
                <a:latin typeface="+mn-lt"/>
                <a:ea typeface="+mn-ea"/>
                <a:cs typeface="+mn-cs"/>
              </a:rPr>
              <a:t> which is used when there is minimal network congestion or when explicitly configured, as might be required for scenarios where image fidelity is more important than conserving bandwidth, e.g. for medical imaging.</a:t>
            </a:r>
            <a:r>
              <a:rPr lang="en-US" sz="1200" b="0" i="0" u="none" strike="noStrike" kern="1200" baseline="30000">
                <a:solidFill>
                  <a:schemeClr val="tx1"/>
                </a:solidFill>
                <a:effectLst/>
                <a:latin typeface="+mn-lt"/>
                <a:ea typeface="+mn-ea"/>
                <a:cs typeface="+mn-cs"/>
                <a:hlinkClick r:id="rId10"/>
              </a:rPr>
              <a:t>[25]</a:t>
            </a:r>
            <a:r>
              <a:rPr lang="en-US" sz="1200" b="0" i="0" u="none" strike="noStrike" kern="1200" baseline="30000">
                <a:solidFill>
                  <a:schemeClr val="tx1"/>
                </a:solidFill>
                <a:effectLst/>
                <a:latin typeface="+mn-lt"/>
                <a:ea typeface="+mn-ea"/>
                <a:cs typeface="+mn-cs"/>
                <a:hlinkClick r:id="rId11"/>
              </a:rPr>
              <a:t>[26]</a:t>
            </a:r>
            <a:endParaRPr lang="en-US" sz="1200" b="0" i="0" kern="1200">
              <a:solidFill>
                <a:schemeClr val="tx1"/>
              </a:solidFill>
              <a:effectLst/>
              <a:latin typeface="+mn-lt"/>
              <a:ea typeface="+mn-ea"/>
              <a:cs typeface="+mn-cs"/>
            </a:endParaRPr>
          </a:p>
          <a:p>
            <a:endParaRPr lang="en-US" sz="1200" b="0" i="0" kern="1200">
              <a:solidFill>
                <a:schemeClr val="tx1"/>
              </a:solidFill>
              <a:effectLst/>
              <a:latin typeface="+mn-lt"/>
              <a:ea typeface="+mn-ea"/>
              <a:cs typeface="+mn-cs"/>
            </a:endParaRPr>
          </a:p>
          <a:p>
            <a:r>
              <a:rPr lang="en-US" sz="1200" b="1">
                <a:solidFill>
                  <a:srgbClr val="002060"/>
                </a:solidFill>
              </a:rPr>
              <a:t>Secures data: </a:t>
            </a:r>
            <a:r>
              <a:rPr lang="en-US" sz="1200">
                <a:solidFill>
                  <a:srgbClr val="002060"/>
                </a:solidFill>
              </a:rPr>
              <a:t>Data never leaves the cloud as the PCoIP protocol compresses and encrypts the desktop and only transfers pixels to endpoints</a:t>
            </a:r>
            <a:endParaRPr lang="en-US"/>
          </a:p>
        </p:txBody>
      </p:sp>
      <p:sp>
        <p:nvSpPr>
          <p:cNvPr id="4" name="Slide Number Placeholder 3"/>
          <p:cNvSpPr>
            <a:spLocks noGrp="1"/>
          </p:cNvSpPr>
          <p:nvPr>
            <p:ph type="sldNum" sz="quarter" idx="10"/>
          </p:nvPr>
        </p:nvSpPr>
        <p:spPr/>
        <p:txBody>
          <a:bodyPr/>
          <a:lstStyle/>
          <a:p>
            <a:fld id="{A0034B6F-8423-C744-B260-A217671B55F5}" type="slidenum">
              <a:rPr lang="en-US" smtClean="0"/>
              <a:t>13</a:t>
            </a:fld>
            <a:endParaRPr lang="en-US"/>
          </a:p>
        </p:txBody>
      </p:sp>
    </p:spTree>
    <p:extLst>
      <p:ext uri="{BB962C8B-B14F-4D97-AF65-F5344CB8AC3E}">
        <p14:creationId xmlns:p14="http://schemas.microsoft.com/office/powerpoint/2010/main" val="981842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In low-bandwidth environments it uses </a:t>
            </a:r>
            <a:r>
              <a:rPr lang="en-US" sz="1200" b="0" i="0" u="none" strike="noStrike" kern="1200">
                <a:solidFill>
                  <a:schemeClr val="tx1"/>
                </a:solidFill>
                <a:effectLst/>
                <a:latin typeface="+mn-lt"/>
                <a:ea typeface="+mn-ea"/>
                <a:cs typeface="+mn-cs"/>
                <a:hlinkClick r:id="rId3" tooltip="Lossy compression"/>
              </a:rPr>
              <a:t>lossy compression</a:t>
            </a:r>
            <a:r>
              <a:rPr lang="en-US" sz="1200" b="0" i="0" kern="1200">
                <a:solidFill>
                  <a:schemeClr val="tx1"/>
                </a:solidFill>
                <a:effectLst/>
                <a:latin typeface="+mn-lt"/>
                <a:ea typeface="+mn-ea"/>
                <a:cs typeface="+mn-cs"/>
              </a:rPr>
              <a:t> where a highly compressed image is quickly delivered, followed by additional data to refine that image, a process termed "build to perceptually lossless". The default is to use </a:t>
            </a:r>
            <a:r>
              <a:rPr lang="en-US" sz="1200" b="0" i="0" u="none" strike="noStrike" kern="1200">
                <a:solidFill>
                  <a:schemeClr val="tx1"/>
                </a:solidFill>
                <a:effectLst/>
                <a:latin typeface="+mn-lt"/>
                <a:ea typeface="+mn-ea"/>
                <a:cs typeface="+mn-cs"/>
                <a:hlinkClick r:id="rId4" tooltip="Lossless compression"/>
              </a:rPr>
              <a:t>lossless compression</a:t>
            </a:r>
            <a:r>
              <a:rPr lang="en-US" sz="1200" b="0" i="0" kern="1200">
                <a:solidFill>
                  <a:schemeClr val="tx1"/>
                </a:solidFill>
                <a:effectLst/>
                <a:latin typeface="+mn-lt"/>
                <a:ea typeface="+mn-ea"/>
                <a:cs typeface="+mn-cs"/>
              </a:rPr>
              <a:t> which is used when there is minimal network congestion or when explicitly configured, as might be required for scenarios where image fidelity is more important than conserving bandwidth, e.g. for medical imaging.</a:t>
            </a:r>
            <a:r>
              <a:rPr lang="en-US" sz="1200" b="0" i="0" u="none" strike="noStrike" kern="1200" baseline="30000">
                <a:solidFill>
                  <a:schemeClr val="tx1"/>
                </a:solidFill>
                <a:effectLst/>
                <a:latin typeface="+mn-lt"/>
                <a:ea typeface="+mn-ea"/>
                <a:cs typeface="+mn-cs"/>
                <a:hlinkClick r:id="rId5"/>
              </a:rPr>
              <a:t>[25]</a:t>
            </a:r>
            <a:r>
              <a:rPr lang="en-US" sz="1200" b="0" i="0" u="none" strike="noStrike" kern="1200" baseline="30000">
                <a:solidFill>
                  <a:schemeClr val="tx1"/>
                </a:solidFill>
                <a:effectLst/>
                <a:latin typeface="+mn-lt"/>
                <a:ea typeface="+mn-ea"/>
                <a:cs typeface="+mn-cs"/>
                <a:hlinkClick r:id="rId6"/>
              </a:rPr>
              <a:t>[</a:t>
            </a:r>
            <a:endParaRPr lang="en-US" sz="1200" b="0" i="0" u="none" strike="noStrike" kern="1200" baseline="30000">
              <a:solidFill>
                <a:schemeClr val="tx1"/>
              </a:solidFill>
              <a:effectLst/>
              <a:latin typeface="+mn-lt"/>
              <a:ea typeface="+mn-ea"/>
              <a:cs typeface="+mn-cs"/>
            </a:endParaRPr>
          </a:p>
          <a:p>
            <a:endParaRPr lang="en-US" sz="1200" b="0" i="0" u="none" strike="noStrike" kern="1200" baseline="30000">
              <a:solidFill>
                <a:schemeClr val="tx1"/>
              </a:solidFill>
              <a:effectLst/>
              <a:latin typeface="+mn-lt"/>
              <a:ea typeface="+mn-ea"/>
              <a:cs typeface="+mn-cs"/>
            </a:endParaRPr>
          </a:p>
          <a:p>
            <a:r>
              <a:rPr lang="en-US" sz="1200" b="1">
                <a:solidFill>
                  <a:srgbClr val="002060"/>
                </a:solidFill>
              </a:rPr>
              <a:t>Secures data: </a:t>
            </a:r>
            <a:r>
              <a:rPr lang="en-US" sz="1200">
                <a:solidFill>
                  <a:srgbClr val="002060"/>
                </a:solidFill>
              </a:rPr>
              <a:t>Data never leaves the cloud as the PCoIP protocol compresses and encrypts the desktop and only transfers pixels to endpoints</a:t>
            </a:r>
            <a:endParaRPr lang="en-US"/>
          </a:p>
        </p:txBody>
      </p:sp>
      <p:sp>
        <p:nvSpPr>
          <p:cNvPr id="4" name="Slide Number Placeholder 3"/>
          <p:cNvSpPr>
            <a:spLocks noGrp="1"/>
          </p:cNvSpPr>
          <p:nvPr>
            <p:ph type="sldNum" sz="quarter" idx="10"/>
          </p:nvPr>
        </p:nvSpPr>
        <p:spPr/>
        <p:txBody>
          <a:bodyPr/>
          <a:lstStyle/>
          <a:p>
            <a:fld id="{A0034B6F-8423-C744-B260-A217671B55F5}" type="slidenum">
              <a:rPr lang="en-US" smtClean="0"/>
              <a:t>14</a:t>
            </a:fld>
            <a:endParaRPr lang="en-US"/>
          </a:p>
        </p:txBody>
      </p:sp>
    </p:spTree>
    <p:extLst>
      <p:ext uri="{BB962C8B-B14F-4D97-AF65-F5344CB8AC3E}">
        <p14:creationId xmlns:p14="http://schemas.microsoft.com/office/powerpoint/2010/main" val="423018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DC529BF-1928-8745-A534-DFA42FB19B02}" type="datetimeFigureOut">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974B0F-2CCD-BB40-A4E1-C9792C6A4912}" type="slidenum">
              <a:rPr lang="en-US" smtClean="0"/>
              <a:t>‹#›</a:t>
            </a:fld>
            <a:endParaRPr lang="en-US"/>
          </a:p>
        </p:txBody>
      </p:sp>
    </p:spTree>
    <p:extLst>
      <p:ext uri="{BB962C8B-B14F-4D97-AF65-F5344CB8AC3E}">
        <p14:creationId xmlns:p14="http://schemas.microsoft.com/office/powerpoint/2010/main" val="2644268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C529BF-1928-8745-A534-DFA42FB19B02}" type="datetimeFigureOut">
              <a:rPr lang="en-US" smtClean="0"/>
              <a:t>12/13/2019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974B0F-2CCD-BB40-A4E1-C9792C6A4912}" type="slidenum">
              <a:rPr lang="en-US" smtClean="0"/>
              <a:t>‹#›</a:t>
            </a:fld>
            <a:endParaRPr lang="en-US"/>
          </a:p>
        </p:txBody>
      </p:sp>
    </p:spTree>
    <p:extLst>
      <p:ext uri="{BB962C8B-B14F-4D97-AF65-F5344CB8AC3E}">
        <p14:creationId xmlns:p14="http://schemas.microsoft.com/office/powerpoint/2010/main" val="3330963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C529BF-1928-8745-A534-DFA42FB19B02}" type="datetimeFigureOut">
              <a:rPr lang="en-US" smtClean="0"/>
              <a:t>12/13/2019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974B0F-2CCD-BB40-A4E1-C9792C6A4912}" type="slidenum">
              <a:rPr lang="en-US" smtClean="0"/>
              <a:t>‹#›</a:t>
            </a:fld>
            <a:endParaRPr lang="en-US"/>
          </a:p>
        </p:txBody>
      </p:sp>
    </p:spTree>
    <p:extLst>
      <p:ext uri="{BB962C8B-B14F-4D97-AF65-F5344CB8AC3E}">
        <p14:creationId xmlns:p14="http://schemas.microsoft.com/office/powerpoint/2010/main" val="3941179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C529BF-1928-8745-A534-DFA42FB19B02}" type="datetimeFigureOut">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974B0F-2CCD-BB40-A4E1-C9792C6A4912}" type="slidenum">
              <a:rPr lang="en-US" smtClean="0"/>
              <a:t>‹#›</a:t>
            </a:fld>
            <a:endParaRPr lang="en-US"/>
          </a:p>
        </p:txBody>
      </p:sp>
    </p:spTree>
    <p:extLst>
      <p:ext uri="{BB962C8B-B14F-4D97-AF65-F5344CB8AC3E}">
        <p14:creationId xmlns:p14="http://schemas.microsoft.com/office/powerpoint/2010/main" val="4025957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C529BF-1928-8745-A534-DFA42FB19B02}" type="datetimeFigureOut">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974B0F-2CCD-BB40-A4E1-C9792C6A4912}" type="slidenum">
              <a:rPr lang="en-US" smtClean="0"/>
              <a:t>‹#›</a:t>
            </a:fld>
            <a:endParaRPr lang="en-US"/>
          </a:p>
        </p:txBody>
      </p:sp>
    </p:spTree>
    <p:extLst>
      <p:ext uri="{BB962C8B-B14F-4D97-AF65-F5344CB8AC3E}">
        <p14:creationId xmlns:p14="http://schemas.microsoft.com/office/powerpoint/2010/main" val="3182710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DC529BF-1928-8745-A534-DFA42FB19B02}" type="datetimeFigureOut">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974B0F-2CCD-BB40-A4E1-C9792C6A4912}"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45801711-4A00-43C5-A558-9AD30545DB0F}"/>
              </a:ext>
            </a:extLst>
          </p:cNvPr>
          <p:cNvSpPr/>
          <p:nvPr userDrawn="1"/>
        </p:nvSpPr>
        <p:spPr>
          <a:xfrm>
            <a:off x="0" y="-22319"/>
            <a:ext cx="12192000" cy="6042119"/>
          </a:xfrm>
          <a:prstGeom prst="rect">
            <a:avLst/>
          </a:prstGeom>
          <a:gradFill flip="none" rotWithShape="1">
            <a:gsLst>
              <a:gs pos="100000">
                <a:schemeClr val="bg1"/>
              </a:gs>
              <a:gs pos="28000">
                <a:schemeClr val="accent1">
                  <a:lumMod val="5000"/>
                  <a:lumOff val="95000"/>
                </a:schemeClr>
              </a:gs>
              <a:gs pos="9000">
                <a:schemeClr val="bg1"/>
              </a:gs>
              <a:gs pos="83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BD8DDB7D-CAB5-48EF-A129-E77C515362BA}"/>
              </a:ext>
            </a:extLst>
          </p:cNvPr>
          <p:cNvSpPr/>
          <p:nvPr userDrawn="1"/>
        </p:nvSpPr>
        <p:spPr>
          <a:xfrm>
            <a:off x="0" y="6019800"/>
            <a:ext cx="12192000" cy="838200"/>
          </a:xfrm>
          <a:prstGeom prst="rect">
            <a:avLst/>
          </a:prstGeom>
          <a:solidFill>
            <a:srgbClr val="122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descr="一張含有 室外物品 的圖片&#10;&#10;自動產生的描述">
            <a:extLst>
              <a:ext uri="{FF2B5EF4-FFF2-40B4-BE49-F238E27FC236}">
                <a16:creationId xmlns:a16="http://schemas.microsoft.com/office/drawing/2014/main" id="{5962CB23-F2E6-495F-A13E-2B92B6E2BC0B}"/>
              </a:ext>
            </a:extLst>
          </p:cNvPr>
          <p:cNvPicPr>
            <a:picLocks noChangeAspect="1"/>
          </p:cNvPicPr>
          <p:nvPr userDrawn="1"/>
        </p:nvPicPr>
        <p:blipFill rotWithShape="1">
          <a:blip r:embed="rId2"/>
          <a:srcRect r="18157" b="32142"/>
          <a:stretch/>
        </p:blipFill>
        <p:spPr>
          <a:xfrm flipV="1">
            <a:off x="9788769" y="-22319"/>
            <a:ext cx="2403231" cy="143065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C529BF-1928-8745-A534-DFA42FB19B02}" type="datetimeFigureOut">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974B0F-2CCD-BB40-A4E1-C9792C6A4912}" type="slidenum">
              <a:rPr lang="en-US" smtClean="0"/>
              <a:t>‹#›</a:t>
            </a:fld>
            <a:endParaRPr lang="en-US"/>
          </a:p>
        </p:txBody>
      </p:sp>
      <p:pic>
        <p:nvPicPr>
          <p:cNvPr id="9" name="圖形 8">
            <a:extLst>
              <a:ext uri="{FF2B5EF4-FFF2-40B4-BE49-F238E27FC236}">
                <a16:creationId xmlns:a16="http://schemas.microsoft.com/office/drawing/2014/main" id="{81BCBA1E-6651-4D21-9F10-EB03A61830B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0387" y="6447583"/>
            <a:ext cx="993331" cy="18000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45801711-4A00-43C5-A558-9AD30545DB0F}"/>
              </a:ext>
            </a:extLst>
          </p:cNvPr>
          <p:cNvSpPr/>
          <p:nvPr userDrawn="1"/>
        </p:nvSpPr>
        <p:spPr>
          <a:xfrm>
            <a:off x="0" y="-22319"/>
            <a:ext cx="12192000" cy="6042119"/>
          </a:xfrm>
          <a:prstGeom prst="rect">
            <a:avLst/>
          </a:prstGeom>
          <a:gradFill flip="none" rotWithShape="1">
            <a:gsLst>
              <a:gs pos="100000">
                <a:schemeClr val="bg1"/>
              </a:gs>
              <a:gs pos="28000">
                <a:schemeClr val="accent1">
                  <a:lumMod val="5000"/>
                  <a:lumOff val="95000"/>
                </a:schemeClr>
              </a:gs>
              <a:gs pos="9000">
                <a:schemeClr val="bg1"/>
              </a:gs>
              <a:gs pos="83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BD8DDB7D-CAB5-48EF-A129-E77C515362BA}"/>
              </a:ext>
            </a:extLst>
          </p:cNvPr>
          <p:cNvSpPr/>
          <p:nvPr userDrawn="1"/>
        </p:nvSpPr>
        <p:spPr>
          <a:xfrm>
            <a:off x="0" y="6019800"/>
            <a:ext cx="12192000" cy="838200"/>
          </a:xfrm>
          <a:prstGeom prst="rect">
            <a:avLst/>
          </a:prstGeom>
          <a:solidFill>
            <a:srgbClr val="122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descr="一張含有 室外物品 的圖片&#10;&#10;自動產生的描述">
            <a:extLst>
              <a:ext uri="{FF2B5EF4-FFF2-40B4-BE49-F238E27FC236}">
                <a16:creationId xmlns:a16="http://schemas.microsoft.com/office/drawing/2014/main" id="{5962CB23-F2E6-495F-A13E-2B92B6E2BC0B}"/>
              </a:ext>
            </a:extLst>
          </p:cNvPr>
          <p:cNvPicPr>
            <a:picLocks noChangeAspect="1"/>
          </p:cNvPicPr>
          <p:nvPr userDrawn="1"/>
        </p:nvPicPr>
        <p:blipFill rotWithShape="1">
          <a:blip r:embed="rId2"/>
          <a:srcRect r="18157" b="32142"/>
          <a:stretch/>
        </p:blipFill>
        <p:spPr>
          <a:xfrm flipV="1">
            <a:off x="9788769" y="-22319"/>
            <a:ext cx="2403231" cy="143065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C529BF-1928-8745-A534-DFA42FB19B02}" type="datetimeFigureOut">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974B0F-2CCD-BB40-A4E1-C9792C6A4912}" type="slidenum">
              <a:rPr lang="en-US" smtClean="0"/>
              <a:t>‹#›</a:t>
            </a:fld>
            <a:endParaRPr lang="en-US"/>
          </a:p>
        </p:txBody>
      </p:sp>
      <p:pic>
        <p:nvPicPr>
          <p:cNvPr id="9" name="圖形 8">
            <a:extLst>
              <a:ext uri="{FF2B5EF4-FFF2-40B4-BE49-F238E27FC236}">
                <a16:creationId xmlns:a16="http://schemas.microsoft.com/office/drawing/2014/main" id="{81BCBA1E-6651-4D21-9F10-EB03A61830B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0387" y="6447583"/>
            <a:ext cx="993331" cy="180000"/>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45801711-4A00-43C5-A558-9AD30545DB0F}"/>
              </a:ext>
            </a:extLst>
          </p:cNvPr>
          <p:cNvSpPr/>
          <p:nvPr userDrawn="1"/>
        </p:nvSpPr>
        <p:spPr>
          <a:xfrm>
            <a:off x="0" y="-22319"/>
            <a:ext cx="12192000" cy="6042119"/>
          </a:xfrm>
          <a:prstGeom prst="rect">
            <a:avLst/>
          </a:prstGeom>
          <a:gradFill flip="none" rotWithShape="1">
            <a:gsLst>
              <a:gs pos="100000">
                <a:schemeClr val="bg1"/>
              </a:gs>
              <a:gs pos="28000">
                <a:schemeClr val="accent1">
                  <a:lumMod val="5000"/>
                  <a:lumOff val="95000"/>
                </a:schemeClr>
              </a:gs>
              <a:gs pos="9000">
                <a:schemeClr val="bg1"/>
              </a:gs>
              <a:gs pos="83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BD8DDB7D-CAB5-48EF-A129-E77C515362BA}"/>
              </a:ext>
            </a:extLst>
          </p:cNvPr>
          <p:cNvSpPr/>
          <p:nvPr userDrawn="1"/>
        </p:nvSpPr>
        <p:spPr>
          <a:xfrm>
            <a:off x="0" y="6019800"/>
            <a:ext cx="12192000" cy="838200"/>
          </a:xfrm>
          <a:prstGeom prst="rect">
            <a:avLst/>
          </a:prstGeom>
          <a:solidFill>
            <a:srgbClr val="122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descr="一張含有 室外物品 的圖片&#10;&#10;自動產生的描述">
            <a:extLst>
              <a:ext uri="{FF2B5EF4-FFF2-40B4-BE49-F238E27FC236}">
                <a16:creationId xmlns:a16="http://schemas.microsoft.com/office/drawing/2014/main" id="{5962CB23-F2E6-495F-A13E-2B92B6E2BC0B}"/>
              </a:ext>
            </a:extLst>
          </p:cNvPr>
          <p:cNvPicPr>
            <a:picLocks noChangeAspect="1"/>
          </p:cNvPicPr>
          <p:nvPr userDrawn="1"/>
        </p:nvPicPr>
        <p:blipFill rotWithShape="1">
          <a:blip r:embed="rId2"/>
          <a:srcRect r="18157" b="32142"/>
          <a:stretch/>
        </p:blipFill>
        <p:spPr>
          <a:xfrm flipV="1">
            <a:off x="9788769" y="-22319"/>
            <a:ext cx="2403231" cy="143065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C529BF-1928-8745-A534-DFA42FB19B02}" type="datetimeFigureOut">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974B0F-2CCD-BB40-A4E1-C9792C6A4912}" type="slidenum">
              <a:rPr lang="en-US" smtClean="0"/>
              <a:t>‹#›</a:t>
            </a:fld>
            <a:endParaRPr lang="en-US"/>
          </a:p>
        </p:txBody>
      </p:sp>
      <p:pic>
        <p:nvPicPr>
          <p:cNvPr id="9" name="圖形 8">
            <a:extLst>
              <a:ext uri="{FF2B5EF4-FFF2-40B4-BE49-F238E27FC236}">
                <a16:creationId xmlns:a16="http://schemas.microsoft.com/office/drawing/2014/main" id="{81BCBA1E-6651-4D21-9F10-EB03A61830B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0387" y="6447583"/>
            <a:ext cx="993331" cy="180000"/>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45801711-4A00-43C5-A558-9AD30545DB0F}"/>
              </a:ext>
            </a:extLst>
          </p:cNvPr>
          <p:cNvSpPr/>
          <p:nvPr userDrawn="1"/>
        </p:nvSpPr>
        <p:spPr>
          <a:xfrm>
            <a:off x="0" y="-22319"/>
            <a:ext cx="12192000" cy="6042119"/>
          </a:xfrm>
          <a:prstGeom prst="rect">
            <a:avLst/>
          </a:prstGeom>
          <a:gradFill flip="none" rotWithShape="1">
            <a:gsLst>
              <a:gs pos="100000">
                <a:schemeClr val="bg1"/>
              </a:gs>
              <a:gs pos="28000">
                <a:schemeClr val="accent1">
                  <a:lumMod val="5000"/>
                  <a:lumOff val="95000"/>
                </a:schemeClr>
              </a:gs>
              <a:gs pos="9000">
                <a:schemeClr val="bg1"/>
              </a:gs>
              <a:gs pos="83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BD8DDB7D-CAB5-48EF-A129-E77C515362BA}"/>
              </a:ext>
            </a:extLst>
          </p:cNvPr>
          <p:cNvSpPr/>
          <p:nvPr userDrawn="1"/>
        </p:nvSpPr>
        <p:spPr>
          <a:xfrm>
            <a:off x="0" y="6019800"/>
            <a:ext cx="12192000" cy="838200"/>
          </a:xfrm>
          <a:prstGeom prst="rect">
            <a:avLst/>
          </a:prstGeom>
          <a:solidFill>
            <a:srgbClr val="122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descr="一張含有 室外物品 的圖片&#10;&#10;自動產生的描述">
            <a:extLst>
              <a:ext uri="{FF2B5EF4-FFF2-40B4-BE49-F238E27FC236}">
                <a16:creationId xmlns:a16="http://schemas.microsoft.com/office/drawing/2014/main" id="{5962CB23-F2E6-495F-A13E-2B92B6E2BC0B}"/>
              </a:ext>
            </a:extLst>
          </p:cNvPr>
          <p:cNvPicPr>
            <a:picLocks noChangeAspect="1"/>
          </p:cNvPicPr>
          <p:nvPr userDrawn="1"/>
        </p:nvPicPr>
        <p:blipFill rotWithShape="1">
          <a:blip r:embed="rId2"/>
          <a:srcRect r="18157" b="32142"/>
          <a:stretch/>
        </p:blipFill>
        <p:spPr>
          <a:xfrm flipV="1">
            <a:off x="9788769" y="-22319"/>
            <a:ext cx="2403231" cy="143065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C529BF-1928-8745-A534-DFA42FB19B02}" type="datetimeFigureOut">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974B0F-2CCD-BB40-A4E1-C9792C6A4912}" type="slidenum">
              <a:rPr lang="en-US" smtClean="0"/>
              <a:t>‹#›</a:t>
            </a:fld>
            <a:endParaRPr lang="en-US"/>
          </a:p>
        </p:txBody>
      </p:sp>
      <p:pic>
        <p:nvPicPr>
          <p:cNvPr id="9" name="圖形 8">
            <a:extLst>
              <a:ext uri="{FF2B5EF4-FFF2-40B4-BE49-F238E27FC236}">
                <a16:creationId xmlns:a16="http://schemas.microsoft.com/office/drawing/2014/main" id="{81BCBA1E-6651-4D21-9F10-EB03A61830B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0387" y="6447583"/>
            <a:ext cx="993331" cy="180000"/>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45801711-4A00-43C5-A558-9AD30545DB0F}"/>
              </a:ext>
            </a:extLst>
          </p:cNvPr>
          <p:cNvSpPr/>
          <p:nvPr userDrawn="1"/>
        </p:nvSpPr>
        <p:spPr>
          <a:xfrm>
            <a:off x="0" y="-22319"/>
            <a:ext cx="12192000" cy="6042119"/>
          </a:xfrm>
          <a:prstGeom prst="rect">
            <a:avLst/>
          </a:prstGeom>
          <a:gradFill flip="none" rotWithShape="1">
            <a:gsLst>
              <a:gs pos="100000">
                <a:schemeClr val="bg1"/>
              </a:gs>
              <a:gs pos="28000">
                <a:schemeClr val="accent1">
                  <a:lumMod val="5000"/>
                  <a:lumOff val="95000"/>
                </a:schemeClr>
              </a:gs>
              <a:gs pos="9000">
                <a:schemeClr val="bg1"/>
              </a:gs>
              <a:gs pos="83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BD8DDB7D-CAB5-48EF-A129-E77C515362BA}"/>
              </a:ext>
            </a:extLst>
          </p:cNvPr>
          <p:cNvSpPr/>
          <p:nvPr userDrawn="1"/>
        </p:nvSpPr>
        <p:spPr>
          <a:xfrm>
            <a:off x="0" y="6019800"/>
            <a:ext cx="12192000" cy="838200"/>
          </a:xfrm>
          <a:prstGeom prst="rect">
            <a:avLst/>
          </a:prstGeom>
          <a:solidFill>
            <a:srgbClr val="122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descr="一張含有 室外物品 的圖片&#10;&#10;自動產生的描述">
            <a:extLst>
              <a:ext uri="{FF2B5EF4-FFF2-40B4-BE49-F238E27FC236}">
                <a16:creationId xmlns:a16="http://schemas.microsoft.com/office/drawing/2014/main" id="{5962CB23-F2E6-495F-A13E-2B92B6E2BC0B}"/>
              </a:ext>
            </a:extLst>
          </p:cNvPr>
          <p:cNvPicPr>
            <a:picLocks noChangeAspect="1"/>
          </p:cNvPicPr>
          <p:nvPr userDrawn="1"/>
        </p:nvPicPr>
        <p:blipFill rotWithShape="1">
          <a:blip r:embed="rId2"/>
          <a:srcRect r="18157" b="32142"/>
          <a:stretch/>
        </p:blipFill>
        <p:spPr>
          <a:xfrm flipV="1">
            <a:off x="9788769" y="-22319"/>
            <a:ext cx="2403231" cy="143065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C529BF-1928-8745-A534-DFA42FB19B02}" type="datetimeFigureOut">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974B0F-2CCD-BB40-A4E1-C9792C6A4912}" type="slidenum">
              <a:rPr lang="en-US" smtClean="0"/>
              <a:t>‹#›</a:t>
            </a:fld>
            <a:endParaRPr lang="en-US"/>
          </a:p>
        </p:txBody>
      </p:sp>
      <p:pic>
        <p:nvPicPr>
          <p:cNvPr id="9" name="圖形 8">
            <a:extLst>
              <a:ext uri="{FF2B5EF4-FFF2-40B4-BE49-F238E27FC236}">
                <a16:creationId xmlns:a16="http://schemas.microsoft.com/office/drawing/2014/main" id="{81BCBA1E-6651-4D21-9F10-EB03A61830B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0387" y="6447583"/>
            <a:ext cx="993331" cy="180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45801711-4A00-43C5-A558-9AD30545DB0F}"/>
              </a:ext>
            </a:extLst>
          </p:cNvPr>
          <p:cNvSpPr/>
          <p:nvPr userDrawn="1"/>
        </p:nvSpPr>
        <p:spPr>
          <a:xfrm>
            <a:off x="0" y="-22319"/>
            <a:ext cx="12192000" cy="6042119"/>
          </a:xfrm>
          <a:prstGeom prst="rect">
            <a:avLst/>
          </a:prstGeom>
          <a:gradFill flip="none" rotWithShape="1">
            <a:gsLst>
              <a:gs pos="100000">
                <a:schemeClr val="bg1"/>
              </a:gs>
              <a:gs pos="28000">
                <a:schemeClr val="accent1">
                  <a:lumMod val="5000"/>
                  <a:lumOff val="95000"/>
                </a:schemeClr>
              </a:gs>
              <a:gs pos="9000">
                <a:schemeClr val="bg1"/>
              </a:gs>
              <a:gs pos="83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BD8DDB7D-CAB5-48EF-A129-E77C515362BA}"/>
              </a:ext>
            </a:extLst>
          </p:cNvPr>
          <p:cNvSpPr/>
          <p:nvPr userDrawn="1"/>
        </p:nvSpPr>
        <p:spPr>
          <a:xfrm>
            <a:off x="0" y="6019800"/>
            <a:ext cx="12192000" cy="838200"/>
          </a:xfrm>
          <a:prstGeom prst="rect">
            <a:avLst/>
          </a:prstGeom>
          <a:solidFill>
            <a:srgbClr val="122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descr="一張含有 室外物品 的圖片&#10;&#10;自動產生的描述">
            <a:extLst>
              <a:ext uri="{FF2B5EF4-FFF2-40B4-BE49-F238E27FC236}">
                <a16:creationId xmlns:a16="http://schemas.microsoft.com/office/drawing/2014/main" id="{5962CB23-F2E6-495F-A13E-2B92B6E2BC0B}"/>
              </a:ext>
            </a:extLst>
          </p:cNvPr>
          <p:cNvPicPr>
            <a:picLocks noChangeAspect="1"/>
          </p:cNvPicPr>
          <p:nvPr userDrawn="1"/>
        </p:nvPicPr>
        <p:blipFill rotWithShape="1">
          <a:blip r:embed="rId2"/>
          <a:srcRect r="18157" b="32142"/>
          <a:stretch/>
        </p:blipFill>
        <p:spPr>
          <a:xfrm flipV="1">
            <a:off x="9788769" y="-22319"/>
            <a:ext cx="2403231" cy="143065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C529BF-1928-8745-A534-DFA42FB19B02}" type="datetimeFigureOut">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974B0F-2CCD-BB40-A4E1-C9792C6A4912}" type="slidenum">
              <a:rPr lang="en-US" smtClean="0"/>
              <a:t>‹#›</a:t>
            </a:fld>
            <a:endParaRPr lang="en-US"/>
          </a:p>
        </p:txBody>
      </p:sp>
      <p:pic>
        <p:nvPicPr>
          <p:cNvPr id="9" name="圖形 8">
            <a:extLst>
              <a:ext uri="{FF2B5EF4-FFF2-40B4-BE49-F238E27FC236}">
                <a16:creationId xmlns:a16="http://schemas.microsoft.com/office/drawing/2014/main" id="{81BCBA1E-6651-4D21-9F10-EB03A61830B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0387" y="6447583"/>
            <a:ext cx="993331" cy="180000"/>
          </a:xfrm>
          <a:prstGeom prst="rect">
            <a:avLst/>
          </a:prstGeom>
        </p:spPr>
      </p:pic>
    </p:spTree>
    <p:extLst>
      <p:ext uri="{BB962C8B-B14F-4D97-AF65-F5344CB8AC3E}">
        <p14:creationId xmlns:p14="http://schemas.microsoft.com/office/powerpoint/2010/main" val="3971102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45801711-4A00-43C5-A558-9AD30545DB0F}"/>
              </a:ext>
            </a:extLst>
          </p:cNvPr>
          <p:cNvSpPr/>
          <p:nvPr userDrawn="1"/>
        </p:nvSpPr>
        <p:spPr>
          <a:xfrm>
            <a:off x="0" y="-22319"/>
            <a:ext cx="12192000" cy="6042119"/>
          </a:xfrm>
          <a:prstGeom prst="rect">
            <a:avLst/>
          </a:prstGeom>
          <a:gradFill flip="none" rotWithShape="1">
            <a:gsLst>
              <a:gs pos="100000">
                <a:schemeClr val="bg1"/>
              </a:gs>
              <a:gs pos="28000">
                <a:schemeClr val="accent1">
                  <a:lumMod val="5000"/>
                  <a:lumOff val="95000"/>
                </a:schemeClr>
              </a:gs>
              <a:gs pos="9000">
                <a:schemeClr val="bg1"/>
              </a:gs>
              <a:gs pos="83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BD8DDB7D-CAB5-48EF-A129-E77C515362BA}"/>
              </a:ext>
            </a:extLst>
          </p:cNvPr>
          <p:cNvSpPr/>
          <p:nvPr userDrawn="1"/>
        </p:nvSpPr>
        <p:spPr>
          <a:xfrm>
            <a:off x="0" y="6019800"/>
            <a:ext cx="12192000" cy="838200"/>
          </a:xfrm>
          <a:prstGeom prst="rect">
            <a:avLst/>
          </a:prstGeom>
          <a:solidFill>
            <a:srgbClr val="122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descr="一張含有 室外物品 的圖片&#10;&#10;自動產生的描述">
            <a:extLst>
              <a:ext uri="{FF2B5EF4-FFF2-40B4-BE49-F238E27FC236}">
                <a16:creationId xmlns:a16="http://schemas.microsoft.com/office/drawing/2014/main" id="{5962CB23-F2E6-495F-A13E-2B92B6E2BC0B}"/>
              </a:ext>
            </a:extLst>
          </p:cNvPr>
          <p:cNvPicPr>
            <a:picLocks noChangeAspect="1"/>
          </p:cNvPicPr>
          <p:nvPr userDrawn="1"/>
        </p:nvPicPr>
        <p:blipFill rotWithShape="1">
          <a:blip r:embed="rId2"/>
          <a:srcRect r="18157" b="32142"/>
          <a:stretch/>
        </p:blipFill>
        <p:spPr>
          <a:xfrm flipV="1">
            <a:off x="9788769" y="-22319"/>
            <a:ext cx="2403231" cy="143065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C529BF-1928-8745-A534-DFA42FB19B02}" type="datetimeFigureOut">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974B0F-2CCD-BB40-A4E1-C9792C6A4912}" type="slidenum">
              <a:rPr lang="en-US" smtClean="0"/>
              <a:t>‹#›</a:t>
            </a:fld>
            <a:endParaRPr lang="en-US"/>
          </a:p>
        </p:txBody>
      </p:sp>
      <p:pic>
        <p:nvPicPr>
          <p:cNvPr id="9" name="圖形 8">
            <a:extLst>
              <a:ext uri="{FF2B5EF4-FFF2-40B4-BE49-F238E27FC236}">
                <a16:creationId xmlns:a16="http://schemas.microsoft.com/office/drawing/2014/main" id="{81BCBA1E-6651-4D21-9F10-EB03A61830B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0387" y="6447583"/>
            <a:ext cx="993331" cy="180000"/>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45801711-4A00-43C5-A558-9AD30545DB0F}"/>
              </a:ext>
            </a:extLst>
          </p:cNvPr>
          <p:cNvSpPr/>
          <p:nvPr userDrawn="1"/>
        </p:nvSpPr>
        <p:spPr>
          <a:xfrm>
            <a:off x="0" y="-22319"/>
            <a:ext cx="12192000" cy="6042119"/>
          </a:xfrm>
          <a:prstGeom prst="rect">
            <a:avLst/>
          </a:prstGeom>
          <a:gradFill flip="none" rotWithShape="1">
            <a:gsLst>
              <a:gs pos="100000">
                <a:schemeClr val="bg1"/>
              </a:gs>
              <a:gs pos="28000">
                <a:schemeClr val="accent1">
                  <a:lumMod val="5000"/>
                  <a:lumOff val="95000"/>
                </a:schemeClr>
              </a:gs>
              <a:gs pos="9000">
                <a:schemeClr val="bg1"/>
              </a:gs>
              <a:gs pos="83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BD8DDB7D-CAB5-48EF-A129-E77C515362BA}"/>
              </a:ext>
            </a:extLst>
          </p:cNvPr>
          <p:cNvSpPr/>
          <p:nvPr userDrawn="1"/>
        </p:nvSpPr>
        <p:spPr>
          <a:xfrm>
            <a:off x="0" y="6019800"/>
            <a:ext cx="12192000" cy="838200"/>
          </a:xfrm>
          <a:prstGeom prst="rect">
            <a:avLst/>
          </a:prstGeom>
          <a:solidFill>
            <a:srgbClr val="122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descr="一張含有 室外物品 的圖片&#10;&#10;自動產生的描述">
            <a:extLst>
              <a:ext uri="{FF2B5EF4-FFF2-40B4-BE49-F238E27FC236}">
                <a16:creationId xmlns:a16="http://schemas.microsoft.com/office/drawing/2014/main" id="{5962CB23-F2E6-495F-A13E-2B92B6E2BC0B}"/>
              </a:ext>
            </a:extLst>
          </p:cNvPr>
          <p:cNvPicPr>
            <a:picLocks noChangeAspect="1"/>
          </p:cNvPicPr>
          <p:nvPr userDrawn="1"/>
        </p:nvPicPr>
        <p:blipFill rotWithShape="1">
          <a:blip r:embed="rId2"/>
          <a:srcRect r="18157" b="32142"/>
          <a:stretch/>
        </p:blipFill>
        <p:spPr>
          <a:xfrm flipV="1">
            <a:off x="9788769" y="-22319"/>
            <a:ext cx="2403231" cy="143065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C529BF-1928-8745-A534-DFA42FB19B02}" type="datetimeFigureOut">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974B0F-2CCD-BB40-A4E1-C9792C6A4912}" type="slidenum">
              <a:rPr lang="en-US" smtClean="0"/>
              <a:t>‹#›</a:t>
            </a:fld>
            <a:endParaRPr lang="en-US"/>
          </a:p>
        </p:txBody>
      </p:sp>
      <p:pic>
        <p:nvPicPr>
          <p:cNvPr id="9" name="圖形 8">
            <a:extLst>
              <a:ext uri="{FF2B5EF4-FFF2-40B4-BE49-F238E27FC236}">
                <a16:creationId xmlns:a16="http://schemas.microsoft.com/office/drawing/2014/main" id="{81BCBA1E-6651-4D21-9F10-EB03A61830B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0387" y="6447583"/>
            <a:ext cx="993331" cy="180000"/>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45801711-4A00-43C5-A558-9AD30545DB0F}"/>
              </a:ext>
            </a:extLst>
          </p:cNvPr>
          <p:cNvSpPr/>
          <p:nvPr userDrawn="1"/>
        </p:nvSpPr>
        <p:spPr>
          <a:xfrm>
            <a:off x="0" y="-22319"/>
            <a:ext cx="12192000" cy="6042119"/>
          </a:xfrm>
          <a:prstGeom prst="rect">
            <a:avLst/>
          </a:prstGeom>
          <a:gradFill flip="none" rotWithShape="1">
            <a:gsLst>
              <a:gs pos="100000">
                <a:schemeClr val="bg1"/>
              </a:gs>
              <a:gs pos="28000">
                <a:schemeClr val="accent1">
                  <a:lumMod val="5000"/>
                  <a:lumOff val="95000"/>
                </a:schemeClr>
              </a:gs>
              <a:gs pos="9000">
                <a:schemeClr val="bg1"/>
              </a:gs>
              <a:gs pos="83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BD8DDB7D-CAB5-48EF-A129-E77C515362BA}"/>
              </a:ext>
            </a:extLst>
          </p:cNvPr>
          <p:cNvSpPr/>
          <p:nvPr userDrawn="1"/>
        </p:nvSpPr>
        <p:spPr>
          <a:xfrm>
            <a:off x="0" y="6019800"/>
            <a:ext cx="12192000" cy="838200"/>
          </a:xfrm>
          <a:prstGeom prst="rect">
            <a:avLst/>
          </a:prstGeom>
          <a:solidFill>
            <a:srgbClr val="122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descr="一張含有 室外物品 的圖片&#10;&#10;自動產生的描述">
            <a:extLst>
              <a:ext uri="{FF2B5EF4-FFF2-40B4-BE49-F238E27FC236}">
                <a16:creationId xmlns:a16="http://schemas.microsoft.com/office/drawing/2014/main" id="{5962CB23-F2E6-495F-A13E-2B92B6E2BC0B}"/>
              </a:ext>
            </a:extLst>
          </p:cNvPr>
          <p:cNvPicPr>
            <a:picLocks noChangeAspect="1"/>
          </p:cNvPicPr>
          <p:nvPr userDrawn="1"/>
        </p:nvPicPr>
        <p:blipFill rotWithShape="1">
          <a:blip r:embed="rId2"/>
          <a:srcRect r="18157" b="32142"/>
          <a:stretch/>
        </p:blipFill>
        <p:spPr>
          <a:xfrm flipV="1">
            <a:off x="9788769" y="-22319"/>
            <a:ext cx="2403231" cy="143065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C529BF-1928-8745-A534-DFA42FB19B02}" type="datetimeFigureOut">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974B0F-2CCD-BB40-A4E1-C9792C6A4912}" type="slidenum">
              <a:rPr lang="en-US" smtClean="0"/>
              <a:t>‹#›</a:t>
            </a:fld>
            <a:endParaRPr lang="en-US"/>
          </a:p>
        </p:txBody>
      </p:sp>
      <p:pic>
        <p:nvPicPr>
          <p:cNvPr id="9" name="圖形 8">
            <a:extLst>
              <a:ext uri="{FF2B5EF4-FFF2-40B4-BE49-F238E27FC236}">
                <a16:creationId xmlns:a16="http://schemas.microsoft.com/office/drawing/2014/main" id="{81BCBA1E-6651-4D21-9F10-EB03A61830B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0387" y="6447583"/>
            <a:ext cx="993331" cy="180000"/>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45801711-4A00-43C5-A558-9AD30545DB0F}"/>
              </a:ext>
            </a:extLst>
          </p:cNvPr>
          <p:cNvSpPr/>
          <p:nvPr userDrawn="1"/>
        </p:nvSpPr>
        <p:spPr>
          <a:xfrm>
            <a:off x="0" y="-22319"/>
            <a:ext cx="12192000" cy="6042119"/>
          </a:xfrm>
          <a:prstGeom prst="rect">
            <a:avLst/>
          </a:prstGeom>
          <a:gradFill flip="none" rotWithShape="1">
            <a:gsLst>
              <a:gs pos="100000">
                <a:schemeClr val="bg1"/>
              </a:gs>
              <a:gs pos="28000">
                <a:schemeClr val="accent1">
                  <a:lumMod val="5000"/>
                  <a:lumOff val="95000"/>
                </a:schemeClr>
              </a:gs>
              <a:gs pos="9000">
                <a:schemeClr val="bg1"/>
              </a:gs>
              <a:gs pos="83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BD8DDB7D-CAB5-48EF-A129-E77C515362BA}"/>
              </a:ext>
            </a:extLst>
          </p:cNvPr>
          <p:cNvSpPr/>
          <p:nvPr userDrawn="1"/>
        </p:nvSpPr>
        <p:spPr>
          <a:xfrm>
            <a:off x="0" y="6019800"/>
            <a:ext cx="12192000" cy="838200"/>
          </a:xfrm>
          <a:prstGeom prst="rect">
            <a:avLst/>
          </a:prstGeom>
          <a:solidFill>
            <a:srgbClr val="122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descr="一張含有 室外物品 的圖片&#10;&#10;自動產生的描述">
            <a:extLst>
              <a:ext uri="{FF2B5EF4-FFF2-40B4-BE49-F238E27FC236}">
                <a16:creationId xmlns:a16="http://schemas.microsoft.com/office/drawing/2014/main" id="{5962CB23-F2E6-495F-A13E-2B92B6E2BC0B}"/>
              </a:ext>
            </a:extLst>
          </p:cNvPr>
          <p:cNvPicPr>
            <a:picLocks noChangeAspect="1"/>
          </p:cNvPicPr>
          <p:nvPr userDrawn="1"/>
        </p:nvPicPr>
        <p:blipFill rotWithShape="1">
          <a:blip r:embed="rId2"/>
          <a:srcRect r="18157" b="32142"/>
          <a:stretch/>
        </p:blipFill>
        <p:spPr>
          <a:xfrm flipV="1">
            <a:off x="9788769" y="-22319"/>
            <a:ext cx="2403231" cy="143065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C529BF-1928-8745-A534-DFA42FB19B02}" type="datetimeFigureOut">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974B0F-2CCD-BB40-A4E1-C9792C6A4912}" type="slidenum">
              <a:rPr lang="en-US" smtClean="0"/>
              <a:t>‹#›</a:t>
            </a:fld>
            <a:endParaRPr lang="en-US"/>
          </a:p>
        </p:txBody>
      </p:sp>
      <p:pic>
        <p:nvPicPr>
          <p:cNvPr id="9" name="圖形 8">
            <a:extLst>
              <a:ext uri="{FF2B5EF4-FFF2-40B4-BE49-F238E27FC236}">
                <a16:creationId xmlns:a16="http://schemas.microsoft.com/office/drawing/2014/main" id="{81BCBA1E-6651-4D21-9F10-EB03A61830B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0387" y="6447583"/>
            <a:ext cx="993331" cy="180000"/>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45801711-4A00-43C5-A558-9AD30545DB0F}"/>
              </a:ext>
            </a:extLst>
          </p:cNvPr>
          <p:cNvSpPr/>
          <p:nvPr userDrawn="1"/>
        </p:nvSpPr>
        <p:spPr>
          <a:xfrm>
            <a:off x="0" y="-22319"/>
            <a:ext cx="12192000" cy="6042119"/>
          </a:xfrm>
          <a:prstGeom prst="rect">
            <a:avLst/>
          </a:prstGeom>
          <a:gradFill flip="none" rotWithShape="1">
            <a:gsLst>
              <a:gs pos="100000">
                <a:schemeClr val="bg1"/>
              </a:gs>
              <a:gs pos="28000">
                <a:schemeClr val="accent1">
                  <a:lumMod val="5000"/>
                  <a:lumOff val="95000"/>
                </a:schemeClr>
              </a:gs>
              <a:gs pos="9000">
                <a:schemeClr val="bg1"/>
              </a:gs>
              <a:gs pos="83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BD8DDB7D-CAB5-48EF-A129-E77C515362BA}"/>
              </a:ext>
            </a:extLst>
          </p:cNvPr>
          <p:cNvSpPr/>
          <p:nvPr userDrawn="1"/>
        </p:nvSpPr>
        <p:spPr>
          <a:xfrm>
            <a:off x="0" y="6019800"/>
            <a:ext cx="12192000" cy="838200"/>
          </a:xfrm>
          <a:prstGeom prst="rect">
            <a:avLst/>
          </a:prstGeom>
          <a:solidFill>
            <a:srgbClr val="122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descr="一張含有 室外物品 的圖片&#10;&#10;自動產生的描述">
            <a:extLst>
              <a:ext uri="{FF2B5EF4-FFF2-40B4-BE49-F238E27FC236}">
                <a16:creationId xmlns:a16="http://schemas.microsoft.com/office/drawing/2014/main" id="{5962CB23-F2E6-495F-A13E-2B92B6E2BC0B}"/>
              </a:ext>
            </a:extLst>
          </p:cNvPr>
          <p:cNvPicPr>
            <a:picLocks noChangeAspect="1"/>
          </p:cNvPicPr>
          <p:nvPr userDrawn="1"/>
        </p:nvPicPr>
        <p:blipFill rotWithShape="1">
          <a:blip r:embed="rId2"/>
          <a:srcRect r="18157" b="32142"/>
          <a:stretch/>
        </p:blipFill>
        <p:spPr>
          <a:xfrm flipV="1">
            <a:off x="9788769" y="-22319"/>
            <a:ext cx="2403231" cy="143065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C529BF-1928-8745-A534-DFA42FB19B02}" type="datetimeFigureOut">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974B0F-2CCD-BB40-A4E1-C9792C6A4912}" type="slidenum">
              <a:rPr lang="en-US" smtClean="0"/>
              <a:t>‹#›</a:t>
            </a:fld>
            <a:endParaRPr lang="en-US"/>
          </a:p>
        </p:txBody>
      </p:sp>
      <p:pic>
        <p:nvPicPr>
          <p:cNvPr id="9" name="圖形 8">
            <a:extLst>
              <a:ext uri="{FF2B5EF4-FFF2-40B4-BE49-F238E27FC236}">
                <a16:creationId xmlns:a16="http://schemas.microsoft.com/office/drawing/2014/main" id="{81BCBA1E-6651-4D21-9F10-EB03A61830B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0387" y="6447583"/>
            <a:ext cx="993331" cy="180000"/>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45801711-4A00-43C5-A558-9AD30545DB0F}"/>
              </a:ext>
            </a:extLst>
          </p:cNvPr>
          <p:cNvSpPr/>
          <p:nvPr userDrawn="1"/>
        </p:nvSpPr>
        <p:spPr>
          <a:xfrm>
            <a:off x="0" y="-22319"/>
            <a:ext cx="12192000" cy="6042119"/>
          </a:xfrm>
          <a:prstGeom prst="rect">
            <a:avLst/>
          </a:prstGeom>
          <a:gradFill flip="none" rotWithShape="1">
            <a:gsLst>
              <a:gs pos="100000">
                <a:schemeClr val="bg1"/>
              </a:gs>
              <a:gs pos="28000">
                <a:schemeClr val="accent1">
                  <a:lumMod val="5000"/>
                  <a:lumOff val="95000"/>
                </a:schemeClr>
              </a:gs>
              <a:gs pos="9000">
                <a:schemeClr val="bg1"/>
              </a:gs>
              <a:gs pos="83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BD8DDB7D-CAB5-48EF-A129-E77C515362BA}"/>
              </a:ext>
            </a:extLst>
          </p:cNvPr>
          <p:cNvSpPr/>
          <p:nvPr userDrawn="1"/>
        </p:nvSpPr>
        <p:spPr>
          <a:xfrm>
            <a:off x="0" y="6019800"/>
            <a:ext cx="12192000" cy="838200"/>
          </a:xfrm>
          <a:prstGeom prst="rect">
            <a:avLst/>
          </a:prstGeom>
          <a:solidFill>
            <a:srgbClr val="122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descr="一張含有 室外物品 的圖片&#10;&#10;自動產生的描述">
            <a:extLst>
              <a:ext uri="{FF2B5EF4-FFF2-40B4-BE49-F238E27FC236}">
                <a16:creationId xmlns:a16="http://schemas.microsoft.com/office/drawing/2014/main" id="{5962CB23-F2E6-495F-A13E-2B92B6E2BC0B}"/>
              </a:ext>
            </a:extLst>
          </p:cNvPr>
          <p:cNvPicPr>
            <a:picLocks noChangeAspect="1"/>
          </p:cNvPicPr>
          <p:nvPr userDrawn="1"/>
        </p:nvPicPr>
        <p:blipFill rotWithShape="1">
          <a:blip r:embed="rId2"/>
          <a:srcRect r="18157" b="32142"/>
          <a:stretch/>
        </p:blipFill>
        <p:spPr>
          <a:xfrm flipV="1">
            <a:off x="9788769" y="-22319"/>
            <a:ext cx="2403231" cy="143065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C529BF-1928-8745-A534-DFA42FB19B02}" type="datetimeFigureOut">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974B0F-2CCD-BB40-A4E1-C9792C6A4912}" type="slidenum">
              <a:rPr lang="en-US" smtClean="0"/>
              <a:t>‹#›</a:t>
            </a:fld>
            <a:endParaRPr lang="en-US"/>
          </a:p>
        </p:txBody>
      </p:sp>
      <p:pic>
        <p:nvPicPr>
          <p:cNvPr id="9" name="圖形 8">
            <a:extLst>
              <a:ext uri="{FF2B5EF4-FFF2-40B4-BE49-F238E27FC236}">
                <a16:creationId xmlns:a16="http://schemas.microsoft.com/office/drawing/2014/main" id="{81BCBA1E-6651-4D21-9F10-EB03A61830B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0387" y="6447583"/>
            <a:ext cx="993331" cy="180000"/>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45801711-4A00-43C5-A558-9AD30545DB0F}"/>
              </a:ext>
            </a:extLst>
          </p:cNvPr>
          <p:cNvSpPr/>
          <p:nvPr userDrawn="1"/>
        </p:nvSpPr>
        <p:spPr>
          <a:xfrm>
            <a:off x="0" y="-22319"/>
            <a:ext cx="12192000" cy="6042119"/>
          </a:xfrm>
          <a:prstGeom prst="rect">
            <a:avLst/>
          </a:prstGeom>
          <a:gradFill flip="none" rotWithShape="1">
            <a:gsLst>
              <a:gs pos="100000">
                <a:schemeClr val="bg1"/>
              </a:gs>
              <a:gs pos="28000">
                <a:schemeClr val="accent1">
                  <a:lumMod val="5000"/>
                  <a:lumOff val="95000"/>
                </a:schemeClr>
              </a:gs>
              <a:gs pos="9000">
                <a:schemeClr val="bg1"/>
              </a:gs>
              <a:gs pos="83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BD8DDB7D-CAB5-48EF-A129-E77C515362BA}"/>
              </a:ext>
            </a:extLst>
          </p:cNvPr>
          <p:cNvSpPr/>
          <p:nvPr userDrawn="1"/>
        </p:nvSpPr>
        <p:spPr>
          <a:xfrm>
            <a:off x="0" y="6019800"/>
            <a:ext cx="12192000" cy="838200"/>
          </a:xfrm>
          <a:prstGeom prst="rect">
            <a:avLst/>
          </a:prstGeom>
          <a:solidFill>
            <a:srgbClr val="122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descr="一張含有 室外物品 的圖片&#10;&#10;自動產生的描述">
            <a:extLst>
              <a:ext uri="{FF2B5EF4-FFF2-40B4-BE49-F238E27FC236}">
                <a16:creationId xmlns:a16="http://schemas.microsoft.com/office/drawing/2014/main" id="{5962CB23-F2E6-495F-A13E-2B92B6E2BC0B}"/>
              </a:ext>
            </a:extLst>
          </p:cNvPr>
          <p:cNvPicPr>
            <a:picLocks noChangeAspect="1"/>
          </p:cNvPicPr>
          <p:nvPr userDrawn="1"/>
        </p:nvPicPr>
        <p:blipFill rotWithShape="1">
          <a:blip r:embed="rId2"/>
          <a:srcRect r="18157" b="32142"/>
          <a:stretch/>
        </p:blipFill>
        <p:spPr>
          <a:xfrm flipV="1">
            <a:off x="9788769" y="-22319"/>
            <a:ext cx="2403231" cy="143065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C529BF-1928-8745-A534-DFA42FB19B02}" type="datetimeFigureOut">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974B0F-2CCD-BB40-A4E1-C9792C6A4912}" type="slidenum">
              <a:rPr lang="en-US" smtClean="0"/>
              <a:t>‹#›</a:t>
            </a:fld>
            <a:endParaRPr lang="en-US"/>
          </a:p>
        </p:txBody>
      </p:sp>
      <p:pic>
        <p:nvPicPr>
          <p:cNvPr id="9" name="圖形 8">
            <a:extLst>
              <a:ext uri="{FF2B5EF4-FFF2-40B4-BE49-F238E27FC236}">
                <a16:creationId xmlns:a16="http://schemas.microsoft.com/office/drawing/2014/main" id="{81BCBA1E-6651-4D21-9F10-EB03A61830B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0387" y="6447583"/>
            <a:ext cx="993331" cy="180000"/>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45801711-4A00-43C5-A558-9AD30545DB0F}"/>
              </a:ext>
            </a:extLst>
          </p:cNvPr>
          <p:cNvSpPr/>
          <p:nvPr userDrawn="1"/>
        </p:nvSpPr>
        <p:spPr>
          <a:xfrm>
            <a:off x="0" y="-22319"/>
            <a:ext cx="12192000" cy="6042119"/>
          </a:xfrm>
          <a:prstGeom prst="rect">
            <a:avLst/>
          </a:prstGeom>
          <a:gradFill flip="none" rotWithShape="1">
            <a:gsLst>
              <a:gs pos="100000">
                <a:schemeClr val="bg1"/>
              </a:gs>
              <a:gs pos="28000">
                <a:schemeClr val="accent1">
                  <a:lumMod val="5000"/>
                  <a:lumOff val="95000"/>
                </a:schemeClr>
              </a:gs>
              <a:gs pos="9000">
                <a:schemeClr val="bg1"/>
              </a:gs>
              <a:gs pos="83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BD8DDB7D-CAB5-48EF-A129-E77C515362BA}"/>
              </a:ext>
            </a:extLst>
          </p:cNvPr>
          <p:cNvSpPr/>
          <p:nvPr userDrawn="1"/>
        </p:nvSpPr>
        <p:spPr>
          <a:xfrm>
            <a:off x="0" y="6019800"/>
            <a:ext cx="12192000" cy="838200"/>
          </a:xfrm>
          <a:prstGeom prst="rect">
            <a:avLst/>
          </a:prstGeom>
          <a:solidFill>
            <a:srgbClr val="122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descr="一張含有 室外物品 的圖片&#10;&#10;自動產生的描述">
            <a:extLst>
              <a:ext uri="{FF2B5EF4-FFF2-40B4-BE49-F238E27FC236}">
                <a16:creationId xmlns:a16="http://schemas.microsoft.com/office/drawing/2014/main" id="{5962CB23-F2E6-495F-A13E-2B92B6E2BC0B}"/>
              </a:ext>
            </a:extLst>
          </p:cNvPr>
          <p:cNvPicPr>
            <a:picLocks noChangeAspect="1"/>
          </p:cNvPicPr>
          <p:nvPr userDrawn="1"/>
        </p:nvPicPr>
        <p:blipFill rotWithShape="1">
          <a:blip r:embed="rId2"/>
          <a:srcRect r="18157" b="32142"/>
          <a:stretch/>
        </p:blipFill>
        <p:spPr>
          <a:xfrm flipV="1">
            <a:off x="9788769" y="-22319"/>
            <a:ext cx="2403231" cy="143065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C529BF-1928-8745-A534-DFA42FB19B02}" type="datetimeFigureOut">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974B0F-2CCD-BB40-A4E1-C9792C6A4912}" type="slidenum">
              <a:rPr lang="en-US" smtClean="0"/>
              <a:t>‹#›</a:t>
            </a:fld>
            <a:endParaRPr lang="en-US"/>
          </a:p>
        </p:txBody>
      </p:sp>
      <p:pic>
        <p:nvPicPr>
          <p:cNvPr id="9" name="圖形 8">
            <a:extLst>
              <a:ext uri="{FF2B5EF4-FFF2-40B4-BE49-F238E27FC236}">
                <a16:creationId xmlns:a16="http://schemas.microsoft.com/office/drawing/2014/main" id="{81BCBA1E-6651-4D21-9F10-EB03A61830B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0387" y="6447583"/>
            <a:ext cx="993331" cy="180000"/>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45801711-4A00-43C5-A558-9AD30545DB0F}"/>
              </a:ext>
            </a:extLst>
          </p:cNvPr>
          <p:cNvSpPr/>
          <p:nvPr userDrawn="1"/>
        </p:nvSpPr>
        <p:spPr>
          <a:xfrm>
            <a:off x="0" y="-22319"/>
            <a:ext cx="12192000" cy="6042119"/>
          </a:xfrm>
          <a:prstGeom prst="rect">
            <a:avLst/>
          </a:prstGeom>
          <a:gradFill flip="none" rotWithShape="1">
            <a:gsLst>
              <a:gs pos="100000">
                <a:schemeClr val="bg1"/>
              </a:gs>
              <a:gs pos="28000">
                <a:schemeClr val="accent1">
                  <a:lumMod val="5000"/>
                  <a:lumOff val="95000"/>
                </a:schemeClr>
              </a:gs>
              <a:gs pos="9000">
                <a:schemeClr val="bg1"/>
              </a:gs>
              <a:gs pos="83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BD8DDB7D-CAB5-48EF-A129-E77C515362BA}"/>
              </a:ext>
            </a:extLst>
          </p:cNvPr>
          <p:cNvSpPr/>
          <p:nvPr userDrawn="1"/>
        </p:nvSpPr>
        <p:spPr>
          <a:xfrm>
            <a:off x="0" y="6019800"/>
            <a:ext cx="12192000" cy="838200"/>
          </a:xfrm>
          <a:prstGeom prst="rect">
            <a:avLst/>
          </a:prstGeom>
          <a:solidFill>
            <a:srgbClr val="122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descr="一張含有 室外物品 的圖片&#10;&#10;自動產生的描述">
            <a:extLst>
              <a:ext uri="{FF2B5EF4-FFF2-40B4-BE49-F238E27FC236}">
                <a16:creationId xmlns:a16="http://schemas.microsoft.com/office/drawing/2014/main" id="{5962CB23-F2E6-495F-A13E-2B92B6E2BC0B}"/>
              </a:ext>
            </a:extLst>
          </p:cNvPr>
          <p:cNvPicPr>
            <a:picLocks noChangeAspect="1"/>
          </p:cNvPicPr>
          <p:nvPr userDrawn="1"/>
        </p:nvPicPr>
        <p:blipFill rotWithShape="1">
          <a:blip r:embed="rId2"/>
          <a:srcRect r="18157" b="32142"/>
          <a:stretch/>
        </p:blipFill>
        <p:spPr>
          <a:xfrm flipV="1">
            <a:off x="9788769" y="-22319"/>
            <a:ext cx="2403231" cy="143065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C529BF-1928-8745-A534-DFA42FB19B02}" type="datetimeFigureOut">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974B0F-2CCD-BB40-A4E1-C9792C6A4912}" type="slidenum">
              <a:rPr lang="en-US" smtClean="0"/>
              <a:t>‹#›</a:t>
            </a:fld>
            <a:endParaRPr lang="en-US"/>
          </a:p>
        </p:txBody>
      </p:sp>
      <p:pic>
        <p:nvPicPr>
          <p:cNvPr id="9" name="圖形 8">
            <a:extLst>
              <a:ext uri="{FF2B5EF4-FFF2-40B4-BE49-F238E27FC236}">
                <a16:creationId xmlns:a16="http://schemas.microsoft.com/office/drawing/2014/main" id="{81BCBA1E-6651-4D21-9F10-EB03A61830B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0387" y="6447583"/>
            <a:ext cx="993331" cy="180000"/>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45801711-4A00-43C5-A558-9AD30545DB0F}"/>
              </a:ext>
            </a:extLst>
          </p:cNvPr>
          <p:cNvSpPr/>
          <p:nvPr userDrawn="1"/>
        </p:nvSpPr>
        <p:spPr>
          <a:xfrm>
            <a:off x="0" y="-22319"/>
            <a:ext cx="12192000" cy="6042119"/>
          </a:xfrm>
          <a:prstGeom prst="rect">
            <a:avLst/>
          </a:prstGeom>
          <a:gradFill flip="none" rotWithShape="1">
            <a:gsLst>
              <a:gs pos="100000">
                <a:schemeClr val="bg1"/>
              </a:gs>
              <a:gs pos="28000">
                <a:schemeClr val="accent1">
                  <a:lumMod val="5000"/>
                  <a:lumOff val="95000"/>
                </a:schemeClr>
              </a:gs>
              <a:gs pos="9000">
                <a:schemeClr val="bg1"/>
              </a:gs>
              <a:gs pos="83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BD8DDB7D-CAB5-48EF-A129-E77C515362BA}"/>
              </a:ext>
            </a:extLst>
          </p:cNvPr>
          <p:cNvSpPr/>
          <p:nvPr userDrawn="1"/>
        </p:nvSpPr>
        <p:spPr>
          <a:xfrm>
            <a:off x="0" y="6019800"/>
            <a:ext cx="12192000" cy="838200"/>
          </a:xfrm>
          <a:prstGeom prst="rect">
            <a:avLst/>
          </a:prstGeom>
          <a:solidFill>
            <a:srgbClr val="122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descr="一張含有 室外物品 的圖片&#10;&#10;自動產生的描述">
            <a:extLst>
              <a:ext uri="{FF2B5EF4-FFF2-40B4-BE49-F238E27FC236}">
                <a16:creationId xmlns:a16="http://schemas.microsoft.com/office/drawing/2014/main" id="{5962CB23-F2E6-495F-A13E-2B92B6E2BC0B}"/>
              </a:ext>
            </a:extLst>
          </p:cNvPr>
          <p:cNvPicPr>
            <a:picLocks noChangeAspect="1"/>
          </p:cNvPicPr>
          <p:nvPr userDrawn="1"/>
        </p:nvPicPr>
        <p:blipFill rotWithShape="1">
          <a:blip r:embed="rId2"/>
          <a:srcRect r="18157" b="32142"/>
          <a:stretch/>
        </p:blipFill>
        <p:spPr>
          <a:xfrm flipV="1">
            <a:off x="9788769" y="-22319"/>
            <a:ext cx="2403231" cy="143065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C529BF-1928-8745-A534-DFA42FB19B02}" type="datetimeFigureOut">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974B0F-2CCD-BB40-A4E1-C9792C6A4912}" type="slidenum">
              <a:rPr lang="en-US" smtClean="0"/>
              <a:t>‹#›</a:t>
            </a:fld>
            <a:endParaRPr lang="en-US"/>
          </a:p>
        </p:txBody>
      </p:sp>
      <p:pic>
        <p:nvPicPr>
          <p:cNvPr id="9" name="圖形 8">
            <a:extLst>
              <a:ext uri="{FF2B5EF4-FFF2-40B4-BE49-F238E27FC236}">
                <a16:creationId xmlns:a16="http://schemas.microsoft.com/office/drawing/2014/main" id="{81BCBA1E-6651-4D21-9F10-EB03A61830B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0387" y="6447583"/>
            <a:ext cx="993331" cy="180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45801711-4A00-43C5-A558-9AD30545DB0F}"/>
              </a:ext>
            </a:extLst>
          </p:cNvPr>
          <p:cNvSpPr/>
          <p:nvPr userDrawn="1"/>
        </p:nvSpPr>
        <p:spPr>
          <a:xfrm>
            <a:off x="0" y="-22319"/>
            <a:ext cx="12192000" cy="6042119"/>
          </a:xfrm>
          <a:prstGeom prst="rect">
            <a:avLst/>
          </a:prstGeom>
          <a:gradFill flip="none" rotWithShape="1">
            <a:gsLst>
              <a:gs pos="100000">
                <a:schemeClr val="bg1"/>
              </a:gs>
              <a:gs pos="28000">
                <a:schemeClr val="accent1">
                  <a:lumMod val="5000"/>
                  <a:lumOff val="95000"/>
                </a:schemeClr>
              </a:gs>
              <a:gs pos="9000">
                <a:schemeClr val="bg1"/>
              </a:gs>
              <a:gs pos="83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BD8DDB7D-CAB5-48EF-A129-E77C515362BA}"/>
              </a:ext>
            </a:extLst>
          </p:cNvPr>
          <p:cNvSpPr/>
          <p:nvPr userDrawn="1"/>
        </p:nvSpPr>
        <p:spPr>
          <a:xfrm>
            <a:off x="0" y="6019800"/>
            <a:ext cx="12192000" cy="838200"/>
          </a:xfrm>
          <a:prstGeom prst="rect">
            <a:avLst/>
          </a:prstGeom>
          <a:solidFill>
            <a:srgbClr val="122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descr="一張含有 室外物品 的圖片&#10;&#10;自動產生的描述">
            <a:extLst>
              <a:ext uri="{FF2B5EF4-FFF2-40B4-BE49-F238E27FC236}">
                <a16:creationId xmlns:a16="http://schemas.microsoft.com/office/drawing/2014/main" id="{5962CB23-F2E6-495F-A13E-2B92B6E2BC0B}"/>
              </a:ext>
            </a:extLst>
          </p:cNvPr>
          <p:cNvPicPr>
            <a:picLocks noChangeAspect="1"/>
          </p:cNvPicPr>
          <p:nvPr userDrawn="1"/>
        </p:nvPicPr>
        <p:blipFill rotWithShape="1">
          <a:blip r:embed="rId2"/>
          <a:srcRect r="18157" b="32142"/>
          <a:stretch/>
        </p:blipFill>
        <p:spPr>
          <a:xfrm flipV="1">
            <a:off x="9788769" y="-22319"/>
            <a:ext cx="2403231" cy="143065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C529BF-1928-8745-A534-DFA42FB19B02}" type="datetimeFigureOut">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974B0F-2CCD-BB40-A4E1-C9792C6A4912}" type="slidenum">
              <a:rPr lang="en-US" smtClean="0"/>
              <a:t>‹#›</a:t>
            </a:fld>
            <a:endParaRPr lang="en-US"/>
          </a:p>
        </p:txBody>
      </p:sp>
      <p:pic>
        <p:nvPicPr>
          <p:cNvPr id="9" name="圖形 8">
            <a:extLst>
              <a:ext uri="{FF2B5EF4-FFF2-40B4-BE49-F238E27FC236}">
                <a16:creationId xmlns:a16="http://schemas.microsoft.com/office/drawing/2014/main" id="{81BCBA1E-6651-4D21-9F10-EB03A61830B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0387" y="6447583"/>
            <a:ext cx="993331" cy="18000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1" name="矩形: 圓角 10">
            <a:extLst>
              <a:ext uri="{FF2B5EF4-FFF2-40B4-BE49-F238E27FC236}">
                <a16:creationId xmlns:a16="http://schemas.microsoft.com/office/drawing/2014/main" id="{5538F59E-1056-4212-AD72-64790488C064}"/>
              </a:ext>
            </a:extLst>
          </p:cNvPr>
          <p:cNvSpPr/>
          <p:nvPr userDrawn="1"/>
        </p:nvSpPr>
        <p:spPr>
          <a:xfrm>
            <a:off x="0" y="0"/>
            <a:ext cx="12192000" cy="6858000"/>
          </a:xfrm>
          <a:prstGeom prst="roundRect">
            <a:avLst>
              <a:gd name="adj" fmla="val 0"/>
            </a:avLst>
          </a:prstGeom>
          <a:solidFill>
            <a:srgbClr val="23A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7200" b="1">
              <a:solidFill>
                <a:schemeClr val="tx1"/>
              </a:solidFill>
              <a:latin typeface="Arial" panose="020B0604020202020204" pitchFamily="34" charset="0"/>
              <a:cs typeface="Arial" panose="020B0604020202020204" pitchFamily="34" charset="0"/>
            </a:endParaRPr>
          </a:p>
        </p:txBody>
      </p:sp>
      <p:sp>
        <p:nvSpPr>
          <p:cNvPr id="14" name="矩形 13">
            <a:extLst>
              <a:ext uri="{FF2B5EF4-FFF2-40B4-BE49-F238E27FC236}">
                <a16:creationId xmlns:a16="http://schemas.microsoft.com/office/drawing/2014/main" id="{A2444FF3-62E7-49B7-AE06-8B9E9AE64282}"/>
              </a:ext>
            </a:extLst>
          </p:cNvPr>
          <p:cNvSpPr/>
          <p:nvPr userDrawn="1"/>
        </p:nvSpPr>
        <p:spPr>
          <a:xfrm>
            <a:off x="0" y="6019800"/>
            <a:ext cx="12192000" cy="838200"/>
          </a:xfrm>
          <a:prstGeom prst="rect">
            <a:avLst/>
          </a:prstGeom>
          <a:solidFill>
            <a:srgbClr val="122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descr="一張含有 室外物品 的圖片&#10;&#10;自動產生的描述">
            <a:extLst>
              <a:ext uri="{FF2B5EF4-FFF2-40B4-BE49-F238E27FC236}">
                <a16:creationId xmlns:a16="http://schemas.microsoft.com/office/drawing/2014/main" id="{5962CB23-F2E6-495F-A13E-2B92B6E2BC0B}"/>
              </a:ext>
            </a:extLst>
          </p:cNvPr>
          <p:cNvPicPr>
            <a:picLocks noChangeAspect="1"/>
          </p:cNvPicPr>
          <p:nvPr userDrawn="1"/>
        </p:nvPicPr>
        <p:blipFill rotWithShape="1">
          <a:blip r:embed="rId2"/>
          <a:srcRect r="18157" b="32142"/>
          <a:stretch/>
        </p:blipFill>
        <p:spPr>
          <a:xfrm flipV="1">
            <a:off x="9788769" y="-22319"/>
            <a:ext cx="2403231" cy="1430650"/>
          </a:xfrm>
          <a:prstGeom prst="rect">
            <a:avLst/>
          </a:prstGeom>
        </p:spPr>
      </p:pic>
      <p:sp>
        <p:nvSpPr>
          <p:cNvPr id="2" name="Title 1"/>
          <p:cNvSpPr>
            <a:spLocks noGrp="1"/>
          </p:cNvSpPr>
          <p:nvPr>
            <p:ph type="title"/>
          </p:nvPr>
        </p:nvSpPr>
        <p:spPr/>
        <p:txBody>
          <a:bodyPr/>
          <a:lstStyle>
            <a:lvl1pPr>
              <a:defRPr>
                <a:solidFill>
                  <a:schemeClr val="bg1">
                    <a:lumMod val="95000"/>
                  </a:schemeClr>
                </a:solidFill>
              </a:defRPr>
            </a:lvl1pPr>
          </a:lstStyle>
          <a:p>
            <a:r>
              <a:rPr lang="en-US"/>
              <a:t>Click to edit Master title style</a:t>
            </a:r>
          </a:p>
        </p:txBody>
      </p:sp>
      <p:sp>
        <p:nvSpPr>
          <p:cNvPr id="4" name="Date Placeholder 3"/>
          <p:cNvSpPr>
            <a:spLocks noGrp="1"/>
          </p:cNvSpPr>
          <p:nvPr>
            <p:ph type="dt" sz="half" idx="10"/>
          </p:nvPr>
        </p:nvSpPr>
        <p:spPr/>
        <p:txBody>
          <a:bodyPr/>
          <a:lstStyle/>
          <a:p>
            <a:fld id="{6DC529BF-1928-8745-A534-DFA42FB19B02}" type="datetimeFigureOut">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974B0F-2CCD-BB40-A4E1-C9792C6A4912}" type="slidenum">
              <a:rPr lang="en-US" smtClean="0"/>
              <a:t>‹#›</a:t>
            </a:fld>
            <a:endParaRPr lang="en-US"/>
          </a:p>
        </p:txBody>
      </p:sp>
      <p:pic>
        <p:nvPicPr>
          <p:cNvPr id="9" name="圖形 8">
            <a:extLst>
              <a:ext uri="{FF2B5EF4-FFF2-40B4-BE49-F238E27FC236}">
                <a16:creationId xmlns:a16="http://schemas.microsoft.com/office/drawing/2014/main" id="{81BCBA1E-6651-4D21-9F10-EB03A61830B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0387" y="6447583"/>
            <a:ext cx="993331" cy="180000"/>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C529BF-1928-8745-A534-DFA42FB19B02}" type="datetimeFigureOut">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974B0F-2CCD-BB40-A4E1-C9792C6A4912}"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C529BF-1928-8745-A534-DFA42FB19B02}" type="datetimeFigureOut">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974B0F-2CCD-BB40-A4E1-C9792C6A4912}"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C529BF-1928-8745-A534-DFA42FB19B02}" type="datetimeFigureOut">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974B0F-2CCD-BB40-A4E1-C9792C6A4912}"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C529BF-1928-8745-A534-DFA42FB19B02}" type="datetimeFigureOut">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974B0F-2CCD-BB40-A4E1-C9792C6A4912}"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C529BF-1928-8745-A534-DFA42FB19B02}" type="datetimeFigureOut">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974B0F-2CCD-BB40-A4E1-C9792C6A4912}"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C529BF-1928-8745-A534-DFA42FB19B02}" type="datetimeFigureOut">
              <a:rPr lang="en-US" smtClean="0"/>
              <a:t>12/13/2019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974B0F-2CCD-BB40-A4E1-C9792C6A4912}"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C529BF-1928-8745-A534-DFA42FB19B02}" type="datetimeFigureOut">
              <a:rPr lang="en-US" smtClean="0"/>
              <a:t>12/13/2019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974B0F-2CCD-BB40-A4E1-C9792C6A4912}"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C529BF-1928-8745-A534-DFA42FB19B02}" type="datetimeFigureOut">
              <a:rPr lang="en-US" smtClean="0"/>
              <a:t>12/13/2019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974B0F-2CCD-BB40-A4E1-C9792C6A4912}"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5413D312-0F9D-44D0-9EE5-88284B4E64F4}"/>
              </a:ext>
            </a:extLst>
          </p:cNvPr>
          <p:cNvSpPr/>
          <p:nvPr userDrawn="1"/>
        </p:nvSpPr>
        <p:spPr>
          <a:xfrm>
            <a:off x="0" y="-22319"/>
            <a:ext cx="12192000" cy="6880319"/>
          </a:xfrm>
          <a:prstGeom prst="rect">
            <a:avLst/>
          </a:prstGeom>
          <a:gradFill flip="none" rotWithShape="1">
            <a:gsLst>
              <a:gs pos="100000">
                <a:schemeClr val="bg1"/>
              </a:gs>
              <a:gs pos="28000">
                <a:schemeClr val="accent1">
                  <a:lumMod val="5000"/>
                  <a:lumOff val="95000"/>
                </a:schemeClr>
              </a:gs>
              <a:gs pos="9000">
                <a:schemeClr val="bg1"/>
              </a:gs>
              <a:gs pos="83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Date Placeholder 1"/>
          <p:cNvSpPr>
            <a:spLocks noGrp="1"/>
          </p:cNvSpPr>
          <p:nvPr>
            <p:ph type="dt" sz="half" idx="10"/>
          </p:nvPr>
        </p:nvSpPr>
        <p:spPr/>
        <p:txBody>
          <a:bodyPr/>
          <a:lstStyle/>
          <a:p>
            <a:fld id="{6DC529BF-1928-8745-A534-DFA42FB19B02}" type="datetimeFigureOut">
              <a:rPr lang="en-US" smtClean="0"/>
              <a:t>12/13/2019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974B0F-2CCD-BB40-A4E1-C9792C6A4912}"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1" name="矩形: 圓角 10">
            <a:extLst>
              <a:ext uri="{FF2B5EF4-FFF2-40B4-BE49-F238E27FC236}">
                <a16:creationId xmlns:a16="http://schemas.microsoft.com/office/drawing/2014/main" id="{5538F59E-1056-4212-AD72-64790488C064}"/>
              </a:ext>
            </a:extLst>
          </p:cNvPr>
          <p:cNvSpPr/>
          <p:nvPr userDrawn="1"/>
        </p:nvSpPr>
        <p:spPr>
          <a:xfrm>
            <a:off x="0" y="0"/>
            <a:ext cx="12192000" cy="6858000"/>
          </a:xfrm>
          <a:prstGeom prst="roundRect">
            <a:avLst>
              <a:gd name="adj" fmla="val 0"/>
            </a:avLst>
          </a:prstGeom>
          <a:solidFill>
            <a:srgbClr val="23A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7200" b="1">
              <a:solidFill>
                <a:schemeClr val="tx1"/>
              </a:solidFill>
              <a:latin typeface="Arial" panose="020B0604020202020204" pitchFamily="34" charset="0"/>
              <a:cs typeface="Arial" panose="020B0604020202020204" pitchFamily="34" charset="0"/>
            </a:endParaRPr>
          </a:p>
        </p:txBody>
      </p:sp>
      <p:sp>
        <p:nvSpPr>
          <p:cNvPr id="14" name="矩形 13">
            <a:extLst>
              <a:ext uri="{FF2B5EF4-FFF2-40B4-BE49-F238E27FC236}">
                <a16:creationId xmlns:a16="http://schemas.microsoft.com/office/drawing/2014/main" id="{A2444FF3-62E7-49B7-AE06-8B9E9AE64282}"/>
              </a:ext>
            </a:extLst>
          </p:cNvPr>
          <p:cNvSpPr/>
          <p:nvPr userDrawn="1"/>
        </p:nvSpPr>
        <p:spPr>
          <a:xfrm>
            <a:off x="0" y="6019800"/>
            <a:ext cx="12192000" cy="838200"/>
          </a:xfrm>
          <a:prstGeom prst="rect">
            <a:avLst/>
          </a:prstGeom>
          <a:solidFill>
            <a:srgbClr val="122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descr="一張含有 室外物品 的圖片&#10;&#10;自動產生的描述">
            <a:extLst>
              <a:ext uri="{FF2B5EF4-FFF2-40B4-BE49-F238E27FC236}">
                <a16:creationId xmlns:a16="http://schemas.microsoft.com/office/drawing/2014/main" id="{5962CB23-F2E6-495F-A13E-2B92B6E2BC0B}"/>
              </a:ext>
            </a:extLst>
          </p:cNvPr>
          <p:cNvPicPr>
            <a:picLocks noChangeAspect="1"/>
          </p:cNvPicPr>
          <p:nvPr userDrawn="1"/>
        </p:nvPicPr>
        <p:blipFill rotWithShape="1">
          <a:blip r:embed="rId2"/>
          <a:srcRect r="18157" b="32142"/>
          <a:stretch/>
        </p:blipFill>
        <p:spPr>
          <a:xfrm flipV="1">
            <a:off x="9788769" y="-22319"/>
            <a:ext cx="2403231" cy="1430650"/>
          </a:xfrm>
          <a:prstGeom prst="rect">
            <a:avLst/>
          </a:prstGeom>
        </p:spPr>
      </p:pic>
      <p:sp>
        <p:nvSpPr>
          <p:cNvPr id="2" name="Title 1"/>
          <p:cNvSpPr>
            <a:spLocks noGrp="1"/>
          </p:cNvSpPr>
          <p:nvPr>
            <p:ph type="title"/>
          </p:nvPr>
        </p:nvSpPr>
        <p:spPr/>
        <p:txBody>
          <a:bodyPr/>
          <a:lstStyle>
            <a:lvl1pPr>
              <a:defRPr>
                <a:solidFill>
                  <a:schemeClr val="bg1">
                    <a:lumMod val="95000"/>
                  </a:schemeClr>
                </a:solidFill>
              </a:defRPr>
            </a:lvl1pPr>
          </a:lstStyle>
          <a:p>
            <a:r>
              <a:rPr lang="en-US"/>
              <a:t>Click to edit Master title style</a:t>
            </a:r>
          </a:p>
        </p:txBody>
      </p:sp>
      <p:sp>
        <p:nvSpPr>
          <p:cNvPr id="4" name="Date Placeholder 3"/>
          <p:cNvSpPr>
            <a:spLocks noGrp="1"/>
          </p:cNvSpPr>
          <p:nvPr>
            <p:ph type="dt" sz="half" idx="10"/>
          </p:nvPr>
        </p:nvSpPr>
        <p:spPr/>
        <p:txBody>
          <a:bodyPr/>
          <a:lstStyle/>
          <a:p>
            <a:fld id="{6DC529BF-1928-8745-A534-DFA42FB19B02}" type="datetimeFigureOut">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974B0F-2CCD-BB40-A4E1-C9792C6A4912}" type="slidenum">
              <a:rPr lang="en-US" smtClean="0"/>
              <a:t>‹#›</a:t>
            </a:fld>
            <a:endParaRPr lang="en-US"/>
          </a:p>
        </p:txBody>
      </p:sp>
      <p:pic>
        <p:nvPicPr>
          <p:cNvPr id="9" name="圖形 8">
            <a:extLst>
              <a:ext uri="{FF2B5EF4-FFF2-40B4-BE49-F238E27FC236}">
                <a16:creationId xmlns:a16="http://schemas.microsoft.com/office/drawing/2014/main" id="{81BCBA1E-6651-4D21-9F10-EB03A61830B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0387" y="6447583"/>
            <a:ext cx="993331" cy="180000"/>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C529BF-1928-8745-A534-DFA42FB19B02}" type="datetimeFigureOut">
              <a:rPr lang="en-US" smtClean="0"/>
              <a:t>12/13/2019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974B0F-2CCD-BB40-A4E1-C9792C6A4912}"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C529BF-1928-8745-A534-DFA42FB19B02}" type="datetimeFigureOut">
              <a:rPr lang="en-US" smtClean="0"/>
              <a:t>12/13/2019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974B0F-2CCD-BB40-A4E1-C9792C6A4912}"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C529BF-1928-8745-A534-DFA42FB19B02}" type="datetimeFigureOut">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974B0F-2CCD-BB40-A4E1-C9792C6A4912}"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C529BF-1928-8745-A534-DFA42FB19B02}" type="datetimeFigureOut">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974B0F-2CCD-BB40-A4E1-C9792C6A491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C529BF-1928-8745-A534-DFA42FB19B02}" type="datetimeFigureOut">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974B0F-2CCD-BB40-A4E1-C9792C6A4912}" type="slidenum">
              <a:rPr lang="en-US" smtClean="0"/>
              <a:t>‹#›</a:t>
            </a:fld>
            <a:endParaRPr lang="en-US"/>
          </a:p>
        </p:txBody>
      </p:sp>
    </p:spTree>
    <p:extLst>
      <p:ext uri="{BB962C8B-B14F-4D97-AF65-F5344CB8AC3E}">
        <p14:creationId xmlns:p14="http://schemas.microsoft.com/office/powerpoint/2010/main" val="2424245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C529BF-1928-8745-A534-DFA42FB19B02}" type="datetimeFigureOut">
              <a:rPr lang="en-US" smtClean="0"/>
              <a:t>12/13/2019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974B0F-2CCD-BB40-A4E1-C9792C6A4912}" type="slidenum">
              <a:rPr lang="en-US" smtClean="0"/>
              <a:t>‹#›</a:t>
            </a:fld>
            <a:endParaRPr lang="en-US"/>
          </a:p>
        </p:txBody>
      </p:sp>
    </p:spTree>
    <p:extLst>
      <p:ext uri="{BB962C8B-B14F-4D97-AF65-F5344CB8AC3E}">
        <p14:creationId xmlns:p14="http://schemas.microsoft.com/office/powerpoint/2010/main" val="197097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C529BF-1928-8745-A534-DFA42FB19B02}" type="datetimeFigureOut">
              <a:rPr lang="en-US" smtClean="0"/>
              <a:t>12/13/2019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974B0F-2CCD-BB40-A4E1-C9792C6A4912}" type="slidenum">
              <a:rPr lang="en-US" smtClean="0"/>
              <a:t>‹#›</a:t>
            </a:fld>
            <a:endParaRPr lang="en-US"/>
          </a:p>
        </p:txBody>
      </p:sp>
    </p:spTree>
    <p:extLst>
      <p:ext uri="{BB962C8B-B14F-4D97-AF65-F5344CB8AC3E}">
        <p14:creationId xmlns:p14="http://schemas.microsoft.com/office/powerpoint/2010/main" val="3303196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C529BF-1928-8745-A534-DFA42FB19B02}" type="datetimeFigureOut">
              <a:rPr lang="en-US" smtClean="0"/>
              <a:t>12/13/2019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974B0F-2CCD-BB40-A4E1-C9792C6A4912}" type="slidenum">
              <a:rPr lang="en-US" smtClean="0"/>
              <a:t>‹#›</a:t>
            </a:fld>
            <a:endParaRPr lang="en-US"/>
          </a:p>
        </p:txBody>
      </p:sp>
    </p:spTree>
    <p:extLst>
      <p:ext uri="{BB962C8B-B14F-4D97-AF65-F5344CB8AC3E}">
        <p14:creationId xmlns:p14="http://schemas.microsoft.com/office/powerpoint/2010/main" val="2708453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5413D312-0F9D-44D0-9EE5-88284B4E64F4}"/>
              </a:ext>
            </a:extLst>
          </p:cNvPr>
          <p:cNvSpPr/>
          <p:nvPr userDrawn="1"/>
        </p:nvSpPr>
        <p:spPr>
          <a:xfrm>
            <a:off x="0" y="-22319"/>
            <a:ext cx="12192000" cy="6880319"/>
          </a:xfrm>
          <a:prstGeom prst="rect">
            <a:avLst/>
          </a:prstGeom>
          <a:gradFill flip="none" rotWithShape="1">
            <a:gsLst>
              <a:gs pos="100000">
                <a:schemeClr val="bg1"/>
              </a:gs>
              <a:gs pos="28000">
                <a:schemeClr val="accent1">
                  <a:lumMod val="5000"/>
                  <a:lumOff val="95000"/>
                </a:schemeClr>
              </a:gs>
              <a:gs pos="9000">
                <a:schemeClr val="bg1"/>
              </a:gs>
              <a:gs pos="83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Date Placeholder 1"/>
          <p:cNvSpPr>
            <a:spLocks noGrp="1"/>
          </p:cNvSpPr>
          <p:nvPr>
            <p:ph type="dt" sz="half" idx="10"/>
          </p:nvPr>
        </p:nvSpPr>
        <p:spPr/>
        <p:txBody>
          <a:bodyPr/>
          <a:lstStyle/>
          <a:p>
            <a:fld id="{6DC529BF-1928-8745-A534-DFA42FB19B02}" type="datetimeFigureOut">
              <a:rPr lang="en-US" smtClean="0"/>
              <a:t>12/13/2019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974B0F-2CCD-BB40-A4E1-C9792C6A4912}" type="slidenum">
              <a:rPr lang="en-US" smtClean="0"/>
              <a:t>‹#›</a:t>
            </a:fld>
            <a:endParaRPr lang="en-US"/>
          </a:p>
        </p:txBody>
      </p:sp>
    </p:spTree>
    <p:extLst>
      <p:ext uri="{BB962C8B-B14F-4D97-AF65-F5344CB8AC3E}">
        <p14:creationId xmlns:p14="http://schemas.microsoft.com/office/powerpoint/2010/main" val="2416597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C529BF-1928-8745-A534-DFA42FB19B02}" type="datetimeFigureOut">
              <a:rPr lang="en-US" smtClean="0"/>
              <a:t>12/13/2019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974B0F-2CCD-BB40-A4E1-C9792C6A4912}" type="slidenum">
              <a:rPr lang="en-US" smtClean="0"/>
              <a:t>‹#›</a:t>
            </a:fld>
            <a:endParaRPr lang="en-US"/>
          </a:p>
        </p:txBody>
      </p:sp>
    </p:spTree>
    <p:extLst>
      <p:ext uri="{BB962C8B-B14F-4D97-AF65-F5344CB8AC3E}">
        <p14:creationId xmlns:p14="http://schemas.microsoft.com/office/powerpoint/2010/main" val="29470041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86" r:id="rId3"/>
    <p:sldLayoutId id="214748368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p:txStyles>
    <p:titleStyle>
      <a:lvl1pPr algn="l" defTabSz="914400" rtl="0" eaLnBrk="1" latinLnBrk="0" hangingPunct="1">
        <a:lnSpc>
          <a:spcPct val="90000"/>
        </a:lnSpc>
        <a:spcBef>
          <a:spcPct val="0"/>
        </a:spcBef>
        <a:buNone/>
        <a:defRPr sz="4400" b="1" kern="1200">
          <a:solidFill>
            <a:schemeClr val="tx1"/>
          </a:solidFill>
          <a:latin typeface="微軟正黑體" panose="020B0604030504040204" pitchFamily="34" charset="-120"/>
          <a:ea typeface="微軟正黑體" panose="020B0604030504040204" pitchFamily="34" charset="-120"/>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C529BF-1928-8745-A534-DFA42FB19B02}" type="datetimeFigureOut">
              <a:rPr lang="en-US" smtClean="0"/>
              <a:t>12/13/2019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974B0F-2CCD-BB40-A4E1-C9792C6A4912}" type="slidenum">
              <a:rPr lang="en-US" smtClean="0"/>
              <a:t>‹#›</a:t>
            </a:fld>
            <a:endParaRPr lang="en-US"/>
          </a:p>
        </p:txBody>
      </p:sp>
    </p:spTree>
    <p:extLst>
      <p:ext uri="{BB962C8B-B14F-4D97-AF65-F5344CB8AC3E}">
        <p14:creationId xmlns:p14="http://schemas.microsoft.com/office/powerpoint/2010/main" val="860648769"/>
      </p:ext>
    </p:extLst>
  </p:cSld>
  <p:clrMap bg1="lt1" tx1="dk1" bg2="lt2" tx2="dk2" accent1="accent1" accent2="accent2" accent3="accent3" accent4="accent4" accent5="accent5" accent6="accent6" hlink="hlink" folHlink="folHlink"/>
  <p:sldLayoutIdLst>
    <p:sldLayoutId id="2147483701" r:id="rId1"/>
    <p:sldLayoutId id="2147483689" r:id="rId2"/>
    <p:sldLayoutId id="2147483721" r:id="rId3"/>
    <p:sldLayoutId id="2147483719" r:id="rId4"/>
    <p:sldLayoutId id="2147483717" r:id="rId5"/>
    <p:sldLayoutId id="2147483716" r:id="rId6"/>
    <p:sldLayoutId id="2147483715" r:id="rId7"/>
    <p:sldLayoutId id="2147483714" r:id="rId8"/>
    <p:sldLayoutId id="2147483713" r:id="rId9"/>
    <p:sldLayoutId id="2147483711" r:id="rId10"/>
    <p:sldLayoutId id="2147483729" r:id="rId11"/>
    <p:sldLayoutId id="2147483728" r:id="rId12"/>
    <p:sldLayoutId id="2147483727" r:id="rId13"/>
    <p:sldLayoutId id="2147483707" r:id="rId14"/>
    <p:sldLayoutId id="2147483723" r:id="rId15"/>
    <p:sldLayoutId id="2147483705" r:id="rId16"/>
    <p:sldLayoutId id="2147483703" r:id="rId17"/>
    <p:sldLayoutId id="2147483722" r:id="rId18"/>
    <p:sldLayoutId id="2147483720" r:id="rId19"/>
    <p:sldLayoutId id="2147483718" r:id="rId20"/>
    <p:sldLayoutId id="2147483712" r:id="rId21"/>
    <p:sldLayoutId id="2147483704" r:id="rId22"/>
    <p:sldLayoutId id="2147483693" r:id="rId23"/>
    <p:sldLayoutId id="2147483694" r:id="rId24"/>
    <p:sldLayoutId id="2147483695" r:id="rId25"/>
    <p:sldLayoutId id="2147483702" r:id="rId26"/>
    <p:sldLayoutId id="2147483697" r:id="rId27"/>
    <p:sldLayoutId id="2147483698" r:id="rId28"/>
    <p:sldLayoutId id="2147483699" r:id="rId29"/>
    <p:sldLayoutId id="2147483700" r:id="rId30"/>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微軟正黑體" panose="020B0604030504040204" pitchFamily="34" charset="-12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panose="020B0604020202020204" pitchFamily="34" charset="0"/>
          <a:ea typeface="微軟正黑體" panose="020B0604030504040204" pitchFamily="34" charset="-120"/>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panose="020B0604020202020204" pitchFamily="34" charset="0"/>
          <a:ea typeface="微軟正黑體" panose="020B0604030504040204" pitchFamily="34" charset="-120"/>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panose="020B0604020202020204" pitchFamily="34" charset="0"/>
          <a:ea typeface="微軟正黑體" panose="020B0604030504040204" pitchFamily="34" charset="-120"/>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微軟正黑體" panose="020B0604030504040204" pitchFamily="34" charset="-120"/>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微軟正黑體" panose="020B0604030504040204" pitchFamily="34" charset="-12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sv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10.sv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34.xml"/><Relationship Id="rId6" Type="http://schemas.openxmlformats.org/officeDocument/2006/relationships/image" Target="../media/image48.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2.png"/><Relationship Id="rId3" Type="http://schemas.openxmlformats.org/officeDocument/2006/relationships/image" Target="../media/image53.png"/><Relationship Id="rId7" Type="http://schemas.openxmlformats.org/officeDocument/2006/relationships/image" Target="../media/image54.png"/><Relationship Id="rId12" Type="http://schemas.openxmlformats.org/officeDocument/2006/relationships/image" Target="../media/image58.png"/><Relationship Id="rId2" Type="http://schemas.openxmlformats.org/officeDocument/2006/relationships/image" Target="../media/image16.png"/><Relationship Id="rId1" Type="http://schemas.openxmlformats.org/officeDocument/2006/relationships/slideLayout" Target="../slideLayouts/slideLayout19.xml"/><Relationship Id="rId6" Type="http://schemas.openxmlformats.org/officeDocument/2006/relationships/image" Target="../media/image39.svg"/><Relationship Id="rId11" Type="http://schemas.openxmlformats.org/officeDocument/2006/relationships/image" Target="../media/image57.png"/><Relationship Id="rId5" Type="http://schemas.openxmlformats.org/officeDocument/2006/relationships/image" Target="../media/image38.png"/><Relationship Id="rId10" Type="http://schemas.openxmlformats.org/officeDocument/2006/relationships/image" Target="../media/image42.png"/><Relationship Id="rId4" Type="http://schemas.openxmlformats.org/officeDocument/2006/relationships/image" Target="../media/image28.png"/><Relationship Id="rId9" Type="http://schemas.openxmlformats.org/officeDocument/2006/relationships/image" Target="../media/image56.svg"/><Relationship Id="rId1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33.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9.xml"/><Relationship Id="rId5" Type="http://schemas.openxmlformats.org/officeDocument/2006/relationships/image" Target="../media/image1.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32.xml"/><Relationship Id="rId5" Type="http://schemas.openxmlformats.org/officeDocument/2006/relationships/image" Target="../media/image61.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63.svg"/></Relationships>
</file>

<file path=ppt/slides/_rels/slide2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8.png"/><Relationship Id="rId3" Type="http://schemas.openxmlformats.org/officeDocument/2006/relationships/image" Target="../media/image4.jpeg"/><Relationship Id="rId7" Type="http://schemas.openxmlformats.org/officeDocument/2006/relationships/image" Target="../media/image11.png"/><Relationship Id="rId12"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13.svg"/></Relationships>
</file>

<file path=ppt/slides/_rels/slide3.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6.png"/><Relationship Id="rId18" Type="http://schemas.openxmlformats.org/officeDocument/2006/relationships/image" Target="../media/image28.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7.png"/><Relationship Id="rId2" Type="http://schemas.openxmlformats.org/officeDocument/2006/relationships/notesSlide" Target="../notesSlides/notesSlide3.xml"/><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30.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5.png"/><Relationship Id="rId10" Type="http://schemas.openxmlformats.org/officeDocument/2006/relationships/image" Target="../media/image21.svg"/><Relationship Id="rId19" Type="http://schemas.openxmlformats.org/officeDocument/2006/relationships/image" Target="../media/image29.png"/><Relationship Id="rId4" Type="http://schemas.openxmlformats.org/officeDocument/2006/relationships/image" Target="../media/image1.png"/><Relationship Id="rId9" Type="http://schemas.openxmlformats.org/officeDocument/2006/relationships/image" Target="../media/image20.png"/><Relationship Id="rId1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jpe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1.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17.png"/><Relationship Id="rId5" Type="http://schemas.openxmlformats.org/officeDocument/2006/relationships/image" Target="../media/image34.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8.xml"/><Relationship Id="rId6" Type="http://schemas.openxmlformats.org/officeDocument/2006/relationships/image" Target="../media/image40.png"/><Relationship Id="rId5" Type="http://schemas.openxmlformats.org/officeDocument/2006/relationships/image" Target="../media/image37.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1.png"/><Relationship Id="rId1" Type="http://schemas.openxmlformats.org/officeDocument/2006/relationships/slideLayout" Target="../slideLayouts/slideLayout27.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 name="圖片 236">
            <a:extLst>
              <a:ext uri="{FF2B5EF4-FFF2-40B4-BE49-F238E27FC236}">
                <a16:creationId xmlns:a16="http://schemas.microsoft.com/office/drawing/2014/main" id="{CB01C2A4-6ECB-46EC-BCAB-D76F50BC059F}"/>
              </a:ext>
            </a:extLst>
          </p:cNvPr>
          <p:cNvPicPr>
            <a:picLocks noChangeAspect="1"/>
          </p:cNvPicPr>
          <p:nvPr/>
        </p:nvPicPr>
        <p:blipFill>
          <a:blip r:embed="rId3"/>
          <a:stretch>
            <a:fillRect/>
          </a:stretch>
        </p:blipFill>
        <p:spPr>
          <a:xfrm>
            <a:off x="-79058" y="0"/>
            <a:ext cx="12271058" cy="6858000"/>
          </a:xfrm>
          <a:prstGeom prst="rect">
            <a:avLst/>
          </a:prstGeom>
          <a:effectLst>
            <a:outerShdw blurRad="50800" dist="38100" dir="2700000" algn="tl" rotWithShape="0">
              <a:prstClr val="black">
                <a:alpha val="40000"/>
              </a:prstClr>
            </a:outerShdw>
          </a:effectLst>
        </p:spPr>
      </p:pic>
      <p:grpSp>
        <p:nvGrpSpPr>
          <p:cNvPr id="81" name="群組 80">
            <a:extLst>
              <a:ext uri="{FF2B5EF4-FFF2-40B4-BE49-F238E27FC236}">
                <a16:creationId xmlns:a16="http://schemas.microsoft.com/office/drawing/2014/main" id="{D955DFCF-8F11-4161-A28D-5761760D3BD4}"/>
              </a:ext>
            </a:extLst>
          </p:cNvPr>
          <p:cNvGrpSpPr/>
          <p:nvPr/>
        </p:nvGrpSpPr>
        <p:grpSpPr>
          <a:xfrm>
            <a:off x="705394" y="544221"/>
            <a:ext cx="10724058" cy="6313781"/>
            <a:chOff x="705394" y="544221"/>
            <a:chExt cx="10724058" cy="6313781"/>
          </a:xfrm>
        </p:grpSpPr>
        <p:grpSp>
          <p:nvGrpSpPr>
            <p:cNvPr id="85" name="群組 84">
              <a:extLst>
                <a:ext uri="{FF2B5EF4-FFF2-40B4-BE49-F238E27FC236}">
                  <a16:creationId xmlns:a16="http://schemas.microsoft.com/office/drawing/2014/main" id="{9EF48A68-2A19-431D-9096-EDDBBBA8C7AC}"/>
                </a:ext>
              </a:extLst>
            </p:cNvPr>
            <p:cNvGrpSpPr/>
            <p:nvPr/>
          </p:nvGrpSpPr>
          <p:grpSpPr>
            <a:xfrm>
              <a:off x="705394" y="813768"/>
              <a:ext cx="10698480" cy="5560905"/>
              <a:chOff x="596945" y="919855"/>
              <a:chExt cx="7363567" cy="5560905"/>
            </a:xfrm>
          </p:grpSpPr>
          <p:sp>
            <p:nvSpPr>
              <p:cNvPr id="235" name="矩形: 圓角 234">
                <a:extLst>
                  <a:ext uri="{FF2B5EF4-FFF2-40B4-BE49-F238E27FC236}">
                    <a16:creationId xmlns:a16="http://schemas.microsoft.com/office/drawing/2014/main" id="{3C165A75-FB5C-48A3-801F-D7956E5C5436}"/>
                  </a:ext>
                </a:extLst>
              </p:cNvPr>
              <p:cNvSpPr/>
              <p:nvPr/>
            </p:nvSpPr>
            <p:spPr>
              <a:xfrm>
                <a:off x="596945" y="919855"/>
                <a:ext cx="7363567" cy="5560905"/>
              </a:xfrm>
              <a:prstGeom prst="roundRect">
                <a:avLst>
                  <a:gd name="adj" fmla="val 0"/>
                </a:avLst>
              </a:prstGeom>
              <a:gradFill>
                <a:gsLst>
                  <a:gs pos="0">
                    <a:srgbClr val="0075A8">
                      <a:alpha val="0"/>
                    </a:srgbClr>
                  </a:gs>
                  <a:gs pos="50000">
                    <a:srgbClr val="0075A8">
                      <a:alpha val="41000"/>
                    </a:srgbClr>
                  </a:gs>
                  <a:gs pos="100000">
                    <a:srgbClr val="0075A8">
                      <a:alpha val="58000"/>
                    </a:srgbClr>
                  </a:gs>
                </a:gsLst>
                <a:lin ang="5400000" scaled="0"/>
              </a:gradFill>
              <a:ln>
                <a:noFill/>
              </a:ln>
              <a:effectLst>
                <a:outerShdw blurRad="63500" sx="102000" sy="102000" algn="ctr"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7200" b="1">
                  <a:solidFill>
                    <a:schemeClr val="tx1"/>
                  </a:solidFill>
                  <a:latin typeface="Arial" panose="020B0604020202020204" pitchFamily="34" charset="0"/>
                  <a:cs typeface="Arial" panose="020B0604020202020204" pitchFamily="34" charset="0"/>
                </a:endParaRPr>
              </a:p>
            </p:txBody>
          </p:sp>
          <p:sp>
            <p:nvSpPr>
              <p:cNvPr id="236" name="矩形: 圓角 235">
                <a:extLst>
                  <a:ext uri="{FF2B5EF4-FFF2-40B4-BE49-F238E27FC236}">
                    <a16:creationId xmlns:a16="http://schemas.microsoft.com/office/drawing/2014/main" id="{C4A0BFB7-E389-4E07-BC43-02BF0DA5C86B}"/>
                  </a:ext>
                </a:extLst>
              </p:cNvPr>
              <p:cNvSpPr/>
              <p:nvPr/>
            </p:nvSpPr>
            <p:spPr>
              <a:xfrm>
                <a:off x="759646" y="1618608"/>
                <a:ext cx="7013371" cy="4623002"/>
              </a:xfrm>
              <a:prstGeom prst="roundRect">
                <a:avLst>
                  <a:gd name="adj" fmla="val 0"/>
                </a:avLst>
              </a:prstGeom>
              <a:gradFill>
                <a:gsLst>
                  <a:gs pos="0">
                    <a:srgbClr val="0075A8">
                      <a:alpha val="0"/>
                    </a:srgbClr>
                  </a:gs>
                  <a:gs pos="50000">
                    <a:srgbClr val="0075A8">
                      <a:alpha val="28000"/>
                    </a:srgbClr>
                  </a:gs>
                  <a:gs pos="100000">
                    <a:srgbClr val="0075A8">
                      <a:alpha val="41000"/>
                    </a:srgbClr>
                  </a:gs>
                </a:gsLst>
                <a:lin ang="5400000" scaled="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7200" b="1">
                  <a:solidFill>
                    <a:schemeClr val="tx1"/>
                  </a:solidFill>
                  <a:latin typeface="Arial" panose="020B0604020202020204" pitchFamily="34" charset="0"/>
                  <a:cs typeface="Arial" panose="020B0604020202020204" pitchFamily="34" charset="0"/>
                </a:endParaRPr>
              </a:p>
            </p:txBody>
          </p:sp>
        </p:grpSp>
        <p:sp>
          <p:nvSpPr>
            <p:cNvPr id="88" name="矩形: 圓角 87">
              <a:extLst>
                <a:ext uri="{FF2B5EF4-FFF2-40B4-BE49-F238E27FC236}">
                  <a16:creationId xmlns:a16="http://schemas.microsoft.com/office/drawing/2014/main" id="{BA0B0EEB-DC79-43B9-A65F-862EF5412A70}"/>
                </a:ext>
              </a:extLst>
            </p:cNvPr>
            <p:cNvSpPr/>
            <p:nvPr/>
          </p:nvSpPr>
          <p:spPr>
            <a:xfrm>
              <a:off x="941832" y="1028689"/>
              <a:ext cx="10204704" cy="5124528"/>
            </a:xfrm>
            <a:prstGeom prst="roundRect">
              <a:avLst>
                <a:gd name="adj" fmla="val 0"/>
              </a:avLst>
            </a:prstGeom>
            <a:noFill/>
            <a:ln>
              <a:solidFill>
                <a:schemeClr val="bg1">
                  <a:lumMod val="85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7200" b="1">
                <a:solidFill>
                  <a:schemeClr val="tx1"/>
                </a:solidFill>
                <a:latin typeface="Arial" panose="020B0604020202020204" pitchFamily="34" charset="0"/>
                <a:cs typeface="Arial" panose="020B0604020202020204" pitchFamily="34" charset="0"/>
              </a:endParaRPr>
            </a:p>
          </p:txBody>
        </p:sp>
        <p:grpSp>
          <p:nvGrpSpPr>
            <p:cNvPr id="90" name="群組 89">
              <a:extLst>
                <a:ext uri="{FF2B5EF4-FFF2-40B4-BE49-F238E27FC236}">
                  <a16:creationId xmlns:a16="http://schemas.microsoft.com/office/drawing/2014/main" id="{9F59E767-2A2E-4BA4-A02D-F73A942DD9CD}"/>
                </a:ext>
              </a:extLst>
            </p:cNvPr>
            <p:cNvGrpSpPr/>
            <p:nvPr/>
          </p:nvGrpSpPr>
          <p:grpSpPr>
            <a:xfrm>
              <a:off x="5642613" y="2442755"/>
              <a:ext cx="5786839" cy="4415247"/>
              <a:chOff x="5865086" y="2225964"/>
              <a:chExt cx="5671132" cy="4551403"/>
            </a:xfrm>
          </p:grpSpPr>
          <p:pic>
            <p:nvPicPr>
              <p:cNvPr id="227" name="圖片 226">
                <a:extLst>
                  <a:ext uri="{FF2B5EF4-FFF2-40B4-BE49-F238E27FC236}">
                    <a16:creationId xmlns:a16="http://schemas.microsoft.com/office/drawing/2014/main" id="{A397D33B-4F78-4C0F-A44D-9EB0A3D04D9C}"/>
                  </a:ext>
                </a:extLst>
              </p:cNvPr>
              <p:cNvPicPr>
                <a:picLocks noChangeAspect="1"/>
              </p:cNvPicPr>
              <p:nvPr/>
            </p:nvPicPr>
            <p:blipFill rotWithShape="1">
              <a:blip r:embed="rId4" cstate="print">
                <a:alphaModFix amt="60000"/>
                <a:extLst>
                  <a:ext uri="{28A0092B-C50C-407E-A947-70E740481C1C}">
                    <a14:useLocalDpi xmlns:a14="http://schemas.microsoft.com/office/drawing/2010/main"/>
                  </a:ext>
                </a:extLst>
              </a:blip>
              <a:srcRect l="54121"/>
              <a:stretch/>
            </p:blipFill>
            <p:spPr>
              <a:xfrm flipH="1">
                <a:off x="5865086" y="2681033"/>
                <a:ext cx="254819" cy="3784421"/>
              </a:xfrm>
              <a:prstGeom prst="rect">
                <a:avLst/>
              </a:prstGeom>
            </p:spPr>
          </p:pic>
          <p:grpSp>
            <p:nvGrpSpPr>
              <p:cNvPr id="228" name="群組 227">
                <a:extLst>
                  <a:ext uri="{FF2B5EF4-FFF2-40B4-BE49-F238E27FC236}">
                    <a16:creationId xmlns:a16="http://schemas.microsoft.com/office/drawing/2014/main" id="{FCDBEA98-52DC-4865-B313-92A30864E68C}"/>
                  </a:ext>
                </a:extLst>
              </p:cNvPr>
              <p:cNvGrpSpPr/>
              <p:nvPr/>
            </p:nvGrpSpPr>
            <p:grpSpPr>
              <a:xfrm>
                <a:off x="6024694" y="2225964"/>
                <a:ext cx="5511524" cy="4551403"/>
                <a:chOff x="6492124" y="2272547"/>
                <a:chExt cx="5220860" cy="4351520"/>
              </a:xfrm>
            </p:grpSpPr>
            <p:pic>
              <p:nvPicPr>
                <p:cNvPr id="229" name="圖片 228" descr="螢幕+手機.png">
                  <a:extLst>
                    <a:ext uri="{FF2B5EF4-FFF2-40B4-BE49-F238E27FC236}">
                      <a16:creationId xmlns:a16="http://schemas.microsoft.com/office/drawing/2014/main" id="{364278BB-B52D-425E-A0D7-9A152780DBFD}"/>
                    </a:ext>
                  </a:extLst>
                </p:cNvPr>
                <p:cNvPicPr>
                  <a:picLocks noChangeAspect="1"/>
                </p:cNvPicPr>
                <p:nvPr/>
              </p:nvPicPr>
              <p:blipFill rotWithShape="1">
                <a:blip r:embed="rId5"/>
                <a:srcRect l="3596" r="6665" b="17978"/>
                <a:stretch/>
              </p:blipFill>
              <p:spPr>
                <a:xfrm>
                  <a:off x="6492124" y="2272547"/>
                  <a:ext cx="5220860" cy="4351520"/>
                </a:xfrm>
                <a:prstGeom prst="rect">
                  <a:avLst/>
                </a:prstGeom>
              </p:spPr>
            </p:pic>
            <p:grpSp>
              <p:nvGrpSpPr>
                <p:cNvPr id="230" name="群組 229">
                  <a:extLst>
                    <a:ext uri="{FF2B5EF4-FFF2-40B4-BE49-F238E27FC236}">
                      <a16:creationId xmlns:a16="http://schemas.microsoft.com/office/drawing/2014/main" id="{057307B6-5DCC-4B50-97F5-2524F20DECB2}"/>
                    </a:ext>
                  </a:extLst>
                </p:cNvPr>
                <p:cNvGrpSpPr/>
                <p:nvPr/>
              </p:nvGrpSpPr>
              <p:grpSpPr>
                <a:xfrm>
                  <a:off x="6775937" y="2846543"/>
                  <a:ext cx="4660957" cy="3046111"/>
                  <a:chOff x="6963506" y="3010694"/>
                  <a:chExt cx="4660957" cy="3046111"/>
                </a:xfrm>
              </p:grpSpPr>
              <p:grpSp>
                <p:nvGrpSpPr>
                  <p:cNvPr id="231" name="群組 230">
                    <a:extLst>
                      <a:ext uri="{FF2B5EF4-FFF2-40B4-BE49-F238E27FC236}">
                        <a16:creationId xmlns:a16="http://schemas.microsoft.com/office/drawing/2014/main" id="{A5C12C77-DA10-48AF-A301-0D9054A856B2}"/>
                      </a:ext>
                    </a:extLst>
                  </p:cNvPr>
                  <p:cNvGrpSpPr/>
                  <p:nvPr/>
                </p:nvGrpSpPr>
                <p:grpSpPr>
                  <a:xfrm>
                    <a:off x="6963506" y="3010694"/>
                    <a:ext cx="4660957" cy="3046111"/>
                    <a:chOff x="6925377" y="3022376"/>
                    <a:chExt cx="4703914" cy="3046111"/>
                  </a:xfrm>
                  <a:effectLst/>
                </p:grpSpPr>
                <p:pic>
                  <p:nvPicPr>
                    <p:cNvPr id="233" name="圖片 232">
                      <a:extLst>
                        <a:ext uri="{FF2B5EF4-FFF2-40B4-BE49-F238E27FC236}">
                          <a16:creationId xmlns:a16="http://schemas.microsoft.com/office/drawing/2014/main" id="{FA832B61-DC4B-4101-A79A-36A70A6B011F}"/>
                        </a:ext>
                      </a:extLst>
                    </p:cNvPr>
                    <p:cNvPicPr>
                      <a:picLocks noChangeAspect="1"/>
                    </p:cNvPicPr>
                    <p:nvPr/>
                  </p:nvPicPr>
                  <p:blipFill rotWithShape="1">
                    <a:blip r:embed="rId6"/>
                    <a:srcRect l="634" r="1" b="11509"/>
                    <a:stretch/>
                  </p:blipFill>
                  <p:spPr>
                    <a:xfrm>
                      <a:off x="6925378" y="3022376"/>
                      <a:ext cx="4703913" cy="2862652"/>
                    </a:xfrm>
                    <a:prstGeom prst="rect">
                      <a:avLst/>
                    </a:prstGeom>
                    <a:ln>
                      <a:noFill/>
                    </a:ln>
                    <a:effectLst/>
                  </p:spPr>
                </p:pic>
                <p:pic>
                  <p:nvPicPr>
                    <p:cNvPr id="234" name="圖片 233" descr="一張含有 螢幕擷取畫面 的圖片&#10;&#10;自動產生的描述">
                      <a:extLst>
                        <a:ext uri="{FF2B5EF4-FFF2-40B4-BE49-F238E27FC236}">
                          <a16:creationId xmlns:a16="http://schemas.microsoft.com/office/drawing/2014/main" id="{56A7981F-8E14-4B22-B349-329641F6BAC4}"/>
                        </a:ext>
                      </a:extLst>
                    </p:cNvPr>
                    <p:cNvPicPr>
                      <a:picLocks noChangeAspect="1"/>
                    </p:cNvPicPr>
                    <p:nvPr/>
                  </p:nvPicPr>
                  <p:blipFill rotWithShape="1">
                    <a:blip r:embed="rId7"/>
                    <a:srcRect l="-11919" t="90371" r="1"/>
                    <a:stretch/>
                  </p:blipFill>
                  <p:spPr>
                    <a:xfrm>
                      <a:off x="6925377" y="5724929"/>
                      <a:ext cx="4703914" cy="343558"/>
                    </a:xfrm>
                    <a:prstGeom prst="rect">
                      <a:avLst/>
                    </a:prstGeom>
                    <a:solidFill>
                      <a:schemeClr val="tx1"/>
                    </a:solidFill>
                    <a:ln>
                      <a:noFill/>
                    </a:ln>
                    <a:effectLst/>
                  </p:spPr>
                </p:pic>
              </p:grpSp>
              <p:sp>
                <p:nvSpPr>
                  <p:cNvPr id="232" name="矩形 9">
                    <a:extLst>
                      <a:ext uri="{FF2B5EF4-FFF2-40B4-BE49-F238E27FC236}">
                        <a16:creationId xmlns:a16="http://schemas.microsoft.com/office/drawing/2014/main" id="{944594CF-6A86-4189-B933-E86272DDC017}"/>
                      </a:ext>
                    </a:extLst>
                  </p:cNvPr>
                  <p:cNvSpPr/>
                  <p:nvPr/>
                </p:nvSpPr>
                <p:spPr>
                  <a:xfrm>
                    <a:off x="6963507" y="3014798"/>
                    <a:ext cx="2977662" cy="2956413"/>
                  </a:xfrm>
                  <a:custGeom>
                    <a:avLst/>
                    <a:gdLst>
                      <a:gd name="connsiteX0" fmla="*/ 0 w 3378687"/>
                      <a:gd name="connsiteY0" fmla="*/ 0 h 3292393"/>
                      <a:gd name="connsiteX1" fmla="*/ 3378687 w 3378687"/>
                      <a:gd name="connsiteY1" fmla="*/ 0 h 3292393"/>
                      <a:gd name="connsiteX2" fmla="*/ 3378687 w 3378687"/>
                      <a:gd name="connsiteY2" fmla="*/ 3292393 h 3292393"/>
                      <a:gd name="connsiteX3" fmla="*/ 0 w 3378687"/>
                      <a:gd name="connsiteY3" fmla="*/ 3292393 h 3292393"/>
                      <a:gd name="connsiteX4" fmla="*/ 0 w 3378687"/>
                      <a:gd name="connsiteY4" fmla="*/ 0 h 3292393"/>
                      <a:gd name="connsiteX0" fmla="*/ 0 w 3378687"/>
                      <a:gd name="connsiteY0" fmla="*/ 0 h 3310500"/>
                      <a:gd name="connsiteX1" fmla="*/ 3378687 w 3378687"/>
                      <a:gd name="connsiteY1" fmla="*/ 0 h 3310500"/>
                      <a:gd name="connsiteX2" fmla="*/ 1631368 w 3378687"/>
                      <a:gd name="connsiteY2" fmla="*/ 3310500 h 3310500"/>
                      <a:gd name="connsiteX3" fmla="*/ 0 w 3378687"/>
                      <a:gd name="connsiteY3" fmla="*/ 3292393 h 3310500"/>
                      <a:gd name="connsiteX4" fmla="*/ 0 w 3378687"/>
                      <a:gd name="connsiteY4" fmla="*/ 0 h 3310500"/>
                      <a:gd name="connsiteX0" fmla="*/ 0 w 3378687"/>
                      <a:gd name="connsiteY0" fmla="*/ 0 h 3292393"/>
                      <a:gd name="connsiteX1" fmla="*/ 3378687 w 3378687"/>
                      <a:gd name="connsiteY1" fmla="*/ 0 h 3292393"/>
                      <a:gd name="connsiteX2" fmla="*/ 1059386 w 3378687"/>
                      <a:gd name="connsiteY2" fmla="*/ 3271334 h 3292393"/>
                      <a:gd name="connsiteX3" fmla="*/ 0 w 3378687"/>
                      <a:gd name="connsiteY3" fmla="*/ 3292393 h 3292393"/>
                      <a:gd name="connsiteX4" fmla="*/ 0 w 3378687"/>
                      <a:gd name="connsiteY4" fmla="*/ 0 h 3292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8687" h="3292393">
                        <a:moveTo>
                          <a:pt x="0" y="0"/>
                        </a:moveTo>
                        <a:lnTo>
                          <a:pt x="3378687" y="0"/>
                        </a:lnTo>
                        <a:lnTo>
                          <a:pt x="1059386" y="3271334"/>
                        </a:lnTo>
                        <a:lnTo>
                          <a:pt x="0" y="3292393"/>
                        </a:lnTo>
                        <a:lnTo>
                          <a:pt x="0" y="0"/>
                        </a:lnTo>
                        <a:close/>
                      </a:path>
                    </a:pathLst>
                  </a:custGeom>
                  <a:gradFill>
                    <a:gsLst>
                      <a:gs pos="0">
                        <a:schemeClr val="bg1">
                          <a:alpha val="44000"/>
                        </a:schemeClr>
                      </a:gs>
                      <a:gs pos="50000">
                        <a:schemeClr val="bg1">
                          <a:alpha val="13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grpSp>
        <p:pic>
          <p:nvPicPr>
            <p:cNvPr id="92" name="圖形 91">
              <a:extLst>
                <a:ext uri="{FF2B5EF4-FFF2-40B4-BE49-F238E27FC236}">
                  <a16:creationId xmlns:a16="http://schemas.microsoft.com/office/drawing/2014/main" id="{5094F525-0AEB-46DD-8C06-E07A578D2B7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66975" y="544221"/>
              <a:ext cx="1545512" cy="280060"/>
            </a:xfrm>
            <a:prstGeom prst="rect">
              <a:avLst/>
            </a:prstGeom>
          </p:spPr>
        </p:pic>
        <p:grpSp>
          <p:nvGrpSpPr>
            <p:cNvPr id="93" name="群組 92">
              <a:extLst>
                <a:ext uri="{FF2B5EF4-FFF2-40B4-BE49-F238E27FC236}">
                  <a16:creationId xmlns:a16="http://schemas.microsoft.com/office/drawing/2014/main" id="{0D10868F-8CEA-4F78-8728-AC262A688D6C}"/>
                </a:ext>
              </a:extLst>
            </p:cNvPr>
            <p:cNvGrpSpPr/>
            <p:nvPr/>
          </p:nvGrpSpPr>
          <p:grpSpPr>
            <a:xfrm>
              <a:off x="3516014" y="3832997"/>
              <a:ext cx="1179806" cy="1111328"/>
              <a:chOff x="3097711" y="4676001"/>
              <a:chExt cx="1251955" cy="1179290"/>
            </a:xfrm>
          </p:grpSpPr>
          <p:sp>
            <p:nvSpPr>
              <p:cNvPr id="225" name="矩形: 圓角 224">
                <a:extLst>
                  <a:ext uri="{FF2B5EF4-FFF2-40B4-BE49-F238E27FC236}">
                    <a16:creationId xmlns:a16="http://schemas.microsoft.com/office/drawing/2014/main" id="{FFC25F63-B055-4BFA-9715-71BEF514669A}"/>
                  </a:ext>
                </a:extLst>
              </p:cNvPr>
              <p:cNvSpPr/>
              <p:nvPr/>
            </p:nvSpPr>
            <p:spPr>
              <a:xfrm>
                <a:off x="3097711" y="4676001"/>
                <a:ext cx="1244312" cy="1179290"/>
              </a:xfrm>
              <a:prstGeom prst="roundRect">
                <a:avLst>
                  <a:gd name="adj" fmla="val 16667"/>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26" name="圖片 225" descr="一張含有 室外物品 的圖片&#10;&#10;自動產生的描述">
                <a:extLst>
                  <a:ext uri="{FF2B5EF4-FFF2-40B4-BE49-F238E27FC236}">
                    <a16:creationId xmlns:a16="http://schemas.microsoft.com/office/drawing/2014/main" id="{5579A94C-5200-4BCA-9056-E205D55E6CC6}"/>
                  </a:ext>
                </a:extLst>
              </p:cNvPr>
              <p:cNvPicPr>
                <a:picLocks noChangeAspect="1"/>
              </p:cNvPicPr>
              <p:nvPr/>
            </p:nvPicPr>
            <p:blipFill>
              <a:blip r:embed="rId10"/>
              <a:stretch>
                <a:fillRect/>
              </a:stretch>
            </p:blipFill>
            <p:spPr>
              <a:xfrm>
                <a:off x="3162496" y="4875347"/>
                <a:ext cx="1187170" cy="796422"/>
              </a:xfrm>
              <a:prstGeom prst="rect">
                <a:avLst/>
              </a:prstGeom>
            </p:spPr>
          </p:pic>
        </p:grpSp>
        <p:pic>
          <p:nvPicPr>
            <p:cNvPr id="95" name="圖片 94">
              <a:extLst>
                <a:ext uri="{FF2B5EF4-FFF2-40B4-BE49-F238E27FC236}">
                  <a16:creationId xmlns:a16="http://schemas.microsoft.com/office/drawing/2014/main" id="{C0BA2F0F-6E2C-4833-A1B6-BB0DC9F1DC6E}"/>
                </a:ext>
              </a:extLst>
            </p:cNvPr>
            <p:cNvPicPr>
              <a:picLocks noChangeAspect="1"/>
            </p:cNvPicPr>
            <p:nvPr/>
          </p:nvPicPr>
          <p:blipFill>
            <a:blip r:embed="rId11"/>
            <a:stretch>
              <a:fillRect/>
            </a:stretch>
          </p:blipFill>
          <p:spPr>
            <a:xfrm>
              <a:off x="2254163" y="3850249"/>
              <a:ext cx="1106162" cy="1106162"/>
            </a:xfrm>
            <a:prstGeom prst="rect">
              <a:avLst/>
            </a:prstGeom>
          </p:spPr>
        </p:pic>
        <p:grpSp>
          <p:nvGrpSpPr>
            <p:cNvPr id="98" name="群組 97">
              <a:extLst>
                <a:ext uri="{FF2B5EF4-FFF2-40B4-BE49-F238E27FC236}">
                  <a16:creationId xmlns:a16="http://schemas.microsoft.com/office/drawing/2014/main" id="{52DB92F5-416E-4D45-924A-9A068B2AF2E3}"/>
                </a:ext>
              </a:extLst>
            </p:cNvPr>
            <p:cNvGrpSpPr/>
            <p:nvPr/>
          </p:nvGrpSpPr>
          <p:grpSpPr>
            <a:xfrm>
              <a:off x="1352895" y="1880514"/>
              <a:ext cx="9351708" cy="739141"/>
              <a:chOff x="1352895" y="1721304"/>
              <a:chExt cx="9351708" cy="820510"/>
            </a:xfrm>
          </p:grpSpPr>
          <p:grpSp>
            <p:nvGrpSpPr>
              <p:cNvPr id="181" name="群組 180">
                <a:extLst>
                  <a:ext uri="{FF2B5EF4-FFF2-40B4-BE49-F238E27FC236}">
                    <a16:creationId xmlns:a16="http://schemas.microsoft.com/office/drawing/2014/main" id="{A2390979-58B6-4565-8197-25B3AAE699FE}"/>
                  </a:ext>
                </a:extLst>
              </p:cNvPr>
              <p:cNvGrpSpPr/>
              <p:nvPr/>
            </p:nvGrpSpPr>
            <p:grpSpPr>
              <a:xfrm>
                <a:off x="1356958" y="1732189"/>
                <a:ext cx="9347645" cy="809625"/>
                <a:chOff x="1356958" y="1732189"/>
                <a:chExt cx="9347645" cy="809625"/>
              </a:xfrm>
              <a:solidFill>
                <a:schemeClr val="bg1"/>
              </a:solidFill>
              <a:effectLst>
                <a:outerShdw blurRad="368300" dist="38100" dir="13500000" algn="br" rotWithShape="0">
                  <a:srgbClr val="12232C">
                    <a:alpha val="74000"/>
                  </a:srgbClr>
                </a:outerShdw>
              </a:effectLst>
            </p:grpSpPr>
            <p:sp>
              <p:nvSpPr>
                <p:cNvPr id="204" name="手繪多邊形: 圖案 203">
                  <a:extLst>
                    <a:ext uri="{FF2B5EF4-FFF2-40B4-BE49-F238E27FC236}">
                      <a16:creationId xmlns:a16="http://schemas.microsoft.com/office/drawing/2014/main" id="{F92FE8DA-6C6F-4D95-ADF6-3855CCBAF340}"/>
                    </a:ext>
                  </a:extLst>
                </p:cNvPr>
                <p:cNvSpPr/>
                <p:nvPr/>
              </p:nvSpPr>
              <p:spPr>
                <a:xfrm>
                  <a:off x="1356958" y="1750763"/>
                  <a:ext cx="476250" cy="771525"/>
                </a:xfrm>
                <a:custGeom>
                  <a:avLst/>
                  <a:gdLst>
                    <a:gd name="connsiteX0" fmla="*/ 144590 w 476250"/>
                    <a:gd name="connsiteY0" fmla="*/ 773525 h 771525"/>
                    <a:gd name="connsiteX1" fmla="*/ 144590 w 476250"/>
                    <a:gd name="connsiteY1" fmla="*/ 150209 h 771525"/>
                    <a:gd name="connsiteX2" fmla="*/ 0 w 476250"/>
                    <a:gd name="connsiteY2" fmla="*/ 150209 h 771525"/>
                    <a:gd name="connsiteX3" fmla="*/ 0 w 476250"/>
                    <a:gd name="connsiteY3" fmla="*/ 0 h 771525"/>
                    <a:gd name="connsiteX4" fmla="*/ 478155 w 476250"/>
                    <a:gd name="connsiteY4" fmla="*/ 0 h 771525"/>
                    <a:gd name="connsiteX5" fmla="*/ 478155 w 476250"/>
                    <a:gd name="connsiteY5" fmla="*/ 150209 h 771525"/>
                    <a:gd name="connsiteX6" fmla="*/ 325946 w 476250"/>
                    <a:gd name="connsiteY6" fmla="*/ 150209 h 771525"/>
                    <a:gd name="connsiteX7" fmla="*/ 325946 w 476250"/>
                    <a:gd name="connsiteY7" fmla="*/ 773525 h 771525"/>
                    <a:gd name="connsiteX8" fmla="*/ 144590 w 476250"/>
                    <a:gd name="connsiteY8" fmla="*/ 773525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 h="771525">
                      <a:moveTo>
                        <a:pt x="144590" y="773525"/>
                      </a:moveTo>
                      <a:lnTo>
                        <a:pt x="144590" y="150209"/>
                      </a:lnTo>
                      <a:lnTo>
                        <a:pt x="0" y="150209"/>
                      </a:lnTo>
                      <a:lnTo>
                        <a:pt x="0" y="0"/>
                      </a:lnTo>
                      <a:lnTo>
                        <a:pt x="478155" y="0"/>
                      </a:lnTo>
                      <a:lnTo>
                        <a:pt x="478155" y="150209"/>
                      </a:lnTo>
                      <a:lnTo>
                        <a:pt x="325946" y="150209"/>
                      </a:lnTo>
                      <a:lnTo>
                        <a:pt x="325946" y="773525"/>
                      </a:lnTo>
                      <a:lnTo>
                        <a:pt x="144590" y="773525"/>
                      </a:lnTo>
                      <a:close/>
                    </a:path>
                  </a:pathLst>
                </a:custGeom>
                <a:grpFill/>
                <a:ln w="9525" cap="flat">
                  <a:noFill/>
                  <a:prstDash val="solid"/>
                  <a:miter/>
                </a:ln>
              </p:spPr>
              <p:txBody>
                <a:bodyPr rtlCol="0" anchor="ctr"/>
                <a:lstStyle/>
                <a:p>
                  <a:endParaRPr lang="zh-TW" altLang="en-US"/>
                </a:p>
              </p:txBody>
            </p:sp>
            <p:sp>
              <p:nvSpPr>
                <p:cNvPr id="205" name="手繪多邊形: 圖案 204">
                  <a:extLst>
                    <a:ext uri="{FF2B5EF4-FFF2-40B4-BE49-F238E27FC236}">
                      <a16:creationId xmlns:a16="http://schemas.microsoft.com/office/drawing/2014/main" id="{AE36C4E6-AF2C-4A58-BB21-48FAC1F197DA}"/>
                    </a:ext>
                  </a:extLst>
                </p:cNvPr>
                <p:cNvSpPr/>
                <p:nvPr/>
              </p:nvSpPr>
              <p:spPr>
                <a:xfrm>
                  <a:off x="1780725" y="1927642"/>
                  <a:ext cx="428625" cy="609600"/>
                </a:xfrm>
                <a:custGeom>
                  <a:avLst/>
                  <a:gdLst>
                    <a:gd name="connsiteX0" fmla="*/ 273749 w 428625"/>
                    <a:gd name="connsiteY0" fmla="*/ 392716 h 609600"/>
                    <a:gd name="connsiteX1" fmla="*/ 425958 w 428625"/>
                    <a:gd name="connsiteY1" fmla="*/ 392716 h 609600"/>
                    <a:gd name="connsiteX2" fmla="*/ 425958 w 428625"/>
                    <a:gd name="connsiteY2" fmla="*/ 407289 h 609600"/>
                    <a:gd name="connsiteX3" fmla="*/ 372713 w 428625"/>
                    <a:gd name="connsiteY3" fmla="*/ 560737 h 609600"/>
                    <a:gd name="connsiteX4" fmla="*/ 214027 w 428625"/>
                    <a:gd name="connsiteY4" fmla="*/ 612267 h 609600"/>
                    <a:gd name="connsiteX5" fmla="*/ 117539 w 428625"/>
                    <a:gd name="connsiteY5" fmla="*/ 597218 h 609600"/>
                    <a:gd name="connsiteX6" fmla="*/ 50197 w 428625"/>
                    <a:gd name="connsiteY6" fmla="*/ 555498 h 609600"/>
                    <a:gd name="connsiteX7" fmla="*/ 11525 w 428625"/>
                    <a:gd name="connsiteY7" fmla="*/ 474155 h 609600"/>
                    <a:gd name="connsiteX8" fmla="*/ 0 w 428625"/>
                    <a:gd name="connsiteY8" fmla="*/ 311944 h 609600"/>
                    <a:gd name="connsiteX9" fmla="*/ 11811 w 428625"/>
                    <a:gd name="connsiteY9" fmla="*/ 140113 h 609600"/>
                    <a:gd name="connsiteX10" fmla="*/ 52292 w 428625"/>
                    <a:gd name="connsiteY10" fmla="*/ 59722 h 609600"/>
                    <a:gd name="connsiteX11" fmla="*/ 122396 w 428625"/>
                    <a:gd name="connsiteY11" fmla="*/ 15049 h 609600"/>
                    <a:gd name="connsiteX12" fmla="*/ 221075 w 428625"/>
                    <a:gd name="connsiteY12" fmla="*/ 0 h 609600"/>
                    <a:gd name="connsiteX13" fmla="*/ 320040 w 428625"/>
                    <a:gd name="connsiteY13" fmla="*/ 16288 h 609600"/>
                    <a:gd name="connsiteX14" fmla="*/ 387858 w 428625"/>
                    <a:gd name="connsiteY14" fmla="*/ 64770 h 609600"/>
                    <a:gd name="connsiteX15" fmla="*/ 419481 w 428625"/>
                    <a:gd name="connsiteY15" fmla="*/ 129540 h 609600"/>
                    <a:gd name="connsiteX16" fmla="*/ 429006 w 428625"/>
                    <a:gd name="connsiteY16" fmla="*/ 258127 h 609600"/>
                    <a:gd name="connsiteX17" fmla="*/ 429006 w 428625"/>
                    <a:gd name="connsiteY17" fmla="*/ 327946 h 609600"/>
                    <a:gd name="connsiteX18" fmla="*/ 164783 w 428625"/>
                    <a:gd name="connsiteY18" fmla="*/ 327946 h 609600"/>
                    <a:gd name="connsiteX19" fmla="*/ 164306 w 428625"/>
                    <a:gd name="connsiteY19" fmla="*/ 334518 h 609600"/>
                    <a:gd name="connsiteX20" fmla="*/ 162306 w 428625"/>
                    <a:gd name="connsiteY20" fmla="*/ 385763 h 609600"/>
                    <a:gd name="connsiteX21" fmla="*/ 175355 w 428625"/>
                    <a:gd name="connsiteY21" fmla="*/ 470916 h 609600"/>
                    <a:gd name="connsiteX22" fmla="*/ 220028 w 428625"/>
                    <a:gd name="connsiteY22" fmla="*/ 494729 h 609600"/>
                    <a:gd name="connsiteX23" fmla="*/ 261747 w 428625"/>
                    <a:gd name="connsiteY23" fmla="*/ 476441 h 609600"/>
                    <a:gd name="connsiteX24" fmla="*/ 275844 w 428625"/>
                    <a:gd name="connsiteY24" fmla="*/ 420910 h 609600"/>
                    <a:gd name="connsiteX25" fmla="*/ 274320 w 428625"/>
                    <a:gd name="connsiteY25" fmla="*/ 397764 h 609600"/>
                    <a:gd name="connsiteX26" fmla="*/ 273749 w 428625"/>
                    <a:gd name="connsiteY26" fmla="*/ 392716 h 609600"/>
                    <a:gd name="connsiteX27" fmla="*/ 168783 w 428625"/>
                    <a:gd name="connsiteY27" fmla="*/ 227457 h 609600"/>
                    <a:gd name="connsiteX28" fmla="*/ 277749 w 428625"/>
                    <a:gd name="connsiteY28" fmla="*/ 227457 h 609600"/>
                    <a:gd name="connsiteX29" fmla="*/ 277749 w 428625"/>
                    <a:gd name="connsiteY29" fmla="*/ 224409 h 609600"/>
                    <a:gd name="connsiteX30" fmla="*/ 279749 w 428625"/>
                    <a:gd name="connsiteY30" fmla="*/ 193262 h 609600"/>
                    <a:gd name="connsiteX31" fmla="*/ 265938 w 428625"/>
                    <a:gd name="connsiteY31" fmla="*/ 130207 h 609600"/>
                    <a:gd name="connsiteX32" fmla="*/ 222980 w 428625"/>
                    <a:gd name="connsiteY32" fmla="*/ 109823 h 609600"/>
                    <a:gd name="connsiteX33" fmla="*/ 180499 w 428625"/>
                    <a:gd name="connsiteY33" fmla="*/ 129635 h 609600"/>
                    <a:gd name="connsiteX34" fmla="*/ 167735 w 428625"/>
                    <a:gd name="connsiteY34" fmla="*/ 195167 h 609600"/>
                    <a:gd name="connsiteX35" fmla="*/ 168021 w 428625"/>
                    <a:gd name="connsiteY35" fmla="*/ 214789 h 609600"/>
                    <a:gd name="connsiteX36" fmla="*/ 168783 w 428625"/>
                    <a:gd name="connsiteY36" fmla="*/ 227457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8625" h="609600">
                      <a:moveTo>
                        <a:pt x="273749" y="392716"/>
                      </a:moveTo>
                      <a:lnTo>
                        <a:pt x="425958" y="392716"/>
                      </a:lnTo>
                      <a:lnTo>
                        <a:pt x="425958" y="407289"/>
                      </a:lnTo>
                      <a:cubicBezTo>
                        <a:pt x="425958" y="475297"/>
                        <a:pt x="408241" y="526447"/>
                        <a:pt x="372713" y="560737"/>
                      </a:cubicBezTo>
                      <a:cubicBezTo>
                        <a:pt x="337185" y="595027"/>
                        <a:pt x="284321" y="612267"/>
                        <a:pt x="214027" y="612267"/>
                      </a:cubicBezTo>
                      <a:cubicBezTo>
                        <a:pt x="178498" y="612267"/>
                        <a:pt x="146399" y="607219"/>
                        <a:pt x="117539" y="597218"/>
                      </a:cubicBezTo>
                      <a:cubicBezTo>
                        <a:pt x="88773" y="587216"/>
                        <a:pt x="66294" y="573310"/>
                        <a:pt x="50197" y="555498"/>
                      </a:cubicBezTo>
                      <a:cubicBezTo>
                        <a:pt x="32099" y="535114"/>
                        <a:pt x="19241" y="507968"/>
                        <a:pt x="11525" y="474155"/>
                      </a:cubicBezTo>
                      <a:cubicBezTo>
                        <a:pt x="3810" y="440341"/>
                        <a:pt x="0" y="386239"/>
                        <a:pt x="0" y="311944"/>
                      </a:cubicBezTo>
                      <a:cubicBezTo>
                        <a:pt x="0" y="229934"/>
                        <a:pt x="3905" y="172688"/>
                        <a:pt x="11811" y="140113"/>
                      </a:cubicBezTo>
                      <a:cubicBezTo>
                        <a:pt x="19717" y="107632"/>
                        <a:pt x="33147" y="80867"/>
                        <a:pt x="52292" y="59722"/>
                      </a:cubicBezTo>
                      <a:cubicBezTo>
                        <a:pt x="70675" y="40005"/>
                        <a:pt x="94107" y="25051"/>
                        <a:pt x="122396" y="15049"/>
                      </a:cubicBezTo>
                      <a:cubicBezTo>
                        <a:pt x="150686" y="5048"/>
                        <a:pt x="183547" y="0"/>
                        <a:pt x="221075" y="0"/>
                      </a:cubicBezTo>
                      <a:cubicBezTo>
                        <a:pt x="259270" y="0"/>
                        <a:pt x="292227" y="5429"/>
                        <a:pt x="320040" y="16288"/>
                      </a:cubicBezTo>
                      <a:cubicBezTo>
                        <a:pt x="347853" y="27146"/>
                        <a:pt x="370427" y="43339"/>
                        <a:pt x="387858" y="64770"/>
                      </a:cubicBezTo>
                      <a:cubicBezTo>
                        <a:pt x="402622" y="82867"/>
                        <a:pt x="413099" y="104489"/>
                        <a:pt x="419481" y="129540"/>
                      </a:cubicBezTo>
                      <a:cubicBezTo>
                        <a:pt x="425863" y="154686"/>
                        <a:pt x="429006" y="197548"/>
                        <a:pt x="429006" y="258127"/>
                      </a:cubicBezTo>
                      <a:lnTo>
                        <a:pt x="429006" y="327946"/>
                      </a:lnTo>
                      <a:lnTo>
                        <a:pt x="164783" y="327946"/>
                      </a:lnTo>
                      <a:cubicBezTo>
                        <a:pt x="164401" y="329660"/>
                        <a:pt x="164306" y="331756"/>
                        <a:pt x="164306" y="334518"/>
                      </a:cubicBezTo>
                      <a:cubicBezTo>
                        <a:pt x="162973" y="358997"/>
                        <a:pt x="162306" y="376047"/>
                        <a:pt x="162306" y="385763"/>
                      </a:cubicBezTo>
                      <a:cubicBezTo>
                        <a:pt x="162306" y="426625"/>
                        <a:pt x="166688" y="455009"/>
                        <a:pt x="175355" y="470916"/>
                      </a:cubicBezTo>
                      <a:cubicBezTo>
                        <a:pt x="184023" y="486823"/>
                        <a:pt x="198977" y="494729"/>
                        <a:pt x="220028" y="494729"/>
                      </a:cubicBezTo>
                      <a:cubicBezTo>
                        <a:pt x="238411" y="494729"/>
                        <a:pt x="252317" y="488633"/>
                        <a:pt x="261747" y="476441"/>
                      </a:cubicBezTo>
                      <a:cubicBezTo>
                        <a:pt x="271081" y="464249"/>
                        <a:pt x="275844" y="445675"/>
                        <a:pt x="275844" y="420910"/>
                      </a:cubicBezTo>
                      <a:cubicBezTo>
                        <a:pt x="275844" y="415862"/>
                        <a:pt x="275368" y="408146"/>
                        <a:pt x="274320" y="397764"/>
                      </a:cubicBezTo>
                      <a:cubicBezTo>
                        <a:pt x="273939" y="395764"/>
                        <a:pt x="273749" y="394049"/>
                        <a:pt x="273749" y="392716"/>
                      </a:cubicBezTo>
                      <a:close/>
                      <a:moveTo>
                        <a:pt x="168783" y="227457"/>
                      </a:moveTo>
                      <a:lnTo>
                        <a:pt x="277749" y="227457"/>
                      </a:lnTo>
                      <a:cubicBezTo>
                        <a:pt x="277749" y="226790"/>
                        <a:pt x="277749" y="225743"/>
                        <a:pt x="277749" y="224409"/>
                      </a:cubicBezTo>
                      <a:cubicBezTo>
                        <a:pt x="279083" y="209645"/>
                        <a:pt x="279749" y="199263"/>
                        <a:pt x="279749" y="193262"/>
                      </a:cubicBezTo>
                      <a:cubicBezTo>
                        <a:pt x="279749" y="164783"/>
                        <a:pt x="275177" y="143827"/>
                        <a:pt x="265938" y="130207"/>
                      </a:cubicBezTo>
                      <a:cubicBezTo>
                        <a:pt x="256699" y="116681"/>
                        <a:pt x="242411" y="109823"/>
                        <a:pt x="222980" y="109823"/>
                      </a:cubicBezTo>
                      <a:cubicBezTo>
                        <a:pt x="203264" y="109823"/>
                        <a:pt x="189071" y="116396"/>
                        <a:pt x="180499" y="129635"/>
                      </a:cubicBezTo>
                      <a:cubicBezTo>
                        <a:pt x="171926" y="142875"/>
                        <a:pt x="167735" y="164687"/>
                        <a:pt x="167735" y="195167"/>
                      </a:cubicBezTo>
                      <a:cubicBezTo>
                        <a:pt x="167735" y="203549"/>
                        <a:pt x="167830" y="210026"/>
                        <a:pt x="168021" y="214789"/>
                      </a:cubicBezTo>
                      <a:cubicBezTo>
                        <a:pt x="168212" y="219647"/>
                        <a:pt x="168497" y="223838"/>
                        <a:pt x="168783" y="227457"/>
                      </a:cubicBezTo>
                      <a:close/>
                    </a:path>
                  </a:pathLst>
                </a:custGeom>
                <a:grpFill/>
                <a:ln w="9525" cap="flat">
                  <a:noFill/>
                  <a:prstDash val="solid"/>
                  <a:miter/>
                </a:ln>
              </p:spPr>
              <p:txBody>
                <a:bodyPr rtlCol="0" anchor="ctr"/>
                <a:lstStyle/>
                <a:p>
                  <a:endParaRPr lang="zh-TW" altLang="en-US"/>
                </a:p>
              </p:txBody>
            </p:sp>
            <p:sp>
              <p:nvSpPr>
                <p:cNvPr id="206" name="手繪多邊形: 圖案 205">
                  <a:extLst>
                    <a:ext uri="{FF2B5EF4-FFF2-40B4-BE49-F238E27FC236}">
                      <a16:creationId xmlns:a16="http://schemas.microsoft.com/office/drawing/2014/main" id="{01EFA7CE-9011-4F7F-8D9E-7F4E75EB7D30}"/>
                    </a:ext>
                  </a:extLst>
                </p:cNvPr>
                <p:cNvSpPr/>
                <p:nvPr/>
              </p:nvSpPr>
              <p:spPr>
                <a:xfrm>
                  <a:off x="2278406" y="1931643"/>
                  <a:ext cx="276225" cy="590550"/>
                </a:xfrm>
                <a:custGeom>
                  <a:avLst/>
                  <a:gdLst>
                    <a:gd name="connsiteX0" fmla="*/ 0 w 276225"/>
                    <a:gd name="connsiteY0" fmla="*/ 592646 h 590550"/>
                    <a:gd name="connsiteX1" fmla="*/ 0 w 276225"/>
                    <a:gd name="connsiteY1" fmla="*/ 11525 h 590550"/>
                    <a:gd name="connsiteX2" fmla="*/ 149162 w 276225"/>
                    <a:gd name="connsiteY2" fmla="*/ 11525 h 590550"/>
                    <a:gd name="connsiteX3" fmla="*/ 149162 w 276225"/>
                    <a:gd name="connsiteY3" fmla="*/ 92869 h 590550"/>
                    <a:gd name="connsiteX4" fmla="*/ 207645 w 276225"/>
                    <a:gd name="connsiteY4" fmla="*/ 26575 h 590550"/>
                    <a:gd name="connsiteX5" fmla="*/ 279749 w 276225"/>
                    <a:gd name="connsiteY5" fmla="*/ 0 h 590550"/>
                    <a:gd name="connsiteX6" fmla="*/ 279749 w 276225"/>
                    <a:gd name="connsiteY6" fmla="*/ 184309 h 590550"/>
                    <a:gd name="connsiteX7" fmla="*/ 253841 w 276225"/>
                    <a:gd name="connsiteY7" fmla="*/ 179832 h 590550"/>
                    <a:gd name="connsiteX8" fmla="*/ 231458 w 276225"/>
                    <a:gd name="connsiteY8" fmla="*/ 178308 h 590550"/>
                    <a:gd name="connsiteX9" fmla="*/ 176975 w 276225"/>
                    <a:gd name="connsiteY9" fmla="*/ 205931 h 590550"/>
                    <a:gd name="connsiteX10" fmla="*/ 161639 w 276225"/>
                    <a:gd name="connsiteY10" fmla="*/ 313944 h 590550"/>
                    <a:gd name="connsiteX11" fmla="*/ 161639 w 276225"/>
                    <a:gd name="connsiteY11" fmla="*/ 592741 h 590550"/>
                    <a:gd name="connsiteX12" fmla="*/ 0 w 276225"/>
                    <a:gd name="connsiteY12" fmla="*/ 59274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6225" h="590550">
                      <a:moveTo>
                        <a:pt x="0" y="592646"/>
                      </a:moveTo>
                      <a:lnTo>
                        <a:pt x="0" y="11525"/>
                      </a:lnTo>
                      <a:lnTo>
                        <a:pt x="149162" y="11525"/>
                      </a:lnTo>
                      <a:lnTo>
                        <a:pt x="149162" y="92869"/>
                      </a:lnTo>
                      <a:cubicBezTo>
                        <a:pt x="166878" y="63722"/>
                        <a:pt x="186404" y="41624"/>
                        <a:pt x="207645" y="26575"/>
                      </a:cubicBezTo>
                      <a:cubicBezTo>
                        <a:pt x="228886" y="11525"/>
                        <a:pt x="252889" y="2667"/>
                        <a:pt x="279749" y="0"/>
                      </a:cubicBezTo>
                      <a:lnTo>
                        <a:pt x="279749" y="184309"/>
                      </a:lnTo>
                      <a:cubicBezTo>
                        <a:pt x="270701" y="182309"/>
                        <a:pt x="262128" y="180784"/>
                        <a:pt x="253841" y="179832"/>
                      </a:cubicBezTo>
                      <a:cubicBezTo>
                        <a:pt x="245650" y="178784"/>
                        <a:pt x="238220" y="178308"/>
                        <a:pt x="231458" y="178308"/>
                      </a:cubicBezTo>
                      <a:cubicBezTo>
                        <a:pt x="205359" y="178308"/>
                        <a:pt x="187166" y="187547"/>
                        <a:pt x="176975" y="205931"/>
                      </a:cubicBezTo>
                      <a:cubicBezTo>
                        <a:pt x="166783" y="224314"/>
                        <a:pt x="161639" y="260318"/>
                        <a:pt x="161639" y="313944"/>
                      </a:cubicBezTo>
                      <a:lnTo>
                        <a:pt x="161639" y="592741"/>
                      </a:lnTo>
                      <a:lnTo>
                        <a:pt x="0" y="592741"/>
                      </a:lnTo>
                      <a:close/>
                    </a:path>
                  </a:pathLst>
                </a:custGeom>
                <a:grpFill/>
                <a:ln w="9525" cap="flat">
                  <a:noFill/>
                  <a:prstDash val="solid"/>
                  <a:miter/>
                </a:ln>
              </p:spPr>
              <p:txBody>
                <a:bodyPr rtlCol="0" anchor="ctr"/>
                <a:lstStyle/>
                <a:p>
                  <a:endParaRPr lang="zh-TW" altLang="en-US"/>
                </a:p>
              </p:txBody>
            </p:sp>
            <p:sp>
              <p:nvSpPr>
                <p:cNvPr id="207" name="手繪多邊形: 圖案 206">
                  <a:extLst>
                    <a:ext uri="{FF2B5EF4-FFF2-40B4-BE49-F238E27FC236}">
                      <a16:creationId xmlns:a16="http://schemas.microsoft.com/office/drawing/2014/main" id="{66E4E008-153D-4D02-B76F-A22C6A4848FB}"/>
                    </a:ext>
                  </a:extLst>
                </p:cNvPr>
                <p:cNvSpPr/>
                <p:nvPr/>
              </p:nvSpPr>
              <p:spPr>
                <a:xfrm>
                  <a:off x="2589302" y="1926404"/>
                  <a:ext cx="466725" cy="600075"/>
                </a:xfrm>
                <a:custGeom>
                  <a:avLst/>
                  <a:gdLst>
                    <a:gd name="connsiteX0" fmla="*/ 303848 w 466725"/>
                    <a:gd name="connsiteY0" fmla="*/ 597884 h 600075"/>
                    <a:gd name="connsiteX1" fmla="*/ 294323 w 466725"/>
                    <a:gd name="connsiteY1" fmla="*/ 544640 h 600075"/>
                    <a:gd name="connsiteX2" fmla="*/ 227267 w 466725"/>
                    <a:gd name="connsiteY2" fmla="*/ 593122 h 600075"/>
                    <a:gd name="connsiteX3" fmla="*/ 148114 w 466725"/>
                    <a:gd name="connsiteY3" fmla="*/ 609410 h 600075"/>
                    <a:gd name="connsiteX4" fmla="*/ 39910 w 466725"/>
                    <a:gd name="connsiteY4" fmla="*/ 565214 h 600075"/>
                    <a:gd name="connsiteX5" fmla="*/ 0 w 466725"/>
                    <a:gd name="connsiteY5" fmla="*/ 445675 h 600075"/>
                    <a:gd name="connsiteX6" fmla="*/ 33909 w 466725"/>
                    <a:gd name="connsiteY6" fmla="*/ 337185 h 600075"/>
                    <a:gd name="connsiteX7" fmla="*/ 145161 w 466725"/>
                    <a:gd name="connsiteY7" fmla="*/ 263366 h 600075"/>
                    <a:gd name="connsiteX8" fmla="*/ 195358 w 466725"/>
                    <a:gd name="connsiteY8" fmla="*/ 244793 h 600075"/>
                    <a:gd name="connsiteX9" fmla="*/ 286226 w 466725"/>
                    <a:gd name="connsiteY9" fmla="*/ 169926 h 600075"/>
                    <a:gd name="connsiteX10" fmla="*/ 273177 w 466725"/>
                    <a:gd name="connsiteY10" fmla="*/ 130969 h 600075"/>
                    <a:gd name="connsiteX11" fmla="*/ 235458 w 466725"/>
                    <a:gd name="connsiteY11" fmla="*/ 117634 h 600075"/>
                    <a:gd name="connsiteX12" fmla="*/ 191548 w 466725"/>
                    <a:gd name="connsiteY12" fmla="*/ 135446 h 600075"/>
                    <a:gd name="connsiteX13" fmla="*/ 177260 w 466725"/>
                    <a:gd name="connsiteY13" fmla="*/ 190405 h 600075"/>
                    <a:gd name="connsiteX14" fmla="*/ 177260 w 466725"/>
                    <a:gd name="connsiteY14" fmla="*/ 194405 h 600075"/>
                    <a:gd name="connsiteX15" fmla="*/ 14478 w 466725"/>
                    <a:gd name="connsiteY15" fmla="*/ 194405 h 600075"/>
                    <a:gd name="connsiteX16" fmla="*/ 69247 w 466725"/>
                    <a:gd name="connsiteY16" fmla="*/ 48006 h 600075"/>
                    <a:gd name="connsiteX17" fmla="*/ 235553 w 466725"/>
                    <a:gd name="connsiteY17" fmla="*/ 0 h 600075"/>
                    <a:gd name="connsiteX18" fmla="*/ 325184 w 466725"/>
                    <a:gd name="connsiteY18" fmla="*/ 9335 h 600075"/>
                    <a:gd name="connsiteX19" fmla="*/ 391192 w 466725"/>
                    <a:gd name="connsiteY19" fmla="*/ 36195 h 600075"/>
                    <a:gd name="connsiteX20" fmla="*/ 439198 w 466725"/>
                    <a:gd name="connsiteY20" fmla="*/ 91916 h 600075"/>
                    <a:gd name="connsiteX21" fmla="*/ 453009 w 466725"/>
                    <a:gd name="connsiteY21" fmla="*/ 210979 h 600075"/>
                    <a:gd name="connsiteX22" fmla="*/ 453009 w 466725"/>
                    <a:gd name="connsiteY22" fmla="*/ 228600 h 600075"/>
                    <a:gd name="connsiteX23" fmla="*/ 453009 w 466725"/>
                    <a:gd name="connsiteY23" fmla="*/ 435007 h 600075"/>
                    <a:gd name="connsiteX24" fmla="*/ 457771 w 466725"/>
                    <a:gd name="connsiteY24" fmla="*/ 539210 h 600075"/>
                    <a:gd name="connsiteX25" fmla="*/ 473583 w 466725"/>
                    <a:gd name="connsiteY25" fmla="*/ 597694 h 600075"/>
                    <a:gd name="connsiteX26" fmla="*/ 303848 w 466725"/>
                    <a:gd name="connsiteY26" fmla="*/ 597694 h 600075"/>
                    <a:gd name="connsiteX27" fmla="*/ 283274 w 466725"/>
                    <a:gd name="connsiteY27" fmla="*/ 318135 h 600075"/>
                    <a:gd name="connsiteX28" fmla="*/ 191643 w 466725"/>
                    <a:gd name="connsiteY28" fmla="*/ 361855 h 600075"/>
                    <a:gd name="connsiteX29" fmla="*/ 162782 w 466725"/>
                    <a:gd name="connsiteY29" fmla="*/ 427196 h 600075"/>
                    <a:gd name="connsiteX30" fmla="*/ 177070 w 466725"/>
                    <a:gd name="connsiteY30" fmla="*/ 471392 h 600075"/>
                    <a:gd name="connsiteX31" fmla="*/ 215456 w 466725"/>
                    <a:gd name="connsiteY31" fmla="*/ 487966 h 600075"/>
                    <a:gd name="connsiteX32" fmla="*/ 267176 w 466725"/>
                    <a:gd name="connsiteY32" fmla="*/ 463867 h 600075"/>
                    <a:gd name="connsiteX33" fmla="*/ 283274 w 466725"/>
                    <a:gd name="connsiteY33" fmla="*/ 383000 h 600075"/>
                    <a:gd name="connsiteX34" fmla="*/ 283274 w 466725"/>
                    <a:gd name="connsiteY34" fmla="*/ 318135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6725" h="600075">
                      <a:moveTo>
                        <a:pt x="303848" y="597884"/>
                      </a:moveTo>
                      <a:lnTo>
                        <a:pt x="294323" y="544640"/>
                      </a:lnTo>
                      <a:cubicBezTo>
                        <a:pt x="273844" y="566071"/>
                        <a:pt x="251555" y="582263"/>
                        <a:pt x="227267" y="593122"/>
                      </a:cubicBezTo>
                      <a:cubicBezTo>
                        <a:pt x="202978" y="603980"/>
                        <a:pt x="176594" y="609410"/>
                        <a:pt x="148114" y="609410"/>
                      </a:cubicBezTo>
                      <a:cubicBezTo>
                        <a:pt x="102584" y="609410"/>
                        <a:pt x="66484" y="594646"/>
                        <a:pt x="39910" y="565214"/>
                      </a:cubicBezTo>
                      <a:cubicBezTo>
                        <a:pt x="13335" y="535781"/>
                        <a:pt x="0" y="495871"/>
                        <a:pt x="0" y="445675"/>
                      </a:cubicBezTo>
                      <a:cubicBezTo>
                        <a:pt x="0" y="401860"/>
                        <a:pt x="11335" y="365665"/>
                        <a:pt x="33909" y="337185"/>
                      </a:cubicBezTo>
                      <a:cubicBezTo>
                        <a:pt x="56483" y="308705"/>
                        <a:pt x="93631" y="284131"/>
                        <a:pt x="145161" y="263366"/>
                      </a:cubicBezTo>
                      <a:cubicBezTo>
                        <a:pt x="157544" y="258699"/>
                        <a:pt x="174308" y="252508"/>
                        <a:pt x="195358" y="244793"/>
                      </a:cubicBezTo>
                      <a:cubicBezTo>
                        <a:pt x="255937" y="222695"/>
                        <a:pt x="286226" y="197739"/>
                        <a:pt x="286226" y="169926"/>
                      </a:cubicBezTo>
                      <a:cubicBezTo>
                        <a:pt x="286226" y="152876"/>
                        <a:pt x="281845" y="139922"/>
                        <a:pt x="273177" y="130969"/>
                      </a:cubicBezTo>
                      <a:cubicBezTo>
                        <a:pt x="264509" y="122111"/>
                        <a:pt x="251936" y="117634"/>
                        <a:pt x="235458" y="117634"/>
                      </a:cubicBezTo>
                      <a:cubicBezTo>
                        <a:pt x="215741" y="117634"/>
                        <a:pt x="201073" y="123539"/>
                        <a:pt x="191548" y="135446"/>
                      </a:cubicBezTo>
                      <a:cubicBezTo>
                        <a:pt x="182023" y="147352"/>
                        <a:pt x="177260" y="165640"/>
                        <a:pt x="177260" y="190405"/>
                      </a:cubicBezTo>
                      <a:lnTo>
                        <a:pt x="177260" y="194405"/>
                      </a:lnTo>
                      <a:lnTo>
                        <a:pt x="14478" y="194405"/>
                      </a:lnTo>
                      <a:cubicBezTo>
                        <a:pt x="14478" y="128778"/>
                        <a:pt x="32766" y="80010"/>
                        <a:pt x="69247" y="48006"/>
                      </a:cubicBezTo>
                      <a:cubicBezTo>
                        <a:pt x="105728" y="16002"/>
                        <a:pt x="161163" y="0"/>
                        <a:pt x="235553" y="0"/>
                      </a:cubicBezTo>
                      <a:cubicBezTo>
                        <a:pt x="269081" y="0"/>
                        <a:pt x="298895" y="3143"/>
                        <a:pt x="325184" y="9335"/>
                      </a:cubicBezTo>
                      <a:cubicBezTo>
                        <a:pt x="351473" y="15526"/>
                        <a:pt x="373475" y="24479"/>
                        <a:pt x="391192" y="36195"/>
                      </a:cubicBezTo>
                      <a:cubicBezTo>
                        <a:pt x="413957" y="51626"/>
                        <a:pt x="429959" y="70199"/>
                        <a:pt x="439198" y="91916"/>
                      </a:cubicBezTo>
                      <a:cubicBezTo>
                        <a:pt x="448437" y="113729"/>
                        <a:pt x="453009" y="153353"/>
                        <a:pt x="453009" y="210979"/>
                      </a:cubicBezTo>
                      <a:lnTo>
                        <a:pt x="453009" y="228600"/>
                      </a:lnTo>
                      <a:lnTo>
                        <a:pt x="453009" y="435007"/>
                      </a:lnTo>
                      <a:cubicBezTo>
                        <a:pt x="453009" y="480536"/>
                        <a:pt x="454628" y="515303"/>
                        <a:pt x="457771" y="539210"/>
                      </a:cubicBezTo>
                      <a:cubicBezTo>
                        <a:pt x="460915" y="563118"/>
                        <a:pt x="466249" y="582644"/>
                        <a:pt x="473583" y="597694"/>
                      </a:cubicBezTo>
                      <a:lnTo>
                        <a:pt x="303848" y="597694"/>
                      </a:lnTo>
                      <a:close/>
                      <a:moveTo>
                        <a:pt x="283274" y="318135"/>
                      </a:moveTo>
                      <a:cubicBezTo>
                        <a:pt x="241363" y="329851"/>
                        <a:pt x="210884" y="344424"/>
                        <a:pt x="191643" y="361855"/>
                      </a:cubicBezTo>
                      <a:cubicBezTo>
                        <a:pt x="172403" y="379286"/>
                        <a:pt x="162782" y="401003"/>
                        <a:pt x="162782" y="427196"/>
                      </a:cubicBezTo>
                      <a:cubicBezTo>
                        <a:pt x="162782" y="445580"/>
                        <a:pt x="167545" y="460343"/>
                        <a:pt x="177070" y="471392"/>
                      </a:cubicBezTo>
                      <a:cubicBezTo>
                        <a:pt x="186595" y="482441"/>
                        <a:pt x="199454" y="487966"/>
                        <a:pt x="215456" y="487966"/>
                      </a:cubicBezTo>
                      <a:cubicBezTo>
                        <a:pt x="239268" y="487966"/>
                        <a:pt x="256508" y="479965"/>
                        <a:pt x="267176" y="463867"/>
                      </a:cubicBezTo>
                      <a:cubicBezTo>
                        <a:pt x="277844" y="447770"/>
                        <a:pt x="283274" y="420815"/>
                        <a:pt x="283274" y="383000"/>
                      </a:cubicBezTo>
                      <a:lnTo>
                        <a:pt x="283274" y="318135"/>
                      </a:lnTo>
                      <a:close/>
                    </a:path>
                  </a:pathLst>
                </a:custGeom>
                <a:grpFill/>
                <a:ln w="9525" cap="flat">
                  <a:noFill/>
                  <a:prstDash val="solid"/>
                  <a:miter/>
                </a:ln>
              </p:spPr>
              <p:txBody>
                <a:bodyPr rtlCol="0" anchor="ctr"/>
                <a:lstStyle/>
                <a:p>
                  <a:endParaRPr lang="zh-TW" altLang="en-US"/>
                </a:p>
              </p:txBody>
            </p:sp>
            <p:sp>
              <p:nvSpPr>
                <p:cNvPr id="208" name="手繪多邊形: 圖案 207">
                  <a:extLst>
                    <a:ext uri="{FF2B5EF4-FFF2-40B4-BE49-F238E27FC236}">
                      <a16:creationId xmlns:a16="http://schemas.microsoft.com/office/drawing/2014/main" id="{D2D80C82-1364-4B15-9463-8231CB8EB55D}"/>
                    </a:ext>
                  </a:extLst>
                </p:cNvPr>
                <p:cNvSpPr/>
                <p:nvPr/>
              </p:nvSpPr>
              <p:spPr>
                <a:xfrm>
                  <a:off x="3113177" y="1750763"/>
                  <a:ext cx="419100" cy="781050"/>
                </a:xfrm>
                <a:custGeom>
                  <a:avLst/>
                  <a:gdLst>
                    <a:gd name="connsiteX0" fmla="*/ 427863 w 419100"/>
                    <a:gd name="connsiteY0" fmla="*/ 0 h 781050"/>
                    <a:gd name="connsiteX1" fmla="*/ 427863 w 419100"/>
                    <a:gd name="connsiteY1" fmla="*/ 773525 h 781050"/>
                    <a:gd name="connsiteX2" fmla="*/ 278702 w 419100"/>
                    <a:gd name="connsiteY2" fmla="*/ 773525 h 781050"/>
                    <a:gd name="connsiteX3" fmla="*/ 278702 w 419100"/>
                    <a:gd name="connsiteY3" fmla="*/ 709708 h 781050"/>
                    <a:gd name="connsiteX4" fmla="*/ 222218 w 419100"/>
                    <a:gd name="connsiteY4" fmla="*/ 769525 h 781050"/>
                    <a:gd name="connsiteX5" fmla="*/ 148114 w 419100"/>
                    <a:gd name="connsiteY5" fmla="*/ 790099 h 781050"/>
                    <a:gd name="connsiteX6" fmla="*/ 86106 w 419100"/>
                    <a:gd name="connsiteY6" fmla="*/ 777812 h 781050"/>
                    <a:gd name="connsiteX7" fmla="*/ 39148 w 419100"/>
                    <a:gd name="connsiteY7" fmla="*/ 742855 h 781050"/>
                    <a:gd name="connsiteX8" fmla="*/ 8763 w 419100"/>
                    <a:gd name="connsiteY8" fmla="*/ 670274 h 781050"/>
                    <a:gd name="connsiteX9" fmla="*/ 0 w 419100"/>
                    <a:gd name="connsiteY9" fmla="*/ 499777 h 781050"/>
                    <a:gd name="connsiteX10" fmla="*/ 33147 w 419100"/>
                    <a:gd name="connsiteY10" fmla="*/ 240887 h 781050"/>
                    <a:gd name="connsiteX11" fmla="*/ 152209 w 419100"/>
                    <a:gd name="connsiteY11" fmla="*/ 178880 h 781050"/>
                    <a:gd name="connsiteX12" fmla="*/ 216503 w 419100"/>
                    <a:gd name="connsiteY12" fmla="*/ 195167 h 781050"/>
                    <a:gd name="connsiteX13" fmla="*/ 266224 w 419100"/>
                    <a:gd name="connsiteY13" fmla="*/ 245650 h 781050"/>
                    <a:gd name="connsiteX14" fmla="*/ 266224 w 419100"/>
                    <a:gd name="connsiteY14" fmla="*/ 0 h 781050"/>
                    <a:gd name="connsiteX15" fmla="*/ 427863 w 419100"/>
                    <a:gd name="connsiteY15" fmla="*/ 0 h 781050"/>
                    <a:gd name="connsiteX16" fmla="*/ 216884 w 419100"/>
                    <a:gd name="connsiteY16" fmla="*/ 316992 h 781050"/>
                    <a:gd name="connsiteX17" fmla="*/ 174974 w 419100"/>
                    <a:gd name="connsiteY17" fmla="*/ 348615 h 781050"/>
                    <a:gd name="connsiteX18" fmla="*/ 163640 w 419100"/>
                    <a:gd name="connsiteY18" fmla="*/ 488728 h 781050"/>
                    <a:gd name="connsiteX19" fmla="*/ 174212 w 419100"/>
                    <a:gd name="connsiteY19" fmla="*/ 629603 h 781050"/>
                    <a:gd name="connsiteX20" fmla="*/ 212884 w 419100"/>
                    <a:gd name="connsiteY20" fmla="*/ 657511 h 781050"/>
                    <a:gd name="connsiteX21" fmla="*/ 257366 w 419100"/>
                    <a:gd name="connsiteY21" fmla="*/ 623888 h 781050"/>
                    <a:gd name="connsiteX22" fmla="*/ 269653 w 419100"/>
                    <a:gd name="connsiteY22" fmla="*/ 446532 h 781050"/>
                    <a:gd name="connsiteX23" fmla="*/ 257842 w 419100"/>
                    <a:gd name="connsiteY23" fmla="*/ 344805 h 781050"/>
                    <a:gd name="connsiteX24" fmla="*/ 216884 w 419100"/>
                    <a:gd name="connsiteY24" fmla="*/ 316992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9100" h="781050">
                      <a:moveTo>
                        <a:pt x="427863" y="0"/>
                      </a:moveTo>
                      <a:lnTo>
                        <a:pt x="427863" y="773525"/>
                      </a:lnTo>
                      <a:lnTo>
                        <a:pt x="278702" y="773525"/>
                      </a:lnTo>
                      <a:lnTo>
                        <a:pt x="278702" y="709708"/>
                      </a:lnTo>
                      <a:cubicBezTo>
                        <a:pt x="263271" y="735806"/>
                        <a:pt x="244412" y="755714"/>
                        <a:pt x="222218" y="769525"/>
                      </a:cubicBezTo>
                      <a:cubicBezTo>
                        <a:pt x="199930" y="783241"/>
                        <a:pt x="175260" y="790099"/>
                        <a:pt x="148114" y="790099"/>
                      </a:cubicBezTo>
                      <a:cubicBezTo>
                        <a:pt x="125349" y="790099"/>
                        <a:pt x="104680" y="786003"/>
                        <a:pt x="86106" y="777812"/>
                      </a:cubicBezTo>
                      <a:cubicBezTo>
                        <a:pt x="67532" y="769620"/>
                        <a:pt x="51816" y="758000"/>
                        <a:pt x="39148" y="742855"/>
                      </a:cubicBezTo>
                      <a:cubicBezTo>
                        <a:pt x="24765" y="724757"/>
                        <a:pt x="14573" y="700564"/>
                        <a:pt x="8763" y="670274"/>
                      </a:cubicBezTo>
                      <a:cubicBezTo>
                        <a:pt x="2858" y="639985"/>
                        <a:pt x="0" y="583121"/>
                        <a:pt x="0" y="499777"/>
                      </a:cubicBezTo>
                      <a:cubicBezTo>
                        <a:pt x="0" y="368522"/>
                        <a:pt x="11049" y="282226"/>
                        <a:pt x="33147" y="240887"/>
                      </a:cubicBezTo>
                      <a:cubicBezTo>
                        <a:pt x="55245" y="199549"/>
                        <a:pt x="94964" y="178880"/>
                        <a:pt x="152209" y="178880"/>
                      </a:cubicBezTo>
                      <a:cubicBezTo>
                        <a:pt x="176689" y="178880"/>
                        <a:pt x="198120" y="184309"/>
                        <a:pt x="216503" y="195167"/>
                      </a:cubicBezTo>
                      <a:cubicBezTo>
                        <a:pt x="234887" y="206026"/>
                        <a:pt x="251460" y="222885"/>
                        <a:pt x="266224" y="245650"/>
                      </a:cubicBezTo>
                      <a:lnTo>
                        <a:pt x="266224" y="0"/>
                      </a:lnTo>
                      <a:lnTo>
                        <a:pt x="427863" y="0"/>
                      </a:lnTo>
                      <a:close/>
                      <a:moveTo>
                        <a:pt x="216884" y="316992"/>
                      </a:moveTo>
                      <a:cubicBezTo>
                        <a:pt x="196406" y="316992"/>
                        <a:pt x="182499" y="327565"/>
                        <a:pt x="174974" y="348615"/>
                      </a:cubicBezTo>
                      <a:cubicBezTo>
                        <a:pt x="167450" y="369665"/>
                        <a:pt x="163640" y="416433"/>
                        <a:pt x="163640" y="488728"/>
                      </a:cubicBezTo>
                      <a:cubicBezTo>
                        <a:pt x="163640" y="564071"/>
                        <a:pt x="167164" y="611029"/>
                        <a:pt x="174212" y="629603"/>
                      </a:cubicBezTo>
                      <a:cubicBezTo>
                        <a:pt x="181261" y="648176"/>
                        <a:pt x="194120" y="657511"/>
                        <a:pt x="212884" y="657511"/>
                      </a:cubicBezTo>
                      <a:cubicBezTo>
                        <a:pt x="234315" y="657511"/>
                        <a:pt x="249174" y="646271"/>
                        <a:pt x="257366" y="623888"/>
                      </a:cubicBezTo>
                      <a:cubicBezTo>
                        <a:pt x="265557" y="601504"/>
                        <a:pt x="269653" y="542354"/>
                        <a:pt x="269653" y="446532"/>
                      </a:cubicBezTo>
                      <a:cubicBezTo>
                        <a:pt x="269653" y="397288"/>
                        <a:pt x="265748" y="363379"/>
                        <a:pt x="257842" y="344805"/>
                      </a:cubicBezTo>
                      <a:cubicBezTo>
                        <a:pt x="249936" y="326231"/>
                        <a:pt x="236315" y="316992"/>
                        <a:pt x="216884" y="316992"/>
                      </a:cubicBezTo>
                      <a:close/>
                    </a:path>
                  </a:pathLst>
                </a:custGeom>
                <a:grpFill/>
                <a:ln w="9525" cap="flat">
                  <a:noFill/>
                  <a:prstDash val="solid"/>
                  <a:miter/>
                </a:ln>
              </p:spPr>
              <p:txBody>
                <a:bodyPr rtlCol="0" anchor="ctr"/>
                <a:lstStyle/>
                <a:p>
                  <a:endParaRPr lang="zh-TW" altLang="en-US"/>
                </a:p>
              </p:txBody>
            </p:sp>
            <p:sp>
              <p:nvSpPr>
                <p:cNvPr id="209" name="手繪多邊形: 圖案 208">
                  <a:extLst>
                    <a:ext uri="{FF2B5EF4-FFF2-40B4-BE49-F238E27FC236}">
                      <a16:creationId xmlns:a16="http://schemas.microsoft.com/office/drawing/2014/main" id="{096C3ECF-A75A-43AC-B1D5-70DAED823DC6}"/>
                    </a:ext>
                  </a:extLst>
                </p:cNvPr>
                <p:cNvSpPr/>
                <p:nvPr/>
              </p:nvSpPr>
              <p:spPr>
                <a:xfrm>
                  <a:off x="3625813" y="1744762"/>
                  <a:ext cx="152400" cy="771525"/>
                </a:xfrm>
                <a:custGeom>
                  <a:avLst/>
                  <a:gdLst>
                    <a:gd name="connsiteX0" fmla="*/ 0 w 152400"/>
                    <a:gd name="connsiteY0" fmla="*/ 140589 h 771525"/>
                    <a:gd name="connsiteX1" fmla="*/ 0 w 152400"/>
                    <a:gd name="connsiteY1" fmla="*/ 0 h 771525"/>
                    <a:gd name="connsiteX2" fmla="*/ 161258 w 152400"/>
                    <a:gd name="connsiteY2" fmla="*/ 0 h 771525"/>
                    <a:gd name="connsiteX3" fmla="*/ 161258 w 152400"/>
                    <a:gd name="connsiteY3" fmla="*/ 140684 h 771525"/>
                    <a:gd name="connsiteX4" fmla="*/ 0 w 152400"/>
                    <a:gd name="connsiteY4" fmla="*/ 140684 h 771525"/>
                    <a:gd name="connsiteX5" fmla="*/ 0 w 152400"/>
                    <a:gd name="connsiteY5" fmla="*/ 779526 h 771525"/>
                    <a:gd name="connsiteX6" fmla="*/ 0 w 152400"/>
                    <a:gd name="connsiteY6" fmla="*/ 198406 h 771525"/>
                    <a:gd name="connsiteX7" fmla="*/ 161258 w 152400"/>
                    <a:gd name="connsiteY7" fmla="*/ 198406 h 771525"/>
                    <a:gd name="connsiteX8" fmla="*/ 161258 w 152400"/>
                    <a:gd name="connsiteY8" fmla="*/ 779526 h 771525"/>
                    <a:gd name="connsiteX9" fmla="*/ 0 w 152400"/>
                    <a:gd name="connsiteY9" fmla="*/ 77952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400" h="771525">
                      <a:moveTo>
                        <a:pt x="0" y="140589"/>
                      </a:moveTo>
                      <a:lnTo>
                        <a:pt x="0" y="0"/>
                      </a:lnTo>
                      <a:lnTo>
                        <a:pt x="161258" y="0"/>
                      </a:lnTo>
                      <a:lnTo>
                        <a:pt x="161258" y="140684"/>
                      </a:lnTo>
                      <a:lnTo>
                        <a:pt x="0" y="140684"/>
                      </a:lnTo>
                      <a:close/>
                      <a:moveTo>
                        <a:pt x="0" y="779526"/>
                      </a:moveTo>
                      <a:lnTo>
                        <a:pt x="0" y="198406"/>
                      </a:lnTo>
                      <a:lnTo>
                        <a:pt x="161258" y="198406"/>
                      </a:lnTo>
                      <a:lnTo>
                        <a:pt x="161258" y="779526"/>
                      </a:lnTo>
                      <a:lnTo>
                        <a:pt x="0" y="779526"/>
                      </a:lnTo>
                      <a:close/>
                    </a:path>
                  </a:pathLst>
                </a:custGeom>
                <a:grpFill/>
                <a:ln w="9525" cap="flat">
                  <a:noFill/>
                  <a:prstDash val="solid"/>
                  <a:miter/>
                </a:ln>
              </p:spPr>
              <p:txBody>
                <a:bodyPr rtlCol="0" anchor="ctr"/>
                <a:lstStyle/>
                <a:p>
                  <a:endParaRPr lang="zh-TW" altLang="en-US"/>
                </a:p>
              </p:txBody>
            </p:sp>
            <p:sp>
              <p:nvSpPr>
                <p:cNvPr id="210" name="手繪多邊形: 圖案 209">
                  <a:extLst>
                    <a:ext uri="{FF2B5EF4-FFF2-40B4-BE49-F238E27FC236}">
                      <a16:creationId xmlns:a16="http://schemas.microsoft.com/office/drawing/2014/main" id="{AA528D0C-EF03-4746-B26A-913C1BC46A38}"/>
                    </a:ext>
                  </a:extLst>
                </p:cNvPr>
                <p:cNvSpPr/>
                <p:nvPr/>
              </p:nvSpPr>
              <p:spPr>
                <a:xfrm>
                  <a:off x="3856128" y="1927547"/>
                  <a:ext cx="419100" cy="609600"/>
                </a:xfrm>
                <a:custGeom>
                  <a:avLst/>
                  <a:gdLst>
                    <a:gd name="connsiteX0" fmla="*/ 264319 w 419100"/>
                    <a:gd name="connsiteY0" fmla="*/ 368236 h 609600"/>
                    <a:gd name="connsiteX1" fmla="*/ 424053 w 419100"/>
                    <a:gd name="connsiteY1" fmla="*/ 368236 h 609600"/>
                    <a:gd name="connsiteX2" fmla="*/ 424529 w 419100"/>
                    <a:gd name="connsiteY2" fmla="*/ 380048 h 609600"/>
                    <a:gd name="connsiteX3" fmla="*/ 425005 w 419100"/>
                    <a:gd name="connsiteY3" fmla="*/ 390811 h 609600"/>
                    <a:gd name="connsiteX4" fmla="*/ 373285 w 419100"/>
                    <a:gd name="connsiteY4" fmla="*/ 557308 h 609600"/>
                    <a:gd name="connsiteX5" fmla="*/ 216027 w 419100"/>
                    <a:gd name="connsiteY5" fmla="*/ 612267 h 609600"/>
                    <a:gd name="connsiteX6" fmla="*/ 48482 w 419100"/>
                    <a:gd name="connsiteY6" fmla="*/ 544735 h 609600"/>
                    <a:gd name="connsiteX7" fmla="*/ 0 w 419100"/>
                    <a:gd name="connsiteY7" fmla="*/ 306419 h 609600"/>
                    <a:gd name="connsiteX8" fmla="*/ 48768 w 419100"/>
                    <a:gd name="connsiteY8" fmla="*/ 67818 h 609600"/>
                    <a:gd name="connsiteX9" fmla="*/ 216027 w 419100"/>
                    <a:gd name="connsiteY9" fmla="*/ 0 h 609600"/>
                    <a:gd name="connsiteX10" fmla="*/ 372713 w 419100"/>
                    <a:gd name="connsiteY10" fmla="*/ 54483 h 609600"/>
                    <a:gd name="connsiteX11" fmla="*/ 422910 w 419100"/>
                    <a:gd name="connsiteY11" fmla="*/ 224504 h 609600"/>
                    <a:gd name="connsiteX12" fmla="*/ 422910 w 419100"/>
                    <a:gd name="connsiteY12" fmla="*/ 234506 h 609600"/>
                    <a:gd name="connsiteX13" fmla="*/ 266224 w 419100"/>
                    <a:gd name="connsiteY13" fmla="*/ 234506 h 609600"/>
                    <a:gd name="connsiteX14" fmla="*/ 266224 w 419100"/>
                    <a:gd name="connsiteY14" fmla="*/ 218027 h 609600"/>
                    <a:gd name="connsiteX15" fmla="*/ 254889 w 419100"/>
                    <a:gd name="connsiteY15" fmla="*/ 143732 h 609600"/>
                    <a:gd name="connsiteX16" fmla="*/ 216979 w 419100"/>
                    <a:gd name="connsiteY16" fmla="*/ 121634 h 609600"/>
                    <a:gd name="connsiteX17" fmla="*/ 175546 w 419100"/>
                    <a:gd name="connsiteY17" fmla="*/ 151257 h 609600"/>
                    <a:gd name="connsiteX18" fmla="*/ 164782 w 419100"/>
                    <a:gd name="connsiteY18" fmla="*/ 306419 h 609600"/>
                    <a:gd name="connsiteX19" fmla="*/ 175546 w 419100"/>
                    <a:gd name="connsiteY19" fmla="*/ 459867 h 609600"/>
                    <a:gd name="connsiteX20" fmla="*/ 216027 w 419100"/>
                    <a:gd name="connsiteY20" fmla="*/ 492728 h 609600"/>
                    <a:gd name="connsiteX21" fmla="*/ 253460 w 419100"/>
                    <a:gd name="connsiteY21" fmla="*/ 469392 h 609600"/>
                    <a:gd name="connsiteX22" fmla="*/ 265271 w 419100"/>
                    <a:gd name="connsiteY22" fmla="*/ 395287 h 609600"/>
                    <a:gd name="connsiteX23" fmla="*/ 264795 w 419100"/>
                    <a:gd name="connsiteY23" fmla="*/ 382238 h 609600"/>
                    <a:gd name="connsiteX24" fmla="*/ 264319 w 419100"/>
                    <a:gd name="connsiteY24" fmla="*/ 368236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9100" h="609600">
                      <a:moveTo>
                        <a:pt x="264319" y="368236"/>
                      </a:moveTo>
                      <a:lnTo>
                        <a:pt x="424053" y="368236"/>
                      </a:lnTo>
                      <a:cubicBezTo>
                        <a:pt x="424053" y="371285"/>
                        <a:pt x="424243" y="375190"/>
                        <a:pt x="424529" y="380048"/>
                      </a:cubicBezTo>
                      <a:cubicBezTo>
                        <a:pt x="424815" y="384905"/>
                        <a:pt x="425005" y="388525"/>
                        <a:pt x="425005" y="390811"/>
                      </a:cubicBezTo>
                      <a:cubicBezTo>
                        <a:pt x="425005" y="465106"/>
                        <a:pt x="407765" y="520636"/>
                        <a:pt x="373285" y="557308"/>
                      </a:cubicBezTo>
                      <a:cubicBezTo>
                        <a:pt x="338804" y="593979"/>
                        <a:pt x="286417" y="612267"/>
                        <a:pt x="216027" y="612267"/>
                      </a:cubicBezTo>
                      <a:cubicBezTo>
                        <a:pt x="136684" y="612267"/>
                        <a:pt x="80867" y="589788"/>
                        <a:pt x="48482" y="544735"/>
                      </a:cubicBezTo>
                      <a:cubicBezTo>
                        <a:pt x="16192" y="499682"/>
                        <a:pt x="0" y="420243"/>
                        <a:pt x="0" y="306419"/>
                      </a:cubicBezTo>
                      <a:cubicBezTo>
                        <a:pt x="0" y="192596"/>
                        <a:pt x="16192" y="113062"/>
                        <a:pt x="48768" y="67818"/>
                      </a:cubicBezTo>
                      <a:cubicBezTo>
                        <a:pt x="81248" y="22574"/>
                        <a:pt x="136969" y="0"/>
                        <a:pt x="216027" y="0"/>
                      </a:cubicBezTo>
                      <a:cubicBezTo>
                        <a:pt x="286988" y="0"/>
                        <a:pt x="339280" y="18193"/>
                        <a:pt x="372713" y="54483"/>
                      </a:cubicBezTo>
                      <a:cubicBezTo>
                        <a:pt x="406241" y="90773"/>
                        <a:pt x="422910" y="147542"/>
                        <a:pt x="422910" y="224504"/>
                      </a:cubicBezTo>
                      <a:lnTo>
                        <a:pt x="422910" y="234506"/>
                      </a:lnTo>
                      <a:lnTo>
                        <a:pt x="266224" y="234506"/>
                      </a:lnTo>
                      <a:lnTo>
                        <a:pt x="266224" y="218027"/>
                      </a:lnTo>
                      <a:cubicBezTo>
                        <a:pt x="266224" y="183166"/>
                        <a:pt x="262414" y="158401"/>
                        <a:pt x="254889" y="143732"/>
                      </a:cubicBezTo>
                      <a:cubicBezTo>
                        <a:pt x="247364" y="128968"/>
                        <a:pt x="234696" y="121634"/>
                        <a:pt x="216979" y="121634"/>
                      </a:cubicBezTo>
                      <a:cubicBezTo>
                        <a:pt x="196501" y="121634"/>
                        <a:pt x="182689" y="131540"/>
                        <a:pt x="175546" y="151257"/>
                      </a:cubicBezTo>
                      <a:cubicBezTo>
                        <a:pt x="168307" y="170974"/>
                        <a:pt x="164782" y="222790"/>
                        <a:pt x="164782" y="306419"/>
                      </a:cubicBezTo>
                      <a:cubicBezTo>
                        <a:pt x="164782" y="386810"/>
                        <a:pt x="168402" y="437959"/>
                        <a:pt x="175546" y="459867"/>
                      </a:cubicBezTo>
                      <a:cubicBezTo>
                        <a:pt x="182785" y="481774"/>
                        <a:pt x="196215" y="492728"/>
                        <a:pt x="216027" y="492728"/>
                      </a:cubicBezTo>
                      <a:cubicBezTo>
                        <a:pt x="233077" y="492728"/>
                        <a:pt x="245554" y="484918"/>
                        <a:pt x="253460" y="469392"/>
                      </a:cubicBezTo>
                      <a:cubicBezTo>
                        <a:pt x="261366" y="453866"/>
                        <a:pt x="265271" y="429101"/>
                        <a:pt x="265271" y="395287"/>
                      </a:cubicBezTo>
                      <a:cubicBezTo>
                        <a:pt x="265271" y="392621"/>
                        <a:pt x="265081" y="388239"/>
                        <a:pt x="264795" y="382238"/>
                      </a:cubicBezTo>
                      <a:cubicBezTo>
                        <a:pt x="264509" y="376237"/>
                        <a:pt x="264319" y="371570"/>
                        <a:pt x="264319" y="368236"/>
                      </a:cubicBezTo>
                      <a:close/>
                    </a:path>
                  </a:pathLst>
                </a:custGeom>
                <a:grpFill/>
                <a:ln w="9525" cap="flat">
                  <a:noFill/>
                  <a:prstDash val="solid"/>
                  <a:miter/>
                </a:ln>
              </p:spPr>
              <p:txBody>
                <a:bodyPr rtlCol="0" anchor="ctr"/>
                <a:lstStyle/>
                <a:p>
                  <a:endParaRPr lang="zh-TW" altLang="en-US"/>
                </a:p>
              </p:txBody>
            </p:sp>
            <p:sp>
              <p:nvSpPr>
                <p:cNvPr id="211" name="手繪多邊形: 圖案 210">
                  <a:extLst>
                    <a:ext uri="{FF2B5EF4-FFF2-40B4-BE49-F238E27FC236}">
                      <a16:creationId xmlns:a16="http://schemas.microsoft.com/office/drawing/2014/main" id="{83F50DD3-3205-45C7-9524-503673998FC0}"/>
                    </a:ext>
                  </a:extLst>
                </p:cNvPr>
                <p:cNvSpPr/>
                <p:nvPr/>
              </p:nvSpPr>
              <p:spPr>
                <a:xfrm>
                  <a:off x="4354475" y="1744762"/>
                  <a:ext cx="152400" cy="771525"/>
                </a:xfrm>
                <a:custGeom>
                  <a:avLst/>
                  <a:gdLst>
                    <a:gd name="connsiteX0" fmla="*/ 0 w 152400"/>
                    <a:gd name="connsiteY0" fmla="*/ 140589 h 771525"/>
                    <a:gd name="connsiteX1" fmla="*/ 0 w 152400"/>
                    <a:gd name="connsiteY1" fmla="*/ 0 h 771525"/>
                    <a:gd name="connsiteX2" fmla="*/ 161258 w 152400"/>
                    <a:gd name="connsiteY2" fmla="*/ 0 h 771525"/>
                    <a:gd name="connsiteX3" fmla="*/ 161258 w 152400"/>
                    <a:gd name="connsiteY3" fmla="*/ 140684 h 771525"/>
                    <a:gd name="connsiteX4" fmla="*/ 0 w 152400"/>
                    <a:gd name="connsiteY4" fmla="*/ 140684 h 771525"/>
                    <a:gd name="connsiteX5" fmla="*/ 0 w 152400"/>
                    <a:gd name="connsiteY5" fmla="*/ 779526 h 771525"/>
                    <a:gd name="connsiteX6" fmla="*/ 0 w 152400"/>
                    <a:gd name="connsiteY6" fmla="*/ 198406 h 771525"/>
                    <a:gd name="connsiteX7" fmla="*/ 161258 w 152400"/>
                    <a:gd name="connsiteY7" fmla="*/ 198406 h 771525"/>
                    <a:gd name="connsiteX8" fmla="*/ 161258 w 152400"/>
                    <a:gd name="connsiteY8" fmla="*/ 779526 h 771525"/>
                    <a:gd name="connsiteX9" fmla="*/ 0 w 152400"/>
                    <a:gd name="connsiteY9" fmla="*/ 77952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400" h="771525">
                      <a:moveTo>
                        <a:pt x="0" y="140589"/>
                      </a:moveTo>
                      <a:lnTo>
                        <a:pt x="0" y="0"/>
                      </a:lnTo>
                      <a:lnTo>
                        <a:pt x="161258" y="0"/>
                      </a:lnTo>
                      <a:lnTo>
                        <a:pt x="161258" y="140684"/>
                      </a:lnTo>
                      <a:lnTo>
                        <a:pt x="0" y="140684"/>
                      </a:lnTo>
                      <a:close/>
                      <a:moveTo>
                        <a:pt x="0" y="779526"/>
                      </a:moveTo>
                      <a:lnTo>
                        <a:pt x="0" y="198406"/>
                      </a:lnTo>
                      <a:lnTo>
                        <a:pt x="161258" y="198406"/>
                      </a:lnTo>
                      <a:lnTo>
                        <a:pt x="161258" y="779526"/>
                      </a:lnTo>
                      <a:lnTo>
                        <a:pt x="0" y="779526"/>
                      </a:lnTo>
                      <a:close/>
                    </a:path>
                  </a:pathLst>
                </a:custGeom>
                <a:grpFill/>
                <a:ln w="9525" cap="flat">
                  <a:noFill/>
                  <a:prstDash val="solid"/>
                  <a:miter/>
                </a:ln>
              </p:spPr>
              <p:txBody>
                <a:bodyPr rtlCol="0" anchor="ctr"/>
                <a:lstStyle/>
                <a:p>
                  <a:endParaRPr lang="zh-TW" altLang="en-US"/>
                </a:p>
              </p:txBody>
            </p:sp>
            <p:sp>
              <p:nvSpPr>
                <p:cNvPr id="212" name="手繪多邊形: 圖案 211">
                  <a:extLst>
                    <a:ext uri="{FF2B5EF4-FFF2-40B4-BE49-F238E27FC236}">
                      <a16:creationId xmlns:a16="http://schemas.microsoft.com/office/drawing/2014/main" id="{BD68C8A2-646A-4329-8206-E393B4F2E2CB}"/>
                    </a:ext>
                  </a:extLst>
                </p:cNvPr>
                <p:cNvSpPr/>
                <p:nvPr/>
              </p:nvSpPr>
              <p:spPr>
                <a:xfrm>
                  <a:off x="4858539" y="1750763"/>
                  <a:ext cx="485775" cy="771525"/>
                </a:xfrm>
                <a:custGeom>
                  <a:avLst/>
                  <a:gdLst>
                    <a:gd name="connsiteX0" fmla="*/ 0 w 485775"/>
                    <a:gd name="connsiteY0" fmla="*/ 773525 h 771525"/>
                    <a:gd name="connsiteX1" fmla="*/ 0 w 485775"/>
                    <a:gd name="connsiteY1" fmla="*/ 0 h 771525"/>
                    <a:gd name="connsiteX2" fmla="*/ 177832 w 485775"/>
                    <a:gd name="connsiteY2" fmla="*/ 0 h 771525"/>
                    <a:gd name="connsiteX3" fmla="*/ 323279 w 485775"/>
                    <a:gd name="connsiteY3" fmla="*/ 8572 h 771525"/>
                    <a:gd name="connsiteX4" fmla="*/ 402431 w 485775"/>
                    <a:gd name="connsiteY4" fmla="*/ 37243 h 771525"/>
                    <a:gd name="connsiteX5" fmla="*/ 467487 w 485775"/>
                    <a:gd name="connsiteY5" fmla="*/ 114872 h 771525"/>
                    <a:gd name="connsiteX6" fmla="*/ 489871 w 485775"/>
                    <a:gd name="connsiteY6" fmla="*/ 237649 h 771525"/>
                    <a:gd name="connsiteX7" fmla="*/ 427863 w 485775"/>
                    <a:gd name="connsiteY7" fmla="*/ 416243 h 771525"/>
                    <a:gd name="connsiteX8" fmla="*/ 245745 w 485775"/>
                    <a:gd name="connsiteY8" fmla="*/ 477298 h 771525"/>
                    <a:gd name="connsiteX9" fmla="*/ 181928 w 485775"/>
                    <a:gd name="connsiteY9" fmla="*/ 477298 h 771525"/>
                    <a:gd name="connsiteX10" fmla="*/ 181928 w 485775"/>
                    <a:gd name="connsiteY10" fmla="*/ 773621 h 771525"/>
                    <a:gd name="connsiteX11" fmla="*/ 0 w 485775"/>
                    <a:gd name="connsiteY11" fmla="*/ 773621 h 771525"/>
                    <a:gd name="connsiteX12" fmla="*/ 181832 w 485775"/>
                    <a:gd name="connsiteY12" fmla="*/ 332994 h 771525"/>
                    <a:gd name="connsiteX13" fmla="*/ 191167 w 485775"/>
                    <a:gd name="connsiteY13" fmla="*/ 334042 h 771525"/>
                    <a:gd name="connsiteX14" fmla="*/ 206026 w 485775"/>
                    <a:gd name="connsiteY14" fmla="*/ 334518 h 771525"/>
                    <a:gd name="connsiteX15" fmla="*/ 284416 w 485775"/>
                    <a:gd name="connsiteY15" fmla="*/ 309182 h 771525"/>
                    <a:gd name="connsiteX16" fmla="*/ 308515 w 485775"/>
                    <a:gd name="connsiteY16" fmla="*/ 227552 h 771525"/>
                    <a:gd name="connsiteX17" fmla="*/ 282893 w 485775"/>
                    <a:gd name="connsiteY17" fmla="*/ 160211 h 771525"/>
                    <a:gd name="connsiteX18" fmla="*/ 197548 w 485775"/>
                    <a:gd name="connsiteY18" fmla="*/ 139637 h 771525"/>
                    <a:gd name="connsiteX19" fmla="*/ 182023 w 485775"/>
                    <a:gd name="connsiteY19" fmla="*/ 139637 h 771525"/>
                    <a:gd name="connsiteX20" fmla="*/ 182023 w 485775"/>
                    <a:gd name="connsiteY20" fmla="*/ 332994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5775" h="771525">
                      <a:moveTo>
                        <a:pt x="0" y="773525"/>
                      </a:moveTo>
                      <a:lnTo>
                        <a:pt x="0" y="0"/>
                      </a:lnTo>
                      <a:lnTo>
                        <a:pt x="177832" y="0"/>
                      </a:lnTo>
                      <a:cubicBezTo>
                        <a:pt x="243459" y="0"/>
                        <a:pt x="291941" y="2857"/>
                        <a:pt x="323279" y="8572"/>
                      </a:cubicBezTo>
                      <a:cubicBezTo>
                        <a:pt x="354616" y="14288"/>
                        <a:pt x="381000" y="23812"/>
                        <a:pt x="402431" y="37243"/>
                      </a:cubicBezTo>
                      <a:cubicBezTo>
                        <a:pt x="430911" y="54674"/>
                        <a:pt x="452533" y="80486"/>
                        <a:pt x="467487" y="114872"/>
                      </a:cubicBezTo>
                      <a:cubicBezTo>
                        <a:pt x="482346" y="149162"/>
                        <a:pt x="489871" y="190119"/>
                        <a:pt x="489871" y="237649"/>
                      </a:cubicBezTo>
                      <a:cubicBezTo>
                        <a:pt x="489871" y="316040"/>
                        <a:pt x="469202" y="375571"/>
                        <a:pt x="427863" y="416243"/>
                      </a:cubicBezTo>
                      <a:cubicBezTo>
                        <a:pt x="386524" y="456914"/>
                        <a:pt x="325850" y="477298"/>
                        <a:pt x="245745" y="477298"/>
                      </a:cubicBezTo>
                      <a:lnTo>
                        <a:pt x="181928" y="477298"/>
                      </a:lnTo>
                      <a:lnTo>
                        <a:pt x="181928" y="773621"/>
                      </a:lnTo>
                      <a:lnTo>
                        <a:pt x="0" y="773621"/>
                      </a:lnTo>
                      <a:close/>
                      <a:moveTo>
                        <a:pt x="181832" y="332994"/>
                      </a:moveTo>
                      <a:cubicBezTo>
                        <a:pt x="184499" y="333375"/>
                        <a:pt x="187643" y="333661"/>
                        <a:pt x="191167" y="334042"/>
                      </a:cubicBezTo>
                      <a:cubicBezTo>
                        <a:pt x="194691" y="334423"/>
                        <a:pt x="199644" y="334518"/>
                        <a:pt x="206026" y="334518"/>
                      </a:cubicBezTo>
                      <a:cubicBezTo>
                        <a:pt x="242221" y="334518"/>
                        <a:pt x="268319" y="326041"/>
                        <a:pt x="284416" y="309182"/>
                      </a:cubicBezTo>
                      <a:cubicBezTo>
                        <a:pt x="300514" y="292322"/>
                        <a:pt x="308515" y="265081"/>
                        <a:pt x="308515" y="227552"/>
                      </a:cubicBezTo>
                      <a:cubicBezTo>
                        <a:pt x="308515" y="196406"/>
                        <a:pt x="299942" y="174022"/>
                        <a:pt x="282893" y="160211"/>
                      </a:cubicBezTo>
                      <a:cubicBezTo>
                        <a:pt x="265843" y="146495"/>
                        <a:pt x="237363" y="139637"/>
                        <a:pt x="197548" y="139637"/>
                      </a:cubicBezTo>
                      <a:lnTo>
                        <a:pt x="182023" y="139637"/>
                      </a:lnTo>
                      <a:lnTo>
                        <a:pt x="182023" y="332994"/>
                      </a:lnTo>
                      <a:close/>
                    </a:path>
                  </a:pathLst>
                </a:custGeom>
                <a:grpFill/>
                <a:ln w="9525" cap="flat">
                  <a:noFill/>
                  <a:prstDash val="solid"/>
                  <a:miter/>
                </a:ln>
              </p:spPr>
              <p:txBody>
                <a:bodyPr rtlCol="0" anchor="ctr"/>
                <a:lstStyle/>
                <a:p>
                  <a:endParaRPr lang="zh-TW" altLang="en-US"/>
                </a:p>
              </p:txBody>
            </p:sp>
            <p:sp>
              <p:nvSpPr>
                <p:cNvPr id="213" name="手繪多邊形: 圖案 212">
                  <a:extLst>
                    <a:ext uri="{FF2B5EF4-FFF2-40B4-BE49-F238E27FC236}">
                      <a16:creationId xmlns:a16="http://schemas.microsoft.com/office/drawing/2014/main" id="{53F0F2D2-4037-400B-96E2-8B44ABF20DBC}"/>
                    </a:ext>
                  </a:extLst>
                </p:cNvPr>
                <p:cNvSpPr/>
                <p:nvPr/>
              </p:nvSpPr>
              <p:spPr>
                <a:xfrm>
                  <a:off x="5403654" y="1732189"/>
                  <a:ext cx="504825" cy="809625"/>
                </a:xfrm>
                <a:custGeom>
                  <a:avLst/>
                  <a:gdLst>
                    <a:gd name="connsiteX0" fmla="*/ 332327 w 504825"/>
                    <a:gd name="connsiteY0" fmla="*/ 492728 h 809625"/>
                    <a:gd name="connsiteX1" fmla="*/ 510159 w 504825"/>
                    <a:gd name="connsiteY1" fmla="*/ 492728 h 809625"/>
                    <a:gd name="connsiteX2" fmla="*/ 510921 w 504825"/>
                    <a:gd name="connsiteY2" fmla="*/ 507778 h 809625"/>
                    <a:gd name="connsiteX3" fmla="*/ 511207 w 504825"/>
                    <a:gd name="connsiteY3" fmla="*/ 531876 h 809625"/>
                    <a:gd name="connsiteX4" fmla="*/ 449199 w 504825"/>
                    <a:gd name="connsiteY4" fmla="*/ 742093 h 809625"/>
                    <a:gd name="connsiteX5" fmla="*/ 259080 w 504825"/>
                    <a:gd name="connsiteY5" fmla="*/ 810673 h 809625"/>
                    <a:gd name="connsiteX6" fmla="*/ 130016 w 504825"/>
                    <a:gd name="connsiteY6" fmla="*/ 785527 h 809625"/>
                    <a:gd name="connsiteX7" fmla="*/ 43148 w 504825"/>
                    <a:gd name="connsiteY7" fmla="*/ 709708 h 809625"/>
                    <a:gd name="connsiteX8" fmla="*/ 10001 w 504825"/>
                    <a:gd name="connsiteY8" fmla="*/ 609219 h 809625"/>
                    <a:gd name="connsiteX9" fmla="*/ 0 w 504825"/>
                    <a:gd name="connsiteY9" fmla="*/ 405289 h 809625"/>
                    <a:gd name="connsiteX10" fmla="*/ 10001 w 504825"/>
                    <a:gd name="connsiteY10" fmla="*/ 201359 h 809625"/>
                    <a:gd name="connsiteX11" fmla="*/ 43148 w 504825"/>
                    <a:gd name="connsiteY11" fmla="*/ 100870 h 809625"/>
                    <a:gd name="connsiteX12" fmla="*/ 129064 w 504825"/>
                    <a:gd name="connsiteY12" fmla="*/ 25241 h 809625"/>
                    <a:gd name="connsiteX13" fmla="*/ 255937 w 504825"/>
                    <a:gd name="connsiteY13" fmla="*/ 0 h 809625"/>
                    <a:gd name="connsiteX14" fmla="*/ 446532 w 504825"/>
                    <a:gd name="connsiteY14" fmla="*/ 70580 h 809625"/>
                    <a:gd name="connsiteX15" fmla="*/ 510064 w 504825"/>
                    <a:gd name="connsiteY15" fmla="*/ 281750 h 809625"/>
                    <a:gd name="connsiteX16" fmla="*/ 510064 w 504825"/>
                    <a:gd name="connsiteY16" fmla="*/ 289274 h 809625"/>
                    <a:gd name="connsiteX17" fmla="*/ 334232 w 504825"/>
                    <a:gd name="connsiteY17" fmla="*/ 288798 h 809625"/>
                    <a:gd name="connsiteX18" fmla="*/ 316134 w 504825"/>
                    <a:gd name="connsiteY18" fmla="*/ 178022 h 809625"/>
                    <a:gd name="connsiteX19" fmla="*/ 258889 w 504825"/>
                    <a:gd name="connsiteY19" fmla="*/ 146114 h 809625"/>
                    <a:gd name="connsiteX20" fmla="*/ 199072 w 504825"/>
                    <a:gd name="connsiteY20" fmla="*/ 185071 h 809625"/>
                    <a:gd name="connsiteX21" fmla="*/ 182975 w 504825"/>
                    <a:gd name="connsiteY21" fmla="*/ 390716 h 809625"/>
                    <a:gd name="connsiteX22" fmla="*/ 182975 w 504825"/>
                    <a:gd name="connsiteY22" fmla="*/ 405289 h 809625"/>
                    <a:gd name="connsiteX23" fmla="*/ 199072 w 504825"/>
                    <a:gd name="connsiteY23" fmla="*/ 625031 h 809625"/>
                    <a:gd name="connsiteX24" fmla="*/ 258889 w 504825"/>
                    <a:gd name="connsiteY24" fmla="*/ 665512 h 809625"/>
                    <a:gd name="connsiteX25" fmla="*/ 315944 w 504825"/>
                    <a:gd name="connsiteY25" fmla="*/ 636175 h 809625"/>
                    <a:gd name="connsiteX26" fmla="*/ 332232 w 504825"/>
                    <a:gd name="connsiteY26" fmla="*/ 526923 h 809625"/>
                    <a:gd name="connsiteX27" fmla="*/ 332232 w 504825"/>
                    <a:gd name="connsiteY27" fmla="*/ 492728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4825" h="809625">
                      <a:moveTo>
                        <a:pt x="332327" y="492728"/>
                      </a:moveTo>
                      <a:lnTo>
                        <a:pt x="510159" y="492728"/>
                      </a:lnTo>
                      <a:cubicBezTo>
                        <a:pt x="510445" y="497396"/>
                        <a:pt x="510730" y="502444"/>
                        <a:pt x="510921" y="507778"/>
                      </a:cubicBezTo>
                      <a:cubicBezTo>
                        <a:pt x="511111" y="513112"/>
                        <a:pt x="511207" y="521208"/>
                        <a:pt x="511207" y="531876"/>
                      </a:cubicBezTo>
                      <a:cubicBezTo>
                        <a:pt x="511207" y="626269"/>
                        <a:pt x="490538" y="696373"/>
                        <a:pt x="449199" y="742093"/>
                      </a:cubicBezTo>
                      <a:cubicBezTo>
                        <a:pt x="407860" y="787813"/>
                        <a:pt x="344424" y="810673"/>
                        <a:pt x="259080" y="810673"/>
                      </a:cubicBezTo>
                      <a:cubicBezTo>
                        <a:pt x="208883" y="810673"/>
                        <a:pt x="165830" y="802291"/>
                        <a:pt x="130016" y="785527"/>
                      </a:cubicBezTo>
                      <a:cubicBezTo>
                        <a:pt x="94202" y="768763"/>
                        <a:pt x="65246" y="743522"/>
                        <a:pt x="43148" y="709708"/>
                      </a:cubicBezTo>
                      <a:cubicBezTo>
                        <a:pt x="27717" y="685610"/>
                        <a:pt x="16669" y="652082"/>
                        <a:pt x="10001" y="609219"/>
                      </a:cubicBezTo>
                      <a:cubicBezTo>
                        <a:pt x="3334" y="566357"/>
                        <a:pt x="0" y="498348"/>
                        <a:pt x="0" y="405289"/>
                      </a:cubicBezTo>
                      <a:cubicBezTo>
                        <a:pt x="0" y="312230"/>
                        <a:pt x="3334" y="244221"/>
                        <a:pt x="10001" y="201359"/>
                      </a:cubicBezTo>
                      <a:cubicBezTo>
                        <a:pt x="16669" y="158496"/>
                        <a:pt x="27717" y="124968"/>
                        <a:pt x="43148" y="100870"/>
                      </a:cubicBezTo>
                      <a:cubicBezTo>
                        <a:pt x="64865" y="67342"/>
                        <a:pt x="93535" y="42196"/>
                        <a:pt x="129064" y="25241"/>
                      </a:cubicBezTo>
                      <a:cubicBezTo>
                        <a:pt x="164306" y="8477"/>
                        <a:pt x="206692" y="0"/>
                        <a:pt x="255937" y="0"/>
                      </a:cubicBezTo>
                      <a:cubicBezTo>
                        <a:pt x="340614" y="0"/>
                        <a:pt x="404146" y="23527"/>
                        <a:pt x="446532" y="70580"/>
                      </a:cubicBezTo>
                      <a:cubicBezTo>
                        <a:pt x="488918" y="117634"/>
                        <a:pt x="510064" y="188024"/>
                        <a:pt x="510064" y="281750"/>
                      </a:cubicBezTo>
                      <a:lnTo>
                        <a:pt x="510064" y="289274"/>
                      </a:lnTo>
                      <a:lnTo>
                        <a:pt x="334232" y="288798"/>
                      </a:lnTo>
                      <a:cubicBezTo>
                        <a:pt x="333565" y="236220"/>
                        <a:pt x="327565" y="199263"/>
                        <a:pt x="316134" y="178022"/>
                      </a:cubicBezTo>
                      <a:cubicBezTo>
                        <a:pt x="304705" y="156781"/>
                        <a:pt x="285655" y="146114"/>
                        <a:pt x="258889" y="146114"/>
                      </a:cubicBezTo>
                      <a:cubicBezTo>
                        <a:pt x="229743" y="146114"/>
                        <a:pt x="209836" y="159068"/>
                        <a:pt x="199072" y="185071"/>
                      </a:cubicBezTo>
                      <a:cubicBezTo>
                        <a:pt x="188309" y="211074"/>
                        <a:pt x="182975" y="279559"/>
                        <a:pt x="182975" y="390716"/>
                      </a:cubicBezTo>
                      <a:lnTo>
                        <a:pt x="182975" y="405289"/>
                      </a:lnTo>
                      <a:cubicBezTo>
                        <a:pt x="182975" y="524828"/>
                        <a:pt x="188309" y="598075"/>
                        <a:pt x="199072" y="625031"/>
                      </a:cubicBezTo>
                      <a:cubicBezTo>
                        <a:pt x="209740" y="651986"/>
                        <a:pt x="229743" y="665512"/>
                        <a:pt x="258889" y="665512"/>
                      </a:cubicBezTo>
                      <a:cubicBezTo>
                        <a:pt x="286036" y="665512"/>
                        <a:pt x="304990" y="655701"/>
                        <a:pt x="315944" y="636175"/>
                      </a:cubicBezTo>
                      <a:cubicBezTo>
                        <a:pt x="326803" y="616553"/>
                        <a:pt x="332232" y="580168"/>
                        <a:pt x="332232" y="526923"/>
                      </a:cubicBezTo>
                      <a:lnTo>
                        <a:pt x="332232" y="492728"/>
                      </a:lnTo>
                      <a:close/>
                    </a:path>
                  </a:pathLst>
                </a:custGeom>
                <a:grpFill/>
                <a:ln w="9525" cap="flat">
                  <a:noFill/>
                  <a:prstDash val="solid"/>
                  <a:miter/>
                </a:ln>
              </p:spPr>
              <p:txBody>
                <a:bodyPr rtlCol="0" anchor="ctr"/>
                <a:lstStyle/>
                <a:p>
                  <a:endParaRPr lang="zh-TW" altLang="en-US"/>
                </a:p>
              </p:txBody>
            </p:sp>
            <p:sp>
              <p:nvSpPr>
                <p:cNvPr id="214" name="手繪多邊形: 圖案 213">
                  <a:extLst>
                    <a:ext uri="{FF2B5EF4-FFF2-40B4-BE49-F238E27FC236}">
                      <a16:creationId xmlns:a16="http://schemas.microsoft.com/office/drawing/2014/main" id="{EEDBA256-65F0-46AF-9EBB-CB550B631980}"/>
                    </a:ext>
                  </a:extLst>
                </p:cNvPr>
                <p:cNvSpPr/>
                <p:nvPr/>
              </p:nvSpPr>
              <p:spPr>
                <a:xfrm>
                  <a:off x="5982965" y="1927547"/>
                  <a:ext cx="428625" cy="609600"/>
                </a:xfrm>
                <a:custGeom>
                  <a:avLst/>
                  <a:gdLst>
                    <a:gd name="connsiteX0" fmla="*/ 0 w 428625"/>
                    <a:gd name="connsiteY0" fmla="*/ 306419 h 609600"/>
                    <a:gd name="connsiteX1" fmla="*/ 48768 w 428625"/>
                    <a:gd name="connsiteY1" fmla="*/ 68294 h 609600"/>
                    <a:gd name="connsiteX2" fmla="*/ 216027 w 428625"/>
                    <a:gd name="connsiteY2" fmla="*/ 0 h 609600"/>
                    <a:gd name="connsiteX3" fmla="*/ 383286 w 428625"/>
                    <a:gd name="connsiteY3" fmla="*/ 67818 h 609600"/>
                    <a:gd name="connsiteX4" fmla="*/ 432054 w 428625"/>
                    <a:gd name="connsiteY4" fmla="*/ 306419 h 609600"/>
                    <a:gd name="connsiteX5" fmla="*/ 383286 w 428625"/>
                    <a:gd name="connsiteY5" fmla="*/ 544259 h 609600"/>
                    <a:gd name="connsiteX6" fmla="*/ 216027 w 428625"/>
                    <a:gd name="connsiteY6" fmla="*/ 612362 h 609600"/>
                    <a:gd name="connsiteX7" fmla="*/ 48482 w 428625"/>
                    <a:gd name="connsiteY7" fmla="*/ 544830 h 609600"/>
                    <a:gd name="connsiteX8" fmla="*/ 0 w 428625"/>
                    <a:gd name="connsiteY8" fmla="*/ 306419 h 609600"/>
                    <a:gd name="connsiteX9" fmla="*/ 164783 w 428625"/>
                    <a:gd name="connsiteY9" fmla="*/ 306419 h 609600"/>
                    <a:gd name="connsiteX10" fmla="*/ 175546 w 428625"/>
                    <a:gd name="connsiteY10" fmla="*/ 459867 h 609600"/>
                    <a:gd name="connsiteX11" fmla="*/ 216027 w 428625"/>
                    <a:gd name="connsiteY11" fmla="*/ 490728 h 609600"/>
                    <a:gd name="connsiteX12" fmla="*/ 256508 w 428625"/>
                    <a:gd name="connsiteY12" fmla="*/ 461105 h 609600"/>
                    <a:gd name="connsiteX13" fmla="*/ 267271 w 428625"/>
                    <a:gd name="connsiteY13" fmla="*/ 306419 h 609600"/>
                    <a:gd name="connsiteX14" fmla="*/ 256508 w 428625"/>
                    <a:gd name="connsiteY14" fmla="*/ 151448 h 609600"/>
                    <a:gd name="connsiteX15" fmla="*/ 216027 w 428625"/>
                    <a:gd name="connsiteY15" fmla="*/ 121539 h 609600"/>
                    <a:gd name="connsiteX16" fmla="*/ 175546 w 428625"/>
                    <a:gd name="connsiteY16" fmla="*/ 152686 h 609600"/>
                    <a:gd name="connsiteX17" fmla="*/ 164783 w 428625"/>
                    <a:gd name="connsiteY17" fmla="*/ 306419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625" h="609600">
                      <a:moveTo>
                        <a:pt x="0" y="306419"/>
                      </a:moveTo>
                      <a:cubicBezTo>
                        <a:pt x="0" y="193262"/>
                        <a:pt x="16193" y="113919"/>
                        <a:pt x="48768" y="68294"/>
                      </a:cubicBezTo>
                      <a:cubicBezTo>
                        <a:pt x="81248" y="22765"/>
                        <a:pt x="136970" y="0"/>
                        <a:pt x="216027" y="0"/>
                      </a:cubicBezTo>
                      <a:cubicBezTo>
                        <a:pt x="295084" y="0"/>
                        <a:pt x="350806" y="22574"/>
                        <a:pt x="383286" y="67818"/>
                      </a:cubicBezTo>
                      <a:cubicBezTo>
                        <a:pt x="415766" y="113062"/>
                        <a:pt x="432054" y="192596"/>
                        <a:pt x="432054" y="306419"/>
                      </a:cubicBezTo>
                      <a:cubicBezTo>
                        <a:pt x="432054" y="419576"/>
                        <a:pt x="415766" y="498920"/>
                        <a:pt x="383286" y="544259"/>
                      </a:cubicBezTo>
                      <a:cubicBezTo>
                        <a:pt x="350806" y="589598"/>
                        <a:pt x="295084" y="612362"/>
                        <a:pt x="216027" y="612362"/>
                      </a:cubicBezTo>
                      <a:cubicBezTo>
                        <a:pt x="136684" y="612362"/>
                        <a:pt x="80867" y="589883"/>
                        <a:pt x="48482" y="544830"/>
                      </a:cubicBezTo>
                      <a:cubicBezTo>
                        <a:pt x="16193" y="499777"/>
                        <a:pt x="0" y="420338"/>
                        <a:pt x="0" y="306419"/>
                      </a:cubicBezTo>
                      <a:close/>
                      <a:moveTo>
                        <a:pt x="164783" y="306419"/>
                      </a:moveTo>
                      <a:cubicBezTo>
                        <a:pt x="164783" y="388144"/>
                        <a:pt x="168402" y="439293"/>
                        <a:pt x="175546" y="459867"/>
                      </a:cubicBezTo>
                      <a:cubicBezTo>
                        <a:pt x="182785" y="480441"/>
                        <a:pt x="196215" y="490728"/>
                        <a:pt x="216027" y="490728"/>
                      </a:cubicBezTo>
                      <a:cubicBezTo>
                        <a:pt x="235744" y="490728"/>
                        <a:pt x="249269" y="480822"/>
                        <a:pt x="256508" y="461105"/>
                      </a:cubicBezTo>
                      <a:cubicBezTo>
                        <a:pt x="263747" y="441388"/>
                        <a:pt x="267271" y="389763"/>
                        <a:pt x="267271" y="306419"/>
                      </a:cubicBezTo>
                      <a:cubicBezTo>
                        <a:pt x="267271" y="223076"/>
                        <a:pt x="263652" y="171355"/>
                        <a:pt x="256508" y="151448"/>
                      </a:cubicBezTo>
                      <a:cubicBezTo>
                        <a:pt x="249269" y="131540"/>
                        <a:pt x="235839" y="121539"/>
                        <a:pt x="216027" y="121539"/>
                      </a:cubicBezTo>
                      <a:cubicBezTo>
                        <a:pt x="196215" y="121539"/>
                        <a:pt x="182785" y="131921"/>
                        <a:pt x="175546" y="152686"/>
                      </a:cubicBezTo>
                      <a:cubicBezTo>
                        <a:pt x="168307" y="173546"/>
                        <a:pt x="164783" y="224695"/>
                        <a:pt x="164783" y="306419"/>
                      </a:cubicBezTo>
                      <a:close/>
                    </a:path>
                  </a:pathLst>
                </a:custGeom>
                <a:grpFill/>
                <a:ln w="9525" cap="flat">
                  <a:noFill/>
                  <a:prstDash val="solid"/>
                  <a:miter/>
                </a:ln>
              </p:spPr>
              <p:txBody>
                <a:bodyPr rtlCol="0" anchor="ctr"/>
                <a:lstStyle/>
                <a:p>
                  <a:endParaRPr lang="zh-TW" altLang="en-US"/>
                </a:p>
              </p:txBody>
            </p:sp>
            <p:sp>
              <p:nvSpPr>
                <p:cNvPr id="215" name="手繪多邊形: 圖案 214">
                  <a:extLst>
                    <a:ext uri="{FF2B5EF4-FFF2-40B4-BE49-F238E27FC236}">
                      <a16:creationId xmlns:a16="http://schemas.microsoft.com/office/drawing/2014/main" id="{180BED13-CD56-4641-816B-547E06D323FE}"/>
                    </a:ext>
                  </a:extLst>
                </p:cNvPr>
                <p:cNvSpPr/>
                <p:nvPr/>
              </p:nvSpPr>
              <p:spPr>
                <a:xfrm>
                  <a:off x="6492171" y="1750763"/>
                  <a:ext cx="171450" cy="771525"/>
                </a:xfrm>
                <a:custGeom>
                  <a:avLst/>
                  <a:gdLst>
                    <a:gd name="connsiteX0" fmla="*/ 0 w 171450"/>
                    <a:gd name="connsiteY0" fmla="*/ 773525 h 771525"/>
                    <a:gd name="connsiteX1" fmla="*/ 0 w 171450"/>
                    <a:gd name="connsiteY1" fmla="*/ 0 h 771525"/>
                    <a:gd name="connsiteX2" fmla="*/ 180784 w 171450"/>
                    <a:gd name="connsiteY2" fmla="*/ 0 h 771525"/>
                    <a:gd name="connsiteX3" fmla="*/ 180784 w 171450"/>
                    <a:gd name="connsiteY3" fmla="*/ 773525 h 771525"/>
                    <a:gd name="connsiteX4" fmla="*/ 0 w 171450"/>
                    <a:gd name="connsiteY4" fmla="*/ 773525 h 771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771525">
                      <a:moveTo>
                        <a:pt x="0" y="773525"/>
                      </a:moveTo>
                      <a:lnTo>
                        <a:pt x="0" y="0"/>
                      </a:lnTo>
                      <a:lnTo>
                        <a:pt x="180784" y="0"/>
                      </a:lnTo>
                      <a:lnTo>
                        <a:pt x="180784" y="773525"/>
                      </a:lnTo>
                      <a:lnTo>
                        <a:pt x="0" y="773525"/>
                      </a:lnTo>
                      <a:close/>
                    </a:path>
                  </a:pathLst>
                </a:custGeom>
                <a:grpFill/>
                <a:ln w="9525" cap="flat">
                  <a:noFill/>
                  <a:prstDash val="solid"/>
                  <a:miter/>
                </a:ln>
              </p:spPr>
              <p:txBody>
                <a:bodyPr rtlCol="0" anchor="ctr"/>
                <a:lstStyle/>
                <a:p>
                  <a:endParaRPr lang="zh-TW" altLang="en-US"/>
                </a:p>
              </p:txBody>
            </p:sp>
            <p:sp>
              <p:nvSpPr>
                <p:cNvPr id="216" name="手繪多邊形: 圖案 215">
                  <a:extLst>
                    <a:ext uri="{FF2B5EF4-FFF2-40B4-BE49-F238E27FC236}">
                      <a16:creationId xmlns:a16="http://schemas.microsoft.com/office/drawing/2014/main" id="{337AB4FC-37DE-43BE-8F94-64E2767A4EFE}"/>
                    </a:ext>
                  </a:extLst>
                </p:cNvPr>
                <p:cNvSpPr/>
                <p:nvPr/>
              </p:nvSpPr>
              <p:spPr>
                <a:xfrm>
                  <a:off x="6772873" y="1750763"/>
                  <a:ext cx="485775" cy="771525"/>
                </a:xfrm>
                <a:custGeom>
                  <a:avLst/>
                  <a:gdLst>
                    <a:gd name="connsiteX0" fmla="*/ 0 w 485775"/>
                    <a:gd name="connsiteY0" fmla="*/ 773525 h 771525"/>
                    <a:gd name="connsiteX1" fmla="*/ 0 w 485775"/>
                    <a:gd name="connsiteY1" fmla="*/ 0 h 771525"/>
                    <a:gd name="connsiteX2" fmla="*/ 177832 w 485775"/>
                    <a:gd name="connsiteY2" fmla="*/ 0 h 771525"/>
                    <a:gd name="connsiteX3" fmla="*/ 323279 w 485775"/>
                    <a:gd name="connsiteY3" fmla="*/ 8572 h 771525"/>
                    <a:gd name="connsiteX4" fmla="*/ 402431 w 485775"/>
                    <a:gd name="connsiteY4" fmla="*/ 37243 h 771525"/>
                    <a:gd name="connsiteX5" fmla="*/ 467487 w 485775"/>
                    <a:gd name="connsiteY5" fmla="*/ 114872 h 771525"/>
                    <a:gd name="connsiteX6" fmla="*/ 489871 w 485775"/>
                    <a:gd name="connsiteY6" fmla="*/ 237649 h 771525"/>
                    <a:gd name="connsiteX7" fmla="*/ 427863 w 485775"/>
                    <a:gd name="connsiteY7" fmla="*/ 416243 h 771525"/>
                    <a:gd name="connsiteX8" fmla="*/ 245745 w 485775"/>
                    <a:gd name="connsiteY8" fmla="*/ 477298 h 771525"/>
                    <a:gd name="connsiteX9" fmla="*/ 181928 w 485775"/>
                    <a:gd name="connsiteY9" fmla="*/ 477298 h 771525"/>
                    <a:gd name="connsiteX10" fmla="*/ 181928 w 485775"/>
                    <a:gd name="connsiteY10" fmla="*/ 773621 h 771525"/>
                    <a:gd name="connsiteX11" fmla="*/ 0 w 485775"/>
                    <a:gd name="connsiteY11" fmla="*/ 773621 h 771525"/>
                    <a:gd name="connsiteX12" fmla="*/ 181833 w 485775"/>
                    <a:gd name="connsiteY12" fmla="*/ 332994 h 771525"/>
                    <a:gd name="connsiteX13" fmla="*/ 191167 w 485775"/>
                    <a:gd name="connsiteY13" fmla="*/ 334042 h 771525"/>
                    <a:gd name="connsiteX14" fmla="*/ 206026 w 485775"/>
                    <a:gd name="connsiteY14" fmla="*/ 334518 h 771525"/>
                    <a:gd name="connsiteX15" fmla="*/ 284417 w 485775"/>
                    <a:gd name="connsiteY15" fmla="*/ 309182 h 771525"/>
                    <a:gd name="connsiteX16" fmla="*/ 308515 w 485775"/>
                    <a:gd name="connsiteY16" fmla="*/ 227552 h 771525"/>
                    <a:gd name="connsiteX17" fmla="*/ 282893 w 485775"/>
                    <a:gd name="connsiteY17" fmla="*/ 160211 h 771525"/>
                    <a:gd name="connsiteX18" fmla="*/ 197548 w 485775"/>
                    <a:gd name="connsiteY18" fmla="*/ 139637 h 771525"/>
                    <a:gd name="connsiteX19" fmla="*/ 182023 w 485775"/>
                    <a:gd name="connsiteY19" fmla="*/ 139637 h 771525"/>
                    <a:gd name="connsiteX20" fmla="*/ 182023 w 485775"/>
                    <a:gd name="connsiteY20" fmla="*/ 332994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5775" h="771525">
                      <a:moveTo>
                        <a:pt x="0" y="773525"/>
                      </a:moveTo>
                      <a:lnTo>
                        <a:pt x="0" y="0"/>
                      </a:lnTo>
                      <a:lnTo>
                        <a:pt x="177832" y="0"/>
                      </a:lnTo>
                      <a:cubicBezTo>
                        <a:pt x="243459" y="0"/>
                        <a:pt x="291941" y="2857"/>
                        <a:pt x="323279" y="8572"/>
                      </a:cubicBezTo>
                      <a:cubicBezTo>
                        <a:pt x="354616" y="14288"/>
                        <a:pt x="381000" y="23812"/>
                        <a:pt x="402431" y="37243"/>
                      </a:cubicBezTo>
                      <a:cubicBezTo>
                        <a:pt x="430911" y="54674"/>
                        <a:pt x="452533" y="80486"/>
                        <a:pt x="467487" y="114872"/>
                      </a:cubicBezTo>
                      <a:cubicBezTo>
                        <a:pt x="482346" y="149162"/>
                        <a:pt x="489871" y="190119"/>
                        <a:pt x="489871" y="237649"/>
                      </a:cubicBezTo>
                      <a:cubicBezTo>
                        <a:pt x="489871" y="316040"/>
                        <a:pt x="469202" y="375571"/>
                        <a:pt x="427863" y="416243"/>
                      </a:cubicBezTo>
                      <a:cubicBezTo>
                        <a:pt x="386525" y="456914"/>
                        <a:pt x="325850" y="477298"/>
                        <a:pt x="245745" y="477298"/>
                      </a:cubicBezTo>
                      <a:lnTo>
                        <a:pt x="181928" y="477298"/>
                      </a:lnTo>
                      <a:lnTo>
                        <a:pt x="181928" y="773621"/>
                      </a:lnTo>
                      <a:lnTo>
                        <a:pt x="0" y="773621"/>
                      </a:lnTo>
                      <a:close/>
                      <a:moveTo>
                        <a:pt x="181833" y="332994"/>
                      </a:moveTo>
                      <a:cubicBezTo>
                        <a:pt x="184499" y="333375"/>
                        <a:pt x="187643" y="333661"/>
                        <a:pt x="191167" y="334042"/>
                      </a:cubicBezTo>
                      <a:cubicBezTo>
                        <a:pt x="194691" y="334423"/>
                        <a:pt x="199644" y="334518"/>
                        <a:pt x="206026" y="334518"/>
                      </a:cubicBezTo>
                      <a:cubicBezTo>
                        <a:pt x="242221" y="334518"/>
                        <a:pt x="268320" y="326041"/>
                        <a:pt x="284417" y="309182"/>
                      </a:cubicBezTo>
                      <a:cubicBezTo>
                        <a:pt x="300514" y="292322"/>
                        <a:pt x="308515" y="265081"/>
                        <a:pt x="308515" y="227552"/>
                      </a:cubicBezTo>
                      <a:cubicBezTo>
                        <a:pt x="308515" y="196406"/>
                        <a:pt x="299942" y="174022"/>
                        <a:pt x="282893" y="160211"/>
                      </a:cubicBezTo>
                      <a:cubicBezTo>
                        <a:pt x="265843" y="146495"/>
                        <a:pt x="237363" y="139637"/>
                        <a:pt x="197548" y="139637"/>
                      </a:cubicBezTo>
                      <a:lnTo>
                        <a:pt x="182023" y="139637"/>
                      </a:lnTo>
                      <a:lnTo>
                        <a:pt x="182023" y="332994"/>
                      </a:lnTo>
                      <a:close/>
                    </a:path>
                  </a:pathLst>
                </a:custGeom>
                <a:grpFill/>
                <a:ln w="9525" cap="flat">
                  <a:noFill/>
                  <a:prstDash val="solid"/>
                  <a:miter/>
                </a:ln>
              </p:spPr>
              <p:txBody>
                <a:bodyPr rtlCol="0" anchor="ctr"/>
                <a:lstStyle/>
                <a:p>
                  <a:endParaRPr lang="zh-TW" altLang="en-US"/>
                </a:p>
              </p:txBody>
            </p:sp>
            <p:sp>
              <p:nvSpPr>
                <p:cNvPr id="217" name="手繪多邊形: 圖案 216">
                  <a:extLst>
                    <a:ext uri="{FF2B5EF4-FFF2-40B4-BE49-F238E27FC236}">
                      <a16:creationId xmlns:a16="http://schemas.microsoft.com/office/drawing/2014/main" id="{EF213AD8-B452-4604-BA9F-C48334C90713}"/>
                    </a:ext>
                  </a:extLst>
                </p:cNvPr>
                <p:cNvSpPr/>
                <p:nvPr/>
              </p:nvSpPr>
              <p:spPr>
                <a:xfrm>
                  <a:off x="7540111" y="1927356"/>
                  <a:ext cx="409575" cy="609600"/>
                </a:xfrm>
                <a:custGeom>
                  <a:avLst/>
                  <a:gdLst>
                    <a:gd name="connsiteX0" fmla="*/ 95 w 409575"/>
                    <a:gd name="connsiteY0" fmla="*/ 412623 h 609600"/>
                    <a:gd name="connsiteX1" fmla="*/ 145256 w 409575"/>
                    <a:gd name="connsiteY1" fmla="*/ 413099 h 609600"/>
                    <a:gd name="connsiteX2" fmla="*/ 162878 w 409575"/>
                    <a:gd name="connsiteY2" fmla="*/ 479108 h 609600"/>
                    <a:gd name="connsiteX3" fmla="*/ 208122 w 409575"/>
                    <a:gd name="connsiteY3" fmla="*/ 499967 h 609600"/>
                    <a:gd name="connsiteX4" fmla="*/ 247841 w 409575"/>
                    <a:gd name="connsiteY4" fmla="*/ 485680 h 609600"/>
                    <a:gd name="connsiteX5" fmla="*/ 263366 w 409575"/>
                    <a:gd name="connsiteY5" fmla="*/ 448723 h 609600"/>
                    <a:gd name="connsiteX6" fmla="*/ 252603 w 409575"/>
                    <a:gd name="connsiteY6" fmla="*/ 416338 h 609600"/>
                    <a:gd name="connsiteX7" fmla="*/ 204597 w 409575"/>
                    <a:gd name="connsiteY7" fmla="*/ 385953 h 609600"/>
                    <a:gd name="connsiteX8" fmla="*/ 179451 w 409575"/>
                    <a:gd name="connsiteY8" fmla="*/ 373856 h 609600"/>
                    <a:gd name="connsiteX9" fmla="*/ 56865 w 409575"/>
                    <a:gd name="connsiteY9" fmla="*/ 297466 h 609600"/>
                    <a:gd name="connsiteX10" fmla="*/ 19145 w 409575"/>
                    <a:gd name="connsiteY10" fmla="*/ 241173 h 609600"/>
                    <a:gd name="connsiteX11" fmla="*/ 6096 w 409575"/>
                    <a:gd name="connsiteY11" fmla="*/ 173831 h 609600"/>
                    <a:gd name="connsiteX12" fmla="*/ 60103 w 409575"/>
                    <a:gd name="connsiteY12" fmla="*/ 47244 h 609600"/>
                    <a:gd name="connsiteX13" fmla="*/ 206026 w 409575"/>
                    <a:gd name="connsiteY13" fmla="*/ 0 h 609600"/>
                    <a:gd name="connsiteX14" fmla="*/ 352902 w 409575"/>
                    <a:gd name="connsiteY14" fmla="*/ 45434 h 609600"/>
                    <a:gd name="connsiteX15" fmla="*/ 404432 w 409575"/>
                    <a:gd name="connsiteY15" fmla="*/ 175736 h 609600"/>
                    <a:gd name="connsiteX16" fmla="*/ 404432 w 409575"/>
                    <a:gd name="connsiteY16" fmla="*/ 186309 h 609600"/>
                    <a:gd name="connsiteX17" fmla="*/ 262224 w 409575"/>
                    <a:gd name="connsiteY17" fmla="*/ 186118 h 609600"/>
                    <a:gd name="connsiteX18" fmla="*/ 248888 w 409575"/>
                    <a:gd name="connsiteY18" fmla="*/ 123825 h 609600"/>
                    <a:gd name="connsiteX19" fmla="*/ 208979 w 409575"/>
                    <a:gd name="connsiteY19" fmla="*/ 105251 h 609600"/>
                    <a:gd name="connsiteX20" fmla="*/ 169831 w 409575"/>
                    <a:gd name="connsiteY20" fmla="*/ 118586 h 609600"/>
                    <a:gd name="connsiteX21" fmla="*/ 155258 w 409575"/>
                    <a:gd name="connsiteY21" fmla="*/ 153543 h 609600"/>
                    <a:gd name="connsiteX22" fmla="*/ 228124 w 409575"/>
                    <a:gd name="connsiteY22" fmla="*/ 223838 h 609600"/>
                    <a:gd name="connsiteX23" fmla="*/ 243650 w 409575"/>
                    <a:gd name="connsiteY23" fmla="*/ 230886 h 609600"/>
                    <a:gd name="connsiteX24" fmla="*/ 376714 w 409575"/>
                    <a:gd name="connsiteY24" fmla="*/ 317754 h 609600"/>
                    <a:gd name="connsiteX25" fmla="*/ 410337 w 409575"/>
                    <a:gd name="connsiteY25" fmla="*/ 428244 h 609600"/>
                    <a:gd name="connsiteX26" fmla="*/ 356045 w 409575"/>
                    <a:gd name="connsiteY26" fmla="*/ 564356 h 609600"/>
                    <a:gd name="connsiteX27" fmla="*/ 201359 w 409575"/>
                    <a:gd name="connsiteY27" fmla="*/ 612553 h 609600"/>
                    <a:gd name="connsiteX28" fmla="*/ 52960 w 409575"/>
                    <a:gd name="connsiteY28" fmla="*/ 563785 h 609600"/>
                    <a:gd name="connsiteX29" fmla="*/ 0 w 409575"/>
                    <a:gd name="connsiteY29" fmla="*/ 427196 h 609600"/>
                    <a:gd name="connsiteX30" fmla="*/ 0 w 409575"/>
                    <a:gd name="connsiteY30" fmla="*/ 412623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09575" h="609600">
                      <a:moveTo>
                        <a:pt x="95" y="412623"/>
                      </a:moveTo>
                      <a:lnTo>
                        <a:pt x="145256" y="413099"/>
                      </a:lnTo>
                      <a:cubicBezTo>
                        <a:pt x="146971" y="443198"/>
                        <a:pt x="152781" y="465296"/>
                        <a:pt x="162878" y="479108"/>
                      </a:cubicBezTo>
                      <a:cubicBezTo>
                        <a:pt x="172879" y="493014"/>
                        <a:pt x="188024" y="499967"/>
                        <a:pt x="208122" y="499967"/>
                      </a:cubicBezTo>
                      <a:cubicBezTo>
                        <a:pt x="224219" y="499967"/>
                        <a:pt x="237459" y="495205"/>
                        <a:pt x="247841" y="485680"/>
                      </a:cubicBezTo>
                      <a:cubicBezTo>
                        <a:pt x="258223" y="476155"/>
                        <a:pt x="263366" y="463868"/>
                        <a:pt x="263366" y="448723"/>
                      </a:cubicBezTo>
                      <a:cubicBezTo>
                        <a:pt x="263366" y="435674"/>
                        <a:pt x="259747" y="424910"/>
                        <a:pt x="252603" y="416338"/>
                      </a:cubicBezTo>
                      <a:cubicBezTo>
                        <a:pt x="245364" y="407765"/>
                        <a:pt x="229458" y="397669"/>
                        <a:pt x="204597" y="385953"/>
                      </a:cubicBezTo>
                      <a:cubicBezTo>
                        <a:pt x="199263" y="383286"/>
                        <a:pt x="190881" y="379286"/>
                        <a:pt x="179451" y="373856"/>
                      </a:cubicBezTo>
                      <a:cubicBezTo>
                        <a:pt x="120872" y="346710"/>
                        <a:pt x="80010" y="321278"/>
                        <a:pt x="56865" y="297466"/>
                      </a:cubicBezTo>
                      <a:cubicBezTo>
                        <a:pt x="40481" y="281369"/>
                        <a:pt x="27909" y="262604"/>
                        <a:pt x="19145" y="241173"/>
                      </a:cubicBezTo>
                      <a:cubicBezTo>
                        <a:pt x="10383" y="219742"/>
                        <a:pt x="6096" y="197358"/>
                        <a:pt x="6096" y="173831"/>
                      </a:cubicBezTo>
                      <a:cubicBezTo>
                        <a:pt x="6096" y="120967"/>
                        <a:pt x="24099" y="78772"/>
                        <a:pt x="60103" y="47244"/>
                      </a:cubicBezTo>
                      <a:cubicBezTo>
                        <a:pt x="96108" y="15811"/>
                        <a:pt x="144780" y="0"/>
                        <a:pt x="206026" y="0"/>
                      </a:cubicBezTo>
                      <a:cubicBezTo>
                        <a:pt x="269653" y="0"/>
                        <a:pt x="318611" y="15145"/>
                        <a:pt x="352902" y="45434"/>
                      </a:cubicBezTo>
                      <a:cubicBezTo>
                        <a:pt x="387191" y="75724"/>
                        <a:pt x="404432" y="119158"/>
                        <a:pt x="404432" y="175736"/>
                      </a:cubicBezTo>
                      <a:lnTo>
                        <a:pt x="404432" y="186309"/>
                      </a:lnTo>
                      <a:lnTo>
                        <a:pt x="262224" y="186118"/>
                      </a:lnTo>
                      <a:cubicBezTo>
                        <a:pt x="261557" y="156972"/>
                        <a:pt x="257080" y="136208"/>
                        <a:pt x="248888" y="123825"/>
                      </a:cubicBezTo>
                      <a:cubicBezTo>
                        <a:pt x="240697" y="111442"/>
                        <a:pt x="227362" y="105251"/>
                        <a:pt x="208979" y="105251"/>
                      </a:cubicBezTo>
                      <a:cubicBezTo>
                        <a:pt x="192596" y="105251"/>
                        <a:pt x="179547" y="109728"/>
                        <a:pt x="169831" y="118586"/>
                      </a:cubicBezTo>
                      <a:cubicBezTo>
                        <a:pt x="160116" y="127444"/>
                        <a:pt x="155258" y="139065"/>
                        <a:pt x="155258" y="153543"/>
                      </a:cubicBezTo>
                      <a:cubicBezTo>
                        <a:pt x="155258" y="178975"/>
                        <a:pt x="179547" y="202406"/>
                        <a:pt x="228124" y="223838"/>
                      </a:cubicBezTo>
                      <a:cubicBezTo>
                        <a:pt x="234791" y="226886"/>
                        <a:pt x="240030" y="229172"/>
                        <a:pt x="243650" y="230886"/>
                      </a:cubicBezTo>
                      <a:cubicBezTo>
                        <a:pt x="309944" y="260699"/>
                        <a:pt x="354330" y="289655"/>
                        <a:pt x="376714" y="317754"/>
                      </a:cubicBezTo>
                      <a:cubicBezTo>
                        <a:pt x="399098" y="345853"/>
                        <a:pt x="410337" y="382715"/>
                        <a:pt x="410337" y="428244"/>
                      </a:cubicBezTo>
                      <a:cubicBezTo>
                        <a:pt x="410337" y="486823"/>
                        <a:pt x="392240" y="532257"/>
                        <a:pt x="356045" y="564356"/>
                      </a:cubicBezTo>
                      <a:cubicBezTo>
                        <a:pt x="319850" y="596456"/>
                        <a:pt x="268320" y="612553"/>
                        <a:pt x="201359" y="612553"/>
                      </a:cubicBezTo>
                      <a:cubicBezTo>
                        <a:pt x="137732" y="612553"/>
                        <a:pt x="88297" y="596360"/>
                        <a:pt x="52960" y="563785"/>
                      </a:cubicBezTo>
                      <a:cubicBezTo>
                        <a:pt x="17622" y="531305"/>
                        <a:pt x="0" y="485775"/>
                        <a:pt x="0" y="427196"/>
                      </a:cubicBezTo>
                      <a:lnTo>
                        <a:pt x="0" y="412623"/>
                      </a:lnTo>
                      <a:close/>
                    </a:path>
                  </a:pathLst>
                </a:custGeom>
                <a:grpFill/>
                <a:ln w="9525" cap="flat">
                  <a:noFill/>
                  <a:prstDash val="solid"/>
                  <a:miter/>
                </a:ln>
              </p:spPr>
              <p:txBody>
                <a:bodyPr rtlCol="0" anchor="ctr"/>
                <a:lstStyle/>
                <a:p>
                  <a:endParaRPr lang="zh-TW" altLang="en-US"/>
                </a:p>
              </p:txBody>
            </p:sp>
            <p:sp>
              <p:nvSpPr>
                <p:cNvPr id="218" name="手繪多邊形: 圖案 217">
                  <a:extLst>
                    <a:ext uri="{FF2B5EF4-FFF2-40B4-BE49-F238E27FC236}">
                      <a16:creationId xmlns:a16="http://schemas.microsoft.com/office/drawing/2014/main" id="{9D6732F9-BB55-44C8-85F3-325F212F1336}"/>
                    </a:ext>
                  </a:extLst>
                </p:cNvPr>
                <p:cNvSpPr/>
                <p:nvPr/>
              </p:nvSpPr>
              <p:spPr>
                <a:xfrm>
                  <a:off x="7985596" y="1927547"/>
                  <a:ext cx="428625" cy="609600"/>
                </a:xfrm>
                <a:custGeom>
                  <a:avLst/>
                  <a:gdLst>
                    <a:gd name="connsiteX0" fmla="*/ 0 w 428625"/>
                    <a:gd name="connsiteY0" fmla="*/ 306419 h 609600"/>
                    <a:gd name="connsiteX1" fmla="*/ 48768 w 428625"/>
                    <a:gd name="connsiteY1" fmla="*/ 68294 h 609600"/>
                    <a:gd name="connsiteX2" fmla="*/ 216027 w 428625"/>
                    <a:gd name="connsiteY2" fmla="*/ 0 h 609600"/>
                    <a:gd name="connsiteX3" fmla="*/ 383286 w 428625"/>
                    <a:gd name="connsiteY3" fmla="*/ 67818 h 609600"/>
                    <a:gd name="connsiteX4" fmla="*/ 432054 w 428625"/>
                    <a:gd name="connsiteY4" fmla="*/ 306419 h 609600"/>
                    <a:gd name="connsiteX5" fmla="*/ 383286 w 428625"/>
                    <a:gd name="connsiteY5" fmla="*/ 544259 h 609600"/>
                    <a:gd name="connsiteX6" fmla="*/ 216027 w 428625"/>
                    <a:gd name="connsiteY6" fmla="*/ 612362 h 609600"/>
                    <a:gd name="connsiteX7" fmla="*/ 48483 w 428625"/>
                    <a:gd name="connsiteY7" fmla="*/ 544830 h 609600"/>
                    <a:gd name="connsiteX8" fmla="*/ 0 w 428625"/>
                    <a:gd name="connsiteY8" fmla="*/ 306419 h 609600"/>
                    <a:gd name="connsiteX9" fmla="*/ 164782 w 428625"/>
                    <a:gd name="connsiteY9" fmla="*/ 306419 h 609600"/>
                    <a:gd name="connsiteX10" fmla="*/ 175546 w 428625"/>
                    <a:gd name="connsiteY10" fmla="*/ 459867 h 609600"/>
                    <a:gd name="connsiteX11" fmla="*/ 216027 w 428625"/>
                    <a:gd name="connsiteY11" fmla="*/ 490728 h 609600"/>
                    <a:gd name="connsiteX12" fmla="*/ 256508 w 428625"/>
                    <a:gd name="connsiteY12" fmla="*/ 461105 h 609600"/>
                    <a:gd name="connsiteX13" fmla="*/ 267271 w 428625"/>
                    <a:gd name="connsiteY13" fmla="*/ 306419 h 609600"/>
                    <a:gd name="connsiteX14" fmla="*/ 256508 w 428625"/>
                    <a:gd name="connsiteY14" fmla="*/ 151448 h 609600"/>
                    <a:gd name="connsiteX15" fmla="*/ 216027 w 428625"/>
                    <a:gd name="connsiteY15" fmla="*/ 121539 h 609600"/>
                    <a:gd name="connsiteX16" fmla="*/ 175546 w 428625"/>
                    <a:gd name="connsiteY16" fmla="*/ 152686 h 609600"/>
                    <a:gd name="connsiteX17" fmla="*/ 164782 w 428625"/>
                    <a:gd name="connsiteY17" fmla="*/ 306419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625" h="609600">
                      <a:moveTo>
                        <a:pt x="0" y="306419"/>
                      </a:moveTo>
                      <a:cubicBezTo>
                        <a:pt x="0" y="193262"/>
                        <a:pt x="16288" y="113919"/>
                        <a:pt x="48768" y="68294"/>
                      </a:cubicBezTo>
                      <a:cubicBezTo>
                        <a:pt x="81249" y="22765"/>
                        <a:pt x="136970" y="0"/>
                        <a:pt x="216027" y="0"/>
                      </a:cubicBezTo>
                      <a:cubicBezTo>
                        <a:pt x="295084" y="0"/>
                        <a:pt x="350806" y="22574"/>
                        <a:pt x="383286" y="67818"/>
                      </a:cubicBezTo>
                      <a:cubicBezTo>
                        <a:pt x="415766" y="113062"/>
                        <a:pt x="432054" y="192596"/>
                        <a:pt x="432054" y="306419"/>
                      </a:cubicBezTo>
                      <a:cubicBezTo>
                        <a:pt x="432054" y="419576"/>
                        <a:pt x="415766" y="498920"/>
                        <a:pt x="383286" y="544259"/>
                      </a:cubicBezTo>
                      <a:cubicBezTo>
                        <a:pt x="350806" y="589598"/>
                        <a:pt x="295084" y="612362"/>
                        <a:pt x="216027" y="612362"/>
                      </a:cubicBezTo>
                      <a:cubicBezTo>
                        <a:pt x="136684" y="612362"/>
                        <a:pt x="80867" y="589883"/>
                        <a:pt x="48483" y="544830"/>
                      </a:cubicBezTo>
                      <a:cubicBezTo>
                        <a:pt x="16193" y="499777"/>
                        <a:pt x="0" y="420338"/>
                        <a:pt x="0" y="306419"/>
                      </a:cubicBezTo>
                      <a:close/>
                      <a:moveTo>
                        <a:pt x="164782" y="306419"/>
                      </a:moveTo>
                      <a:cubicBezTo>
                        <a:pt x="164782" y="388144"/>
                        <a:pt x="168402" y="439293"/>
                        <a:pt x="175546" y="459867"/>
                      </a:cubicBezTo>
                      <a:cubicBezTo>
                        <a:pt x="182785" y="480441"/>
                        <a:pt x="196215" y="490728"/>
                        <a:pt x="216027" y="490728"/>
                      </a:cubicBezTo>
                      <a:cubicBezTo>
                        <a:pt x="235744" y="490728"/>
                        <a:pt x="249269" y="480822"/>
                        <a:pt x="256508" y="461105"/>
                      </a:cubicBezTo>
                      <a:cubicBezTo>
                        <a:pt x="263747" y="441388"/>
                        <a:pt x="267271" y="389763"/>
                        <a:pt x="267271" y="306419"/>
                      </a:cubicBezTo>
                      <a:cubicBezTo>
                        <a:pt x="267271" y="223076"/>
                        <a:pt x="263652" y="171355"/>
                        <a:pt x="256508" y="151448"/>
                      </a:cubicBezTo>
                      <a:cubicBezTo>
                        <a:pt x="249269" y="131540"/>
                        <a:pt x="235839" y="121539"/>
                        <a:pt x="216027" y="121539"/>
                      </a:cubicBezTo>
                      <a:cubicBezTo>
                        <a:pt x="196215" y="121539"/>
                        <a:pt x="182785" y="131921"/>
                        <a:pt x="175546" y="152686"/>
                      </a:cubicBezTo>
                      <a:cubicBezTo>
                        <a:pt x="168402" y="173546"/>
                        <a:pt x="164782" y="224695"/>
                        <a:pt x="164782" y="306419"/>
                      </a:cubicBezTo>
                      <a:close/>
                    </a:path>
                  </a:pathLst>
                </a:custGeom>
                <a:grpFill/>
                <a:ln w="9525" cap="flat">
                  <a:noFill/>
                  <a:prstDash val="solid"/>
                  <a:miter/>
                </a:ln>
              </p:spPr>
              <p:txBody>
                <a:bodyPr rtlCol="0" anchor="ctr"/>
                <a:lstStyle/>
                <a:p>
                  <a:endParaRPr lang="zh-TW" altLang="en-US"/>
                </a:p>
              </p:txBody>
            </p:sp>
            <p:sp>
              <p:nvSpPr>
                <p:cNvPr id="219" name="手繪多邊形: 圖案 218">
                  <a:extLst>
                    <a:ext uri="{FF2B5EF4-FFF2-40B4-BE49-F238E27FC236}">
                      <a16:creationId xmlns:a16="http://schemas.microsoft.com/office/drawing/2014/main" id="{29EAFBBE-83AF-44C6-9BA8-4E2537C19F07}"/>
                    </a:ext>
                  </a:extLst>
                </p:cNvPr>
                <p:cNvSpPr/>
                <p:nvPr/>
              </p:nvSpPr>
              <p:spPr>
                <a:xfrm>
                  <a:off x="8486801" y="1750763"/>
                  <a:ext cx="152400" cy="771525"/>
                </a:xfrm>
                <a:custGeom>
                  <a:avLst/>
                  <a:gdLst>
                    <a:gd name="connsiteX0" fmla="*/ 161258 w 152400"/>
                    <a:gd name="connsiteY0" fmla="*/ 773525 h 771525"/>
                    <a:gd name="connsiteX1" fmla="*/ 0 w 152400"/>
                    <a:gd name="connsiteY1" fmla="*/ 773525 h 771525"/>
                    <a:gd name="connsiteX2" fmla="*/ 0 w 152400"/>
                    <a:gd name="connsiteY2" fmla="*/ 0 h 771525"/>
                    <a:gd name="connsiteX3" fmla="*/ 161258 w 152400"/>
                    <a:gd name="connsiteY3" fmla="*/ 0 h 771525"/>
                    <a:gd name="connsiteX4" fmla="*/ 161258 w 152400"/>
                    <a:gd name="connsiteY4" fmla="*/ 773525 h 771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771525">
                      <a:moveTo>
                        <a:pt x="161258" y="773525"/>
                      </a:moveTo>
                      <a:lnTo>
                        <a:pt x="0" y="773525"/>
                      </a:lnTo>
                      <a:lnTo>
                        <a:pt x="0" y="0"/>
                      </a:lnTo>
                      <a:lnTo>
                        <a:pt x="161258" y="0"/>
                      </a:lnTo>
                      <a:lnTo>
                        <a:pt x="161258" y="773525"/>
                      </a:lnTo>
                      <a:close/>
                    </a:path>
                  </a:pathLst>
                </a:custGeom>
                <a:grpFill/>
                <a:ln w="9525" cap="flat">
                  <a:noFill/>
                  <a:prstDash val="solid"/>
                  <a:miter/>
                </a:ln>
              </p:spPr>
              <p:txBody>
                <a:bodyPr rtlCol="0" anchor="ctr"/>
                <a:lstStyle/>
                <a:p>
                  <a:endParaRPr lang="zh-TW" altLang="en-US"/>
                </a:p>
              </p:txBody>
            </p:sp>
            <p:sp>
              <p:nvSpPr>
                <p:cNvPr id="220" name="手繪多邊形: 圖案 219">
                  <a:extLst>
                    <a:ext uri="{FF2B5EF4-FFF2-40B4-BE49-F238E27FC236}">
                      <a16:creationId xmlns:a16="http://schemas.microsoft.com/office/drawing/2014/main" id="{D2A8A630-623A-45FB-825A-0EB2A927E0FD}"/>
                    </a:ext>
                  </a:extLst>
                </p:cNvPr>
                <p:cNvSpPr/>
                <p:nvPr/>
              </p:nvSpPr>
              <p:spPr>
                <a:xfrm>
                  <a:off x="8729308" y="1943168"/>
                  <a:ext cx="419100" cy="590550"/>
                </a:xfrm>
                <a:custGeom>
                  <a:avLst/>
                  <a:gdLst>
                    <a:gd name="connsiteX0" fmla="*/ 422910 w 419100"/>
                    <a:gd name="connsiteY0" fmla="*/ 0 h 590550"/>
                    <a:gd name="connsiteX1" fmla="*/ 422910 w 419100"/>
                    <a:gd name="connsiteY1" fmla="*/ 581120 h 590550"/>
                    <a:gd name="connsiteX2" fmla="*/ 270700 w 419100"/>
                    <a:gd name="connsiteY2" fmla="*/ 581120 h 590550"/>
                    <a:gd name="connsiteX3" fmla="*/ 270700 w 419100"/>
                    <a:gd name="connsiteY3" fmla="*/ 512350 h 590550"/>
                    <a:gd name="connsiteX4" fmla="*/ 209931 w 419100"/>
                    <a:gd name="connsiteY4" fmla="*/ 573405 h 590550"/>
                    <a:gd name="connsiteX5" fmla="*/ 130588 w 419100"/>
                    <a:gd name="connsiteY5" fmla="*/ 592741 h 590550"/>
                    <a:gd name="connsiteX6" fmla="*/ 31623 w 419100"/>
                    <a:gd name="connsiteY6" fmla="*/ 547497 h 590550"/>
                    <a:gd name="connsiteX7" fmla="*/ 0 w 419100"/>
                    <a:gd name="connsiteY7" fmla="*/ 405384 h 590550"/>
                    <a:gd name="connsiteX8" fmla="*/ 0 w 419100"/>
                    <a:gd name="connsiteY8" fmla="*/ 0 h 590550"/>
                    <a:gd name="connsiteX9" fmla="*/ 162782 w 419100"/>
                    <a:gd name="connsiteY9" fmla="*/ 0 h 590550"/>
                    <a:gd name="connsiteX10" fmla="*/ 162782 w 419100"/>
                    <a:gd name="connsiteY10" fmla="*/ 359188 h 590550"/>
                    <a:gd name="connsiteX11" fmla="*/ 171831 w 419100"/>
                    <a:gd name="connsiteY11" fmla="*/ 445865 h 590550"/>
                    <a:gd name="connsiteX12" fmla="*/ 204025 w 419100"/>
                    <a:gd name="connsiteY12" fmla="*/ 462725 h 590550"/>
                    <a:gd name="connsiteX13" fmla="*/ 246507 w 419100"/>
                    <a:gd name="connsiteY13" fmla="*/ 436626 h 590550"/>
                    <a:gd name="connsiteX14" fmla="*/ 261842 w 419100"/>
                    <a:gd name="connsiteY14" fmla="*/ 363284 h 590550"/>
                    <a:gd name="connsiteX15" fmla="*/ 261842 w 419100"/>
                    <a:gd name="connsiteY15" fmla="*/ 0 h 590550"/>
                    <a:gd name="connsiteX16" fmla="*/ 422910 w 419100"/>
                    <a:gd name="connsiteY16" fmla="*/ 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9100" h="590550">
                      <a:moveTo>
                        <a:pt x="422910" y="0"/>
                      </a:moveTo>
                      <a:lnTo>
                        <a:pt x="422910" y="581120"/>
                      </a:lnTo>
                      <a:lnTo>
                        <a:pt x="270700" y="581120"/>
                      </a:lnTo>
                      <a:lnTo>
                        <a:pt x="270700" y="512350"/>
                      </a:lnTo>
                      <a:cubicBezTo>
                        <a:pt x="252603" y="540163"/>
                        <a:pt x="232315" y="560451"/>
                        <a:pt x="209931" y="573405"/>
                      </a:cubicBezTo>
                      <a:cubicBezTo>
                        <a:pt x="187452" y="586264"/>
                        <a:pt x="161068" y="592741"/>
                        <a:pt x="130588" y="592741"/>
                      </a:cubicBezTo>
                      <a:cubicBezTo>
                        <a:pt x="85725" y="592741"/>
                        <a:pt x="52768" y="577691"/>
                        <a:pt x="31623" y="547497"/>
                      </a:cubicBezTo>
                      <a:cubicBezTo>
                        <a:pt x="10477" y="517303"/>
                        <a:pt x="0" y="469963"/>
                        <a:pt x="0" y="405384"/>
                      </a:cubicBezTo>
                      <a:lnTo>
                        <a:pt x="0" y="0"/>
                      </a:lnTo>
                      <a:lnTo>
                        <a:pt x="162782" y="0"/>
                      </a:lnTo>
                      <a:lnTo>
                        <a:pt x="162782" y="359188"/>
                      </a:lnTo>
                      <a:cubicBezTo>
                        <a:pt x="162782" y="405765"/>
                        <a:pt x="165830" y="434626"/>
                        <a:pt x="171831" y="445865"/>
                      </a:cubicBezTo>
                      <a:cubicBezTo>
                        <a:pt x="177832" y="457105"/>
                        <a:pt x="188595" y="462725"/>
                        <a:pt x="204025" y="462725"/>
                      </a:cubicBezTo>
                      <a:cubicBezTo>
                        <a:pt x="222123" y="462725"/>
                        <a:pt x="236220" y="454057"/>
                        <a:pt x="246507" y="436626"/>
                      </a:cubicBezTo>
                      <a:cubicBezTo>
                        <a:pt x="256699" y="419195"/>
                        <a:pt x="261842" y="394811"/>
                        <a:pt x="261842" y="363284"/>
                      </a:cubicBezTo>
                      <a:lnTo>
                        <a:pt x="261842" y="0"/>
                      </a:lnTo>
                      <a:lnTo>
                        <a:pt x="422910" y="0"/>
                      </a:lnTo>
                      <a:close/>
                    </a:path>
                  </a:pathLst>
                </a:custGeom>
                <a:grpFill/>
                <a:ln w="9525" cap="flat">
                  <a:noFill/>
                  <a:prstDash val="solid"/>
                  <a:miter/>
                </a:ln>
              </p:spPr>
              <p:txBody>
                <a:bodyPr rtlCol="0" anchor="ctr"/>
                <a:lstStyle/>
                <a:p>
                  <a:endParaRPr lang="zh-TW" altLang="en-US"/>
                </a:p>
              </p:txBody>
            </p:sp>
            <p:sp>
              <p:nvSpPr>
                <p:cNvPr id="221" name="手繪多邊形: 圖案 220">
                  <a:extLst>
                    <a:ext uri="{FF2B5EF4-FFF2-40B4-BE49-F238E27FC236}">
                      <a16:creationId xmlns:a16="http://schemas.microsoft.com/office/drawing/2014/main" id="{97631995-5096-4C0B-962E-35E03B47B74D}"/>
                    </a:ext>
                  </a:extLst>
                </p:cNvPr>
                <p:cNvSpPr/>
                <p:nvPr/>
              </p:nvSpPr>
              <p:spPr>
                <a:xfrm>
                  <a:off x="9196795" y="1782386"/>
                  <a:ext cx="295275" cy="742950"/>
                </a:xfrm>
                <a:custGeom>
                  <a:avLst/>
                  <a:gdLst>
                    <a:gd name="connsiteX0" fmla="*/ 303466 w 295275"/>
                    <a:gd name="connsiteY0" fmla="*/ 739902 h 742950"/>
                    <a:gd name="connsiteX1" fmla="*/ 251746 w 295275"/>
                    <a:gd name="connsiteY1" fmla="*/ 748189 h 742950"/>
                    <a:gd name="connsiteX2" fmla="*/ 214026 w 295275"/>
                    <a:gd name="connsiteY2" fmla="*/ 750951 h 742950"/>
                    <a:gd name="connsiteX3" fmla="*/ 131921 w 295275"/>
                    <a:gd name="connsiteY3" fmla="*/ 735425 h 742950"/>
                    <a:gd name="connsiteX4" fmla="*/ 81915 w 295275"/>
                    <a:gd name="connsiteY4" fmla="*/ 690753 h 742950"/>
                    <a:gd name="connsiteX5" fmla="*/ 67056 w 295275"/>
                    <a:gd name="connsiteY5" fmla="*/ 640271 h 742950"/>
                    <a:gd name="connsiteX6" fmla="*/ 62769 w 295275"/>
                    <a:gd name="connsiteY6" fmla="*/ 547592 h 742950"/>
                    <a:gd name="connsiteX7" fmla="*/ 62769 w 295275"/>
                    <a:gd name="connsiteY7" fmla="*/ 475774 h 742950"/>
                    <a:gd name="connsiteX8" fmla="*/ 62769 w 295275"/>
                    <a:gd name="connsiteY8" fmla="*/ 280797 h 742950"/>
                    <a:gd name="connsiteX9" fmla="*/ 0 w 295275"/>
                    <a:gd name="connsiteY9" fmla="*/ 280797 h 742950"/>
                    <a:gd name="connsiteX10" fmla="*/ 0 w 295275"/>
                    <a:gd name="connsiteY10" fmla="*/ 160782 h 742950"/>
                    <a:gd name="connsiteX11" fmla="*/ 62865 w 295275"/>
                    <a:gd name="connsiteY11" fmla="*/ 160782 h 742950"/>
                    <a:gd name="connsiteX12" fmla="*/ 62865 w 295275"/>
                    <a:gd name="connsiteY12" fmla="*/ 0 h 742950"/>
                    <a:gd name="connsiteX13" fmla="*/ 226123 w 295275"/>
                    <a:gd name="connsiteY13" fmla="*/ 0 h 742950"/>
                    <a:gd name="connsiteX14" fmla="*/ 226123 w 295275"/>
                    <a:gd name="connsiteY14" fmla="*/ 160782 h 742950"/>
                    <a:gd name="connsiteX15" fmla="*/ 303466 w 295275"/>
                    <a:gd name="connsiteY15" fmla="*/ 160782 h 742950"/>
                    <a:gd name="connsiteX16" fmla="*/ 303466 w 295275"/>
                    <a:gd name="connsiteY16" fmla="*/ 280797 h 742950"/>
                    <a:gd name="connsiteX17" fmla="*/ 226123 w 295275"/>
                    <a:gd name="connsiteY17" fmla="*/ 280797 h 742950"/>
                    <a:gd name="connsiteX18" fmla="*/ 226123 w 295275"/>
                    <a:gd name="connsiteY18" fmla="*/ 517874 h 742950"/>
                    <a:gd name="connsiteX19" fmla="*/ 237172 w 295275"/>
                    <a:gd name="connsiteY19" fmla="*/ 611315 h 742950"/>
                    <a:gd name="connsiteX20" fmla="*/ 279845 w 295275"/>
                    <a:gd name="connsiteY20" fmla="*/ 628936 h 742950"/>
                    <a:gd name="connsiteX21" fmla="*/ 297942 w 295275"/>
                    <a:gd name="connsiteY21" fmla="*/ 627412 h 742950"/>
                    <a:gd name="connsiteX22" fmla="*/ 303466 w 295275"/>
                    <a:gd name="connsiteY22" fmla="*/ 626935 h 742950"/>
                    <a:gd name="connsiteX23" fmla="*/ 303466 w 295275"/>
                    <a:gd name="connsiteY23" fmla="*/ 739902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5275" h="742950">
                      <a:moveTo>
                        <a:pt x="303466" y="739902"/>
                      </a:moveTo>
                      <a:cubicBezTo>
                        <a:pt x="283654" y="743617"/>
                        <a:pt x="266509" y="746379"/>
                        <a:pt x="251746" y="748189"/>
                      </a:cubicBezTo>
                      <a:cubicBezTo>
                        <a:pt x="236982" y="749999"/>
                        <a:pt x="224409" y="750951"/>
                        <a:pt x="214026" y="750951"/>
                      </a:cubicBezTo>
                      <a:cubicBezTo>
                        <a:pt x="181832" y="750951"/>
                        <a:pt x="154495" y="745712"/>
                        <a:pt x="131921" y="735425"/>
                      </a:cubicBezTo>
                      <a:cubicBezTo>
                        <a:pt x="109347" y="725138"/>
                        <a:pt x="92678" y="710184"/>
                        <a:pt x="81915" y="690753"/>
                      </a:cubicBezTo>
                      <a:cubicBezTo>
                        <a:pt x="74866" y="677323"/>
                        <a:pt x="69913" y="660559"/>
                        <a:pt x="67056" y="640271"/>
                      </a:cubicBezTo>
                      <a:cubicBezTo>
                        <a:pt x="64198" y="619982"/>
                        <a:pt x="62769" y="589121"/>
                        <a:pt x="62769" y="547592"/>
                      </a:cubicBezTo>
                      <a:lnTo>
                        <a:pt x="62769" y="475774"/>
                      </a:lnTo>
                      <a:lnTo>
                        <a:pt x="62769" y="280797"/>
                      </a:lnTo>
                      <a:lnTo>
                        <a:pt x="0" y="280797"/>
                      </a:lnTo>
                      <a:lnTo>
                        <a:pt x="0" y="160782"/>
                      </a:lnTo>
                      <a:lnTo>
                        <a:pt x="62865" y="160782"/>
                      </a:lnTo>
                      <a:lnTo>
                        <a:pt x="62865" y="0"/>
                      </a:lnTo>
                      <a:lnTo>
                        <a:pt x="226123" y="0"/>
                      </a:lnTo>
                      <a:lnTo>
                        <a:pt x="226123" y="160782"/>
                      </a:lnTo>
                      <a:lnTo>
                        <a:pt x="303466" y="160782"/>
                      </a:lnTo>
                      <a:lnTo>
                        <a:pt x="303466" y="280797"/>
                      </a:lnTo>
                      <a:lnTo>
                        <a:pt x="226123" y="280797"/>
                      </a:lnTo>
                      <a:lnTo>
                        <a:pt x="226123" y="517874"/>
                      </a:lnTo>
                      <a:cubicBezTo>
                        <a:pt x="226123" y="568452"/>
                        <a:pt x="229838" y="599599"/>
                        <a:pt x="237172" y="611315"/>
                      </a:cubicBezTo>
                      <a:cubicBezTo>
                        <a:pt x="244507" y="623030"/>
                        <a:pt x="258794" y="628936"/>
                        <a:pt x="279845" y="628936"/>
                      </a:cubicBezTo>
                      <a:cubicBezTo>
                        <a:pt x="283559" y="628936"/>
                        <a:pt x="289560" y="628460"/>
                        <a:pt x="297942" y="627412"/>
                      </a:cubicBezTo>
                      <a:cubicBezTo>
                        <a:pt x="300323" y="627126"/>
                        <a:pt x="302133" y="626935"/>
                        <a:pt x="303466" y="626935"/>
                      </a:cubicBezTo>
                      <a:lnTo>
                        <a:pt x="303466" y="739902"/>
                      </a:lnTo>
                      <a:close/>
                    </a:path>
                  </a:pathLst>
                </a:custGeom>
                <a:grpFill/>
                <a:ln w="9525" cap="flat">
                  <a:noFill/>
                  <a:prstDash val="solid"/>
                  <a:miter/>
                </a:ln>
              </p:spPr>
              <p:txBody>
                <a:bodyPr rtlCol="0" anchor="ctr"/>
                <a:lstStyle/>
                <a:p>
                  <a:endParaRPr lang="zh-TW" altLang="en-US"/>
                </a:p>
              </p:txBody>
            </p:sp>
            <p:sp>
              <p:nvSpPr>
                <p:cNvPr id="222" name="手繪多邊形: 圖案 221">
                  <a:extLst>
                    <a:ext uri="{FF2B5EF4-FFF2-40B4-BE49-F238E27FC236}">
                      <a16:creationId xmlns:a16="http://schemas.microsoft.com/office/drawing/2014/main" id="{74A8194A-BF68-4502-AF5B-8BF103F329AA}"/>
                    </a:ext>
                  </a:extLst>
                </p:cNvPr>
                <p:cNvSpPr/>
                <p:nvPr/>
              </p:nvSpPr>
              <p:spPr>
                <a:xfrm>
                  <a:off x="9552840" y="1744762"/>
                  <a:ext cx="152400" cy="771525"/>
                </a:xfrm>
                <a:custGeom>
                  <a:avLst/>
                  <a:gdLst>
                    <a:gd name="connsiteX0" fmla="*/ 0 w 152400"/>
                    <a:gd name="connsiteY0" fmla="*/ 140589 h 771525"/>
                    <a:gd name="connsiteX1" fmla="*/ 0 w 152400"/>
                    <a:gd name="connsiteY1" fmla="*/ 0 h 771525"/>
                    <a:gd name="connsiteX2" fmla="*/ 161258 w 152400"/>
                    <a:gd name="connsiteY2" fmla="*/ 0 h 771525"/>
                    <a:gd name="connsiteX3" fmla="*/ 161258 w 152400"/>
                    <a:gd name="connsiteY3" fmla="*/ 140684 h 771525"/>
                    <a:gd name="connsiteX4" fmla="*/ 0 w 152400"/>
                    <a:gd name="connsiteY4" fmla="*/ 140684 h 771525"/>
                    <a:gd name="connsiteX5" fmla="*/ 0 w 152400"/>
                    <a:gd name="connsiteY5" fmla="*/ 779526 h 771525"/>
                    <a:gd name="connsiteX6" fmla="*/ 0 w 152400"/>
                    <a:gd name="connsiteY6" fmla="*/ 198406 h 771525"/>
                    <a:gd name="connsiteX7" fmla="*/ 161258 w 152400"/>
                    <a:gd name="connsiteY7" fmla="*/ 198406 h 771525"/>
                    <a:gd name="connsiteX8" fmla="*/ 161258 w 152400"/>
                    <a:gd name="connsiteY8" fmla="*/ 779526 h 771525"/>
                    <a:gd name="connsiteX9" fmla="*/ 0 w 152400"/>
                    <a:gd name="connsiteY9" fmla="*/ 77952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400" h="771525">
                      <a:moveTo>
                        <a:pt x="0" y="140589"/>
                      </a:moveTo>
                      <a:lnTo>
                        <a:pt x="0" y="0"/>
                      </a:lnTo>
                      <a:lnTo>
                        <a:pt x="161258" y="0"/>
                      </a:lnTo>
                      <a:lnTo>
                        <a:pt x="161258" y="140684"/>
                      </a:lnTo>
                      <a:lnTo>
                        <a:pt x="0" y="140684"/>
                      </a:lnTo>
                      <a:close/>
                      <a:moveTo>
                        <a:pt x="0" y="779526"/>
                      </a:moveTo>
                      <a:lnTo>
                        <a:pt x="0" y="198406"/>
                      </a:lnTo>
                      <a:lnTo>
                        <a:pt x="161258" y="198406"/>
                      </a:lnTo>
                      <a:lnTo>
                        <a:pt x="161258" y="779526"/>
                      </a:lnTo>
                      <a:lnTo>
                        <a:pt x="0" y="779526"/>
                      </a:lnTo>
                      <a:close/>
                    </a:path>
                  </a:pathLst>
                </a:custGeom>
                <a:grpFill/>
                <a:ln w="9525" cap="flat">
                  <a:noFill/>
                  <a:prstDash val="solid"/>
                  <a:miter/>
                </a:ln>
              </p:spPr>
              <p:txBody>
                <a:bodyPr rtlCol="0" anchor="ctr"/>
                <a:lstStyle/>
                <a:p>
                  <a:endParaRPr lang="zh-TW" altLang="en-US"/>
                </a:p>
              </p:txBody>
            </p:sp>
            <p:sp>
              <p:nvSpPr>
                <p:cNvPr id="223" name="手繪多邊形: 圖案 222">
                  <a:extLst>
                    <a:ext uri="{FF2B5EF4-FFF2-40B4-BE49-F238E27FC236}">
                      <a16:creationId xmlns:a16="http://schemas.microsoft.com/office/drawing/2014/main" id="{E082C5B4-98D1-4360-9968-9E531AF9A422}"/>
                    </a:ext>
                  </a:extLst>
                </p:cNvPr>
                <p:cNvSpPr/>
                <p:nvPr/>
              </p:nvSpPr>
              <p:spPr>
                <a:xfrm>
                  <a:off x="9783344" y="1927547"/>
                  <a:ext cx="428625" cy="609600"/>
                </a:xfrm>
                <a:custGeom>
                  <a:avLst/>
                  <a:gdLst>
                    <a:gd name="connsiteX0" fmla="*/ 0 w 428625"/>
                    <a:gd name="connsiteY0" fmla="*/ 306419 h 609600"/>
                    <a:gd name="connsiteX1" fmla="*/ 48768 w 428625"/>
                    <a:gd name="connsiteY1" fmla="*/ 68294 h 609600"/>
                    <a:gd name="connsiteX2" fmla="*/ 216027 w 428625"/>
                    <a:gd name="connsiteY2" fmla="*/ 0 h 609600"/>
                    <a:gd name="connsiteX3" fmla="*/ 383286 w 428625"/>
                    <a:gd name="connsiteY3" fmla="*/ 67818 h 609600"/>
                    <a:gd name="connsiteX4" fmla="*/ 432054 w 428625"/>
                    <a:gd name="connsiteY4" fmla="*/ 306419 h 609600"/>
                    <a:gd name="connsiteX5" fmla="*/ 383286 w 428625"/>
                    <a:gd name="connsiteY5" fmla="*/ 544259 h 609600"/>
                    <a:gd name="connsiteX6" fmla="*/ 216027 w 428625"/>
                    <a:gd name="connsiteY6" fmla="*/ 612362 h 609600"/>
                    <a:gd name="connsiteX7" fmla="*/ 48483 w 428625"/>
                    <a:gd name="connsiteY7" fmla="*/ 544830 h 609600"/>
                    <a:gd name="connsiteX8" fmla="*/ 0 w 428625"/>
                    <a:gd name="connsiteY8" fmla="*/ 306419 h 609600"/>
                    <a:gd name="connsiteX9" fmla="*/ 164783 w 428625"/>
                    <a:gd name="connsiteY9" fmla="*/ 306419 h 609600"/>
                    <a:gd name="connsiteX10" fmla="*/ 175546 w 428625"/>
                    <a:gd name="connsiteY10" fmla="*/ 459867 h 609600"/>
                    <a:gd name="connsiteX11" fmla="*/ 216027 w 428625"/>
                    <a:gd name="connsiteY11" fmla="*/ 490728 h 609600"/>
                    <a:gd name="connsiteX12" fmla="*/ 256508 w 428625"/>
                    <a:gd name="connsiteY12" fmla="*/ 461105 h 609600"/>
                    <a:gd name="connsiteX13" fmla="*/ 267271 w 428625"/>
                    <a:gd name="connsiteY13" fmla="*/ 306419 h 609600"/>
                    <a:gd name="connsiteX14" fmla="*/ 256508 w 428625"/>
                    <a:gd name="connsiteY14" fmla="*/ 151448 h 609600"/>
                    <a:gd name="connsiteX15" fmla="*/ 216027 w 428625"/>
                    <a:gd name="connsiteY15" fmla="*/ 121539 h 609600"/>
                    <a:gd name="connsiteX16" fmla="*/ 175546 w 428625"/>
                    <a:gd name="connsiteY16" fmla="*/ 152686 h 609600"/>
                    <a:gd name="connsiteX17" fmla="*/ 164783 w 428625"/>
                    <a:gd name="connsiteY17" fmla="*/ 306419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625" h="609600">
                      <a:moveTo>
                        <a:pt x="0" y="306419"/>
                      </a:moveTo>
                      <a:cubicBezTo>
                        <a:pt x="0" y="193262"/>
                        <a:pt x="16288" y="113919"/>
                        <a:pt x="48768" y="68294"/>
                      </a:cubicBezTo>
                      <a:cubicBezTo>
                        <a:pt x="81249" y="22765"/>
                        <a:pt x="136970" y="0"/>
                        <a:pt x="216027" y="0"/>
                      </a:cubicBezTo>
                      <a:cubicBezTo>
                        <a:pt x="295085" y="0"/>
                        <a:pt x="350806" y="22574"/>
                        <a:pt x="383286" y="67818"/>
                      </a:cubicBezTo>
                      <a:cubicBezTo>
                        <a:pt x="415766" y="113062"/>
                        <a:pt x="432054" y="192596"/>
                        <a:pt x="432054" y="306419"/>
                      </a:cubicBezTo>
                      <a:cubicBezTo>
                        <a:pt x="432054" y="419576"/>
                        <a:pt x="415766" y="498920"/>
                        <a:pt x="383286" y="544259"/>
                      </a:cubicBezTo>
                      <a:cubicBezTo>
                        <a:pt x="350806" y="589598"/>
                        <a:pt x="295085" y="612362"/>
                        <a:pt x="216027" y="612362"/>
                      </a:cubicBezTo>
                      <a:cubicBezTo>
                        <a:pt x="136684" y="612362"/>
                        <a:pt x="80867" y="589883"/>
                        <a:pt x="48483" y="544830"/>
                      </a:cubicBezTo>
                      <a:cubicBezTo>
                        <a:pt x="16097" y="499777"/>
                        <a:pt x="0" y="420338"/>
                        <a:pt x="0" y="306419"/>
                      </a:cubicBezTo>
                      <a:close/>
                      <a:moveTo>
                        <a:pt x="164783" y="306419"/>
                      </a:moveTo>
                      <a:cubicBezTo>
                        <a:pt x="164783" y="388144"/>
                        <a:pt x="168402" y="439293"/>
                        <a:pt x="175546" y="459867"/>
                      </a:cubicBezTo>
                      <a:cubicBezTo>
                        <a:pt x="182785" y="480441"/>
                        <a:pt x="196215" y="490728"/>
                        <a:pt x="216027" y="490728"/>
                      </a:cubicBezTo>
                      <a:cubicBezTo>
                        <a:pt x="235744" y="490728"/>
                        <a:pt x="249270" y="480822"/>
                        <a:pt x="256508" y="461105"/>
                      </a:cubicBezTo>
                      <a:cubicBezTo>
                        <a:pt x="263747" y="441388"/>
                        <a:pt x="267271" y="389763"/>
                        <a:pt x="267271" y="306419"/>
                      </a:cubicBezTo>
                      <a:cubicBezTo>
                        <a:pt x="267271" y="223076"/>
                        <a:pt x="263652" y="171355"/>
                        <a:pt x="256508" y="151448"/>
                      </a:cubicBezTo>
                      <a:cubicBezTo>
                        <a:pt x="249270" y="131540"/>
                        <a:pt x="235839" y="121539"/>
                        <a:pt x="216027" y="121539"/>
                      </a:cubicBezTo>
                      <a:cubicBezTo>
                        <a:pt x="196215" y="121539"/>
                        <a:pt x="182785" y="131921"/>
                        <a:pt x="175546" y="152686"/>
                      </a:cubicBezTo>
                      <a:cubicBezTo>
                        <a:pt x="168307" y="173546"/>
                        <a:pt x="164783" y="224695"/>
                        <a:pt x="164783" y="306419"/>
                      </a:cubicBezTo>
                      <a:close/>
                    </a:path>
                  </a:pathLst>
                </a:custGeom>
                <a:grpFill/>
                <a:ln w="9525" cap="flat">
                  <a:noFill/>
                  <a:prstDash val="solid"/>
                  <a:miter/>
                </a:ln>
              </p:spPr>
              <p:txBody>
                <a:bodyPr rtlCol="0" anchor="ctr"/>
                <a:lstStyle/>
                <a:p>
                  <a:endParaRPr lang="zh-TW" altLang="en-US"/>
                </a:p>
              </p:txBody>
            </p:sp>
            <p:sp>
              <p:nvSpPr>
                <p:cNvPr id="224" name="手繪多邊形: 圖案 223">
                  <a:extLst>
                    <a:ext uri="{FF2B5EF4-FFF2-40B4-BE49-F238E27FC236}">
                      <a16:creationId xmlns:a16="http://schemas.microsoft.com/office/drawing/2014/main" id="{AD6C0350-8A78-4211-9FCE-31F8A369C0BB}"/>
                    </a:ext>
                  </a:extLst>
                </p:cNvPr>
                <p:cNvSpPr/>
                <p:nvPr/>
              </p:nvSpPr>
              <p:spPr>
                <a:xfrm>
                  <a:off x="10285503" y="1931547"/>
                  <a:ext cx="419100" cy="590550"/>
                </a:xfrm>
                <a:custGeom>
                  <a:avLst/>
                  <a:gdLst>
                    <a:gd name="connsiteX0" fmla="*/ 0 w 419100"/>
                    <a:gd name="connsiteY0" fmla="*/ 592741 h 590550"/>
                    <a:gd name="connsiteX1" fmla="*/ 0 w 419100"/>
                    <a:gd name="connsiteY1" fmla="*/ 11620 h 590550"/>
                    <a:gd name="connsiteX2" fmla="*/ 152209 w 419100"/>
                    <a:gd name="connsiteY2" fmla="*/ 11620 h 590550"/>
                    <a:gd name="connsiteX3" fmla="*/ 152209 w 419100"/>
                    <a:gd name="connsiteY3" fmla="*/ 80391 h 590550"/>
                    <a:gd name="connsiteX4" fmla="*/ 212979 w 419100"/>
                    <a:gd name="connsiteY4" fmla="*/ 19621 h 590550"/>
                    <a:gd name="connsiteX5" fmla="*/ 292798 w 419100"/>
                    <a:gd name="connsiteY5" fmla="*/ 0 h 590550"/>
                    <a:gd name="connsiteX6" fmla="*/ 391287 w 419100"/>
                    <a:gd name="connsiteY6" fmla="*/ 44958 h 590550"/>
                    <a:gd name="connsiteX7" fmla="*/ 422434 w 419100"/>
                    <a:gd name="connsiteY7" fmla="*/ 187357 h 590550"/>
                    <a:gd name="connsiteX8" fmla="*/ 422434 w 419100"/>
                    <a:gd name="connsiteY8" fmla="*/ 592741 h 590550"/>
                    <a:gd name="connsiteX9" fmla="*/ 261175 w 419100"/>
                    <a:gd name="connsiteY9" fmla="*/ 592741 h 590550"/>
                    <a:gd name="connsiteX10" fmla="*/ 261175 w 419100"/>
                    <a:gd name="connsiteY10" fmla="*/ 233648 h 590550"/>
                    <a:gd name="connsiteX11" fmla="*/ 252126 w 419100"/>
                    <a:gd name="connsiteY11" fmla="*/ 146780 h 590550"/>
                    <a:gd name="connsiteX12" fmla="*/ 219932 w 419100"/>
                    <a:gd name="connsiteY12" fmla="*/ 129730 h 590550"/>
                    <a:gd name="connsiteX13" fmla="*/ 177451 w 419100"/>
                    <a:gd name="connsiteY13" fmla="*/ 156115 h 590550"/>
                    <a:gd name="connsiteX14" fmla="*/ 162115 w 419100"/>
                    <a:gd name="connsiteY14" fmla="*/ 229743 h 590550"/>
                    <a:gd name="connsiteX15" fmla="*/ 162115 w 419100"/>
                    <a:gd name="connsiteY15" fmla="*/ 592931 h 590550"/>
                    <a:gd name="connsiteX16" fmla="*/ 0 w 419100"/>
                    <a:gd name="connsiteY16" fmla="*/ 59293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9100" h="590550">
                      <a:moveTo>
                        <a:pt x="0" y="592741"/>
                      </a:moveTo>
                      <a:lnTo>
                        <a:pt x="0" y="11620"/>
                      </a:lnTo>
                      <a:lnTo>
                        <a:pt x="152209" y="11620"/>
                      </a:lnTo>
                      <a:lnTo>
                        <a:pt x="152209" y="80391"/>
                      </a:lnTo>
                      <a:cubicBezTo>
                        <a:pt x="169926" y="52959"/>
                        <a:pt x="190214" y="32671"/>
                        <a:pt x="212979" y="19621"/>
                      </a:cubicBezTo>
                      <a:cubicBezTo>
                        <a:pt x="235744" y="6572"/>
                        <a:pt x="262414" y="0"/>
                        <a:pt x="292798" y="0"/>
                      </a:cubicBezTo>
                      <a:cubicBezTo>
                        <a:pt x="337661" y="0"/>
                        <a:pt x="370522" y="14954"/>
                        <a:pt x="391287" y="44958"/>
                      </a:cubicBezTo>
                      <a:cubicBezTo>
                        <a:pt x="412052" y="74962"/>
                        <a:pt x="422434" y="122396"/>
                        <a:pt x="422434" y="187357"/>
                      </a:cubicBezTo>
                      <a:lnTo>
                        <a:pt x="422434" y="592741"/>
                      </a:lnTo>
                      <a:lnTo>
                        <a:pt x="261175" y="592741"/>
                      </a:lnTo>
                      <a:lnTo>
                        <a:pt x="261175" y="233648"/>
                      </a:lnTo>
                      <a:cubicBezTo>
                        <a:pt x="261175" y="187071"/>
                        <a:pt x="258127" y="158115"/>
                        <a:pt x="252126" y="146780"/>
                      </a:cubicBezTo>
                      <a:cubicBezTo>
                        <a:pt x="246126" y="135446"/>
                        <a:pt x="235362" y="129730"/>
                        <a:pt x="219932" y="129730"/>
                      </a:cubicBezTo>
                      <a:cubicBezTo>
                        <a:pt x="201835" y="129730"/>
                        <a:pt x="187737" y="138494"/>
                        <a:pt x="177451" y="156115"/>
                      </a:cubicBezTo>
                      <a:cubicBezTo>
                        <a:pt x="167259" y="173736"/>
                        <a:pt x="162115" y="198215"/>
                        <a:pt x="162115" y="229743"/>
                      </a:cubicBezTo>
                      <a:lnTo>
                        <a:pt x="162115" y="592931"/>
                      </a:lnTo>
                      <a:lnTo>
                        <a:pt x="0" y="592931"/>
                      </a:lnTo>
                      <a:close/>
                    </a:path>
                  </a:pathLst>
                </a:custGeom>
                <a:grpFill/>
                <a:ln w="9525" cap="flat">
                  <a:noFill/>
                  <a:prstDash val="solid"/>
                  <a:miter/>
                </a:ln>
              </p:spPr>
              <p:txBody>
                <a:bodyPr rtlCol="0" anchor="ctr"/>
                <a:lstStyle/>
                <a:p>
                  <a:endParaRPr lang="zh-TW" altLang="en-US"/>
                </a:p>
              </p:txBody>
            </p:sp>
          </p:grpSp>
          <p:grpSp>
            <p:nvGrpSpPr>
              <p:cNvPr id="182" name="群組 181">
                <a:extLst>
                  <a:ext uri="{FF2B5EF4-FFF2-40B4-BE49-F238E27FC236}">
                    <a16:creationId xmlns:a16="http://schemas.microsoft.com/office/drawing/2014/main" id="{E4C49A12-FCDB-45F9-B47A-3E3E5899B02D}"/>
                  </a:ext>
                </a:extLst>
              </p:cNvPr>
              <p:cNvGrpSpPr/>
              <p:nvPr/>
            </p:nvGrpSpPr>
            <p:grpSpPr>
              <a:xfrm>
                <a:off x="1352895" y="1721304"/>
                <a:ext cx="9347645" cy="809625"/>
                <a:chOff x="1356958" y="1732189"/>
                <a:chExt cx="9347645" cy="809625"/>
              </a:xfrm>
              <a:gradFill>
                <a:gsLst>
                  <a:gs pos="50000">
                    <a:srgbClr val="0075A8">
                      <a:alpha val="0"/>
                    </a:srgbClr>
                  </a:gs>
                  <a:gs pos="100000">
                    <a:srgbClr val="00FFFF">
                      <a:alpha val="40000"/>
                    </a:srgbClr>
                  </a:gs>
                </a:gsLst>
                <a:lin ang="5400000" scaled="0"/>
              </a:gradFill>
              <a:effectLst/>
            </p:grpSpPr>
            <p:sp>
              <p:nvSpPr>
                <p:cNvPr id="183" name="手繪多邊形: 圖案 182">
                  <a:extLst>
                    <a:ext uri="{FF2B5EF4-FFF2-40B4-BE49-F238E27FC236}">
                      <a16:creationId xmlns:a16="http://schemas.microsoft.com/office/drawing/2014/main" id="{2FB32AF9-22D5-4CA4-8630-8ABD28F8E6A4}"/>
                    </a:ext>
                  </a:extLst>
                </p:cNvPr>
                <p:cNvSpPr/>
                <p:nvPr/>
              </p:nvSpPr>
              <p:spPr>
                <a:xfrm>
                  <a:off x="1356958" y="1750763"/>
                  <a:ext cx="476250" cy="771525"/>
                </a:xfrm>
                <a:custGeom>
                  <a:avLst/>
                  <a:gdLst>
                    <a:gd name="connsiteX0" fmla="*/ 144590 w 476250"/>
                    <a:gd name="connsiteY0" fmla="*/ 773525 h 771525"/>
                    <a:gd name="connsiteX1" fmla="*/ 144590 w 476250"/>
                    <a:gd name="connsiteY1" fmla="*/ 150209 h 771525"/>
                    <a:gd name="connsiteX2" fmla="*/ 0 w 476250"/>
                    <a:gd name="connsiteY2" fmla="*/ 150209 h 771525"/>
                    <a:gd name="connsiteX3" fmla="*/ 0 w 476250"/>
                    <a:gd name="connsiteY3" fmla="*/ 0 h 771525"/>
                    <a:gd name="connsiteX4" fmla="*/ 478155 w 476250"/>
                    <a:gd name="connsiteY4" fmla="*/ 0 h 771525"/>
                    <a:gd name="connsiteX5" fmla="*/ 478155 w 476250"/>
                    <a:gd name="connsiteY5" fmla="*/ 150209 h 771525"/>
                    <a:gd name="connsiteX6" fmla="*/ 325946 w 476250"/>
                    <a:gd name="connsiteY6" fmla="*/ 150209 h 771525"/>
                    <a:gd name="connsiteX7" fmla="*/ 325946 w 476250"/>
                    <a:gd name="connsiteY7" fmla="*/ 773525 h 771525"/>
                    <a:gd name="connsiteX8" fmla="*/ 144590 w 476250"/>
                    <a:gd name="connsiteY8" fmla="*/ 773525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 h="771525">
                      <a:moveTo>
                        <a:pt x="144590" y="773525"/>
                      </a:moveTo>
                      <a:lnTo>
                        <a:pt x="144590" y="150209"/>
                      </a:lnTo>
                      <a:lnTo>
                        <a:pt x="0" y="150209"/>
                      </a:lnTo>
                      <a:lnTo>
                        <a:pt x="0" y="0"/>
                      </a:lnTo>
                      <a:lnTo>
                        <a:pt x="478155" y="0"/>
                      </a:lnTo>
                      <a:lnTo>
                        <a:pt x="478155" y="150209"/>
                      </a:lnTo>
                      <a:lnTo>
                        <a:pt x="325946" y="150209"/>
                      </a:lnTo>
                      <a:lnTo>
                        <a:pt x="325946" y="773525"/>
                      </a:lnTo>
                      <a:lnTo>
                        <a:pt x="144590" y="773525"/>
                      </a:lnTo>
                      <a:close/>
                    </a:path>
                  </a:pathLst>
                </a:custGeom>
                <a:grpFill/>
                <a:ln w="9525" cap="flat">
                  <a:noFill/>
                  <a:prstDash val="solid"/>
                  <a:miter/>
                </a:ln>
              </p:spPr>
              <p:txBody>
                <a:bodyPr rtlCol="0" anchor="ctr"/>
                <a:lstStyle/>
                <a:p>
                  <a:endParaRPr lang="zh-TW" altLang="en-US"/>
                </a:p>
              </p:txBody>
            </p:sp>
            <p:sp>
              <p:nvSpPr>
                <p:cNvPr id="184" name="手繪多邊形: 圖案 183">
                  <a:extLst>
                    <a:ext uri="{FF2B5EF4-FFF2-40B4-BE49-F238E27FC236}">
                      <a16:creationId xmlns:a16="http://schemas.microsoft.com/office/drawing/2014/main" id="{2F60E92A-B502-4189-BC03-4D1DD8177BB6}"/>
                    </a:ext>
                  </a:extLst>
                </p:cNvPr>
                <p:cNvSpPr/>
                <p:nvPr/>
              </p:nvSpPr>
              <p:spPr>
                <a:xfrm>
                  <a:off x="1780725" y="1927642"/>
                  <a:ext cx="428625" cy="609600"/>
                </a:xfrm>
                <a:custGeom>
                  <a:avLst/>
                  <a:gdLst>
                    <a:gd name="connsiteX0" fmla="*/ 273749 w 428625"/>
                    <a:gd name="connsiteY0" fmla="*/ 392716 h 609600"/>
                    <a:gd name="connsiteX1" fmla="*/ 425958 w 428625"/>
                    <a:gd name="connsiteY1" fmla="*/ 392716 h 609600"/>
                    <a:gd name="connsiteX2" fmla="*/ 425958 w 428625"/>
                    <a:gd name="connsiteY2" fmla="*/ 407289 h 609600"/>
                    <a:gd name="connsiteX3" fmla="*/ 372713 w 428625"/>
                    <a:gd name="connsiteY3" fmla="*/ 560737 h 609600"/>
                    <a:gd name="connsiteX4" fmla="*/ 214027 w 428625"/>
                    <a:gd name="connsiteY4" fmla="*/ 612267 h 609600"/>
                    <a:gd name="connsiteX5" fmla="*/ 117539 w 428625"/>
                    <a:gd name="connsiteY5" fmla="*/ 597218 h 609600"/>
                    <a:gd name="connsiteX6" fmla="*/ 50197 w 428625"/>
                    <a:gd name="connsiteY6" fmla="*/ 555498 h 609600"/>
                    <a:gd name="connsiteX7" fmla="*/ 11525 w 428625"/>
                    <a:gd name="connsiteY7" fmla="*/ 474155 h 609600"/>
                    <a:gd name="connsiteX8" fmla="*/ 0 w 428625"/>
                    <a:gd name="connsiteY8" fmla="*/ 311944 h 609600"/>
                    <a:gd name="connsiteX9" fmla="*/ 11811 w 428625"/>
                    <a:gd name="connsiteY9" fmla="*/ 140113 h 609600"/>
                    <a:gd name="connsiteX10" fmla="*/ 52292 w 428625"/>
                    <a:gd name="connsiteY10" fmla="*/ 59722 h 609600"/>
                    <a:gd name="connsiteX11" fmla="*/ 122396 w 428625"/>
                    <a:gd name="connsiteY11" fmla="*/ 15049 h 609600"/>
                    <a:gd name="connsiteX12" fmla="*/ 221075 w 428625"/>
                    <a:gd name="connsiteY12" fmla="*/ 0 h 609600"/>
                    <a:gd name="connsiteX13" fmla="*/ 320040 w 428625"/>
                    <a:gd name="connsiteY13" fmla="*/ 16288 h 609600"/>
                    <a:gd name="connsiteX14" fmla="*/ 387858 w 428625"/>
                    <a:gd name="connsiteY14" fmla="*/ 64770 h 609600"/>
                    <a:gd name="connsiteX15" fmla="*/ 419481 w 428625"/>
                    <a:gd name="connsiteY15" fmla="*/ 129540 h 609600"/>
                    <a:gd name="connsiteX16" fmla="*/ 429006 w 428625"/>
                    <a:gd name="connsiteY16" fmla="*/ 258127 h 609600"/>
                    <a:gd name="connsiteX17" fmla="*/ 429006 w 428625"/>
                    <a:gd name="connsiteY17" fmla="*/ 327946 h 609600"/>
                    <a:gd name="connsiteX18" fmla="*/ 164783 w 428625"/>
                    <a:gd name="connsiteY18" fmla="*/ 327946 h 609600"/>
                    <a:gd name="connsiteX19" fmla="*/ 164306 w 428625"/>
                    <a:gd name="connsiteY19" fmla="*/ 334518 h 609600"/>
                    <a:gd name="connsiteX20" fmla="*/ 162306 w 428625"/>
                    <a:gd name="connsiteY20" fmla="*/ 385763 h 609600"/>
                    <a:gd name="connsiteX21" fmla="*/ 175355 w 428625"/>
                    <a:gd name="connsiteY21" fmla="*/ 470916 h 609600"/>
                    <a:gd name="connsiteX22" fmla="*/ 220028 w 428625"/>
                    <a:gd name="connsiteY22" fmla="*/ 494729 h 609600"/>
                    <a:gd name="connsiteX23" fmla="*/ 261747 w 428625"/>
                    <a:gd name="connsiteY23" fmla="*/ 476441 h 609600"/>
                    <a:gd name="connsiteX24" fmla="*/ 275844 w 428625"/>
                    <a:gd name="connsiteY24" fmla="*/ 420910 h 609600"/>
                    <a:gd name="connsiteX25" fmla="*/ 274320 w 428625"/>
                    <a:gd name="connsiteY25" fmla="*/ 397764 h 609600"/>
                    <a:gd name="connsiteX26" fmla="*/ 273749 w 428625"/>
                    <a:gd name="connsiteY26" fmla="*/ 392716 h 609600"/>
                    <a:gd name="connsiteX27" fmla="*/ 168783 w 428625"/>
                    <a:gd name="connsiteY27" fmla="*/ 227457 h 609600"/>
                    <a:gd name="connsiteX28" fmla="*/ 277749 w 428625"/>
                    <a:gd name="connsiteY28" fmla="*/ 227457 h 609600"/>
                    <a:gd name="connsiteX29" fmla="*/ 277749 w 428625"/>
                    <a:gd name="connsiteY29" fmla="*/ 224409 h 609600"/>
                    <a:gd name="connsiteX30" fmla="*/ 279749 w 428625"/>
                    <a:gd name="connsiteY30" fmla="*/ 193262 h 609600"/>
                    <a:gd name="connsiteX31" fmla="*/ 265938 w 428625"/>
                    <a:gd name="connsiteY31" fmla="*/ 130207 h 609600"/>
                    <a:gd name="connsiteX32" fmla="*/ 222980 w 428625"/>
                    <a:gd name="connsiteY32" fmla="*/ 109823 h 609600"/>
                    <a:gd name="connsiteX33" fmla="*/ 180499 w 428625"/>
                    <a:gd name="connsiteY33" fmla="*/ 129635 h 609600"/>
                    <a:gd name="connsiteX34" fmla="*/ 167735 w 428625"/>
                    <a:gd name="connsiteY34" fmla="*/ 195167 h 609600"/>
                    <a:gd name="connsiteX35" fmla="*/ 168021 w 428625"/>
                    <a:gd name="connsiteY35" fmla="*/ 214789 h 609600"/>
                    <a:gd name="connsiteX36" fmla="*/ 168783 w 428625"/>
                    <a:gd name="connsiteY36" fmla="*/ 227457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8625" h="609600">
                      <a:moveTo>
                        <a:pt x="273749" y="392716"/>
                      </a:moveTo>
                      <a:lnTo>
                        <a:pt x="425958" y="392716"/>
                      </a:lnTo>
                      <a:lnTo>
                        <a:pt x="425958" y="407289"/>
                      </a:lnTo>
                      <a:cubicBezTo>
                        <a:pt x="425958" y="475297"/>
                        <a:pt x="408241" y="526447"/>
                        <a:pt x="372713" y="560737"/>
                      </a:cubicBezTo>
                      <a:cubicBezTo>
                        <a:pt x="337185" y="595027"/>
                        <a:pt x="284321" y="612267"/>
                        <a:pt x="214027" y="612267"/>
                      </a:cubicBezTo>
                      <a:cubicBezTo>
                        <a:pt x="178498" y="612267"/>
                        <a:pt x="146399" y="607219"/>
                        <a:pt x="117539" y="597218"/>
                      </a:cubicBezTo>
                      <a:cubicBezTo>
                        <a:pt x="88773" y="587216"/>
                        <a:pt x="66294" y="573310"/>
                        <a:pt x="50197" y="555498"/>
                      </a:cubicBezTo>
                      <a:cubicBezTo>
                        <a:pt x="32099" y="535114"/>
                        <a:pt x="19241" y="507968"/>
                        <a:pt x="11525" y="474155"/>
                      </a:cubicBezTo>
                      <a:cubicBezTo>
                        <a:pt x="3810" y="440341"/>
                        <a:pt x="0" y="386239"/>
                        <a:pt x="0" y="311944"/>
                      </a:cubicBezTo>
                      <a:cubicBezTo>
                        <a:pt x="0" y="229934"/>
                        <a:pt x="3905" y="172688"/>
                        <a:pt x="11811" y="140113"/>
                      </a:cubicBezTo>
                      <a:cubicBezTo>
                        <a:pt x="19717" y="107632"/>
                        <a:pt x="33147" y="80867"/>
                        <a:pt x="52292" y="59722"/>
                      </a:cubicBezTo>
                      <a:cubicBezTo>
                        <a:pt x="70675" y="40005"/>
                        <a:pt x="94107" y="25051"/>
                        <a:pt x="122396" y="15049"/>
                      </a:cubicBezTo>
                      <a:cubicBezTo>
                        <a:pt x="150686" y="5048"/>
                        <a:pt x="183547" y="0"/>
                        <a:pt x="221075" y="0"/>
                      </a:cubicBezTo>
                      <a:cubicBezTo>
                        <a:pt x="259270" y="0"/>
                        <a:pt x="292227" y="5429"/>
                        <a:pt x="320040" y="16288"/>
                      </a:cubicBezTo>
                      <a:cubicBezTo>
                        <a:pt x="347853" y="27146"/>
                        <a:pt x="370427" y="43339"/>
                        <a:pt x="387858" y="64770"/>
                      </a:cubicBezTo>
                      <a:cubicBezTo>
                        <a:pt x="402622" y="82867"/>
                        <a:pt x="413099" y="104489"/>
                        <a:pt x="419481" y="129540"/>
                      </a:cubicBezTo>
                      <a:cubicBezTo>
                        <a:pt x="425863" y="154686"/>
                        <a:pt x="429006" y="197548"/>
                        <a:pt x="429006" y="258127"/>
                      </a:cubicBezTo>
                      <a:lnTo>
                        <a:pt x="429006" y="327946"/>
                      </a:lnTo>
                      <a:lnTo>
                        <a:pt x="164783" y="327946"/>
                      </a:lnTo>
                      <a:cubicBezTo>
                        <a:pt x="164401" y="329660"/>
                        <a:pt x="164306" y="331756"/>
                        <a:pt x="164306" y="334518"/>
                      </a:cubicBezTo>
                      <a:cubicBezTo>
                        <a:pt x="162973" y="358997"/>
                        <a:pt x="162306" y="376047"/>
                        <a:pt x="162306" y="385763"/>
                      </a:cubicBezTo>
                      <a:cubicBezTo>
                        <a:pt x="162306" y="426625"/>
                        <a:pt x="166688" y="455009"/>
                        <a:pt x="175355" y="470916"/>
                      </a:cubicBezTo>
                      <a:cubicBezTo>
                        <a:pt x="184023" y="486823"/>
                        <a:pt x="198977" y="494729"/>
                        <a:pt x="220028" y="494729"/>
                      </a:cubicBezTo>
                      <a:cubicBezTo>
                        <a:pt x="238411" y="494729"/>
                        <a:pt x="252317" y="488633"/>
                        <a:pt x="261747" y="476441"/>
                      </a:cubicBezTo>
                      <a:cubicBezTo>
                        <a:pt x="271081" y="464249"/>
                        <a:pt x="275844" y="445675"/>
                        <a:pt x="275844" y="420910"/>
                      </a:cubicBezTo>
                      <a:cubicBezTo>
                        <a:pt x="275844" y="415862"/>
                        <a:pt x="275368" y="408146"/>
                        <a:pt x="274320" y="397764"/>
                      </a:cubicBezTo>
                      <a:cubicBezTo>
                        <a:pt x="273939" y="395764"/>
                        <a:pt x="273749" y="394049"/>
                        <a:pt x="273749" y="392716"/>
                      </a:cubicBezTo>
                      <a:close/>
                      <a:moveTo>
                        <a:pt x="168783" y="227457"/>
                      </a:moveTo>
                      <a:lnTo>
                        <a:pt x="277749" y="227457"/>
                      </a:lnTo>
                      <a:cubicBezTo>
                        <a:pt x="277749" y="226790"/>
                        <a:pt x="277749" y="225743"/>
                        <a:pt x="277749" y="224409"/>
                      </a:cubicBezTo>
                      <a:cubicBezTo>
                        <a:pt x="279083" y="209645"/>
                        <a:pt x="279749" y="199263"/>
                        <a:pt x="279749" y="193262"/>
                      </a:cubicBezTo>
                      <a:cubicBezTo>
                        <a:pt x="279749" y="164783"/>
                        <a:pt x="275177" y="143827"/>
                        <a:pt x="265938" y="130207"/>
                      </a:cubicBezTo>
                      <a:cubicBezTo>
                        <a:pt x="256699" y="116681"/>
                        <a:pt x="242411" y="109823"/>
                        <a:pt x="222980" y="109823"/>
                      </a:cubicBezTo>
                      <a:cubicBezTo>
                        <a:pt x="203264" y="109823"/>
                        <a:pt x="189071" y="116396"/>
                        <a:pt x="180499" y="129635"/>
                      </a:cubicBezTo>
                      <a:cubicBezTo>
                        <a:pt x="171926" y="142875"/>
                        <a:pt x="167735" y="164687"/>
                        <a:pt x="167735" y="195167"/>
                      </a:cubicBezTo>
                      <a:cubicBezTo>
                        <a:pt x="167735" y="203549"/>
                        <a:pt x="167830" y="210026"/>
                        <a:pt x="168021" y="214789"/>
                      </a:cubicBezTo>
                      <a:cubicBezTo>
                        <a:pt x="168212" y="219647"/>
                        <a:pt x="168497" y="223838"/>
                        <a:pt x="168783" y="227457"/>
                      </a:cubicBezTo>
                      <a:close/>
                    </a:path>
                  </a:pathLst>
                </a:custGeom>
                <a:grpFill/>
                <a:ln w="9525" cap="flat">
                  <a:noFill/>
                  <a:prstDash val="solid"/>
                  <a:miter/>
                </a:ln>
              </p:spPr>
              <p:txBody>
                <a:bodyPr rtlCol="0" anchor="ctr"/>
                <a:lstStyle/>
                <a:p>
                  <a:endParaRPr lang="zh-TW" altLang="en-US"/>
                </a:p>
              </p:txBody>
            </p:sp>
            <p:sp>
              <p:nvSpPr>
                <p:cNvPr id="185" name="手繪多邊形: 圖案 184">
                  <a:extLst>
                    <a:ext uri="{FF2B5EF4-FFF2-40B4-BE49-F238E27FC236}">
                      <a16:creationId xmlns:a16="http://schemas.microsoft.com/office/drawing/2014/main" id="{52D2949D-F0C8-46B9-BC21-C86A84CCF80C}"/>
                    </a:ext>
                  </a:extLst>
                </p:cNvPr>
                <p:cNvSpPr/>
                <p:nvPr/>
              </p:nvSpPr>
              <p:spPr>
                <a:xfrm>
                  <a:off x="2278406" y="1931643"/>
                  <a:ext cx="276225" cy="590550"/>
                </a:xfrm>
                <a:custGeom>
                  <a:avLst/>
                  <a:gdLst>
                    <a:gd name="connsiteX0" fmla="*/ 0 w 276225"/>
                    <a:gd name="connsiteY0" fmla="*/ 592646 h 590550"/>
                    <a:gd name="connsiteX1" fmla="*/ 0 w 276225"/>
                    <a:gd name="connsiteY1" fmla="*/ 11525 h 590550"/>
                    <a:gd name="connsiteX2" fmla="*/ 149162 w 276225"/>
                    <a:gd name="connsiteY2" fmla="*/ 11525 h 590550"/>
                    <a:gd name="connsiteX3" fmla="*/ 149162 w 276225"/>
                    <a:gd name="connsiteY3" fmla="*/ 92869 h 590550"/>
                    <a:gd name="connsiteX4" fmla="*/ 207645 w 276225"/>
                    <a:gd name="connsiteY4" fmla="*/ 26575 h 590550"/>
                    <a:gd name="connsiteX5" fmla="*/ 279749 w 276225"/>
                    <a:gd name="connsiteY5" fmla="*/ 0 h 590550"/>
                    <a:gd name="connsiteX6" fmla="*/ 279749 w 276225"/>
                    <a:gd name="connsiteY6" fmla="*/ 184309 h 590550"/>
                    <a:gd name="connsiteX7" fmla="*/ 253841 w 276225"/>
                    <a:gd name="connsiteY7" fmla="*/ 179832 h 590550"/>
                    <a:gd name="connsiteX8" fmla="*/ 231458 w 276225"/>
                    <a:gd name="connsiteY8" fmla="*/ 178308 h 590550"/>
                    <a:gd name="connsiteX9" fmla="*/ 176975 w 276225"/>
                    <a:gd name="connsiteY9" fmla="*/ 205931 h 590550"/>
                    <a:gd name="connsiteX10" fmla="*/ 161639 w 276225"/>
                    <a:gd name="connsiteY10" fmla="*/ 313944 h 590550"/>
                    <a:gd name="connsiteX11" fmla="*/ 161639 w 276225"/>
                    <a:gd name="connsiteY11" fmla="*/ 592741 h 590550"/>
                    <a:gd name="connsiteX12" fmla="*/ 0 w 276225"/>
                    <a:gd name="connsiteY12" fmla="*/ 59274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6225" h="590550">
                      <a:moveTo>
                        <a:pt x="0" y="592646"/>
                      </a:moveTo>
                      <a:lnTo>
                        <a:pt x="0" y="11525"/>
                      </a:lnTo>
                      <a:lnTo>
                        <a:pt x="149162" y="11525"/>
                      </a:lnTo>
                      <a:lnTo>
                        <a:pt x="149162" y="92869"/>
                      </a:lnTo>
                      <a:cubicBezTo>
                        <a:pt x="166878" y="63722"/>
                        <a:pt x="186404" y="41624"/>
                        <a:pt x="207645" y="26575"/>
                      </a:cubicBezTo>
                      <a:cubicBezTo>
                        <a:pt x="228886" y="11525"/>
                        <a:pt x="252889" y="2667"/>
                        <a:pt x="279749" y="0"/>
                      </a:cubicBezTo>
                      <a:lnTo>
                        <a:pt x="279749" y="184309"/>
                      </a:lnTo>
                      <a:cubicBezTo>
                        <a:pt x="270701" y="182309"/>
                        <a:pt x="262128" y="180784"/>
                        <a:pt x="253841" y="179832"/>
                      </a:cubicBezTo>
                      <a:cubicBezTo>
                        <a:pt x="245650" y="178784"/>
                        <a:pt x="238220" y="178308"/>
                        <a:pt x="231458" y="178308"/>
                      </a:cubicBezTo>
                      <a:cubicBezTo>
                        <a:pt x="205359" y="178308"/>
                        <a:pt x="187166" y="187547"/>
                        <a:pt x="176975" y="205931"/>
                      </a:cubicBezTo>
                      <a:cubicBezTo>
                        <a:pt x="166783" y="224314"/>
                        <a:pt x="161639" y="260318"/>
                        <a:pt x="161639" y="313944"/>
                      </a:cubicBezTo>
                      <a:lnTo>
                        <a:pt x="161639" y="592741"/>
                      </a:lnTo>
                      <a:lnTo>
                        <a:pt x="0" y="592741"/>
                      </a:lnTo>
                      <a:close/>
                    </a:path>
                  </a:pathLst>
                </a:custGeom>
                <a:grpFill/>
                <a:ln w="9525" cap="flat">
                  <a:noFill/>
                  <a:prstDash val="solid"/>
                  <a:miter/>
                </a:ln>
              </p:spPr>
              <p:txBody>
                <a:bodyPr rtlCol="0" anchor="ctr"/>
                <a:lstStyle/>
                <a:p>
                  <a:endParaRPr lang="zh-TW" altLang="en-US"/>
                </a:p>
              </p:txBody>
            </p:sp>
            <p:sp>
              <p:nvSpPr>
                <p:cNvPr id="186" name="手繪多邊形: 圖案 185">
                  <a:extLst>
                    <a:ext uri="{FF2B5EF4-FFF2-40B4-BE49-F238E27FC236}">
                      <a16:creationId xmlns:a16="http://schemas.microsoft.com/office/drawing/2014/main" id="{BFDDBD24-578E-48E5-82AD-EA334EBA3FC8}"/>
                    </a:ext>
                  </a:extLst>
                </p:cNvPr>
                <p:cNvSpPr/>
                <p:nvPr/>
              </p:nvSpPr>
              <p:spPr>
                <a:xfrm>
                  <a:off x="2589302" y="1926404"/>
                  <a:ext cx="466725" cy="600075"/>
                </a:xfrm>
                <a:custGeom>
                  <a:avLst/>
                  <a:gdLst>
                    <a:gd name="connsiteX0" fmla="*/ 303848 w 466725"/>
                    <a:gd name="connsiteY0" fmla="*/ 597884 h 600075"/>
                    <a:gd name="connsiteX1" fmla="*/ 294323 w 466725"/>
                    <a:gd name="connsiteY1" fmla="*/ 544640 h 600075"/>
                    <a:gd name="connsiteX2" fmla="*/ 227267 w 466725"/>
                    <a:gd name="connsiteY2" fmla="*/ 593122 h 600075"/>
                    <a:gd name="connsiteX3" fmla="*/ 148114 w 466725"/>
                    <a:gd name="connsiteY3" fmla="*/ 609410 h 600075"/>
                    <a:gd name="connsiteX4" fmla="*/ 39910 w 466725"/>
                    <a:gd name="connsiteY4" fmla="*/ 565214 h 600075"/>
                    <a:gd name="connsiteX5" fmla="*/ 0 w 466725"/>
                    <a:gd name="connsiteY5" fmla="*/ 445675 h 600075"/>
                    <a:gd name="connsiteX6" fmla="*/ 33909 w 466725"/>
                    <a:gd name="connsiteY6" fmla="*/ 337185 h 600075"/>
                    <a:gd name="connsiteX7" fmla="*/ 145161 w 466725"/>
                    <a:gd name="connsiteY7" fmla="*/ 263366 h 600075"/>
                    <a:gd name="connsiteX8" fmla="*/ 195358 w 466725"/>
                    <a:gd name="connsiteY8" fmla="*/ 244793 h 600075"/>
                    <a:gd name="connsiteX9" fmla="*/ 286226 w 466725"/>
                    <a:gd name="connsiteY9" fmla="*/ 169926 h 600075"/>
                    <a:gd name="connsiteX10" fmla="*/ 273177 w 466725"/>
                    <a:gd name="connsiteY10" fmla="*/ 130969 h 600075"/>
                    <a:gd name="connsiteX11" fmla="*/ 235458 w 466725"/>
                    <a:gd name="connsiteY11" fmla="*/ 117634 h 600075"/>
                    <a:gd name="connsiteX12" fmla="*/ 191548 w 466725"/>
                    <a:gd name="connsiteY12" fmla="*/ 135446 h 600075"/>
                    <a:gd name="connsiteX13" fmla="*/ 177260 w 466725"/>
                    <a:gd name="connsiteY13" fmla="*/ 190405 h 600075"/>
                    <a:gd name="connsiteX14" fmla="*/ 177260 w 466725"/>
                    <a:gd name="connsiteY14" fmla="*/ 194405 h 600075"/>
                    <a:gd name="connsiteX15" fmla="*/ 14478 w 466725"/>
                    <a:gd name="connsiteY15" fmla="*/ 194405 h 600075"/>
                    <a:gd name="connsiteX16" fmla="*/ 69247 w 466725"/>
                    <a:gd name="connsiteY16" fmla="*/ 48006 h 600075"/>
                    <a:gd name="connsiteX17" fmla="*/ 235553 w 466725"/>
                    <a:gd name="connsiteY17" fmla="*/ 0 h 600075"/>
                    <a:gd name="connsiteX18" fmla="*/ 325184 w 466725"/>
                    <a:gd name="connsiteY18" fmla="*/ 9335 h 600075"/>
                    <a:gd name="connsiteX19" fmla="*/ 391192 w 466725"/>
                    <a:gd name="connsiteY19" fmla="*/ 36195 h 600075"/>
                    <a:gd name="connsiteX20" fmla="*/ 439198 w 466725"/>
                    <a:gd name="connsiteY20" fmla="*/ 91916 h 600075"/>
                    <a:gd name="connsiteX21" fmla="*/ 453009 w 466725"/>
                    <a:gd name="connsiteY21" fmla="*/ 210979 h 600075"/>
                    <a:gd name="connsiteX22" fmla="*/ 453009 w 466725"/>
                    <a:gd name="connsiteY22" fmla="*/ 228600 h 600075"/>
                    <a:gd name="connsiteX23" fmla="*/ 453009 w 466725"/>
                    <a:gd name="connsiteY23" fmla="*/ 435007 h 600075"/>
                    <a:gd name="connsiteX24" fmla="*/ 457771 w 466725"/>
                    <a:gd name="connsiteY24" fmla="*/ 539210 h 600075"/>
                    <a:gd name="connsiteX25" fmla="*/ 473583 w 466725"/>
                    <a:gd name="connsiteY25" fmla="*/ 597694 h 600075"/>
                    <a:gd name="connsiteX26" fmla="*/ 303848 w 466725"/>
                    <a:gd name="connsiteY26" fmla="*/ 597694 h 600075"/>
                    <a:gd name="connsiteX27" fmla="*/ 283274 w 466725"/>
                    <a:gd name="connsiteY27" fmla="*/ 318135 h 600075"/>
                    <a:gd name="connsiteX28" fmla="*/ 191643 w 466725"/>
                    <a:gd name="connsiteY28" fmla="*/ 361855 h 600075"/>
                    <a:gd name="connsiteX29" fmla="*/ 162782 w 466725"/>
                    <a:gd name="connsiteY29" fmla="*/ 427196 h 600075"/>
                    <a:gd name="connsiteX30" fmla="*/ 177070 w 466725"/>
                    <a:gd name="connsiteY30" fmla="*/ 471392 h 600075"/>
                    <a:gd name="connsiteX31" fmla="*/ 215456 w 466725"/>
                    <a:gd name="connsiteY31" fmla="*/ 487966 h 600075"/>
                    <a:gd name="connsiteX32" fmla="*/ 267176 w 466725"/>
                    <a:gd name="connsiteY32" fmla="*/ 463867 h 600075"/>
                    <a:gd name="connsiteX33" fmla="*/ 283274 w 466725"/>
                    <a:gd name="connsiteY33" fmla="*/ 383000 h 600075"/>
                    <a:gd name="connsiteX34" fmla="*/ 283274 w 466725"/>
                    <a:gd name="connsiteY34" fmla="*/ 318135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6725" h="600075">
                      <a:moveTo>
                        <a:pt x="303848" y="597884"/>
                      </a:moveTo>
                      <a:lnTo>
                        <a:pt x="294323" y="544640"/>
                      </a:lnTo>
                      <a:cubicBezTo>
                        <a:pt x="273844" y="566071"/>
                        <a:pt x="251555" y="582263"/>
                        <a:pt x="227267" y="593122"/>
                      </a:cubicBezTo>
                      <a:cubicBezTo>
                        <a:pt x="202978" y="603980"/>
                        <a:pt x="176594" y="609410"/>
                        <a:pt x="148114" y="609410"/>
                      </a:cubicBezTo>
                      <a:cubicBezTo>
                        <a:pt x="102584" y="609410"/>
                        <a:pt x="66484" y="594646"/>
                        <a:pt x="39910" y="565214"/>
                      </a:cubicBezTo>
                      <a:cubicBezTo>
                        <a:pt x="13335" y="535781"/>
                        <a:pt x="0" y="495871"/>
                        <a:pt x="0" y="445675"/>
                      </a:cubicBezTo>
                      <a:cubicBezTo>
                        <a:pt x="0" y="401860"/>
                        <a:pt x="11335" y="365665"/>
                        <a:pt x="33909" y="337185"/>
                      </a:cubicBezTo>
                      <a:cubicBezTo>
                        <a:pt x="56483" y="308705"/>
                        <a:pt x="93631" y="284131"/>
                        <a:pt x="145161" y="263366"/>
                      </a:cubicBezTo>
                      <a:cubicBezTo>
                        <a:pt x="157544" y="258699"/>
                        <a:pt x="174308" y="252508"/>
                        <a:pt x="195358" y="244793"/>
                      </a:cubicBezTo>
                      <a:cubicBezTo>
                        <a:pt x="255937" y="222695"/>
                        <a:pt x="286226" y="197739"/>
                        <a:pt x="286226" y="169926"/>
                      </a:cubicBezTo>
                      <a:cubicBezTo>
                        <a:pt x="286226" y="152876"/>
                        <a:pt x="281845" y="139922"/>
                        <a:pt x="273177" y="130969"/>
                      </a:cubicBezTo>
                      <a:cubicBezTo>
                        <a:pt x="264509" y="122111"/>
                        <a:pt x="251936" y="117634"/>
                        <a:pt x="235458" y="117634"/>
                      </a:cubicBezTo>
                      <a:cubicBezTo>
                        <a:pt x="215741" y="117634"/>
                        <a:pt x="201073" y="123539"/>
                        <a:pt x="191548" y="135446"/>
                      </a:cubicBezTo>
                      <a:cubicBezTo>
                        <a:pt x="182023" y="147352"/>
                        <a:pt x="177260" y="165640"/>
                        <a:pt x="177260" y="190405"/>
                      </a:cubicBezTo>
                      <a:lnTo>
                        <a:pt x="177260" y="194405"/>
                      </a:lnTo>
                      <a:lnTo>
                        <a:pt x="14478" y="194405"/>
                      </a:lnTo>
                      <a:cubicBezTo>
                        <a:pt x="14478" y="128778"/>
                        <a:pt x="32766" y="80010"/>
                        <a:pt x="69247" y="48006"/>
                      </a:cubicBezTo>
                      <a:cubicBezTo>
                        <a:pt x="105728" y="16002"/>
                        <a:pt x="161163" y="0"/>
                        <a:pt x="235553" y="0"/>
                      </a:cubicBezTo>
                      <a:cubicBezTo>
                        <a:pt x="269081" y="0"/>
                        <a:pt x="298895" y="3143"/>
                        <a:pt x="325184" y="9335"/>
                      </a:cubicBezTo>
                      <a:cubicBezTo>
                        <a:pt x="351473" y="15526"/>
                        <a:pt x="373475" y="24479"/>
                        <a:pt x="391192" y="36195"/>
                      </a:cubicBezTo>
                      <a:cubicBezTo>
                        <a:pt x="413957" y="51626"/>
                        <a:pt x="429959" y="70199"/>
                        <a:pt x="439198" y="91916"/>
                      </a:cubicBezTo>
                      <a:cubicBezTo>
                        <a:pt x="448437" y="113729"/>
                        <a:pt x="453009" y="153353"/>
                        <a:pt x="453009" y="210979"/>
                      </a:cubicBezTo>
                      <a:lnTo>
                        <a:pt x="453009" y="228600"/>
                      </a:lnTo>
                      <a:lnTo>
                        <a:pt x="453009" y="435007"/>
                      </a:lnTo>
                      <a:cubicBezTo>
                        <a:pt x="453009" y="480536"/>
                        <a:pt x="454628" y="515303"/>
                        <a:pt x="457771" y="539210"/>
                      </a:cubicBezTo>
                      <a:cubicBezTo>
                        <a:pt x="460915" y="563118"/>
                        <a:pt x="466249" y="582644"/>
                        <a:pt x="473583" y="597694"/>
                      </a:cubicBezTo>
                      <a:lnTo>
                        <a:pt x="303848" y="597694"/>
                      </a:lnTo>
                      <a:close/>
                      <a:moveTo>
                        <a:pt x="283274" y="318135"/>
                      </a:moveTo>
                      <a:cubicBezTo>
                        <a:pt x="241363" y="329851"/>
                        <a:pt x="210884" y="344424"/>
                        <a:pt x="191643" y="361855"/>
                      </a:cubicBezTo>
                      <a:cubicBezTo>
                        <a:pt x="172403" y="379286"/>
                        <a:pt x="162782" y="401003"/>
                        <a:pt x="162782" y="427196"/>
                      </a:cubicBezTo>
                      <a:cubicBezTo>
                        <a:pt x="162782" y="445580"/>
                        <a:pt x="167545" y="460343"/>
                        <a:pt x="177070" y="471392"/>
                      </a:cubicBezTo>
                      <a:cubicBezTo>
                        <a:pt x="186595" y="482441"/>
                        <a:pt x="199454" y="487966"/>
                        <a:pt x="215456" y="487966"/>
                      </a:cubicBezTo>
                      <a:cubicBezTo>
                        <a:pt x="239268" y="487966"/>
                        <a:pt x="256508" y="479965"/>
                        <a:pt x="267176" y="463867"/>
                      </a:cubicBezTo>
                      <a:cubicBezTo>
                        <a:pt x="277844" y="447770"/>
                        <a:pt x="283274" y="420815"/>
                        <a:pt x="283274" y="383000"/>
                      </a:cubicBezTo>
                      <a:lnTo>
                        <a:pt x="283274" y="318135"/>
                      </a:lnTo>
                      <a:close/>
                    </a:path>
                  </a:pathLst>
                </a:custGeom>
                <a:grpFill/>
                <a:ln w="9525" cap="flat">
                  <a:noFill/>
                  <a:prstDash val="solid"/>
                  <a:miter/>
                </a:ln>
              </p:spPr>
              <p:txBody>
                <a:bodyPr rtlCol="0" anchor="ctr"/>
                <a:lstStyle/>
                <a:p>
                  <a:endParaRPr lang="zh-TW" altLang="en-US"/>
                </a:p>
              </p:txBody>
            </p:sp>
            <p:sp>
              <p:nvSpPr>
                <p:cNvPr id="187" name="手繪多邊形: 圖案 186">
                  <a:extLst>
                    <a:ext uri="{FF2B5EF4-FFF2-40B4-BE49-F238E27FC236}">
                      <a16:creationId xmlns:a16="http://schemas.microsoft.com/office/drawing/2014/main" id="{BEA2C0C5-7861-47C3-89BC-30E0D3B28AB6}"/>
                    </a:ext>
                  </a:extLst>
                </p:cNvPr>
                <p:cNvSpPr/>
                <p:nvPr/>
              </p:nvSpPr>
              <p:spPr>
                <a:xfrm>
                  <a:off x="3113177" y="1750763"/>
                  <a:ext cx="419100" cy="781050"/>
                </a:xfrm>
                <a:custGeom>
                  <a:avLst/>
                  <a:gdLst>
                    <a:gd name="connsiteX0" fmla="*/ 427863 w 419100"/>
                    <a:gd name="connsiteY0" fmla="*/ 0 h 781050"/>
                    <a:gd name="connsiteX1" fmla="*/ 427863 w 419100"/>
                    <a:gd name="connsiteY1" fmla="*/ 773525 h 781050"/>
                    <a:gd name="connsiteX2" fmla="*/ 278702 w 419100"/>
                    <a:gd name="connsiteY2" fmla="*/ 773525 h 781050"/>
                    <a:gd name="connsiteX3" fmla="*/ 278702 w 419100"/>
                    <a:gd name="connsiteY3" fmla="*/ 709708 h 781050"/>
                    <a:gd name="connsiteX4" fmla="*/ 222218 w 419100"/>
                    <a:gd name="connsiteY4" fmla="*/ 769525 h 781050"/>
                    <a:gd name="connsiteX5" fmla="*/ 148114 w 419100"/>
                    <a:gd name="connsiteY5" fmla="*/ 790099 h 781050"/>
                    <a:gd name="connsiteX6" fmla="*/ 86106 w 419100"/>
                    <a:gd name="connsiteY6" fmla="*/ 777812 h 781050"/>
                    <a:gd name="connsiteX7" fmla="*/ 39148 w 419100"/>
                    <a:gd name="connsiteY7" fmla="*/ 742855 h 781050"/>
                    <a:gd name="connsiteX8" fmla="*/ 8763 w 419100"/>
                    <a:gd name="connsiteY8" fmla="*/ 670274 h 781050"/>
                    <a:gd name="connsiteX9" fmla="*/ 0 w 419100"/>
                    <a:gd name="connsiteY9" fmla="*/ 499777 h 781050"/>
                    <a:gd name="connsiteX10" fmla="*/ 33147 w 419100"/>
                    <a:gd name="connsiteY10" fmla="*/ 240887 h 781050"/>
                    <a:gd name="connsiteX11" fmla="*/ 152209 w 419100"/>
                    <a:gd name="connsiteY11" fmla="*/ 178880 h 781050"/>
                    <a:gd name="connsiteX12" fmla="*/ 216503 w 419100"/>
                    <a:gd name="connsiteY12" fmla="*/ 195167 h 781050"/>
                    <a:gd name="connsiteX13" fmla="*/ 266224 w 419100"/>
                    <a:gd name="connsiteY13" fmla="*/ 245650 h 781050"/>
                    <a:gd name="connsiteX14" fmla="*/ 266224 w 419100"/>
                    <a:gd name="connsiteY14" fmla="*/ 0 h 781050"/>
                    <a:gd name="connsiteX15" fmla="*/ 427863 w 419100"/>
                    <a:gd name="connsiteY15" fmla="*/ 0 h 781050"/>
                    <a:gd name="connsiteX16" fmla="*/ 216884 w 419100"/>
                    <a:gd name="connsiteY16" fmla="*/ 316992 h 781050"/>
                    <a:gd name="connsiteX17" fmla="*/ 174974 w 419100"/>
                    <a:gd name="connsiteY17" fmla="*/ 348615 h 781050"/>
                    <a:gd name="connsiteX18" fmla="*/ 163640 w 419100"/>
                    <a:gd name="connsiteY18" fmla="*/ 488728 h 781050"/>
                    <a:gd name="connsiteX19" fmla="*/ 174212 w 419100"/>
                    <a:gd name="connsiteY19" fmla="*/ 629603 h 781050"/>
                    <a:gd name="connsiteX20" fmla="*/ 212884 w 419100"/>
                    <a:gd name="connsiteY20" fmla="*/ 657511 h 781050"/>
                    <a:gd name="connsiteX21" fmla="*/ 257366 w 419100"/>
                    <a:gd name="connsiteY21" fmla="*/ 623888 h 781050"/>
                    <a:gd name="connsiteX22" fmla="*/ 269653 w 419100"/>
                    <a:gd name="connsiteY22" fmla="*/ 446532 h 781050"/>
                    <a:gd name="connsiteX23" fmla="*/ 257842 w 419100"/>
                    <a:gd name="connsiteY23" fmla="*/ 344805 h 781050"/>
                    <a:gd name="connsiteX24" fmla="*/ 216884 w 419100"/>
                    <a:gd name="connsiteY24" fmla="*/ 316992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9100" h="781050">
                      <a:moveTo>
                        <a:pt x="427863" y="0"/>
                      </a:moveTo>
                      <a:lnTo>
                        <a:pt x="427863" y="773525"/>
                      </a:lnTo>
                      <a:lnTo>
                        <a:pt x="278702" y="773525"/>
                      </a:lnTo>
                      <a:lnTo>
                        <a:pt x="278702" y="709708"/>
                      </a:lnTo>
                      <a:cubicBezTo>
                        <a:pt x="263271" y="735806"/>
                        <a:pt x="244412" y="755714"/>
                        <a:pt x="222218" y="769525"/>
                      </a:cubicBezTo>
                      <a:cubicBezTo>
                        <a:pt x="199930" y="783241"/>
                        <a:pt x="175260" y="790099"/>
                        <a:pt x="148114" y="790099"/>
                      </a:cubicBezTo>
                      <a:cubicBezTo>
                        <a:pt x="125349" y="790099"/>
                        <a:pt x="104680" y="786003"/>
                        <a:pt x="86106" y="777812"/>
                      </a:cubicBezTo>
                      <a:cubicBezTo>
                        <a:pt x="67532" y="769620"/>
                        <a:pt x="51816" y="758000"/>
                        <a:pt x="39148" y="742855"/>
                      </a:cubicBezTo>
                      <a:cubicBezTo>
                        <a:pt x="24765" y="724757"/>
                        <a:pt x="14573" y="700564"/>
                        <a:pt x="8763" y="670274"/>
                      </a:cubicBezTo>
                      <a:cubicBezTo>
                        <a:pt x="2858" y="639985"/>
                        <a:pt x="0" y="583121"/>
                        <a:pt x="0" y="499777"/>
                      </a:cubicBezTo>
                      <a:cubicBezTo>
                        <a:pt x="0" y="368522"/>
                        <a:pt x="11049" y="282226"/>
                        <a:pt x="33147" y="240887"/>
                      </a:cubicBezTo>
                      <a:cubicBezTo>
                        <a:pt x="55245" y="199549"/>
                        <a:pt x="94964" y="178880"/>
                        <a:pt x="152209" y="178880"/>
                      </a:cubicBezTo>
                      <a:cubicBezTo>
                        <a:pt x="176689" y="178880"/>
                        <a:pt x="198120" y="184309"/>
                        <a:pt x="216503" y="195167"/>
                      </a:cubicBezTo>
                      <a:cubicBezTo>
                        <a:pt x="234887" y="206026"/>
                        <a:pt x="251460" y="222885"/>
                        <a:pt x="266224" y="245650"/>
                      </a:cubicBezTo>
                      <a:lnTo>
                        <a:pt x="266224" y="0"/>
                      </a:lnTo>
                      <a:lnTo>
                        <a:pt x="427863" y="0"/>
                      </a:lnTo>
                      <a:close/>
                      <a:moveTo>
                        <a:pt x="216884" y="316992"/>
                      </a:moveTo>
                      <a:cubicBezTo>
                        <a:pt x="196406" y="316992"/>
                        <a:pt x="182499" y="327565"/>
                        <a:pt x="174974" y="348615"/>
                      </a:cubicBezTo>
                      <a:cubicBezTo>
                        <a:pt x="167450" y="369665"/>
                        <a:pt x="163640" y="416433"/>
                        <a:pt x="163640" y="488728"/>
                      </a:cubicBezTo>
                      <a:cubicBezTo>
                        <a:pt x="163640" y="564071"/>
                        <a:pt x="167164" y="611029"/>
                        <a:pt x="174212" y="629603"/>
                      </a:cubicBezTo>
                      <a:cubicBezTo>
                        <a:pt x="181261" y="648176"/>
                        <a:pt x="194120" y="657511"/>
                        <a:pt x="212884" y="657511"/>
                      </a:cubicBezTo>
                      <a:cubicBezTo>
                        <a:pt x="234315" y="657511"/>
                        <a:pt x="249174" y="646271"/>
                        <a:pt x="257366" y="623888"/>
                      </a:cubicBezTo>
                      <a:cubicBezTo>
                        <a:pt x="265557" y="601504"/>
                        <a:pt x="269653" y="542354"/>
                        <a:pt x="269653" y="446532"/>
                      </a:cubicBezTo>
                      <a:cubicBezTo>
                        <a:pt x="269653" y="397288"/>
                        <a:pt x="265748" y="363379"/>
                        <a:pt x="257842" y="344805"/>
                      </a:cubicBezTo>
                      <a:cubicBezTo>
                        <a:pt x="249936" y="326231"/>
                        <a:pt x="236315" y="316992"/>
                        <a:pt x="216884" y="316992"/>
                      </a:cubicBezTo>
                      <a:close/>
                    </a:path>
                  </a:pathLst>
                </a:custGeom>
                <a:grpFill/>
                <a:ln w="9525" cap="flat">
                  <a:noFill/>
                  <a:prstDash val="solid"/>
                  <a:miter/>
                </a:ln>
              </p:spPr>
              <p:txBody>
                <a:bodyPr rtlCol="0" anchor="ctr"/>
                <a:lstStyle/>
                <a:p>
                  <a:endParaRPr lang="zh-TW" altLang="en-US"/>
                </a:p>
              </p:txBody>
            </p:sp>
            <p:sp>
              <p:nvSpPr>
                <p:cNvPr id="188" name="手繪多邊形: 圖案 187">
                  <a:extLst>
                    <a:ext uri="{FF2B5EF4-FFF2-40B4-BE49-F238E27FC236}">
                      <a16:creationId xmlns:a16="http://schemas.microsoft.com/office/drawing/2014/main" id="{F2351FEA-B05F-4A1E-993B-B4E888338B8B}"/>
                    </a:ext>
                  </a:extLst>
                </p:cNvPr>
                <p:cNvSpPr/>
                <p:nvPr/>
              </p:nvSpPr>
              <p:spPr>
                <a:xfrm>
                  <a:off x="3625813" y="1744762"/>
                  <a:ext cx="152400" cy="771525"/>
                </a:xfrm>
                <a:custGeom>
                  <a:avLst/>
                  <a:gdLst>
                    <a:gd name="connsiteX0" fmla="*/ 0 w 152400"/>
                    <a:gd name="connsiteY0" fmla="*/ 140589 h 771525"/>
                    <a:gd name="connsiteX1" fmla="*/ 0 w 152400"/>
                    <a:gd name="connsiteY1" fmla="*/ 0 h 771525"/>
                    <a:gd name="connsiteX2" fmla="*/ 161258 w 152400"/>
                    <a:gd name="connsiteY2" fmla="*/ 0 h 771525"/>
                    <a:gd name="connsiteX3" fmla="*/ 161258 w 152400"/>
                    <a:gd name="connsiteY3" fmla="*/ 140684 h 771525"/>
                    <a:gd name="connsiteX4" fmla="*/ 0 w 152400"/>
                    <a:gd name="connsiteY4" fmla="*/ 140684 h 771525"/>
                    <a:gd name="connsiteX5" fmla="*/ 0 w 152400"/>
                    <a:gd name="connsiteY5" fmla="*/ 779526 h 771525"/>
                    <a:gd name="connsiteX6" fmla="*/ 0 w 152400"/>
                    <a:gd name="connsiteY6" fmla="*/ 198406 h 771525"/>
                    <a:gd name="connsiteX7" fmla="*/ 161258 w 152400"/>
                    <a:gd name="connsiteY7" fmla="*/ 198406 h 771525"/>
                    <a:gd name="connsiteX8" fmla="*/ 161258 w 152400"/>
                    <a:gd name="connsiteY8" fmla="*/ 779526 h 771525"/>
                    <a:gd name="connsiteX9" fmla="*/ 0 w 152400"/>
                    <a:gd name="connsiteY9" fmla="*/ 77952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400" h="771525">
                      <a:moveTo>
                        <a:pt x="0" y="140589"/>
                      </a:moveTo>
                      <a:lnTo>
                        <a:pt x="0" y="0"/>
                      </a:lnTo>
                      <a:lnTo>
                        <a:pt x="161258" y="0"/>
                      </a:lnTo>
                      <a:lnTo>
                        <a:pt x="161258" y="140684"/>
                      </a:lnTo>
                      <a:lnTo>
                        <a:pt x="0" y="140684"/>
                      </a:lnTo>
                      <a:close/>
                      <a:moveTo>
                        <a:pt x="0" y="779526"/>
                      </a:moveTo>
                      <a:lnTo>
                        <a:pt x="0" y="198406"/>
                      </a:lnTo>
                      <a:lnTo>
                        <a:pt x="161258" y="198406"/>
                      </a:lnTo>
                      <a:lnTo>
                        <a:pt x="161258" y="779526"/>
                      </a:lnTo>
                      <a:lnTo>
                        <a:pt x="0" y="779526"/>
                      </a:lnTo>
                      <a:close/>
                    </a:path>
                  </a:pathLst>
                </a:custGeom>
                <a:grpFill/>
                <a:ln w="9525" cap="flat">
                  <a:noFill/>
                  <a:prstDash val="solid"/>
                  <a:miter/>
                </a:ln>
              </p:spPr>
              <p:txBody>
                <a:bodyPr rtlCol="0" anchor="ctr"/>
                <a:lstStyle/>
                <a:p>
                  <a:endParaRPr lang="zh-TW" altLang="en-US"/>
                </a:p>
              </p:txBody>
            </p:sp>
            <p:sp>
              <p:nvSpPr>
                <p:cNvPr id="189" name="手繪多邊形: 圖案 188">
                  <a:extLst>
                    <a:ext uri="{FF2B5EF4-FFF2-40B4-BE49-F238E27FC236}">
                      <a16:creationId xmlns:a16="http://schemas.microsoft.com/office/drawing/2014/main" id="{4CE4BA15-9025-4A5A-8064-1B24BE3F0CF5}"/>
                    </a:ext>
                  </a:extLst>
                </p:cNvPr>
                <p:cNvSpPr/>
                <p:nvPr/>
              </p:nvSpPr>
              <p:spPr>
                <a:xfrm>
                  <a:off x="3856128" y="1927547"/>
                  <a:ext cx="419100" cy="609600"/>
                </a:xfrm>
                <a:custGeom>
                  <a:avLst/>
                  <a:gdLst>
                    <a:gd name="connsiteX0" fmla="*/ 264319 w 419100"/>
                    <a:gd name="connsiteY0" fmla="*/ 368236 h 609600"/>
                    <a:gd name="connsiteX1" fmla="*/ 424053 w 419100"/>
                    <a:gd name="connsiteY1" fmla="*/ 368236 h 609600"/>
                    <a:gd name="connsiteX2" fmla="*/ 424529 w 419100"/>
                    <a:gd name="connsiteY2" fmla="*/ 380048 h 609600"/>
                    <a:gd name="connsiteX3" fmla="*/ 425005 w 419100"/>
                    <a:gd name="connsiteY3" fmla="*/ 390811 h 609600"/>
                    <a:gd name="connsiteX4" fmla="*/ 373285 w 419100"/>
                    <a:gd name="connsiteY4" fmla="*/ 557308 h 609600"/>
                    <a:gd name="connsiteX5" fmla="*/ 216027 w 419100"/>
                    <a:gd name="connsiteY5" fmla="*/ 612267 h 609600"/>
                    <a:gd name="connsiteX6" fmla="*/ 48482 w 419100"/>
                    <a:gd name="connsiteY6" fmla="*/ 544735 h 609600"/>
                    <a:gd name="connsiteX7" fmla="*/ 0 w 419100"/>
                    <a:gd name="connsiteY7" fmla="*/ 306419 h 609600"/>
                    <a:gd name="connsiteX8" fmla="*/ 48768 w 419100"/>
                    <a:gd name="connsiteY8" fmla="*/ 67818 h 609600"/>
                    <a:gd name="connsiteX9" fmla="*/ 216027 w 419100"/>
                    <a:gd name="connsiteY9" fmla="*/ 0 h 609600"/>
                    <a:gd name="connsiteX10" fmla="*/ 372713 w 419100"/>
                    <a:gd name="connsiteY10" fmla="*/ 54483 h 609600"/>
                    <a:gd name="connsiteX11" fmla="*/ 422910 w 419100"/>
                    <a:gd name="connsiteY11" fmla="*/ 224504 h 609600"/>
                    <a:gd name="connsiteX12" fmla="*/ 422910 w 419100"/>
                    <a:gd name="connsiteY12" fmla="*/ 234506 h 609600"/>
                    <a:gd name="connsiteX13" fmla="*/ 266224 w 419100"/>
                    <a:gd name="connsiteY13" fmla="*/ 234506 h 609600"/>
                    <a:gd name="connsiteX14" fmla="*/ 266224 w 419100"/>
                    <a:gd name="connsiteY14" fmla="*/ 218027 h 609600"/>
                    <a:gd name="connsiteX15" fmla="*/ 254889 w 419100"/>
                    <a:gd name="connsiteY15" fmla="*/ 143732 h 609600"/>
                    <a:gd name="connsiteX16" fmla="*/ 216979 w 419100"/>
                    <a:gd name="connsiteY16" fmla="*/ 121634 h 609600"/>
                    <a:gd name="connsiteX17" fmla="*/ 175546 w 419100"/>
                    <a:gd name="connsiteY17" fmla="*/ 151257 h 609600"/>
                    <a:gd name="connsiteX18" fmla="*/ 164782 w 419100"/>
                    <a:gd name="connsiteY18" fmla="*/ 306419 h 609600"/>
                    <a:gd name="connsiteX19" fmla="*/ 175546 w 419100"/>
                    <a:gd name="connsiteY19" fmla="*/ 459867 h 609600"/>
                    <a:gd name="connsiteX20" fmla="*/ 216027 w 419100"/>
                    <a:gd name="connsiteY20" fmla="*/ 492728 h 609600"/>
                    <a:gd name="connsiteX21" fmla="*/ 253460 w 419100"/>
                    <a:gd name="connsiteY21" fmla="*/ 469392 h 609600"/>
                    <a:gd name="connsiteX22" fmla="*/ 265271 w 419100"/>
                    <a:gd name="connsiteY22" fmla="*/ 395287 h 609600"/>
                    <a:gd name="connsiteX23" fmla="*/ 264795 w 419100"/>
                    <a:gd name="connsiteY23" fmla="*/ 382238 h 609600"/>
                    <a:gd name="connsiteX24" fmla="*/ 264319 w 419100"/>
                    <a:gd name="connsiteY24" fmla="*/ 368236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9100" h="609600">
                      <a:moveTo>
                        <a:pt x="264319" y="368236"/>
                      </a:moveTo>
                      <a:lnTo>
                        <a:pt x="424053" y="368236"/>
                      </a:lnTo>
                      <a:cubicBezTo>
                        <a:pt x="424053" y="371285"/>
                        <a:pt x="424243" y="375190"/>
                        <a:pt x="424529" y="380048"/>
                      </a:cubicBezTo>
                      <a:cubicBezTo>
                        <a:pt x="424815" y="384905"/>
                        <a:pt x="425005" y="388525"/>
                        <a:pt x="425005" y="390811"/>
                      </a:cubicBezTo>
                      <a:cubicBezTo>
                        <a:pt x="425005" y="465106"/>
                        <a:pt x="407765" y="520636"/>
                        <a:pt x="373285" y="557308"/>
                      </a:cubicBezTo>
                      <a:cubicBezTo>
                        <a:pt x="338804" y="593979"/>
                        <a:pt x="286417" y="612267"/>
                        <a:pt x="216027" y="612267"/>
                      </a:cubicBezTo>
                      <a:cubicBezTo>
                        <a:pt x="136684" y="612267"/>
                        <a:pt x="80867" y="589788"/>
                        <a:pt x="48482" y="544735"/>
                      </a:cubicBezTo>
                      <a:cubicBezTo>
                        <a:pt x="16192" y="499682"/>
                        <a:pt x="0" y="420243"/>
                        <a:pt x="0" y="306419"/>
                      </a:cubicBezTo>
                      <a:cubicBezTo>
                        <a:pt x="0" y="192596"/>
                        <a:pt x="16192" y="113062"/>
                        <a:pt x="48768" y="67818"/>
                      </a:cubicBezTo>
                      <a:cubicBezTo>
                        <a:pt x="81248" y="22574"/>
                        <a:pt x="136969" y="0"/>
                        <a:pt x="216027" y="0"/>
                      </a:cubicBezTo>
                      <a:cubicBezTo>
                        <a:pt x="286988" y="0"/>
                        <a:pt x="339280" y="18193"/>
                        <a:pt x="372713" y="54483"/>
                      </a:cubicBezTo>
                      <a:cubicBezTo>
                        <a:pt x="406241" y="90773"/>
                        <a:pt x="422910" y="147542"/>
                        <a:pt x="422910" y="224504"/>
                      </a:cubicBezTo>
                      <a:lnTo>
                        <a:pt x="422910" y="234506"/>
                      </a:lnTo>
                      <a:lnTo>
                        <a:pt x="266224" y="234506"/>
                      </a:lnTo>
                      <a:lnTo>
                        <a:pt x="266224" y="218027"/>
                      </a:lnTo>
                      <a:cubicBezTo>
                        <a:pt x="266224" y="183166"/>
                        <a:pt x="262414" y="158401"/>
                        <a:pt x="254889" y="143732"/>
                      </a:cubicBezTo>
                      <a:cubicBezTo>
                        <a:pt x="247364" y="128968"/>
                        <a:pt x="234696" y="121634"/>
                        <a:pt x="216979" y="121634"/>
                      </a:cubicBezTo>
                      <a:cubicBezTo>
                        <a:pt x="196501" y="121634"/>
                        <a:pt x="182689" y="131540"/>
                        <a:pt x="175546" y="151257"/>
                      </a:cubicBezTo>
                      <a:cubicBezTo>
                        <a:pt x="168307" y="170974"/>
                        <a:pt x="164782" y="222790"/>
                        <a:pt x="164782" y="306419"/>
                      </a:cubicBezTo>
                      <a:cubicBezTo>
                        <a:pt x="164782" y="386810"/>
                        <a:pt x="168402" y="437959"/>
                        <a:pt x="175546" y="459867"/>
                      </a:cubicBezTo>
                      <a:cubicBezTo>
                        <a:pt x="182785" y="481774"/>
                        <a:pt x="196215" y="492728"/>
                        <a:pt x="216027" y="492728"/>
                      </a:cubicBezTo>
                      <a:cubicBezTo>
                        <a:pt x="233077" y="492728"/>
                        <a:pt x="245554" y="484918"/>
                        <a:pt x="253460" y="469392"/>
                      </a:cubicBezTo>
                      <a:cubicBezTo>
                        <a:pt x="261366" y="453866"/>
                        <a:pt x="265271" y="429101"/>
                        <a:pt x="265271" y="395287"/>
                      </a:cubicBezTo>
                      <a:cubicBezTo>
                        <a:pt x="265271" y="392621"/>
                        <a:pt x="265081" y="388239"/>
                        <a:pt x="264795" y="382238"/>
                      </a:cubicBezTo>
                      <a:cubicBezTo>
                        <a:pt x="264509" y="376237"/>
                        <a:pt x="264319" y="371570"/>
                        <a:pt x="264319" y="368236"/>
                      </a:cubicBezTo>
                      <a:close/>
                    </a:path>
                  </a:pathLst>
                </a:custGeom>
                <a:grpFill/>
                <a:ln w="9525" cap="flat">
                  <a:noFill/>
                  <a:prstDash val="solid"/>
                  <a:miter/>
                </a:ln>
              </p:spPr>
              <p:txBody>
                <a:bodyPr rtlCol="0" anchor="ctr"/>
                <a:lstStyle/>
                <a:p>
                  <a:endParaRPr lang="zh-TW" altLang="en-US"/>
                </a:p>
              </p:txBody>
            </p:sp>
            <p:sp>
              <p:nvSpPr>
                <p:cNvPr id="190" name="手繪多邊形: 圖案 189">
                  <a:extLst>
                    <a:ext uri="{FF2B5EF4-FFF2-40B4-BE49-F238E27FC236}">
                      <a16:creationId xmlns:a16="http://schemas.microsoft.com/office/drawing/2014/main" id="{26A0E9F1-F2F2-4664-AB47-599DDFAE1999}"/>
                    </a:ext>
                  </a:extLst>
                </p:cNvPr>
                <p:cNvSpPr/>
                <p:nvPr/>
              </p:nvSpPr>
              <p:spPr>
                <a:xfrm>
                  <a:off x="4354475" y="1744762"/>
                  <a:ext cx="152400" cy="771525"/>
                </a:xfrm>
                <a:custGeom>
                  <a:avLst/>
                  <a:gdLst>
                    <a:gd name="connsiteX0" fmla="*/ 0 w 152400"/>
                    <a:gd name="connsiteY0" fmla="*/ 140589 h 771525"/>
                    <a:gd name="connsiteX1" fmla="*/ 0 w 152400"/>
                    <a:gd name="connsiteY1" fmla="*/ 0 h 771525"/>
                    <a:gd name="connsiteX2" fmla="*/ 161258 w 152400"/>
                    <a:gd name="connsiteY2" fmla="*/ 0 h 771525"/>
                    <a:gd name="connsiteX3" fmla="*/ 161258 w 152400"/>
                    <a:gd name="connsiteY3" fmla="*/ 140684 h 771525"/>
                    <a:gd name="connsiteX4" fmla="*/ 0 w 152400"/>
                    <a:gd name="connsiteY4" fmla="*/ 140684 h 771525"/>
                    <a:gd name="connsiteX5" fmla="*/ 0 w 152400"/>
                    <a:gd name="connsiteY5" fmla="*/ 779526 h 771525"/>
                    <a:gd name="connsiteX6" fmla="*/ 0 w 152400"/>
                    <a:gd name="connsiteY6" fmla="*/ 198406 h 771525"/>
                    <a:gd name="connsiteX7" fmla="*/ 161258 w 152400"/>
                    <a:gd name="connsiteY7" fmla="*/ 198406 h 771525"/>
                    <a:gd name="connsiteX8" fmla="*/ 161258 w 152400"/>
                    <a:gd name="connsiteY8" fmla="*/ 779526 h 771525"/>
                    <a:gd name="connsiteX9" fmla="*/ 0 w 152400"/>
                    <a:gd name="connsiteY9" fmla="*/ 77952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400" h="771525">
                      <a:moveTo>
                        <a:pt x="0" y="140589"/>
                      </a:moveTo>
                      <a:lnTo>
                        <a:pt x="0" y="0"/>
                      </a:lnTo>
                      <a:lnTo>
                        <a:pt x="161258" y="0"/>
                      </a:lnTo>
                      <a:lnTo>
                        <a:pt x="161258" y="140684"/>
                      </a:lnTo>
                      <a:lnTo>
                        <a:pt x="0" y="140684"/>
                      </a:lnTo>
                      <a:close/>
                      <a:moveTo>
                        <a:pt x="0" y="779526"/>
                      </a:moveTo>
                      <a:lnTo>
                        <a:pt x="0" y="198406"/>
                      </a:lnTo>
                      <a:lnTo>
                        <a:pt x="161258" y="198406"/>
                      </a:lnTo>
                      <a:lnTo>
                        <a:pt x="161258" y="779526"/>
                      </a:lnTo>
                      <a:lnTo>
                        <a:pt x="0" y="779526"/>
                      </a:lnTo>
                      <a:close/>
                    </a:path>
                  </a:pathLst>
                </a:custGeom>
                <a:grpFill/>
                <a:ln w="9525" cap="flat">
                  <a:noFill/>
                  <a:prstDash val="solid"/>
                  <a:miter/>
                </a:ln>
              </p:spPr>
              <p:txBody>
                <a:bodyPr rtlCol="0" anchor="ctr"/>
                <a:lstStyle/>
                <a:p>
                  <a:endParaRPr lang="zh-TW" altLang="en-US"/>
                </a:p>
              </p:txBody>
            </p:sp>
            <p:sp>
              <p:nvSpPr>
                <p:cNvPr id="191" name="手繪多邊形: 圖案 190">
                  <a:extLst>
                    <a:ext uri="{FF2B5EF4-FFF2-40B4-BE49-F238E27FC236}">
                      <a16:creationId xmlns:a16="http://schemas.microsoft.com/office/drawing/2014/main" id="{C55863E7-621C-47FD-8640-3813D77FAD6F}"/>
                    </a:ext>
                  </a:extLst>
                </p:cNvPr>
                <p:cNvSpPr/>
                <p:nvPr/>
              </p:nvSpPr>
              <p:spPr>
                <a:xfrm>
                  <a:off x="4858539" y="1750763"/>
                  <a:ext cx="485775" cy="771525"/>
                </a:xfrm>
                <a:custGeom>
                  <a:avLst/>
                  <a:gdLst>
                    <a:gd name="connsiteX0" fmla="*/ 0 w 485775"/>
                    <a:gd name="connsiteY0" fmla="*/ 773525 h 771525"/>
                    <a:gd name="connsiteX1" fmla="*/ 0 w 485775"/>
                    <a:gd name="connsiteY1" fmla="*/ 0 h 771525"/>
                    <a:gd name="connsiteX2" fmla="*/ 177832 w 485775"/>
                    <a:gd name="connsiteY2" fmla="*/ 0 h 771525"/>
                    <a:gd name="connsiteX3" fmla="*/ 323279 w 485775"/>
                    <a:gd name="connsiteY3" fmla="*/ 8572 h 771525"/>
                    <a:gd name="connsiteX4" fmla="*/ 402431 w 485775"/>
                    <a:gd name="connsiteY4" fmla="*/ 37243 h 771525"/>
                    <a:gd name="connsiteX5" fmla="*/ 467487 w 485775"/>
                    <a:gd name="connsiteY5" fmla="*/ 114872 h 771525"/>
                    <a:gd name="connsiteX6" fmla="*/ 489871 w 485775"/>
                    <a:gd name="connsiteY6" fmla="*/ 237649 h 771525"/>
                    <a:gd name="connsiteX7" fmla="*/ 427863 w 485775"/>
                    <a:gd name="connsiteY7" fmla="*/ 416243 h 771525"/>
                    <a:gd name="connsiteX8" fmla="*/ 245745 w 485775"/>
                    <a:gd name="connsiteY8" fmla="*/ 477298 h 771525"/>
                    <a:gd name="connsiteX9" fmla="*/ 181928 w 485775"/>
                    <a:gd name="connsiteY9" fmla="*/ 477298 h 771525"/>
                    <a:gd name="connsiteX10" fmla="*/ 181928 w 485775"/>
                    <a:gd name="connsiteY10" fmla="*/ 773621 h 771525"/>
                    <a:gd name="connsiteX11" fmla="*/ 0 w 485775"/>
                    <a:gd name="connsiteY11" fmla="*/ 773621 h 771525"/>
                    <a:gd name="connsiteX12" fmla="*/ 181832 w 485775"/>
                    <a:gd name="connsiteY12" fmla="*/ 332994 h 771525"/>
                    <a:gd name="connsiteX13" fmla="*/ 191167 w 485775"/>
                    <a:gd name="connsiteY13" fmla="*/ 334042 h 771525"/>
                    <a:gd name="connsiteX14" fmla="*/ 206026 w 485775"/>
                    <a:gd name="connsiteY14" fmla="*/ 334518 h 771525"/>
                    <a:gd name="connsiteX15" fmla="*/ 284416 w 485775"/>
                    <a:gd name="connsiteY15" fmla="*/ 309182 h 771525"/>
                    <a:gd name="connsiteX16" fmla="*/ 308515 w 485775"/>
                    <a:gd name="connsiteY16" fmla="*/ 227552 h 771525"/>
                    <a:gd name="connsiteX17" fmla="*/ 282893 w 485775"/>
                    <a:gd name="connsiteY17" fmla="*/ 160211 h 771525"/>
                    <a:gd name="connsiteX18" fmla="*/ 197548 w 485775"/>
                    <a:gd name="connsiteY18" fmla="*/ 139637 h 771525"/>
                    <a:gd name="connsiteX19" fmla="*/ 182023 w 485775"/>
                    <a:gd name="connsiteY19" fmla="*/ 139637 h 771525"/>
                    <a:gd name="connsiteX20" fmla="*/ 182023 w 485775"/>
                    <a:gd name="connsiteY20" fmla="*/ 332994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5775" h="771525">
                      <a:moveTo>
                        <a:pt x="0" y="773525"/>
                      </a:moveTo>
                      <a:lnTo>
                        <a:pt x="0" y="0"/>
                      </a:lnTo>
                      <a:lnTo>
                        <a:pt x="177832" y="0"/>
                      </a:lnTo>
                      <a:cubicBezTo>
                        <a:pt x="243459" y="0"/>
                        <a:pt x="291941" y="2857"/>
                        <a:pt x="323279" y="8572"/>
                      </a:cubicBezTo>
                      <a:cubicBezTo>
                        <a:pt x="354616" y="14288"/>
                        <a:pt x="381000" y="23812"/>
                        <a:pt x="402431" y="37243"/>
                      </a:cubicBezTo>
                      <a:cubicBezTo>
                        <a:pt x="430911" y="54674"/>
                        <a:pt x="452533" y="80486"/>
                        <a:pt x="467487" y="114872"/>
                      </a:cubicBezTo>
                      <a:cubicBezTo>
                        <a:pt x="482346" y="149162"/>
                        <a:pt x="489871" y="190119"/>
                        <a:pt x="489871" y="237649"/>
                      </a:cubicBezTo>
                      <a:cubicBezTo>
                        <a:pt x="489871" y="316040"/>
                        <a:pt x="469202" y="375571"/>
                        <a:pt x="427863" y="416243"/>
                      </a:cubicBezTo>
                      <a:cubicBezTo>
                        <a:pt x="386524" y="456914"/>
                        <a:pt x="325850" y="477298"/>
                        <a:pt x="245745" y="477298"/>
                      </a:cubicBezTo>
                      <a:lnTo>
                        <a:pt x="181928" y="477298"/>
                      </a:lnTo>
                      <a:lnTo>
                        <a:pt x="181928" y="773621"/>
                      </a:lnTo>
                      <a:lnTo>
                        <a:pt x="0" y="773621"/>
                      </a:lnTo>
                      <a:close/>
                      <a:moveTo>
                        <a:pt x="181832" y="332994"/>
                      </a:moveTo>
                      <a:cubicBezTo>
                        <a:pt x="184499" y="333375"/>
                        <a:pt x="187643" y="333661"/>
                        <a:pt x="191167" y="334042"/>
                      </a:cubicBezTo>
                      <a:cubicBezTo>
                        <a:pt x="194691" y="334423"/>
                        <a:pt x="199644" y="334518"/>
                        <a:pt x="206026" y="334518"/>
                      </a:cubicBezTo>
                      <a:cubicBezTo>
                        <a:pt x="242221" y="334518"/>
                        <a:pt x="268319" y="326041"/>
                        <a:pt x="284416" y="309182"/>
                      </a:cubicBezTo>
                      <a:cubicBezTo>
                        <a:pt x="300514" y="292322"/>
                        <a:pt x="308515" y="265081"/>
                        <a:pt x="308515" y="227552"/>
                      </a:cubicBezTo>
                      <a:cubicBezTo>
                        <a:pt x="308515" y="196406"/>
                        <a:pt x="299942" y="174022"/>
                        <a:pt x="282893" y="160211"/>
                      </a:cubicBezTo>
                      <a:cubicBezTo>
                        <a:pt x="265843" y="146495"/>
                        <a:pt x="237363" y="139637"/>
                        <a:pt x="197548" y="139637"/>
                      </a:cubicBezTo>
                      <a:lnTo>
                        <a:pt x="182023" y="139637"/>
                      </a:lnTo>
                      <a:lnTo>
                        <a:pt x="182023" y="332994"/>
                      </a:lnTo>
                      <a:close/>
                    </a:path>
                  </a:pathLst>
                </a:custGeom>
                <a:grpFill/>
                <a:ln w="9525" cap="flat">
                  <a:noFill/>
                  <a:prstDash val="solid"/>
                  <a:miter/>
                </a:ln>
              </p:spPr>
              <p:txBody>
                <a:bodyPr rtlCol="0" anchor="ctr"/>
                <a:lstStyle/>
                <a:p>
                  <a:endParaRPr lang="zh-TW" altLang="en-US"/>
                </a:p>
              </p:txBody>
            </p:sp>
            <p:sp>
              <p:nvSpPr>
                <p:cNvPr id="192" name="手繪多邊形: 圖案 191">
                  <a:extLst>
                    <a:ext uri="{FF2B5EF4-FFF2-40B4-BE49-F238E27FC236}">
                      <a16:creationId xmlns:a16="http://schemas.microsoft.com/office/drawing/2014/main" id="{99006971-BE1C-4AAB-A02E-E143D4923478}"/>
                    </a:ext>
                  </a:extLst>
                </p:cNvPr>
                <p:cNvSpPr/>
                <p:nvPr/>
              </p:nvSpPr>
              <p:spPr>
                <a:xfrm>
                  <a:off x="5403654" y="1732189"/>
                  <a:ext cx="504825" cy="809625"/>
                </a:xfrm>
                <a:custGeom>
                  <a:avLst/>
                  <a:gdLst>
                    <a:gd name="connsiteX0" fmla="*/ 332327 w 504825"/>
                    <a:gd name="connsiteY0" fmla="*/ 492728 h 809625"/>
                    <a:gd name="connsiteX1" fmla="*/ 510159 w 504825"/>
                    <a:gd name="connsiteY1" fmla="*/ 492728 h 809625"/>
                    <a:gd name="connsiteX2" fmla="*/ 510921 w 504825"/>
                    <a:gd name="connsiteY2" fmla="*/ 507778 h 809625"/>
                    <a:gd name="connsiteX3" fmla="*/ 511207 w 504825"/>
                    <a:gd name="connsiteY3" fmla="*/ 531876 h 809625"/>
                    <a:gd name="connsiteX4" fmla="*/ 449199 w 504825"/>
                    <a:gd name="connsiteY4" fmla="*/ 742093 h 809625"/>
                    <a:gd name="connsiteX5" fmla="*/ 259080 w 504825"/>
                    <a:gd name="connsiteY5" fmla="*/ 810673 h 809625"/>
                    <a:gd name="connsiteX6" fmla="*/ 130016 w 504825"/>
                    <a:gd name="connsiteY6" fmla="*/ 785527 h 809625"/>
                    <a:gd name="connsiteX7" fmla="*/ 43148 w 504825"/>
                    <a:gd name="connsiteY7" fmla="*/ 709708 h 809625"/>
                    <a:gd name="connsiteX8" fmla="*/ 10001 w 504825"/>
                    <a:gd name="connsiteY8" fmla="*/ 609219 h 809625"/>
                    <a:gd name="connsiteX9" fmla="*/ 0 w 504825"/>
                    <a:gd name="connsiteY9" fmla="*/ 405289 h 809625"/>
                    <a:gd name="connsiteX10" fmla="*/ 10001 w 504825"/>
                    <a:gd name="connsiteY10" fmla="*/ 201359 h 809625"/>
                    <a:gd name="connsiteX11" fmla="*/ 43148 w 504825"/>
                    <a:gd name="connsiteY11" fmla="*/ 100870 h 809625"/>
                    <a:gd name="connsiteX12" fmla="*/ 129064 w 504825"/>
                    <a:gd name="connsiteY12" fmla="*/ 25241 h 809625"/>
                    <a:gd name="connsiteX13" fmla="*/ 255937 w 504825"/>
                    <a:gd name="connsiteY13" fmla="*/ 0 h 809625"/>
                    <a:gd name="connsiteX14" fmla="*/ 446532 w 504825"/>
                    <a:gd name="connsiteY14" fmla="*/ 70580 h 809625"/>
                    <a:gd name="connsiteX15" fmla="*/ 510064 w 504825"/>
                    <a:gd name="connsiteY15" fmla="*/ 281750 h 809625"/>
                    <a:gd name="connsiteX16" fmla="*/ 510064 w 504825"/>
                    <a:gd name="connsiteY16" fmla="*/ 289274 h 809625"/>
                    <a:gd name="connsiteX17" fmla="*/ 334232 w 504825"/>
                    <a:gd name="connsiteY17" fmla="*/ 288798 h 809625"/>
                    <a:gd name="connsiteX18" fmla="*/ 316134 w 504825"/>
                    <a:gd name="connsiteY18" fmla="*/ 178022 h 809625"/>
                    <a:gd name="connsiteX19" fmla="*/ 258889 w 504825"/>
                    <a:gd name="connsiteY19" fmla="*/ 146114 h 809625"/>
                    <a:gd name="connsiteX20" fmla="*/ 199072 w 504825"/>
                    <a:gd name="connsiteY20" fmla="*/ 185071 h 809625"/>
                    <a:gd name="connsiteX21" fmla="*/ 182975 w 504825"/>
                    <a:gd name="connsiteY21" fmla="*/ 390716 h 809625"/>
                    <a:gd name="connsiteX22" fmla="*/ 182975 w 504825"/>
                    <a:gd name="connsiteY22" fmla="*/ 405289 h 809625"/>
                    <a:gd name="connsiteX23" fmla="*/ 199072 w 504825"/>
                    <a:gd name="connsiteY23" fmla="*/ 625031 h 809625"/>
                    <a:gd name="connsiteX24" fmla="*/ 258889 w 504825"/>
                    <a:gd name="connsiteY24" fmla="*/ 665512 h 809625"/>
                    <a:gd name="connsiteX25" fmla="*/ 315944 w 504825"/>
                    <a:gd name="connsiteY25" fmla="*/ 636175 h 809625"/>
                    <a:gd name="connsiteX26" fmla="*/ 332232 w 504825"/>
                    <a:gd name="connsiteY26" fmla="*/ 526923 h 809625"/>
                    <a:gd name="connsiteX27" fmla="*/ 332232 w 504825"/>
                    <a:gd name="connsiteY27" fmla="*/ 492728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4825" h="809625">
                      <a:moveTo>
                        <a:pt x="332327" y="492728"/>
                      </a:moveTo>
                      <a:lnTo>
                        <a:pt x="510159" y="492728"/>
                      </a:lnTo>
                      <a:cubicBezTo>
                        <a:pt x="510445" y="497396"/>
                        <a:pt x="510730" y="502444"/>
                        <a:pt x="510921" y="507778"/>
                      </a:cubicBezTo>
                      <a:cubicBezTo>
                        <a:pt x="511111" y="513112"/>
                        <a:pt x="511207" y="521208"/>
                        <a:pt x="511207" y="531876"/>
                      </a:cubicBezTo>
                      <a:cubicBezTo>
                        <a:pt x="511207" y="626269"/>
                        <a:pt x="490538" y="696373"/>
                        <a:pt x="449199" y="742093"/>
                      </a:cubicBezTo>
                      <a:cubicBezTo>
                        <a:pt x="407860" y="787813"/>
                        <a:pt x="344424" y="810673"/>
                        <a:pt x="259080" y="810673"/>
                      </a:cubicBezTo>
                      <a:cubicBezTo>
                        <a:pt x="208883" y="810673"/>
                        <a:pt x="165830" y="802291"/>
                        <a:pt x="130016" y="785527"/>
                      </a:cubicBezTo>
                      <a:cubicBezTo>
                        <a:pt x="94202" y="768763"/>
                        <a:pt x="65246" y="743522"/>
                        <a:pt x="43148" y="709708"/>
                      </a:cubicBezTo>
                      <a:cubicBezTo>
                        <a:pt x="27717" y="685610"/>
                        <a:pt x="16669" y="652082"/>
                        <a:pt x="10001" y="609219"/>
                      </a:cubicBezTo>
                      <a:cubicBezTo>
                        <a:pt x="3334" y="566357"/>
                        <a:pt x="0" y="498348"/>
                        <a:pt x="0" y="405289"/>
                      </a:cubicBezTo>
                      <a:cubicBezTo>
                        <a:pt x="0" y="312230"/>
                        <a:pt x="3334" y="244221"/>
                        <a:pt x="10001" y="201359"/>
                      </a:cubicBezTo>
                      <a:cubicBezTo>
                        <a:pt x="16669" y="158496"/>
                        <a:pt x="27717" y="124968"/>
                        <a:pt x="43148" y="100870"/>
                      </a:cubicBezTo>
                      <a:cubicBezTo>
                        <a:pt x="64865" y="67342"/>
                        <a:pt x="93535" y="42196"/>
                        <a:pt x="129064" y="25241"/>
                      </a:cubicBezTo>
                      <a:cubicBezTo>
                        <a:pt x="164306" y="8477"/>
                        <a:pt x="206692" y="0"/>
                        <a:pt x="255937" y="0"/>
                      </a:cubicBezTo>
                      <a:cubicBezTo>
                        <a:pt x="340614" y="0"/>
                        <a:pt x="404146" y="23527"/>
                        <a:pt x="446532" y="70580"/>
                      </a:cubicBezTo>
                      <a:cubicBezTo>
                        <a:pt x="488918" y="117634"/>
                        <a:pt x="510064" y="188024"/>
                        <a:pt x="510064" y="281750"/>
                      </a:cubicBezTo>
                      <a:lnTo>
                        <a:pt x="510064" y="289274"/>
                      </a:lnTo>
                      <a:lnTo>
                        <a:pt x="334232" y="288798"/>
                      </a:lnTo>
                      <a:cubicBezTo>
                        <a:pt x="333565" y="236220"/>
                        <a:pt x="327565" y="199263"/>
                        <a:pt x="316134" y="178022"/>
                      </a:cubicBezTo>
                      <a:cubicBezTo>
                        <a:pt x="304705" y="156781"/>
                        <a:pt x="285655" y="146114"/>
                        <a:pt x="258889" y="146114"/>
                      </a:cubicBezTo>
                      <a:cubicBezTo>
                        <a:pt x="229743" y="146114"/>
                        <a:pt x="209836" y="159068"/>
                        <a:pt x="199072" y="185071"/>
                      </a:cubicBezTo>
                      <a:cubicBezTo>
                        <a:pt x="188309" y="211074"/>
                        <a:pt x="182975" y="279559"/>
                        <a:pt x="182975" y="390716"/>
                      </a:cubicBezTo>
                      <a:lnTo>
                        <a:pt x="182975" y="405289"/>
                      </a:lnTo>
                      <a:cubicBezTo>
                        <a:pt x="182975" y="524828"/>
                        <a:pt x="188309" y="598075"/>
                        <a:pt x="199072" y="625031"/>
                      </a:cubicBezTo>
                      <a:cubicBezTo>
                        <a:pt x="209740" y="651986"/>
                        <a:pt x="229743" y="665512"/>
                        <a:pt x="258889" y="665512"/>
                      </a:cubicBezTo>
                      <a:cubicBezTo>
                        <a:pt x="286036" y="665512"/>
                        <a:pt x="304990" y="655701"/>
                        <a:pt x="315944" y="636175"/>
                      </a:cubicBezTo>
                      <a:cubicBezTo>
                        <a:pt x="326803" y="616553"/>
                        <a:pt x="332232" y="580168"/>
                        <a:pt x="332232" y="526923"/>
                      </a:cubicBezTo>
                      <a:lnTo>
                        <a:pt x="332232" y="492728"/>
                      </a:lnTo>
                      <a:close/>
                    </a:path>
                  </a:pathLst>
                </a:custGeom>
                <a:grpFill/>
                <a:ln w="9525" cap="flat">
                  <a:noFill/>
                  <a:prstDash val="solid"/>
                  <a:miter/>
                </a:ln>
              </p:spPr>
              <p:txBody>
                <a:bodyPr rtlCol="0" anchor="ctr"/>
                <a:lstStyle/>
                <a:p>
                  <a:endParaRPr lang="zh-TW" altLang="en-US"/>
                </a:p>
              </p:txBody>
            </p:sp>
            <p:sp>
              <p:nvSpPr>
                <p:cNvPr id="193" name="手繪多邊形: 圖案 192">
                  <a:extLst>
                    <a:ext uri="{FF2B5EF4-FFF2-40B4-BE49-F238E27FC236}">
                      <a16:creationId xmlns:a16="http://schemas.microsoft.com/office/drawing/2014/main" id="{EB2BA94D-72A6-457F-AA7E-3E48545E7430}"/>
                    </a:ext>
                  </a:extLst>
                </p:cNvPr>
                <p:cNvSpPr/>
                <p:nvPr/>
              </p:nvSpPr>
              <p:spPr>
                <a:xfrm>
                  <a:off x="5982965" y="1927547"/>
                  <a:ext cx="428625" cy="609600"/>
                </a:xfrm>
                <a:custGeom>
                  <a:avLst/>
                  <a:gdLst>
                    <a:gd name="connsiteX0" fmla="*/ 0 w 428625"/>
                    <a:gd name="connsiteY0" fmla="*/ 306419 h 609600"/>
                    <a:gd name="connsiteX1" fmla="*/ 48768 w 428625"/>
                    <a:gd name="connsiteY1" fmla="*/ 68294 h 609600"/>
                    <a:gd name="connsiteX2" fmla="*/ 216027 w 428625"/>
                    <a:gd name="connsiteY2" fmla="*/ 0 h 609600"/>
                    <a:gd name="connsiteX3" fmla="*/ 383286 w 428625"/>
                    <a:gd name="connsiteY3" fmla="*/ 67818 h 609600"/>
                    <a:gd name="connsiteX4" fmla="*/ 432054 w 428625"/>
                    <a:gd name="connsiteY4" fmla="*/ 306419 h 609600"/>
                    <a:gd name="connsiteX5" fmla="*/ 383286 w 428625"/>
                    <a:gd name="connsiteY5" fmla="*/ 544259 h 609600"/>
                    <a:gd name="connsiteX6" fmla="*/ 216027 w 428625"/>
                    <a:gd name="connsiteY6" fmla="*/ 612362 h 609600"/>
                    <a:gd name="connsiteX7" fmla="*/ 48482 w 428625"/>
                    <a:gd name="connsiteY7" fmla="*/ 544830 h 609600"/>
                    <a:gd name="connsiteX8" fmla="*/ 0 w 428625"/>
                    <a:gd name="connsiteY8" fmla="*/ 306419 h 609600"/>
                    <a:gd name="connsiteX9" fmla="*/ 164783 w 428625"/>
                    <a:gd name="connsiteY9" fmla="*/ 306419 h 609600"/>
                    <a:gd name="connsiteX10" fmla="*/ 175546 w 428625"/>
                    <a:gd name="connsiteY10" fmla="*/ 459867 h 609600"/>
                    <a:gd name="connsiteX11" fmla="*/ 216027 w 428625"/>
                    <a:gd name="connsiteY11" fmla="*/ 490728 h 609600"/>
                    <a:gd name="connsiteX12" fmla="*/ 256508 w 428625"/>
                    <a:gd name="connsiteY12" fmla="*/ 461105 h 609600"/>
                    <a:gd name="connsiteX13" fmla="*/ 267271 w 428625"/>
                    <a:gd name="connsiteY13" fmla="*/ 306419 h 609600"/>
                    <a:gd name="connsiteX14" fmla="*/ 256508 w 428625"/>
                    <a:gd name="connsiteY14" fmla="*/ 151448 h 609600"/>
                    <a:gd name="connsiteX15" fmla="*/ 216027 w 428625"/>
                    <a:gd name="connsiteY15" fmla="*/ 121539 h 609600"/>
                    <a:gd name="connsiteX16" fmla="*/ 175546 w 428625"/>
                    <a:gd name="connsiteY16" fmla="*/ 152686 h 609600"/>
                    <a:gd name="connsiteX17" fmla="*/ 164783 w 428625"/>
                    <a:gd name="connsiteY17" fmla="*/ 306419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625" h="609600">
                      <a:moveTo>
                        <a:pt x="0" y="306419"/>
                      </a:moveTo>
                      <a:cubicBezTo>
                        <a:pt x="0" y="193262"/>
                        <a:pt x="16193" y="113919"/>
                        <a:pt x="48768" y="68294"/>
                      </a:cubicBezTo>
                      <a:cubicBezTo>
                        <a:pt x="81248" y="22765"/>
                        <a:pt x="136970" y="0"/>
                        <a:pt x="216027" y="0"/>
                      </a:cubicBezTo>
                      <a:cubicBezTo>
                        <a:pt x="295084" y="0"/>
                        <a:pt x="350806" y="22574"/>
                        <a:pt x="383286" y="67818"/>
                      </a:cubicBezTo>
                      <a:cubicBezTo>
                        <a:pt x="415766" y="113062"/>
                        <a:pt x="432054" y="192596"/>
                        <a:pt x="432054" y="306419"/>
                      </a:cubicBezTo>
                      <a:cubicBezTo>
                        <a:pt x="432054" y="419576"/>
                        <a:pt x="415766" y="498920"/>
                        <a:pt x="383286" y="544259"/>
                      </a:cubicBezTo>
                      <a:cubicBezTo>
                        <a:pt x="350806" y="589598"/>
                        <a:pt x="295084" y="612362"/>
                        <a:pt x="216027" y="612362"/>
                      </a:cubicBezTo>
                      <a:cubicBezTo>
                        <a:pt x="136684" y="612362"/>
                        <a:pt x="80867" y="589883"/>
                        <a:pt x="48482" y="544830"/>
                      </a:cubicBezTo>
                      <a:cubicBezTo>
                        <a:pt x="16193" y="499777"/>
                        <a:pt x="0" y="420338"/>
                        <a:pt x="0" y="306419"/>
                      </a:cubicBezTo>
                      <a:close/>
                      <a:moveTo>
                        <a:pt x="164783" y="306419"/>
                      </a:moveTo>
                      <a:cubicBezTo>
                        <a:pt x="164783" y="388144"/>
                        <a:pt x="168402" y="439293"/>
                        <a:pt x="175546" y="459867"/>
                      </a:cubicBezTo>
                      <a:cubicBezTo>
                        <a:pt x="182785" y="480441"/>
                        <a:pt x="196215" y="490728"/>
                        <a:pt x="216027" y="490728"/>
                      </a:cubicBezTo>
                      <a:cubicBezTo>
                        <a:pt x="235744" y="490728"/>
                        <a:pt x="249269" y="480822"/>
                        <a:pt x="256508" y="461105"/>
                      </a:cubicBezTo>
                      <a:cubicBezTo>
                        <a:pt x="263747" y="441388"/>
                        <a:pt x="267271" y="389763"/>
                        <a:pt x="267271" y="306419"/>
                      </a:cubicBezTo>
                      <a:cubicBezTo>
                        <a:pt x="267271" y="223076"/>
                        <a:pt x="263652" y="171355"/>
                        <a:pt x="256508" y="151448"/>
                      </a:cubicBezTo>
                      <a:cubicBezTo>
                        <a:pt x="249269" y="131540"/>
                        <a:pt x="235839" y="121539"/>
                        <a:pt x="216027" y="121539"/>
                      </a:cubicBezTo>
                      <a:cubicBezTo>
                        <a:pt x="196215" y="121539"/>
                        <a:pt x="182785" y="131921"/>
                        <a:pt x="175546" y="152686"/>
                      </a:cubicBezTo>
                      <a:cubicBezTo>
                        <a:pt x="168307" y="173546"/>
                        <a:pt x="164783" y="224695"/>
                        <a:pt x="164783" y="306419"/>
                      </a:cubicBezTo>
                      <a:close/>
                    </a:path>
                  </a:pathLst>
                </a:custGeom>
                <a:grpFill/>
                <a:ln w="9525" cap="flat">
                  <a:noFill/>
                  <a:prstDash val="solid"/>
                  <a:miter/>
                </a:ln>
              </p:spPr>
              <p:txBody>
                <a:bodyPr rtlCol="0" anchor="ctr"/>
                <a:lstStyle/>
                <a:p>
                  <a:endParaRPr lang="zh-TW" altLang="en-US"/>
                </a:p>
              </p:txBody>
            </p:sp>
            <p:sp>
              <p:nvSpPr>
                <p:cNvPr id="194" name="手繪多邊形: 圖案 193">
                  <a:extLst>
                    <a:ext uri="{FF2B5EF4-FFF2-40B4-BE49-F238E27FC236}">
                      <a16:creationId xmlns:a16="http://schemas.microsoft.com/office/drawing/2014/main" id="{089FD2C7-3138-4BA9-BCFE-33518E883095}"/>
                    </a:ext>
                  </a:extLst>
                </p:cNvPr>
                <p:cNvSpPr/>
                <p:nvPr/>
              </p:nvSpPr>
              <p:spPr>
                <a:xfrm>
                  <a:off x="6492171" y="1750763"/>
                  <a:ext cx="171450" cy="771525"/>
                </a:xfrm>
                <a:custGeom>
                  <a:avLst/>
                  <a:gdLst>
                    <a:gd name="connsiteX0" fmla="*/ 0 w 171450"/>
                    <a:gd name="connsiteY0" fmla="*/ 773525 h 771525"/>
                    <a:gd name="connsiteX1" fmla="*/ 0 w 171450"/>
                    <a:gd name="connsiteY1" fmla="*/ 0 h 771525"/>
                    <a:gd name="connsiteX2" fmla="*/ 180784 w 171450"/>
                    <a:gd name="connsiteY2" fmla="*/ 0 h 771525"/>
                    <a:gd name="connsiteX3" fmla="*/ 180784 w 171450"/>
                    <a:gd name="connsiteY3" fmla="*/ 773525 h 771525"/>
                    <a:gd name="connsiteX4" fmla="*/ 0 w 171450"/>
                    <a:gd name="connsiteY4" fmla="*/ 773525 h 771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771525">
                      <a:moveTo>
                        <a:pt x="0" y="773525"/>
                      </a:moveTo>
                      <a:lnTo>
                        <a:pt x="0" y="0"/>
                      </a:lnTo>
                      <a:lnTo>
                        <a:pt x="180784" y="0"/>
                      </a:lnTo>
                      <a:lnTo>
                        <a:pt x="180784" y="773525"/>
                      </a:lnTo>
                      <a:lnTo>
                        <a:pt x="0" y="773525"/>
                      </a:lnTo>
                      <a:close/>
                    </a:path>
                  </a:pathLst>
                </a:custGeom>
                <a:grpFill/>
                <a:ln w="9525" cap="flat">
                  <a:noFill/>
                  <a:prstDash val="solid"/>
                  <a:miter/>
                </a:ln>
              </p:spPr>
              <p:txBody>
                <a:bodyPr rtlCol="0" anchor="ctr"/>
                <a:lstStyle/>
                <a:p>
                  <a:endParaRPr lang="zh-TW" altLang="en-US"/>
                </a:p>
              </p:txBody>
            </p:sp>
            <p:sp>
              <p:nvSpPr>
                <p:cNvPr id="195" name="手繪多邊形: 圖案 194">
                  <a:extLst>
                    <a:ext uri="{FF2B5EF4-FFF2-40B4-BE49-F238E27FC236}">
                      <a16:creationId xmlns:a16="http://schemas.microsoft.com/office/drawing/2014/main" id="{CEE81F03-D7BD-4921-95F0-276E94897ABE}"/>
                    </a:ext>
                  </a:extLst>
                </p:cNvPr>
                <p:cNvSpPr/>
                <p:nvPr/>
              </p:nvSpPr>
              <p:spPr>
                <a:xfrm>
                  <a:off x="6772873" y="1750763"/>
                  <a:ext cx="485775" cy="771525"/>
                </a:xfrm>
                <a:custGeom>
                  <a:avLst/>
                  <a:gdLst>
                    <a:gd name="connsiteX0" fmla="*/ 0 w 485775"/>
                    <a:gd name="connsiteY0" fmla="*/ 773525 h 771525"/>
                    <a:gd name="connsiteX1" fmla="*/ 0 w 485775"/>
                    <a:gd name="connsiteY1" fmla="*/ 0 h 771525"/>
                    <a:gd name="connsiteX2" fmla="*/ 177832 w 485775"/>
                    <a:gd name="connsiteY2" fmla="*/ 0 h 771525"/>
                    <a:gd name="connsiteX3" fmla="*/ 323279 w 485775"/>
                    <a:gd name="connsiteY3" fmla="*/ 8572 h 771525"/>
                    <a:gd name="connsiteX4" fmla="*/ 402431 w 485775"/>
                    <a:gd name="connsiteY4" fmla="*/ 37243 h 771525"/>
                    <a:gd name="connsiteX5" fmla="*/ 467487 w 485775"/>
                    <a:gd name="connsiteY5" fmla="*/ 114872 h 771525"/>
                    <a:gd name="connsiteX6" fmla="*/ 489871 w 485775"/>
                    <a:gd name="connsiteY6" fmla="*/ 237649 h 771525"/>
                    <a:gd name="connsiteX7" fmla="*/ 427863 w 485775"/>
                    <a:gd name="connsiteY7" fmla="*/ 416243 h 771525"/>
                    <a:gd name="connsiteX8" fmla="*/ 245745 w 485775"/>
                    <a:gd name="connsiteY8" fmla="*/ 477298 h 771525"/>
                    <a:gd name="connsiteX9" fmla="*/ 181928 w 485775"/>
                    <a:gd name="connsiteY9" fmla="*/ 477298 h 771525"/>
                    <a:gd name="connsiteX10" fmla="*/ 181928 w 485775"/>
                    <a:gd name="connsiteY10" fmla="*/ 773621 h 771525"/>
                    <a:gd name="connsiteX11" fmla="*/ 0 w 485775"/>
                    <a:gd name="connsiteY11" fmla="*/ 773621 h 771525"/>
                    <a:gd name="connsiteX12" fmla="*/ 181833 w 485775"/>
                    <a:gd name="connsiteY12" fmla="*/ 332994 h 771525"/>
                    <a:gd name="connsiteX13" fmla="*/ 191167 w 485775"/>
                    <a:gd name="connsiteY13" fmla="*/ 334042 h 771525"/>
                    <a:gd name="connsiteX14" fmla="*/ 206026 w 485775"/>
                    <a:gd name="connsiteY14" fmla="*/ 334518 h 771525"/>
                    <a:gd name="connsiteX15" fmla="*/ 284417 w 485775"/>
                    <a:gd name="connsiteY15" fmla="*/ 309182 h 771525"/>
                    <a:gd name="connsiteX16" fmla="*/ 308515 w 485775"/>
                    <a:gd name="connsiteY16" fmla="*/ 227552 h 771525"/>
                    <a:gd name="connsiteX17" fmla="*/ 282893 w 485775"/>
                    <a:gd name="connsiteY17" fmla="*/ 160211 h 771525"/>
                    <a:gd name="connsiteX18" fmla="*/ 197548 w 485775"/>
                    <a:gd name="connsiteY18" fmla="*/ 139637 h 771525"/>
                    <a:gd name="connsiteX19" fmla="*/ 182023 w 485775"/>
                    <a:gd name="connsiteY19" fmla="*/ 139637 h 771525"/>
                    <a:gd name="connsiteX20" fmla="*/ 182023 w 485775"/>
                    <a:gd name="connsiteY20" fmla="*/ 332994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5775" h="771525">
                      <a:moveTo>
                        <a:pt x="0" y="773525"/>
                      </a:moveTo>
                      <a:lnTo>
                        <a:pt x="0" y="0"/>
                      </a:lnTo>
                      <a:lnTo>
                        <a:pt x="177832" y="0"/>
                      </a:lnTo>
                      <a:cubicBezTo>
                        <a:pt x="243459" y="0"/>
                        <a:pt x="291941" y="2857"/>
                        <a:pt x="323279" y="8572"/>
                      </a:cubicBezTo>
                      <a:cubicBezTo>
                        <a:pt x="354616" y="14288"/>
                        <a:pt x="381000" y="23812"/>
                        <a:pt x="402431" y="37243"/>
                      </a:cubicBezTo>
                      <a:cubicBezTo>
                        <a:pt x="430911" y="54674"/>
                        <a:pt x="452533" y="80486"/>
                        <a:pt x="467487" y="114872"/>
                      </a:cubicBezTo>
                      <a:cubicBezTo>
                        <a:pt x="482346" y="149162"/>
                        <a:pt x="489871" y="190119"/>
                        <a:pt x="489871" y="237649"/>
                      </a:cubicBezTo>
                      <a:cubicBezTo>
                        <a:pt x="489871" y="316040"/>
                        <a:pt x="469202" y="375571"/>
                        <a:pt x="427863" y="416243"/>
                      </a:cubicBezTo>
                      <a:cubicBezTo>
                        <a:pt x="386525" y="456914"/>
                        <a:pt x="325850" y="477298"/>
                        <a:pt x="245745" y="477298"/>
                      </a:cubicBezTo>
                      <a:lnTo>
                        <a:pt x="181928" y="477298"/>
                      </a:lnTo>
                      <a:lnTo>
                        <a:pt x="181928" y="773621"/>
                      </a:lnTo>
                      <a:lnTo>
                        <a:pt x="0" y="773621"/>
                      </a:lnTo>
                      <a:close/>
                      <a:moveTo>
                        <a:pt x="181833" y="332994"/>
                      </a:moveTo>
                      <a:cubicBezTo>
                        <a:pt x="184499" y="333375"/>
                        <a:pt x="187643" y="333661"/>
                        <a:pt x="191167" y="334042"/>
                      </a:cubicBezTo>
                      <a:cubicBezTo>
                        <a:pt x="194691" y="334423"/>
                        <a:pt x="199644" y="334518"/>
                        <a:pt x="206026" y="334518"/>
                      </a:cubicBezTo>
                      <a:cubicBezTo>
                        <a:pt x="242221" y="334518"/>
                        <a:pt x="268320" y="326041"/>
                        <a:pt x="284417" y="309182"/>
                      </a:cubicBezTo>
                      <a:cubicBezTo>
                        <a:pt x="300514" y="292322"/>
                        <a:pt x="308515" y="265081"/>
                        <a:pt x="308515" y="227552"/>
                      </a:cubicBezTo>
                      <a:cubicBezTo>
                        <a:pt x="308515" y="196406"/>
                        <a:pt x="299942" y="174022"/>
                        <a:pt x="282893" y="160211"/>
                      </a:cubicBezTo>
                      <a:cubicBezTo>
                        <a:pt x="265843" y="146495"/>
                        <a:pt x="237363" y="139637"/>
                        <a:pt x="197548" y="139637"/>
                      </a:cubicBezTo>
                      <a:lnTo>
                        <a:pt x="182023" y="139637"/>
                      </a:lnTo>
                      <a:lnTo>
                        <a:pt x="182023" y="332994"/>
                      </a:lnTo>
                      <a:close/>
                    </a:path>
                  </a:pathLst>
                </a:custGeom>
                <a:grpFill/>
                <a:ln w="9525" cap="flat">
                  <a:noFill/>
                  <a:prstDash val="solid"/>
                  <a:miter/>
                </a:ln>
              </p:spPr>
              <p:txBody>
                <a:bodyPr rtlCol="0" anchor="ctr"/>
                <a:lstStyle/>
                <a:p>
                  <a:endParaRPr lang="zh-TW" altLang="en-US"/>
                </a:p>
              </p:txBody>
            </p:sp>
            <p:sp>
              <p:nvSpPr>
                <p:cNvPr id="196" name="手繪多邊形: 圖案 195">
                  <a:extLst>
                    <a:ext uri="{FF2B5EF4-FFF2-40B4-BE49-F238E27FC236}">
                      <a16:creationId xmlns:a16="http://schemas.microsoft.com/office/drawing/2014/main" id="{8D7CDEE4-A110-4668-8D7A-9299AAA656E2}"/>
                    </a:ext>
                  </a:extLst>
                </p:cNvPr>
                <p:cNvSpPr/>
                <p:nvPr/>
              </p:nvSpPr>
              <p:spPr>
                <a:xfrm>
                  <a:off x="7540111" y="1927356"/>
                  <a:ext cx="409575" cy="609600"/>
                </a:xfrm>
                <a:custGeom>
                  <a:avLst/>
                  <a:gdLst>
                    <a:gd name="connsiteX0" fmla="*/ 95 w 409575"/>
                    <a:gd name="connsiteY0" fmla="*/ 412623 h 609600"/>
                    <a:gd name="connsiteX1" fmla="*/ 145256 w 409575"/>
                    <a:gd name="connsiteY1" fmla="*/ 413099 h 609600"/>
                    <a:gd name="connsiteX2" fmla="*/ 162878 w 409575"/>
                    <a:gd name="connsiteY2" fmla="*/ 479108 h 609600"/>
                    <a:gd name="connsiteX3" fmla="*/ 208122 w 409575"/>
                    <a:gd name="connsiteY3" fmla="*/ 499967 h 609600"/>
                    <a:gd name="connsiteX4" fmla="*/ 247841 w 409575"/>
                    <a:gd name="connsiteY4" fmla="*/ 485680 h 609600"/>
                    <a:gd name="connsiteX5" fmla="*/ 263366 w 409575"/>
                    <a:gd name="connsiteY5" fmla="*/ 448723 h 609600"/>
                    <a:gd name="connsiteX6" fmla="*/ 252603 w 409575"/>
                    <a:gd name="connsiteY6" fmla="*/ 416338 h 609600"/>
                    <a:gd name="connsiteX7" fmla="*/ 204597 w 409575"/>
                    <a:gd name="connsiteY7" fmla="*/ 385953 h 609600"/>
                    <a:gd name="connsiteX8" fmla="*/ 179451 w 409575"/>
                    <a:gd name="connsiteY8" fmla="*/ 373856 h 609600"/>
                    <a:gd name="connsiteX9" fmla="*/ 56865 w 409575"/>
                    <a:gd name="connsiteY9" fmla="*/ 297466 h 609600"/>
                    <a:gd name="connsiteX10" fmla="*/ 19145 w 409575"/>
                    <a:gd name="connsiteY10" fmla="*/ 241173 h 609600"/>
                    <a:gd name="connsiteX11" fmla="*/ 6096 w 409575"/>
                    <a:gd name="connsiteY11" fmla="*/ 173831 h 609600"/>
                    <a:gd name="connsiteX12" fmla="*/ 60103 w 409575"/>
                    <a:gd name="connsiteY12" fmla="*/ 47244 h 609600"/>
                    <a:gd name="connsiteX13" fmla="*/ 206026 w 409575"/>
                    <a:gd name="connsiteY13" fmla="*/ 0 h 609600"/>
                    <a:gd name="connsiteX14" fmla="*/ 352902 w 409575"/>
                    <a:gd name="connsiteY14" fmla="*/ 45434 h 609600"/>
                    <a:gd name="connsiteX15" fmla="*/ 404432 w 409575"/>
                    <a:gd name="connsiteY15" fmla="*/ 175736 h 609600"/>
                    <a:gd name="connsiteX16" fmla="*/ 404432 w 409575"/>
                    <a:gd name="connsiteY16" fmla="*/ 186309 h 609600"/>
                    <a:gd name="connsiteX17" fmla="*/ 262224 w 409575"/>
                    <a:gd name="connsiteY17" fmla="*/ 186118 h 609600"/>
                    <a:gd name="connsiteX18" fmla="*/ 248888 w 409575"/>
                    <a:gd name="connsiteY18" fmla="*/ 123825 h 609600"/>
                    <a:gd name="connsiteX19" fmla="*/ 208979 w 409575"/>
                    <a:gd name="connsiteY19" fmla="*/ 105251 h 609600"/>
                    <a:gd name="connsiteX20" fmla="*/ 169831 w 409575"/>
                    <a:gd name="connsiteY20" fmla="*/ 118586 h 609600"/>
                    <a:gd name="connsiteX21" fmla="*/ 155258 w 409575"/>
                    <a:gd name="connsiteY21" fmla="*/ 153543 h 609600"/>
                    <a:gd name="connsiteX22" fmla="*/ 228124 w 409575"/>
                    <a:gd name="connsiteY22" fmla="*/ 223838 h 609600"/>
                    <a:gd name="connsiteX23" fmla="*/ 243650 w 409575"/>
                    <a:gd name="connsiteY23" fmla="*/ 230886 h 609600"/>
                    <a:gd name="connsiteX24" fmla="*/ 376714 w 409575"/>
                    <a:gd name="connsiteY24" fmla="*/ 317754 h 609600"/>
                    <a:gd name="connsiteX25" fmla="*/ 410337 w 409575"/>
                    <a:gd name="connsiteY25" fmla="*/ 428244 h 609600"/>
                    <a:gd name="connsiteX26" fmla="*/ 356045 w 409575"/>
                    <a:gd name="connsiteY26" fmla="*/ 564356 h 609600"/>
                    <a:gd name="connsiteX27" fmla="*/ 201359 w 409575"/>
                    <a:gd name="connsiteY27" fmla="*/ 612553 h 609600"/>
                    <a:gd name="connsiteX28" fmla="*/ 52960 w 409575"/>
                    <a:gd name="connsiteY28" fmla="*/ 563785 h 609600"/>
                    <a:gd name="connsiteX29" fmla="*/ 0 w 409575"/>
                    <a:gd name="connsiteY29" fmla="*/ 427196 h 609600"/>
                    <a:gd name="connsiteX30" fmla="*/ 0 w 409575"/>
                    <a:gd name="connsiteY30" fmla="*/ 412623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09575" h="609600">
                      <a:moveTo>
                        <a:pt x="95" y="412623"/>
                      </a:moveTo>
                      <a:lnTo>
                        <a:pt x="145256" y="413099"/>
                      </a:lnTo>
                      <a:cubicBezTo>
                        <a:pt x="146971" y="443198"/>
                        <a:pt x="152781" y="465296"/>
                        <a:pt x="162878" y="479108"/>
                      </a:cubicBezTo>
                      <a:cubicBezTo>
                        <a:pt x="172879" y="493014"/>
                        <a:pt x="188024" y="499967"/>
                        <a:pt x="208122" y="499967"/>
                      </a:cubicBezTo>
                      <a:cubicBezTo>
                        <a:pt x="224219" y="499967"/>
                        <a:pt x="237459" y="495205"/>
                        <a:pt x="247841" y="485680"/>
                      </a:cubicBezTo>
                      <a:cubicBezTo>
                        <a:pt x="258223" y="476155"/>
                        <a:pt x="263366" y="463868"/>
                        <a:pt x="263366" y="448723"/>
                      </a:cubicBezTo>
                      <a:cubicBezTo>
                        <a:pt x="263366" y="435674"/>
                        <a:pt x="259747" y="424910"/>
                        <a:pt x="252603" y="416338"/>
                      </a:cubicBezTo>
                      <a:cubicBezTo>
                        <a:pt x="245364" y="407765"/>
                        <a:pt x="229458" y="397669"/>
                        <a:pt x="204597" y="385953"/>
                      </a:cubicBezTo>
                      <a:cubicBezTo>
                        <a:pt x="199263" y="383286"/>
                        <a:pt x="190881" y="379286"/>
                        <a:pt x="179451" y="373856"/>
                      </a:cubicBezTo>
                      <a:cubicBezTo>
                        <a:pt x="120872" y="346710"/>
                        <a:pt x="80010" y="321278"/>
                        <a:pt x="56865" y="297466"/>
                      </a:cubicBezTo>
                      <a:cubicBezTo>
                        <a:pt x="40481" y="281369"/>
                        <a:pt x="27909" y="262604"/>
                        <a:pt x="19145" y="241173"/>
                      </a:cubicBezTo>
                      <a:cubicBezTo>
                        <a:pt x="10383" y="219742"/>
                        <a:pt x="6096" y="197358"/>
                        <a:pt x="6096" y="173831"/>
                      </a:cubicBezTo>
                      <a:cubicBezTo>
                        <a:pt x="6096" y="120967"/>
                        <a:pt x="24099" y="78772"/>
                        <a:pt x="60103" y="47244"/>
                      </a:cubicBezTo>
                      <a:cubicBezTo>
                        <a:pt x="96108" y="15811"/>
                        <a:pt x="144780" y="0"/>
                        <a:pt x="206026" y="0"/>
                      </a:cubicBezTo>
                      <a:cubicBezTo>
                        <a:pt x="269653" y="0"/>
                        <a:pt x="318611" y="15145"/>
                        <a:pt x="352902" y="45434"/>
                      </a:cubicBezTo>
                      <a:cubicBezTo>
                        <a:pt x="387191" y="75724"/>
                        <a:pt x="404432" y="119158"/>
                        <a:pt x="404432" y="175736"/>
                      </a:cubicBezTo>
                      <a:lnTo>
                        <a:pt x="404432" y="186309"/>
                      </a:lnTo>
                      <a:lnTo>
                        <a:pt x="262224" y="186118"/>
                      </a:lnTo>
                      <a:cubicBezTo>
                        <a:pt x="261557" y="156972"/>
                        <a:pt x="257080" y="136208"/>
                        <a:pt x="248888" y="123825"/>
                      </a:cubicBezTo>
                      <a:cubicBezTo>
                        <a:pt x="240697" y="111442"/>
                        <a:pt x="227362" y="105251"/>
                        <a:pt x="208979" y="105251"/>
                      </a:cubicBezTo>
                      <a:cubicBezTo>
                        <a:pt x="192596" y="105251"/>
                        <a:pt x="179547" y="109728"/>
                        <a:pt x="169831" y="118586"/>
                      </a:cubicBezTo>
                      <a:cubicBezTo>
                        <a:pt x="160116" y="127444"/>
                        <a:pt x="155258" y="139065"/>
                        <a:pt x="155258" y="153543"/>
                      </a:cubicBezTo>
                      <a:cubicBezTo>
                        <a:pt x="155258" y="178975"/>
                        <a:pt x="179547" y="202406"/>
                        <a:pt x="228124" y="223838"/>
                      </a:cubicBezTo>
                      <a:cubicBezTo>
                        <a:pt x="234791" y="226886"/>
                        <a:pt x="240030" y="229172"/>
                        <a:pt x="243650" y="230886"/>
                      </a:cubicBezTo>
                      <a:cubicBezTo>
                        <a:pt x="309944" y="260699"/>
                        <a:pt x="354330" y="289655"/>
                        <a:pt x="376714" y="317754"/>
                      </a:cubicBezTo>
                      <a:cubicBezTo>
                        <a:pt x="399098" y="345853"/>
                        <a:pt x="410337" y="382715"/>
                        <a:pt x="410337" y="428244"/>
                      </a:cubicBezTo>
                      <a:cubicBezTo>
                        <a:pt x="410337" y="486823"/>
                        <a:pt x="392240" y="532257"/>
                        <a:pt x="356045" y="564356"/>
                      </a:cubicBezTo>
                      <a:cubicBezTo>
                        <a:pt x="319850" y="596456"/>
                        <a:pt x="268320" y="612553"/>
                        <a:pt x="201359" y="612553"/>
                      </a:cubicBezTo>
                      <a:cubicBezTo>
                        <a:pt x="137732" y="612553"/>
                        <a:pt x="88297" y="596360"/>
                        <a:pt x="52960" y="563785"/>
                      </a:cubicBezTo>
                      <a:cubicBezTo>
                        <a:pt x="17622" y="531305"/>
                        <a:pt x="0" y="485775"/>
                        <a:pt x="0" y="427196"/>
                      </a:cubicBezTo>
                      <a:lnTo>
                        <a:pt x="0" y="412623"/>
                      </a:lnTo>
                      <a:close/>
                    </a:path>
                  </a:pathLst>
                </a:custGeom>
                <a:grpFill/>
                <a:ln w="9525" cap="flat">
                  <a:noFill/>
                  <a:prstDash val="solid"/>
                  <a:miter/>
                </a:ln>
              </p:spPr>
              <p:txBody>
                <a:bodyPr rtlCol="0" anchor="ctr"/>
                <a:lstStyle/>
                <a:p>
                  <a:endParaRPr lang="zh-TW" altLang="en-US"/>
                </a:p>
              </p:txBody>
            </p:sp>
            <p:sp>
              <p:nvSpPr>
                <p:cNvPr id="197" name="手繪多邊形: 圖案 196">
                  <a:extLst>
                    <a:ext uri="{FF2B5EF4-FFF2-40B4-BE49-F238E27FC236}">
                      <a16:creationId xmlns:a16="http://schemas.microsoft.com/office/drawing/2014/main" id="{5B30B6B1-7827-4453-8B8C-1C479955E9EB}"/>
                    </a:ext>
                  </a:extLst>
                </p:cNvPr>
                <p:cNvSpPr/>
                <p:nvPr/>
              </p:nvSpPr>
              <p:spPr>
                <a:xfrm>
                  <a:off x="7985596" y="1927547"/>
                  <a:ext cx="428625" cy="609600"/>
                </a:xfrm>
                <a:custGeom>
                  <a:avLst/>
                  <a:gdLst>
                    <a:gd name="connsiteX0" fmla="*/ 0 w 428625"/>
                    <a:gd name="connsiteY0" fmla="*/ 306419 h 609600"/>
                    <a:gd name="connsiteX1" fmla="*/ 48768 w 428625"/>
                    <a:gd name="connsiteY1" fmla="*/ 68294 h 609600"/>
                    <a:gd name="connsiteX2" fmla="*/ 216027 w 428625"/>
                    <a:gd name="connsiteY2" fmla="*/ 0 h 609600"/>
                    <a:gd name="connsiteX3" fmla="*/ 383286 w 428625"/>
                    <a:gd name="connsiteY3" fmla="*/ 67818 h 609600"/>
                    <a:gd name="connsiteX4" fmla="*/ 432054 w 428625"/>
                    <a:gd name="connsiteY4" fmla="*/ 306419 h 609600"/>
                    <a:gd name="connsiteX5" fmla="*/ 383286 w 428625"/>
                    <a:gd name="connsiteY5" fmla="*/ 544259 h 609600"/>
                    <a:gd name="connsiteX6" fmla="*/ 216027 w 428625"/>
                    <a:gd name="connsiteY6" fmla="*/ 612362 h 609600"/>
                    <a:gd name="connsiteX7" fmla="*/ 48483 w 428625"/>
                    <a:gd name="connsiteY7" fmla="*/ 544830 h 609600"/>
                    <a:gd name="connsiteX8" fmla="*/ 0 w 428625"/>
                    <a:gd name="connsiteY8" fmla="*/ 306419 h 609600"/>
                    <a:gd name="connsiteX9" fmla="*/ 164782 w 428625"/>
                    <a:gd name="connsiteY9" fmla="*/ 306419 h 609600"/>
                    <a:gd name="connsiteX10" fmla="*/ 175546 w 428625"/>
                    <a:gd name="connsiteY10" fmla="*/ 459867 h 609600"/>
                    <a:gd name="connsiteX11" fmla="*/ 216027 w 428625"/>
                    <a:gd name="connsiteY11" fmla="*/ 490728 h 609600"/>
                    <a:gd name="connsiteX12" fmla="*/ 256508 w 428625"/>
                    <a:gd name="connsiteY12" fmla="*/ 461105 h 609600"/>
                    <a:gd name="connsiteX13" fmla="*/ 267271 w 428625"/>
                    <a:gd name="connsiteY13" fmla="*/ 306419 h 609600"/>
                    <a:gd name="connsiteX14" fmla="*/ 256508 w 428625"/>
                    <a:gd name="connsiteY14" fmla="*/ 151448 h 609600"/>
                    <a:gd name="connsiteX15" fmla="*/ 216027 w 428625"/>
                    <a:gd name="connsiteY15" fmla="*/ 121539 h 609600"/>
                    <a:gd name="connsiteX16" fmla="*/ 175546 w 428625"/>
                    <a:gd name="connsiteY16" fmla="*/ 152686 h 609600"/>
                    <a:gd name="connsiteX17" fmla="*/ 164782 w 428625"/>
                    <a:gd name="connsiteY17" fmla="*/ 306419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625" h="609600">
                      <a:moveTo>
                        <a:pt x="0" y="306419"/>
                      </a:moveTo>
                      <a:cubicBezTo>
                        <a:pt x="0" y="193262"/>
                        <a:pt x="16288" y="113919"/>
                        <a:pt x="48768" y="68294"/>
                      </a:cubicBezTo>
                      <a:cubicBezTo>
                        <a:pt x="81249" y="22765"/>
                        <a:pt x="136970" y="0"/>
                        <a:pt x="216027" y="0"/>
                      </a:cubicBezTo>
                      <a:cubicBezTo>
                        <a:pt x="295084" y="0"/>
                        <a:pt x="350806" y="22574"/>
                        <a:pt x="383286" y="67818"/>
                      </a:cubicBezTo>
                      <a:cubicBezTo>
                        <a:pt x="415766" y="113062"/>
                        <a:pt x="432054" y="192596"/>
                        <a:pt x="432054" y="306419"/>
                      </a:cubicBezTo>
                      <a:cubicBezTo>
                        <a:pt x="432054" y="419576"/>
                        <a:pt x="415766" y="498920"/>
                        <a:pt x="383286" y="544259"/>
                      </a:cubicBezTo>
                      <a:cubicBezTo>
                        <a:pt x="350806" y="589598"/>
                        <a:pt x="295084" y="612362"/>
                        <a:pt x="216027" y="612362"/>
                      </a:cubicBezTo>
                      <a:cubicBezTo>
                        <a:pt x="136684" y="612362"/>
                        <a:pt x="80867" y="589883"/>
                        <a:pt x="48483" y="544830"/>
                      </a:cubicBezTo>
                      <a:cubicBezTo>
                        <a:pt x="16193" y="499777"/>
                        <a:pt x="0" y="420338"/>
                        <a:pt x="0" y="306419"/>
                      </a:cubicBezTo>
                      <a:close/>
                      <a:moveTo>
                        <a:pt x="164782" y="306419"/>
                      </a:moveTo>
                      <a:cubicBezTo>
                        <a:pt x="164782" y="388144"/>
                        <a:pt x="168402" y="439293"/>
                        <a:pt x="175546" y="459867"/>
                      </a:cubicBezTo>
                      <a:cubicBezTo>
                        <a:pt x="182785" y="480441"/>
                        <a:pt x="196215" y="490728"/>
                        <a:pt x="216027" y="490728"/>
                      </a:cubicBezTo>
                      <a:cubicBezTo>
                        <a:pt x="235744" y="490728"/>
                        <a:pt x="249269" y="480822"/>
                        <a:pt x="256508" y="461105"/>
                      </a:cubicBezTo>
                      <a:cubicBezTo>
                        <a:pt x="263747" y="441388"/>
                        <a:pt x="267271" y="389763"/>
                        <a:pt x="267271" y="306419"/>
                      </a:cubicBezTo>
                      <a:cubicBezTo>
                        <a:pt x="267271" y="223076"/>
                        <a:pt x="263652" y="171355"/>
                        <a:pt x="256508" y="151448"/>
                      </a:cubicBezTo>
                      <a:cubicBezTo>
                        <a:pt x="249269" y="131540"/>
                        <a:pt x="235839" y="121539"/>
                        <a:pt x="216027" y="121539"/>
                      </a:cubicBezTo>
                      <a:cubicBezTo>
                        <a:pt x="196215" y="121539"/>
                        <a:pt x="182785" y="131921"/>
                        <a:pt x="175546" y="152686"/>
                      </a:cubicBezTo>
                      <a:cubicBezTo>
                        <a:pt x="168402" y="173546"/>
                        <a:pt x="164782" y="224695"/>
                        <a:pt x="164782" y="306419"/>
                      </a:cubicBezTo>
                      <a:close/>
                    </a:path>
                  </a:pathLst>
                </a:custGeom>
                <a:grpFill/>
                <a:ln w="9525" cap="flat">
                  <a:noFill/>
                  <a:prstDash val="solid"/>
                  <a:miter/>
                </a:ln>
              </p:spPr>
              <p:txBody>
                <a:bodyPr rtlCol="0" anchor="ctr"/>
                <a:lstStyle/>
                <a:p>
                  <a:endParaRPr lang="zh-TW" altLang="en-US"/>
                </a:p>
              </p:txBody>
            </p:sp>
            <p:sp>
              <p:nvSpPr>
                <p:cNvPr id="198" name="手繪多邊形: 圖案 197">
                  <a:extLst>
                    <a:ext uri="{FF2B5EF4-FFF2-40B4-BE49-F238E27FC236}">
                      <a16:creationId xmlns:a16="http://schemas.microsoft.com/office/drawing/2014/main" id="{0DC2F4F0-2742-4A10-91F2-0D8B726DF072}"/>
                    </a:ext>
                  </a:extLst>
                </p:cNvPr>
                <p:cNvSpPr/>
                <p:nvPr/>
              </p:nvSpPr>
              <p:spPr>
                <a:xfrm>
                  <a:off x="8486801" y="1750763"/>
                  <a:ext cx="152400" cy="771525"/>
                </a:xfrm>
                <a:custGeom>
                  <a:avLst/>
                  <a:gdLst>
                    <a:gd name="connsiteX0" fmla="*/ 161258 w 152400"/>
                    <a:gd name="connsiteY0" fmla="*/ 773525 h 771525"/>
                    <a:gd name="connsiteX1" fmla="*/ 0 w 152400"/>
                    <a:gd name="connsiteY1" fmla="*/ 773525 h 771525"/>
                    <a:gd name="connsiteX2" fmla="*/ 0 w 152400"/>
                    <a:gd name="connsiteY2" fmla="*/ 0 h 771525"/>
                    <a:gd name="connsiteX3" fmla="*/ 161258 w 152400"/>
                    <a:gd name="connsiteY3" fmla="*/ 0 h 771525"/>
                    <a:gd name="connsiteX4" fmla="*/ 161258 w 152400"/>
                    <a:gd name="connsiteY4" fmla="*/ 773525 h 771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771525">
                      <a:moveTo>
                        <a:pt x="161258" y="773525"/>
                      </a:moveTo>
                      <a:lnTo>
                        <a:pt x="0" y="773525"/>
                      </a:lnTo>
                      <a:lnTo>
                        <a:pt x="0" y="0"/>
                      </a:lnTo>
                      <a:lnTo>
                        <a:pt x="161258" y="0"/>
                      </a:lnTo>
                      <a:lnTo>
                        <a:pt x="161258" y="773525"/>
                      </a:lnTo>
                      <a:close/>
                    </a:path>
                  </a:pathLst>
                </a:custGeom>
                <a:grpFill/>
                <a:ln w="9525" cap="flat">
                  <a:noFill/>
                  <a:prstDash val="solid"/>
                  <a:miter/>
                </a:ln>
              </p:spPr>
              <p:txBody>
                <a:bodyPr rtlCol="0" anchor="ctr"/>
                <a:lstStyle/>
                <a:p>
                  <a:endParaRPr lang="zh-TW" altLang="en-US"/>
                </a:p>
              </p:txBody>
            </p:sp>
            <p:sp>
              <p:nvSpPr>
                <p:cNvPr id="199" name="手繪多邊形: 圖案 198">
                  <a:extLst>
                    <a:ext uri="{FF2B5EF4-FFF2-40B4-BE49-F238E27FC236}">
                      <a16:creationId xmlns:a16="http://schemas.microsoft.com/office/drawing/2014/main" id="{E099F691-0837-44AD-90DD-B2CC63D2117F}"/>
                    </a:ext>
                  </a:extLst>
                </p:cNvPr>
                <p:cNvSpPr/>
                <p:nvPr/>
              </p:nvSpPr>
              <p:spPr>
                <a:xfrm>
                  <a:off x="8729308" y="1943168"/>
                  <a:ext cx="419100" cy="590550"/>
                </a:xfrm>
                <a:custGeom>
                  <a:avLst/>
                  <a:gdLst>
                    <a:gd name="connsiteX0" fmla="*/ 422910 w 419100"/>
                    <a:gd name="connsiteY0" fmla="*/ 0 h 590550"/>
                    <a:gd name="connsiteX1" fmla="*/ 422910 w 419100"/>
                    <a:gd name="connsiteY1" fmla="*/ 581120 h 590550"/>
                    <a:gd name="connsiteX2" fmla="*/ 270700 w 419100"/>
                    <a:gd name="connsiteY2" fmla="*/ 581120 h 590550"/>
                    <a:gd name="connsiteX3" fmla="*/ 270700 w 419100"/>
                    <a:gd name="connsiteY3" fmla="*/ 512350 h 590550"/>
                    <a:gd name="connsiteX4" fmla="*/ 209931 w 419100"/>
                    <a:gd name="connsiteY4" fmla="*/ 573405 h 590550"/>
                    <a:gd name="connsiteX5" fmla="*/ 130588 w 419100"/>
                    <a:gd name="connsiteY5" fmla="*/ 592741 h 590550"/>
                    <a:gd name="connsiteX6" fmla="*/ 31623 w 419100"/>
                    <a:gd name="connsiteY6" fmla="*/ 547497 h 590550"/>
                    <a:gd name="connsiteX7" fmla="*/ 0 w 419100"/>
                    <a:gd name="connsiteY7" fmla="*/ 405384 h 590550"/>
                    <a:gd name="connsiteX8" fmla="*/ 0 w 419100"/>
                    <a:gd name="connsiteY8" fmla="*/ 0 h 590550"/>
                    <a:gd name="connsiteX9" fmla="*/ 162782 w 419100"/>
                    <a:gd name="connsiteY9" fmla="*/ 0 h 590550"/>
                    <a:gd name="connsiteX10" fmla="*/ 162782 w 419100"/>
                    <a:gd name="connsiteY10" fmla="*/ 359188 h 590550"/>
                    <a:gd name="connsiteX11" fmla="*/ 171831 w 419100"/>
                    <a:gd name="connsiteY11" fmla="*/ 445865 h 590550"/>
                    <a:gd name="connsiteX12" fmla="*/ 204025 w 419100"/>
                    <a:gd name="connsiteY12" fmla="*/ 462725 h 590550"/>
                    <a:gd name="connsiteX13" fmla="*/ 246507 w 419100"/>
                    <a:gd name="connsiteY13" fmla="*/ 436626 h 590550"/>
                    <a:gd name="connsiteX14" fmla="*/ 261842 w 419100"/>
                    <a:gd name="connsiteY14" fmla="*/ 363284 h 590550"/>
                    <a:gd name="connsiteX15" fmla="*/ 261842 w 419100"/>
                    <a:gd name="connsiteY15" fmla="*/ 0 h 590550"/>
                    <a:gd name="connsiteX16" fmla="*/ 422910 w 419100"/>
                    <a:gd name="connsiteY16" fmla="*/ 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9100" h="590550">
                      <a:moveTo>
                        <a:pt x="422910" y="0"/>
                      </a:moveTo>
                      <a:lnTo>
                        <a:pt x="422910" y="581120"/>
                      </a:lnTo>
                      <a:lnTo>
                        <a:pt x="270700" y="581120"/>
                      </a:lnTo>
                      <a:lnTo>
                        <a:pt x="270700" y="512350"/>
                      </a:lnTo>
                      <a:cubicBezTo>
                        <a:pt x="252603" y="540163"/>
                        <a:pt x="232315" y="560451"/>
                        <a:pt x="209931" y="573405"/>
                      </a:cubicBezTo>
                      <a:cubicBezTo>
                        <a:pt x="187452" y="586264"/>
                        <a:pt x="161068" y="592741"/>
                        <a:pt x="130588" y="592741"/>
                      </a:cubicBezTo>
                      <a:cubicBezTo>
                        <a:pt x="85725" y="592741"/>
                        <a:pt x="52768" y="577691"/>
                        <a:pt x="31623" y="547497"/>
                      </a:cubicBezTo>
                      <a:cubicBezTo>
                        <a:pt x="10477" y="517303"/>
                        <a:pt x="0" y="469963"/>
                        <a:pt x="0" y="405384"/>
                      </a:cubicBezTo>
                      <a:lnTo>
                        <a:pt x="0" y="0"/>
                      </a:lnTo>
                      <a:lnTo>
                        <a:pt x="162782" y="0"/>
                      </a:lnTo>
                      <a:lnTo>
                        <a:pt x="162782" y="359188"/>
                      </a:lnTo>
                      <a:cubicBezTo>
                        <a:pt x="162782" y="405765"/>
                        <a:pt x="165830" y="434626"/>
                        <a:pt x="171831" y="445865"/>
                      </a:cubicBezTo>
                      <a:cubicBezTo>
                        <a:pt x="177832" y="457105"/>
                        <a:pt x="188595" y="462725"/>
                        <a:pt x="204025" y="462725"/>
                      </a:cubicBezTo>
                      <a:cubicBezTo>
                        <a:pt x="222123" y="462725"/>
                        <a:pt x="236220" y="454057"/>
                        <a:pt x="246507" y="436626"/>
                      </a:cubicBezTo>
                      <a:cubicBezTo>
                        <a:pt x="256699" y="419195"/>
                        <a:pt x="261842" y="394811"/>
                        <a:pt x="261842" y="363284"/>
                      </a:cubicBezTo>
                      <a:lnTo>
                        <a:pt x="261842" y="0"/>
                      </a:lnTo>
                      <a:lnTo>
                        <a:pt x="422910" y="0"/>
                      </a:lnTo>
                      <a:close/>
                    </a:path>
                  </a:pathLst>
                </a:custGeom>
                <a:grpFill/>
                <a:ln w="9525" cap="flat">
                  <a:noFill/>
                  <a:prstDash val="solid"/>
                  <a:miter/>
                </a:ln>
              </p:spPr>
              <p:txBody>
                <a:bodyPr rtlCol="0" anchor="ctr"/>
                <a:lstStyle/>
                <a:p>
                  <a:endParaRPr lang="zh-TW" altLang="en-US"/>
                </a:p>
              </p:txBody>
            </p:sp>
            <p:sp>
              <p:nvSpPr>
                <p:cNvPr id="200" name="手繪多邊形: 圖案 199">
                  <a:extLst>
                    <a:ext uri="{FF2B5EF4-FFF2-40B4-BE49-F238E27FC236}">
                      <a16:creationId xmlns:a16="http://schemas.microsoft.com/office/drawing/2014/main" id="{C6A2C6B6-6153-4E8B-B214-5E62C933D41C}"/>
                    </a:ext>
                  </a:extLst>
                </p:cNvPr>
                <p:cNvSpPr/>
                <p:nvPr/>
              </p:nvSpPr>
              <p:spPr>
                <a:xfrm>
                  <a:off x="9196795" y="1782386"/>
                  <a:ext cx="295275" cy="742950"/>
                </a:xfrm>
                <a:custGeom>
                  <a:avLst/>
                  <a:gdLst>
                    <a:gd name="connsiteX0" fmla="*/ 303466 w 295275"/>
                    <a:gd name="connsiteY0" fmla="*/ 739902 h 742950"/>
                    <a:gd name="connsiteX1" fmla="*/ 251746 w 295275"/>
                    <a:gd name="connsiteY1" fmla="*/ 748189 h 742950"/>
                    <a:gd name="connsiteX2" fmla="*/ 214026 w 295275"/>
                    <a:gd name="connsiteY2" fmla="*/ 750951 h 742950"/>
                    <a:gd name="connsiteX3" fmla="*/ 131921 w 295275"/>
                    <a:gd name="connsiteY3" fmla="*/ 735425 h 742950"/>
                    <a:gd name="connsiteX4" fmla="*/ 81915 w 295275"/>
                    <a:gd name="connsiteY4" fmla="*/ 690753 h 742950"/>
                    <a:gd name="connsiteX5" fmla="*/ 67056 w 295275"/>
                    <a:gd name="connsiteY5" fmla="*/ 640271 h 742950"/>
                    <a:gd name="connsiteX6" fmla="*/ 62769 w 295275"/>
                    <a:gd name="connsiteY6" fmla="*/ 547592 h 742950"/>
                    <a:gd name="connsiteX7" fmla="*/ 62769 w 295275"/>
                    <a:gd name="connsiteY7" fmla="*/ 475774 h 742950"/>
                    <a:gd name="connsiteX8" fmla="*/ 62769 w 295275"/>
                    <a:gd name="connsiteY8" fmla="*/ 280797 h 742950"/>
                    <a:gd name="connsiteX9" fmla="*/ 0 w 295275"/>
                    <a:gd name="connsiteY9" fmla="*/ 280797 h 742950"/>
                    <a:gd name="connsiteX10" fmla="*/ 0 w 295275"/>
                    <a:gd name="connsiteY10" fmla="*/ 160782 h 742950"/>
                    <a:gd name="connsiteX11" fmla="*/ 62865 w 295275"/>
                    <a:gd name="connsiteY11" fmla="*/ 160782 h 742950"/>
                    <a:gd name="connsiteX12" fmla="*/ 62865 w 295275"/>
                    <a:gd name="connsiteY12" fmla="*/ 0 h 742950"/>
                    <a:gd name="connsiteX13" fmla="*/ 226123 w 295275"/>
                    <a:gd name="connsiteY13" fmla="*/ 0 h 742950"/>
                    <a:gd name="connsiteX14" fmla="*/ 226123 w 295275"/>
                    <a:gd name="connsiteY14" fmla="*/ 160782 h 742950"/>
                    <a:gd name="connsiteX15" fmla="*/ 303466 w 295275"/>
                    <a:gd name="connsiteY15" fmla="*/ 160782 h 742950"/>
                    <a:gd name="connsiteX16" fmla="*/ 303466 w 295275"/>
                    <a:gd name="connsiteY16" fmla="*/ 280797 h 742950"/>
                    <a:gd name="connsiteX17" fmla="*/ 226123 w 295275"/>
                    <a:gd name="connsiteY17" fmla="*/ 280797 h 742950"/>
                    <a:gd name="connsiteX18" fmla="*/ 226123 w 295275"/>
                    <a:gd name="connsiteY18" fmla="*/ 517874 h 742950"/>
                    <a:gd name="connsiteX19" fmla="*/ 237172 w 295275"/>
                    <a:gd name="connsiteY19" fmla="*/ 611315 h 742950"/>
                    <a:gd name="connsiteX20" fmla="*/ 279845 w 295275"/>
                    <a:gd name="connsiteY20" fmla="*/ 628936 h 742950"/>
                    <a:gd name="connsiteX21" fmla="*/ 297942 w 295275"/>
                    <a:gd name="connsiteY21" fmla="*/ 627412 h 742950"/>
                    <a:gd name="connsiteX22" fmla="*/ 303466 w 295275"/>
                    <a:gd name="connsiteY22" fmla="*/ 626935 h 742950"/>
                    <a:gd name="connsiteX23" fmla="*/ 303466 w 295275"/>
                    <a:gd name="connsiteY23" fmla="*/ 739902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5275" h="742950">
                      <a:moveTo>
                        <a:pt x="303466" y="739902"/>
                      </a:moveTo>
                      <a:cubicBezTo>
                        <a:pt x="283654" y="743617"/>
                        <a:pt x="266509" y="746379"/>
                        <a:pt x="251746" y="748189"/>
                      </a:cubicBezTo>
                      <a:cubicBezTo>
                        <a:pt x="236982" y="749999"/>
                        <a:pt x="224409" y="750951"/>
                        <a:pt x="214026" y="750951"/>
                      </a:cubicBezTo>
                      <a:cubicBezTo>
                        <a:pt x="181832" y="750951"/>
                        <a:pt x="154495" y="745712"/>
                        <a:pt x="131921" y="735425"/>
                      </a:cubicBezTo>
                      <a:cubicBezTo>
                        <a:pt x="109347" y="725138"/>
                        <a:pt x="92678" y="710184"/>
                        <a:pt x="81915" y="690753"/>
                      </a:cubicBezTo>
                      <a:cubicBezTo>
                        <a:pt x="74866" y="677323"/>
                        <a:pt x="69913" y="660559"/>
                        <a:pt x="67056" y="640271"/>
                      </a:cubicBezTo>
                      <a:cubicBezTo>
                        <a:pt x="64198" y="619982"/>
                        <a:pt x="62769" y="589121"/>
                        <a:pt x="62769" y="547592"/>
                      </a:cubicBezTo>
                      <a:lnTo>
                        <a:pt x="62769" y="475774"/>
                      </a:lnTo>
                      <a:lnTo>
                        <a:pt x="62769" y="280797"/>
                      </a:lnTo>
                      <a:lnTo>
                        <a:pt x="0" y="280797"/>
                      </a:lnTo>
                      <a:lnTo>
                        <a:pt x="0" y="160782"/>
                      </a:lnTo>
                      <a:lnTo>
                        <a:pt x="62865" y="160782"/>
                      </a:lnTo>
                      <a:lnTo>
                        <a:pt x="62865" y="0"/>
                      </a:lnTo>
                      <a:lnTo>
                        <a:pt x="226123" y="0"/>
                      </a:lnTo>
                      <a:lnTo>
                        <a:pt x="226123" y="160782"/>
                      </a:lnTo>
                      <a:lnTo>
                        <a:pt x="303466" y="160782"/>
                      </a:lnTo>
                      <a:lnTo>
                        <a:pt x="303466" y="280797"/>
                      </a:lnTo>
                      <a:lnTo>
                        <a:pt x="226123" y="280797"/>
                      </a:lnTo>
                      <a:lnTo>
                        <a:pt x="226123" y="517874"/>
                      </a:lnTo>
                      <a:cubicBezTo>
                        <a:pt x="226123" y="568452"/>
                        <a:pt x="229838" y="599599"/>
                        <a:pt x="237172" y="611315"/>
                      </a:cubicBezTo>
                      <a:cubicBezTo>
                        <a:pt x="244507" y="623030"/>
                        <a:pt x="258794" y="628936"/>
                        <a:pt x="279845" y="628936"/>
                      </a:cubicBezTo>
                      <a:cubicBezTo>
                        <a:pt x="283559" y="628936"/>
                        <a:pt x="289560" y="628460"/>
                        <a:pt x="297942" y="627412"/>
                      </a:cubicBezTo>
                      <a:cubicBezTo>
                        <a:pt x="300323" y="627126"/>
                        <a:pt x="302133" y="626935"/>
                        <a:pt x="303466" y="626935"/>
                      </a:cubicBezTo>
                      <a:lnTo>
                        <a:pt x="303466" y="739902"/>
                      </a:lnTo>
                      <a:close/>
                    </a:path>
                  </a:pathLst>
                </a:custGeom>
                <a:grpFill/>
                <a:ln w="9525" cap="flat">
                  <a:noFill/>
                  <a:prstDash val="solid"/>
                  <a:miter/>
                </a:ln>
              </p:spPr>
              <p:txBody>
                <a:bodyPr rtlCol="0" anchor="ctr"/>
                <a:lstStyle/>
                <a:p>
                  <a:endParaRPr lang="zh-TW" altLang="en-US"/>
                </a:p>
              </p:txBody>
            </p:sp>
            <p:sp>
              <p:nvSpPr>
                <p:cNvPr id="201" name="手繪多邊形: 圖案 200">
                  <a:extLst>
                    <a:ext uri="{FF2B5EF4-FFF2-40B4-BE49-F238E27FC236}">
                      <a16:creationId xmlns:a16="http://schemas.microsoft.com/office/drawing/2014/main" id="{C68AC728-E81F-4760-A3C0-FAF404B735D6}"/>
                    </a:ext>
                  </a:extLst>
                </p:cNvPr>
                <p:cNvSpPr/>
                <p:nvPr/>
              </p:nvSpPr>
              <p:spPr>
                <a:xfrm>
                  <a:off x="9552840" y="1744762"/>
                  <a:ext cx="152400" cy="771525"/>
                </a:xfrm>
                <a:custGeom>
                  <a:avLst/>
                  <a:gdLst>
                    <a:gd name="connsiteX0" fmla="*/ 0 w 152400"/>
                    <a:gd name="connsiteY0" fmla="*/ 140589 h 771525"/>
                    <a:gd name="connsiteX1" fmla="*/ 0 w 152400"/>
                    <a:gd name="connsiteY1" fmla="*/ 0 h 771525"/>
                    <a:gd name="connsiteX2" fmla="*/ 161258 w 152400"/>
                    <a:gd name="connsiteY2" fmla="*/ 0 h 771525"/>
                    <a:gd name="connsiteX3" fmla="*/ 161258 w 152400"/>
                    <a:gd name="connsiteY3" fmla="*/ 140684 h 771525"/>
                    <a:gd name="connsiteX4" fmla="*/ 0 w 152400"/>
                    <a:gd name="connsiteY4" fmla="*/ 140684 h 771525"/>
                    <a:gd name="connsiteX5" fmla="*/ 0 w 152400"/>
                    <a:gd name="connsiteY5" fmla="*/ 779526 h 771525"/>
                    <a:gd name="connsiteX6" fmla="*/ 0 w 152400"/>
                    <a:gd name="connsiteY6" fmla="*/ 198406 h 771525"/>
                    <a:gd name="connsiteX7" fmla="*/ 161258 w 152400"/>
                    <a:gd name="connsiteY7" fmla="*/ 198406 h 771525"/>
                    <a:gd name="connsiteX8" fmla="*/ 161258 w 152400"/>
                    <a:gd name="connsiteY8" fmla="*/ 779526 h 771525"/>
                    <a:gd name="connsiteX9" fmla="*/ 0 w 152400"/>
                    <a:gd name="connsiteY9" fmla="*/ 77952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400" h="771525">
                      <a:moveTo>
                        <a:pt x="0" y="140589"/>
                      </a:moveTo>
                      <a:lnTo>
                        <a:pt x="0" y="0"/>
                      </a:lnTo>
                      <a:lnTo>
                        <a:pt x="161258" y="0"/>
                      </a:lnTo>
                      <a:lnTo>
                        <a:pt x="161258" y="140684"/>
                      </a:lnTo>
                      <a:lnTo>
                        <a:pt x="0" y="140684"/>
                      </a:lnTo>
                      <a:close/>
                      <a:moveTo>
                        <a:pt x="0" y="779526"/>
                      </a:moveTo>
                      <a:lnTo>
                        <a:pt x="0" y="198406"/>
                      </a:lnTo>
                      <a:lnTo>
                        <a:pt x="161258" y="198406"/>
                      </a:lnTo>
                      <a:lnTo>
                        <a:pt x="161258" y="779526"/>
                      </a:lnTo>
                      <a:lnTo>
                        <a:pt x="0" y="779526"/>
                      </a:lnTo>
                      <a:close/>
                    </a:path>
                  </a:pathLst>
                </a:custGeom>
                <a:grpFill/>
                <a:ln w="9525" cap="flat">
                  <a:noFill/>
                  <a:prstDash val="solid"/>
                  <a:miter/>
                </a:ln>
              </p:spPr>
              <p:txBody>
                <a:bodyPr rtlCol="0" anchor="ctr"/>
                <a:lstStyle/>
                <a:p>
                  <a:endParaRPr lang="zh-TW" altLang="en-US"/>
                </a:p>
              </p:txBody>
            </p:sp>
            <p:sp>
              <p:nvSpPr>
                <p:cNvPr id="202" name="手繪多邊形: 圖案 201">
                  <a:extLst>
                    <a:ext uri="{FF2B5EF4-FFF2-40B4-BE49-F238E27FC236}">
                      <a16:creationId xmlns:a16="http://schemas.microsoft.com/office/drawing/2014/main" id="{92F3297F-BBFE-469A-B8A2-E62C97A64FC9}"/>
                    </a:ext>
                  </a:extLst>
                </p:cNvPr>
                <p:cNvSpPr/>
                <p:nvPr/>
              </p:nvSpPr>
              <p:spPr>
                <a:xfrm>
                  <a:off x="9783344" y="1927547"/>
                  <a:ext cx="428625" cy="609600"/>
                </a:xfrm>
                <a:custGeom>
                  <a:avLst/>
                  <a:gdLst>
                    <a:gd name="connsiteX0" fmla="*/ 0 w 428625"/>
                    <a:gd name="connsiteY0" fmla="*/ 306419 h 609600"/>
                    <a:gd name="connsiteX1" fmla="*/ 48768 w 428625"/>
                    <a:gd name="connsiteY1" fmla="*/ 68294 h 609600"/>
                    <a:gd name="connsiteX2" fmla="*/ 216027 w 428625"/>
                    <a:gd name="connsiteY2" fmla="*/ 0 h 609600"/>
                    <a:gd name="connsiteX3" fmla="*/ 383286 w 428625"/>
                    <a:gd name="connsiteY3" fmla="*/ 67818 h 609600"/>
                    <a:gd name="connsiteX4" fmla="*/ 432054 w 428625"/>
                    <a:gd name="connsiteY4" fmla="*/ 306419 h 609600"/>
                    <a:gd name="connsiteX5" fmla="*/ 383286 w 428625"/>
                    <a:gd name="connsiteY5" fmla="*/ 544259 h 609600"/>
                    <a:gd name="connsiteX6" fmla="*/ 216027 w 428625"/>
                    <a:gd name="connsiteY6" fmla="*/ 612362 h 609600"/>
                    <a:gd name="connsiteX7" fmla="*/ 48483 w 428625"/>
                    <a:gd name="connsiteY7" fmla="*/ 544830 h 609600"/>
                    <a:gd name="connsiteX8" fmla="*/ 0 w 428625"/>
                    <a:gd name="connsiteY8" fmla="*/ 306419 h 609600"/>
                    <a:gd name="connsiteX9" fmla="*/ 164783 w 428625"/>
                    <a:gd name="connsiteY9" fmla="*/ 306419 h 609600"/>
                    <a:gd name="connsiteX10" fmla="*/ 175546 w 428625"/>
                    <a:gd name="connsiteY10" fmla="*/ 459867 h 609600"/>
                    <a:gd name="connsiteX11" fmla="*/ 216027 w 428625"/>
                    <a:gd name="connsiteY11" fmla="*/ 490728 h 609600"/>
                    <a:gd name="connsiteX12" fmla="*/ 256508 w 428625"/>
                    <a:gd name="connsiteY12" fmla="*/ 461105 h 609600"/>
                    <a:gd name="connsiteX13" fmla="*/ 267271 w 428625"/>
                    <a:gd name="connsiteY13" fmla="*/ 306419 h 609600"/>
                    <a:gd name="connsiteX14" fmla="*/ 256508 w 428625"/>
                    <a:gd name="connsiteY14" fmla="*/ 151448 h 609600"/>
                    <a:gd name="connsiteX15" fmla="*/ 216027 w 428625"/>
                    <a:gd name="connsiteY15" fmla="*/ 121539 h 609600"/>
                    <a:gd name="connsiteX16" fmla="*/ 175546 w 428625"/>
                    <a:gd name="connsiteY16" fmla="*/ 152686 h 609600"/>
                    <a:gd name="connsiteX17" fmla="*/ 164783 w 428625"/>
                    <a:gd name="connsiteY17" fmla="*/ 306419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625" h="609600">
                      <a:moveTo>
                        <a:pt x="0" y="306419"/>
                      </a:moveTo>
                      <a:cubicBezTo>
                        <a:pt x="0" y="193262"/>
                        <a:pt x="16288" y="113919"/>
                        <a:pt x="48768" y="68294"/>
                      </a:cubicBezTo>
                      <a:cubicBezTo>
                        <a:pt x="81249" y="22765"/>
                        <a:pt x="136970" y="0"/>
                        <a:pt x="216027" y="0"/>
                      </a:cubicBezTo>
                      <a:cubicBezTo>
                        <a:pt x="295085" y="0"/>
                        <a:pt x="350806" y="22574"/>
                        <a:pt x="383286" y="67818"/>
                      </a:cubicBezTo>
                      <a:cubicBezTo>
                        <a:pt x="415766" y="113062"/>
                        <a:pt x="432054" y="192596"/>
                        <a:pt x="432054" y="306419"/>
                      </a:cubicBezTo>
                      <a:cubicBezTo>
                        <a:pt x="432054" y="419576"/>
                        <a:pt x="415766" y="498920"/>
                        <a:pt x="383286" y="544259"/>
                      </a:cubicBezTo>
                      <a:cubicBezTo>
                        <a:pt x="350806" y="589598"/>
                        <a:pt x="295085" y="612362"/>
                        <a:pt x="216027" y="612362"/>
                      </a:cubicBezTo>
                      <a:cubicBezTo>
                        <a:pt x="136684" y="612362"/>
                        <a:pt x="80867" y="589883"/>
                        <a:pt x="48483" y="544830"/>
                      </a:cubicBezTo>
                      <a:cubicBezTo>
                        <a:pt x="16097" y="499777"/>
                        <a:pt x="0" y="420338"/>
                        <a:pt x="0" y="306419"/>
                      </a:cubicBezTo>
                      <a:close/>
                      <a:moveTo>
                        <a:pt x="164783" y="306419"/>
                      </a:moveTo>
                      <a:cubicBezTo>
                        <a:pt x="164783" y="388144"/>
                        <a:pt x="168402" y="439293"/>
                        <a:pt x="175546" y="459867"/>
                      </a:cubicBezTo>
                      <a:cubicBezTo>
                        <a:pt x="182785" y="480441"/>
                        <a:pt x="196215" y="490728"/>
                        <a:pt x="216027" y="490728"/>
                      </a:cubicBezTo>
                      <a:cubicBezTo>
                        <a:pt x="235744" y="490728"/>
                        <a:pt x="249270" y="480822"/>
                        <a:pt x="256508" y="461105"/>
                      </a:cubicBezTo>
                      <a:cubicBezTo>
                        <a:pt x="263747" y="441388"/>
                        <a:pt x="267271" y="389763"/>
                        <a:pt x="267271" y="306419"/>
                      </a:cubicBezTo>
                      <a:cubicBezTo>
                        <a:pt x="267271" y="223076"/>
                        <a:pt x="263652" y="171355"/>
                        <a:pt x="256508" y="151448"/>
                      </a:cubicBezTo>
                      <a:cubicBezTo>
                        <a:pt x="249270" y="131540"/>
                        <a:pt x="235839" y="121539"/>
                        <a:pt x="216027" y="121539"/>
                      </a:cubicBezTo>
                      <a:cubicBezTo>
                        <a:pt x="196215" y="121539"/>
                        <a:pt x="182785" y="131921"/>
                        <a:pt x="175546" y="152686"/>
                      </a:cubicBezTo>
                      <a:cubicBezTo>
                        <a:pt x="168307" y="173546"/>
                        <a:pt x="164783" y="224695"/>
                        <a:pt x="164783" y="306419"/>
                      </a:cubicBezTo>
                      <a:close/>
                    </a:path>
                  </a:pathLst>
                </a:custGeom>
                <a:grpFill/>
                <a:ln w="9525" cap="flat">
                  <a:noFill/>
                  <a:prstDash val="solid"/>
                  <a:miter/>
                </a:ln>
              </p:spPr>
              <p:txBody>
                <a:bodyPr rtlCol="0" anchor="ctr"/>
                <a:lstStyle/>
                <a:p>
                  <a:endParaRPr lang="zh-TW" altLang="en-US"/>
                </a:p>
              </p:txBody>
            </p:sp>
            <p:sp>
              <p:nvSpPr>
                <p:cNvPr id="203" name="手繪多邊形: 圖案 202">
                  <a:extLst>
                    <a:ext uri="{FF2B5EF4-FFF2-40B4-BE49-F238E27FC236}">
                      <a16:creationId xmlns:a16="http://schemas.microsoft.com/office/drawing/2014/main" id="{29FFFD91-9855-4F47-9F7C-A4B52E7ADC63}"/>
                    </a:ext>
                  </a:extLst>
                </p:cNvPr>
                <p:cNvSpPr/>
                <p:nvPr/>
              </p:nvSpPr>
              <p:spPr>
                <a:xfrm>
                  <a:off x="10285503" y="1931547"/>
                  <a:ext cx="419100" cy="590550"/>
                </a:xfrm>
                <a:custGeom>
                  <a:avLst/>
                  <a:gdLst>
                    <a:gd name="connsiteX0" fmla="*/ 0 w 419100"/>
                    <a:gd name="connsiteY0" fmla="*/ 592741 h 590550"/>
                    <a:gd name="connsiteX1" fmla="*/ 0 w 419100"/>
                    <a:gd name="connsiteY1" fmla="*/ 11620 h 590550"/>
                    <a:gd name="connsiteX2" fmla="*/ 152209 w 419100"/>
                    <a:gd name="connsiteY2" fmla="*/ 11620 h 590550"/>
                    <a:gd name="connsiteX3" fmla="*/ 152209 w 419100"/>
                    <a:gd name="connsiteY3" fmla="*/ 80391 h 590550"/>
                    <a:gd name="connsiteX4" fmla="*/ 212979 w 419100"/>
                    <a:gd name="connsiteY4" fmla="*/ 19621 h 590550"/>
                    <a:gd name="connsiteX5" fmla="*/ 292798 w 419100"/>
                    <a:gd name="connsiteY5" fmla="*/ 0 h 590550"/>
                    <a:gd name="connsiteX6" fmla="*/ 391287 w 419100"/>
                    <a:gd name="connsiteY6" fmla="*/ 44958 h 590550"/>
                    <a:gd name="connsiteX7" fmla="*/ 422434 w 419100"/>
                    <a:gd name="connsiteY7" fmla="*/ 187357 h 590550"/>
                    <a:gd name="connsiteX8" fmla="*/ 422434 w 419100"/>
                    <a:gd name="connsiteY8" fmla="*/ 592741 h 590550"/>
                    <a:gd name="connsiteX9" fmla="*/ 261175 w 419100"/>
                    <a:gd name="connsiteY9" fmla="*/ 592741 h 590550"/>
                    <a:gd name="connsiteX10" fmla="*/ 261175 w 419100"/>
                    <a:gd name="connsiteY10" fmla="*/ 233648 h 590550"/>
                    <a:gd name="connsiteX11" fmla="*/ 252126 w 419100"/>
                    <a:gd name="connsiteY11" fmla="*/ 146780 h 590550"/>
                    <a:gd name="connsiteX12" fmla="*/ 219932 w 419100"/>
                    <a:gd name="connsiteY12" fmla="*/ 129730 h 590550"/>
                    <a:gd name="connsiteX13" fmla="*/ 177451 w 419100"/>
                    <a:gd name="connsiteY13" fmla="*/ 156115 h 590550"/>
                    <a:gd name="connsiteX14" fmla="*/ 162115 w 419100"/>
                    <a:gd name="connsiteY14" fmla="*/ 229743 h 590550"/>
                    <a:gd name="connsiteX15" fmla="*/ 162115 w 419100"/>
                    <a:gd name="connsiteY15" fmla="*/ 592931 h 590550"/>
                    <a:gd name="connsiteX16" fmla="*/ 0 w 419100"/>
                    <a:gd name="connsiteY16" fmla="*/ 59293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9100" h="590550">
                      <a:moveTo>
                        <a:pt x="0" y="592741"/>
                      </a:moveTo>
                      <a:lnTo>
                        <a:pt x="0" y="11620"/>
                      </a:lnTo>
                      <a:lnTo>
                        <a:pt x="152209" y="11620"/>
                      </a:lnTo>
                      <a:lnTo>
                        <a:pt x="152209" y="80391"/>
                      </a:lnTo>
                      <a:cubicBezTo>
                        <a:pt x="169926" y="52959"/>
                        <a:pt x="190214" y="32671"/>
                        <a:pt x="212979" y="19621"/>
                      </a:cubicBezTo>
                      <a:cubicBezTo>
                        <a:pt x="235744" y="6572"/>
                        <a:pt x="262414" y="0"/>
                        <a:pt x="292798" y="0"/>
                      </a:cubicBezTo>
                      <a:cubicBezTo>
                        <a:pt x="337661" y="0"/>
                        <a:pt x="370522" y="14954"/>
                        <a:pt x="391287" y="44958"/>
                      </a:cubicBezTo>
                      <a:cubicBezTo>
                        <a:pt x="412052" y="74962"/>
                        <a:pt x="422434" y="122396"/>
                        <a:pt x="422434" y="187357"/>
                      </a:cubicBezTo>
                      <a:lnTo>
                        <a:pt x="422434" y="592741"/>
                      </a:lnTo>
                      <a:lnTo>
                        <a:pt x="261175" y="592741"/>
                      </a:lnTo>
                      <a:lnTo>
                        <a:pt x="261175" y="233648"/>
                      </a:lnTo>
                      <a:cubicBezTo>
                        <a:pt x="261175" y="187071"/>
                        <a:pt x="258127" y="158115"/>
                        <a:pt x="252126" y="146780"/>
                      </a:cubicBezTo>
                      <a:cubicBezTo>
                        <a:pt x="246126" y="135446"/>
                        <a:pt x="235362" y="129730"/>
                        <a:pt x="219932" y="129730"/>
                      </a:cubicBezTo>
                      <a:cubicBezTo>
                        <a:pt x="201835" y="129730"/>
                        <a:pt x="187737" y="138494"/>
                        <a:pt x="177451" y="156115"/>
                      </a:cubicBezTo>
                      <a:cubicBezTo>
                        <a:pt x="167259" y="173736"/>
                        <a:pt x="162115" y="198215"/>
                        <a:pt x="162115" y="229743"/>
                      </a:cubicBezTo>
                      <a:lnTo>
                        <a:pt x="162115" y="592931"/>
                      </a:lnTo>
                      <a:lnTo>
                        <a:pt x="0" y="592931"/>
                      </a:lnTo>
                      <a:close/>
                    </a:path>
                  </a:pathLst>
                </a:custGeom>
                <a:grpFill/>
                <a:ln w="9525" cap="flat">
                  <a:noFill/>
                  <a:prstDash val="solid"/>
                  <a:miter/>
                </a:ln>
              </p:spPr>
              <p:txBody>
                <a:bodyPr rtlCol="0" anchor="ctr"/>
                <a:lstStyle/>
                <a:p>
                  <a:endParaRPr lang="zh-TW" altLang="en-US"/>
                </a:p>
              </p:txBody>
            </p:sp>
          </p:grpSp>
        </p:grpSp>
        <p:grpSp>
          <p:nvGrpSpPr>
            <p:cNvPr id="99" name="群組 98">
              <a:extLst>
                <a:ext uri="{FF2B5EF4-FFF2-40B4-BE49-F238E27FC236}">
                  <a16:creationId xmlns:a16="http://schemas.microsoft.com/office/drawing/2014/main" id="{47BD1354-7998-4889-B238-0471D5CC8C28}"/>
                </a:ext>
              </a:extLst>
            </p:cNvPr>
            <p:cNvGrpSpPr/>
            <p:nvPr/>
          </p:nvGrpSpPr>
          <p:grpSpPr>
            <a:xfrm>
              <a:off x="1360024" y="2875088"/>
              <a:ext cx="4250913" cy="571894"/>
              <a:chOff x="1347146" y="2772732"/>
              <a:chExt cx="4250913" cy="571894"/>
            </a:xfrm>
          </p:grpSpPr>
          <p:grpSp>
            <p:nvGrpSpPr>
              <p:cNvPr id="159" name="群組 158">
                <a:extLst>
                  <a:ext uri="{FF2B5EF4-FFF2-40B4-BE49-F238E27FC236}">
                    <a16:creationId xmlns:a16="http://schemas.microsoft.com/office/drawing/2014/main" id="{2C16071A-CA00-4B7C-8322-DDC4AB30C841}"/>
                  </a:ext>
                </a:extLst>
              </p:cNvPr>
              <p:cNvGrpSpPr/>
              <p:nvPr/>
            </p:nvGrpSpPr>
            <p:grpSpPr>
              <a:xfrm>
                <a:off x="1353910" y="2772732"/>
                <a:ext cx="4244149" cy="566907"/>
                <a:chOff x="1353910" y="2788702"/>
                <a:chExt cx="4244149" cy="629317"/>
              </a:xfrm>
              <a:effectLst>
                <a:outerShdw blurRad="368300" dist="38100" dir="13500000" algn="br" rotWithShape="0">
                  <a:srgbClr val="12232C">
                    <a:alpha val="74000"/>
                  </a:srgbClr>
                </a:outerShdw>
              </a:effectLst>
            </p:grpSpPr>
            <p:sp>
              <p:nvSpPr>
                <p:cNvPr id="171" name="手繪多邊形: 圖案 170">
                  <a:extLst>
                    <a:ext uri="{FF2B5EF4-FFF2-40B4-BE49-F238E27FC236}">
                      <a16:creationId xmlns:a16="http://schemas.microsoft.com/office/drawing/2014/main" id="{7F8D8580-4F00-42F3-BE5F-0C75B951954A}"/>
                    </a:ext>
                  </a:extLst>
                </p:cNvPr>
                <p:cNvSpPr/>
                <p:nvPr/>
              </p:nvSpPr>
              <p:spPr>
                <a:xfrm>
                  <a:off x="1353910" y="2924338"/>
                  <a:ext cx="295275" cy="419100"/>
                </a:xfrm>
                <a:custGeom>
                  <a:avLst/>
                  <a:gdLst>
                    <a:gd name="connsiteX0" fmla="*/ 0 w 295275"/>
                    <a:gd name="connsiteY0" fmla="*/ 212788 h 419100"/>
                    <a:gd name="connsiteX1" fmla="*/ 33814 w 295275"/>
                    <a:gd name="connsiteY1" fmla="*/ 47434 h 419100"/>
                    <a:gd name="connsiteX2" fmla="*/ 149924 w 295275"/>
                    <a:gd name="connsiteY2" fmla="*/ 0 h 419100"/>
                    <a:gd name="connsiteX3" fmla="*/ 266033 w 295275"/>
                    <a:gd name="connsiteY3" fmla="*/ 47054 h 419100"/>
                    <a:gd name="connsiteX4" fmla="*/ 299847 w 295275"/>
                    <a:gd name="connsiteY4" fmla="*/ 212788 h 419100"/>
                    <a:gd name="connsiteX5" fmla="*/ 266033 w 295275"/>
                    <a:gd name="connsiteY5" fmla="*/ 377952 h 419100"/>
                    <a:gd name="connsiteX6" fmla="*/ 149924 w 295275"/>
                    <a:gd name="connsiteY6" fmla="*/ 425196 h 419100"/>
                    <a:gd name="connsiteX7" fmla="*/ 33623 w 295275"/>
                    <a:gd name="connsiteY7" fmla="*/ 378238 h 419100"/>
                    <a:gd name="connsiteX8" fmla="*/ 0 w 295275"/>
                    <a:gd name="connsiteY8" fmla="*/ 212788 h 419100"/>
                    <a:gd name="connsiteX9" fmla="*/ 114395 w 295275"/>
                    <a:gd name="connsiteY9" fmla="*/ 212788 h 419100"/>
                    <a:gd name="connsiteX10" fmla="*/ 121920 w 295275"/>
                    <a:gd name="connsiteY10" fmla="*/ 319373 h 419100"/>
                    <a:gd name="connsiteX11" fmla="*/ 150019 w 295275"/>
                    <a:gd name="connsiteY11" fmla="*/ 340805 h 419100"/>
                    <a:gd name="connsiteX12" fmla="*/ 178118 w 295275"/>
                    <a:gd name="connsiteY12" fmla="*/ 320230 h 419100"/>
                    <a:gd name="connsiteX13" fmla="*/ 185642 w 295275"/>
                    <a:gd name="connsiteY13" fmla="*/ 212788 h 419100"/>
                    <a:gd name="connsiteX14" fmla="*/ 178118 w 295275"/>
                    <a:gd name="connsiteY14" fmla="*/ 105156 h 419100"/>
                    <a:gd name="connsiteX15" fmla="*/ 150019 w 295275"/>
                    <a:gd name="connsiteY15" fmla="*/ 84392 h 419100"/>
                    <a:gd name="connsiteX16" fmla="*/ 121920 w 295275"/>
                    <a:gd name="connsiteY16" fmla="*/ 106013 h 419100"/>
                    <a:gd name="connsiteX17" fmla="*/ 114395 w 295275"/>
                    <a:gd name="connsiteY17" fmla="*/ 212788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5275" h="419100">
                      <a:moveTo>
                        <a:pt x="0" y="212788"/>
                      </a:moveTo>
                      <a:cubicBezTo>
                        <a:pt x="0" y="134207"/>
                        <a:pt x="11239" y="79058"/>
                        <a:pt x="33814" y="47434"/>
                      </a:cubicBezTo>
                      <a:cubicBezTo>
                        <a:pt x="56388" y="15811"/>
                        <a:pt x="95059" y="0"/>
                        <a:pt x="149924" y="0"/>
                      </a:cubicBezTo>
                      <a:cubicBezTo>
                        <a:pt x="204788" y="0"/>
                        <a:pt x="243554" y="15716"/>
                        <a:pt x="266033" y="47054"/>
                      </a:cubicBezTo>
                      <a:cubicBezTo>
                        <a:pt x="288608" y="78486"/>
                        <a:pt x="299847" y="133636"/>
                        <a:pt x="299847" y="212788"/>
                      </a:cubicBezTo>
                      <a:cubicBezTo>
                        <a:pt x="299847" y="291370"/>
                        <a:pt x="288608" y="346424"/>
                        <a:pt x="266033" y="377952"/>
                      </a:cubicBezTo>
                      <a:cubicBezTo>
                        <a:pt x="243459" y="409480"/>
                        <a:pt x="204788" y="425196"/>
                        <a:pt x="149924" y="425196"/>
                      </a:cubicBezTo>
                      <a:cubicBezTo>
                        <a:pt x="94774" y="425196"/>
                        <a:pt x="56007" y="409575"/>
                        <a:pt x="33623" y="378238"/>
                      </a:cubicBezTo>
                      <a:cubicBezTo>
                        <a:pt x="11239" y="347091"/>
                        <a:pt x="0" y="291846"/>
                        <a:pt x="0" y="212788"/>
                      </a:cubicBezTo>
                      <a:close/>
                      <a:moveTo>
                        <a:pt x="114395" y="212788"/>
                      </a:moveTo>
                      <a:cubicBezTo>
                        <a:pt x="114395" y="269558"/>
                        <a:pt x="116872" y="305086"/>
                        <a:pt x="121920" y="319373"/>
                      </a:cubicBezTo>
                      <a:cubicBezTo>
                        <a:pt x="126873" y="333661"/>
                        <a:pt x="136303" y="340805"/>
                        <a:pt x="150019" y="340805"/>
                      </a:cubicBezTo>
                      <a:cubicBezTo>
                        <a:pt x="163735" y="340805"/>
                        <a:pt x="173069" y="333946"/>
                        <a:pt x="178118" y="320230"/>
                      </a:cubicBezTo>
                      <a:cubicBezTo>
                        <a:pt x="183071" y="306514"/>
                        <a:pt x="185642" y="270700"/>
                        <a:pt x="185642" y="212788"/>
                      </a:cubicBezTo>
                      <a:cubicBezTo>
                        <a:pt x="185642" y="154876"/>
                        <a:pt x="183166" y="119063"/>
                        <a:pt x="178118" y="105156"/>
                      </a:cubicBezTo>
                      <a:cubicBezTo>
                        <a:pt x="173069" y="91345"/>
                        <a:pt x="163735" y="84392"/>
                        <a:pt x="150019" y="84392"/>
                      </a:cubicBezTo>
                      <a:cubicBezTo>
                        <a:pt x="136303" y="84392"/>
                        <a:pt x="126968" y="91630"/>
                        <a:pt x="121920" y="106013"/>
                      </a:cubicBezTo>
                      <a:cubicBezTo>
                        <a:pt x="116872" y="120491"/>
                        <a:pt x="114395" y="156115"/>
                        <a:pt x="114395" y="212788"/>
                      </a:cubicBezTo>
                      <a:close/>
                    </a:path>
                  </a:pathLst>
                </a:custGeom>
                <a:solidFill>
                  <a:srgbClr val="FFFFFF"/>
                </a:solidFill>
                <a:ln w="9525" cap="flat">
                  <a:noFill/>
                  <a:prstDash val="solid"/>
                  <a:miter/>
                </a:ln>
              </p:spPr>
              <p:txBody>
                <a:bodyPr rtlCol="0" anchor="ctr"/>
                <a:lstStyle/>
                <a:p>
                  <a:endParaRPr lang="zh-TW" altLang="en-US"/>
                </a:p>
              </p:txBody>
            </p:sp>
            <p:sp>
              <p:nvSpPr>
                <p:cNvPr id="172" name="手繪多邊形: 圖案 171">
                  <a:extLst>
                    <a:ext uri="{FF2B5EF4-FFF2-40B4-BE49-F238E27FC236}">
                      <a16:creationId xmlns:a16="http://schemas.microsoft.com/office/drawing/2014/main" id="{E2CAF3A1-05AD-469C-9697-956CFB089ABE}"/>
                    </a:ext>
                  </a:extLst>
                </p:cNvPr>
                <p:cNvSpPr/>
                <p:nvPr/>
              </p:nvSpPr>
              <p:spPr>
                <a:xfrm>
                  <a:off x="1702620" y="2927195"/>
                  <a:ext cx="285750" cy="409575"/>
                </a:xfrm>
                <a:custGeom>
                  <a:avLst/>
                  <a:gdLst>
                    <a:gd name="connsiteX0" fmla="*/ 0 w 285750"/>
                    <a:gd name="connsiteY0" fmla="*/ 411575 h 409575"/>
                    <a:gd name="connsiteX1" fmla="*/ 0 w 285750"/>
                    <a:gd name="connsiteY1" fmla="*/ 8001 h 409575"/>
                    <a:gd name="connsiteX2" fmla="*/ 105727 w 285750"/>
                    <a:gd name="connsiteY2" fmla="*/ 8001 h 409575"/>
                    <a:gd name="connsiteX3" fmla="*/ 105727 w 285750"/>
                    <a:gd name="connsiteY3" fmla="*/ 55817 h 409575"/>
                    <a:gd name="connsiteX4" fmla="*/ 147923 w 285750"/>
                    <a:gd name="connsiteY4" fmla="*/ 13621 h 409575"/>
                    <a:gd name="connsiteX5" fmla="*/ 203359 w 285750"/>
                    <a:gd name="connsiteY5" fmla="*/ 0 h 409575"/>
                    <a:gd name="connsiteX6" fmla="*/ 271748 w 285750"/>
                    <a:gd name="connsiteY6" fmla="*/ 31242 h 409575"/>
                    <a:gd name="connsiteX7" fmla="*/ 293370 w 285750"/>
                    <a:gd name="connsiteY7" fmla="*/ 130111 h 409575"/>
                    <a:gd name="connsiteX8" fmla="*/ 293370 w 285750"/>
                    <a:gd name="connsiteY8" fmla="*/ 411575 h 409575"/>
                    <a:gd name="connsiteX9" fmla="*/ 181451 w 285750"/>
                    <a:gd name="connsiteY9" fmla="*/ 411575 h 409575"/>
                    <a:gd name="connsiteX10" fmla="*/ 181451 w 285750"/>
                    <a:gd name="connsiteY10" fmla="*/ 162211 h 409575"/>
                    <a:gd name="connsiteX11" fmla="*/ 175165 w 285750"/>
                    <a:gd name="connsiteY11" fmla="*/ 101822 h 409575"/>
                    <a:gd name="connsiteX12" fmla="*/ 152876 w 285750"/>
                    <a:gd name="connsiteY12" fmla="*/ 89916 h 409575"/>
                    <a:gd name="connsiteX13" fmla="*/ 123444 w 285750"/>
                    <a:gd name="connsiteY13" fmla="*/ 108204 h 409575"/>
                    <a:gd name="connsiteX14" fmla="*/ 112776 w 285750"/>
                    <a:gd name="connsiteY14" fmla="*/ 159258 h 409575"/>
                    <a:gd name="connsiteX15" fmla="*/ 112776 w 285750"/>
                    <a:gd name="connsiteY15" fmla="*/ 411480 h 409575"/>
                    <a:gd name="connsiteX16" fmla="*/ 0 w 285750"/>
                    <a:gd name="connsiteY16" fmla="*/ 41148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5750" h="409575">
                      <a:moveTo>
                        <a:pt x="0" y="411575"/>
                      </a:moveTo>
                      <a:lnTo>
                        <a:pt x="0" y="8001"/>
                      </a:lnTo>
                      <a:lnTo>
                        <a:pt x="105727" y="8001"/>
                      </a:lnTo>
                      <a:lnTo>
                        <a:pt x="105727" y="55817"/>
                      </a:lnTo>
                      <a:cubicBezTo>
                        <a:pt x="118015" y="36767"/>
                        <a:pt x="132112" y="22669"/>
                        <a:pt x="147923" y="13621"/>
                      </a:cubicBezTo>
                      <a:cubicBezTo>
                        <a:pt x="163735" y="4572"/>
                        <a:pt x="182213" y="0"/>
                        <a:pt x="203359" y="0"/>
                      </a:cubicBezTo>
                      <a:cubicBezTo>
                        <a:pt x="234505" y="0"/>
                        <a:pt x="257270" y="10382"/>
                        <a:pt x="271748" y="31242"/>
                      </a:cubicBezTo>
                      <a:cubicBezTo>
                        <a:pt x="286131" y="52102"/>
                        <a:pt x="293370" y="85058"/>
                        <a:pt x="293370" y="130111"/>
                      </a:cubicBezTo>
                      <a:lnTo>
                        <a:pt x="293370" y="411575"/>
                      </a:lnTo>
                      <a:lnTo>
                        <a:pt x="181451" y="411575"/>
                      </a:lnTo>
                      <a:lnTo>
                        <a:pt x="181451" y="162211"/>
                      </a:lnTo>
                      <a:cubicBezTo>
                        <a:pt x="181451" y="129921"/>
                        <a:pt x="179356" y="109728"/>
                        <a:pt x="175165" y="101822"/>
                      </a:cubicBezTo>
                      <a:cubicBezTo>
                        <a:pt x="170974" y="93917"/>
                        <a:pt x="163544" y="89916"/>
                        <a:pt x="152876" y="89916"/>
                      </a:cubicBezTo>
                      <a:cubicBezTo>
                        <a:pt x="140303" y="89916"/>
                        <a:pt x="130493" y="96012"/>
                        <a:pt x="123444" y="108204"/>
                      </a:cubicBezTo>
                      <a:cubicBezTo>
                        <a:pt x="116300" y="120396"/>
                        <a:pt x="112776" y="137446"/>
                        <a:pt x="112776" y="159258"/>
                      </a:cubicBezTo>
                      <a:lnTo>
                        <a:pt x="112776" y="411480"/>
                      </a:lnTo>
                      <a:lnTo>
                        <a:pt x="0" y="411480"/>
                      </a:lnTo>
                      <a:close/>
                    </a:path>
                  </a:pathLst>
                </a:custGeom>
                <a:solidFill>
                  <a:srgbClr val="FFFFFF"/>
                </a:solidFill>
                <a:ln w="9525" cap="flat">
                  <a:noFill/>
                  <a:prstDash val="solid"/>
                  <a:miter/>
                </a:ln>
              </p:spPr>
              <p:txBody>
                <a:bodyPr rtlCol="0" anchor="ctr"/>
                <a:lstStyle/>
                <a:p>
                  <a:endParaRPr lang="zh-TW" altLang="en-US"/>
                </a:p>
              </p:txBody>
            </p:sp>
            <p:sp>
              <p:nvSpPr>
                <p:cNvPr id="173" name="手繪多邊形: 圖案 172">
                  <a:extLst>
                    <a:ext uri="{FF2B5EF4-FFF2-40B4-BE49-F238E27FC236}">
                      <a16:creationId xmlns:a16="http://schemas.microsoft.com/office/drawing/2014/main" id="{1626DEED-21AE-44A1-A2E2-8B3844019837}"/>
                    </a:ext>
                  </a:extLst>
                </p:cNvPr>
                <p:cNvSpPr/>
                <p:nvPr/>
              </p:nvSpPr>
              <p:spPr>
                <a:xfrm>
                  <a:off x="2211065" y="2923576"/>
                  <a:ext cx="323850" cy="419100"/>
                </a:xfrm>
                <a:custGeom>
                  <a:avLst/>
                  <a:gdLst>
                    <a:gd name="connsiteX0" fmla="*/ 211074 w 323850"/>
                    <a:gd name="connsiteY0" fmla="*/ 415195 h 419100"/>
                    <a:gd name="connsiteX1" fmla="*/ 204406 w 323850"/>
                    <a:gd name="connsiteY1" fmla="*/ 378238 h 419100"/>
                    <a:gd name="connsiteX2" fmla="*/ 157829 w 323850"/>
                    <a:gd name="connsiteY2" fmla="*/ 411861 h 419100"/>
                    <a:gd name="connsiteX3" fmla="*/ 102870 w 323850"/>
                    <a:gd name="connsiteY3" fmla="*/ 423196 h 419100"/>
                    <a:gd name="connsiteX4" fmla="*/ 27718 w 323850"/>
                    <a:gd name="connsiteY4" fmla="*/ 392525 h 419100"/>
                    <a:gd name="connsiteX5" fmla="*/ 0 w 323850"/>
                    <a:gd name="connsiteY5" fmla="*/ 309467 h 419100"/>
                    <a:gd name="connsiteX6" fmla="*/ 23527 w 323850"/>
                    <a:gd name="connsiteY6" fmla="*/ 234125 h 419100"/>
                    <a:gd name="connsiteX7" fmla="*/ 100775 w 323850"/>
                    <a:gd name="connsiteY7" fmla="*/ 182880 h 419100"/>
                    <a:gd name="connsiteX8" fmla="*/ 135636 w 323850"/>
                    <a:gd name="connsiteY8" fmla="*/ 170021 h 419100"/>
                    <a:gd name="connsiteX9" fmla="*/ 198787 w 323850"/>
                    <a:gd name="connsiteY9" fmla="*/ 118015 h 419100"/>
                    <a:gd name="connsiteX10" fmla="*/ 189738 w 323850"/>
                    <a:gd name="connsiteY10" fmla="*/ 90964 h 419100"/>
                    <a:gd name="connsiteX11" fmla="*/ 163544 w 323850"/>
                    <a:gd name="connsiteY11" fmla="*/ 81725 h 419100"/>
                    <a:gd name="connsiteX12" fmla="*/ 133064 w 323850"/>
                    <a:gd name="connsiteY12" fmla="*/ 94107 h 419100"/>
                    <a:gd name="connsiteX13" fmla="*/ 123158 w 323850"/>
                    <a:gd name="connsiteY13" fmla="*/ 132302 h 419100"/>
                    <a:gd name="connsiteX14" fmla="*/ 123158 w 323850"/>
                    <a:gd name="connsiteY14" fmla="*/ 135064 h 419100"/>
                    <a:gd name="connsiteX15" fmla="*/ 10097 w 323850"/>
                    <a:gd name="connsiteY15" fmla="*/ 135064 h 419100"/>
                    <a:gd name="connsiteX16" fmla="*/ 48101 w 323850"/>
                    <a:gd name="connsiteY16" fmla="*/ 33338 h 419100"/>
                    <a:gd name="connsiteX17" fmla="*/ 163544 w 323850"/>
                    <a:gd name="connsiteY17" fmla="*/ 0 h 419100"/>
                    <a:gd name="connsiteX18" fmla="*/ 225838 w 323850"/>
                    <a:gd name="connsiteY18" fmla="*/ 6477 h 419100"/>
                    <a:gd name="connsiteX19" fmla="*/ 271748 w 323850"/>
                    <a:gd name="connsiteY19" fmla="*/ 25146 h 419100"/>
                    <a:gd name="connsiteX20" fmla="*/ 305086 w 323850"/>
                    <a:gd name="connsiteY20" fmla="*/ 63817 h 419100"/>
                    <a:gd name="connsiteX21" fmla="*/ 314706 w 323850"/>
                    <a:gd name="connsiteY21" fmla="*/ 146495 h 419100"/>
                    <a:gd name="connsiteX22" fmla="*/ 314706 w 323850"/>
                    <a:gd name="connsiteY22" fmla="*/ 158687 h 419100"/>
                    <a:gd name="connsiteX23" fmla="*/ 314706 w 323850"/>
                    <a:gd name="connsiteY23" fmla="*/ 302038 h 419100"/>
                    <a:gd name="connsiteX24" fmla="*/ 318040 w 323850"/>
                    <a:gd name="connsiteY24" fmla="*/ 374428 h 419100"/>
                    <a:gd name="connsiteX25" fmla="*/ 328994 w 323850"/>
                    <a:gd name="connsiteY25" fmla="*/ 415100 h 419100"/>
                    <a:gd name="connsiteX26" fmla="*/ 211074 w 323850"/>
                    <a:gd name="connsiteY26" fmla="*/ 415100 h 419100"/>
                    <a:gd name="connsiteX27" fmla="*/ 196787 w 323850"/>
                    <a:gd name="connsiteY27" fmla="*/ 220885 h 419100"/>
                    <a:gd name="connsiteX28" fmla="*/ 133160 w 323850"/>
                    <a:gd name="connsiteY28" fmla="*/ 251270 h 419100"/>
                    <a:gd name="connsiteX29" fmla="*/ 113062 w 323850"/>
                    <a:gd name="connsiteY29" fmla="*/ 296609 h 419100"/>
                    <a:gd name="connsiteX30" fmla="*/ 122968 w 323850"/>
                    <a:gd name="connsiteY30" fmla="*/ 327279 h 419100"/>
                    <a:gd name="connsiteX31" fmla="*/ 149638 w 323850"/>
                    <a:gd name="connsiteY31" fmla="*/ 338804 h 419100"/>
                    <a:gd name="connsiteX32" fmla="*/ 185547 w 323850"/>
                    <a:gd name="connsiteY32" fmla="*/ 322040 h 419100"/>
                    <a:gd name="connsiteX33" fmla="*/ 196691 w 323850"/>
                    <a:gd name="connsiteY33" fmla="*/ 265843 h 419100"/>
                    <a:gd name="connsiteX34" fmla="*/ 196691 w 323850"/>
                    <a:gd name="connsiteY34" fmla="*/ 220885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3850" h="419100">
                      <a:moveTo>
                        <a:pt x="211074" y="415195"/>
                      </a:moveTo>
                      <a:lnTo>
                        <a:pt x="204406" y="378238"/>
                      </a:lnTo>
                      <a:cubicBezTo>
                        <a:pt x="190214" y="393097"/>
                        <a:pt x="174689" y="404336"/>
                        <a:pt x="157829" y="411861"/>
                      </a:cubicBezTo>
                      <a:cubicBezTo>
                        <a:pt x="140970" y="419386"/>
                        <a:pt x="122682" y="423196"/>
                        <a:pt x="102870" y="423196"/>
                      </a:cubicBezTo>
                      <a:cubicBezTo>
                        <a:pt x="71247" y="423196"/>
                        <a:pt x="46196" y="413004"/>
                        <a:pt x="27718" y="392525"/>
                      </a:cubicBezTo>
                      <a:cubicBezTo>
                        <a:pt x="9239" y="372046"/>
                        <a:pt x="0" y="344424"/>
                        <a:pt x="0" y="309467"/>
                      </a:cubicBezTo>
                      <a:cubicBezTo>
                        <a:pt x="0" y="278987"/>
                        <a:pt x="7810" y="253937"/>
                        <a:pt x="23527" y="234125"/>
                      </a:cubicBezTo>
                      <a:cubicBezTo>
                        <a:pt x="39243" y="214408"/>
                        <a:pt x="64960" y="197263"/>
                        <a:pt x="100775" y="182880"/>
                      </a:cubicBezTo>
                      <a:cubicBezTo>
                        <a:pt x="109347" y="179642"/>
                        <a:pt x="120968" y="175355"/>
                        <a:pt x="135636" y="170021"/>
                      </a:cubicBezTo>
                      <a:cubicBezTo>
                        <a:pt x="177737" y="154686"/>
                        <a:pt x="198787" y="137350"/>
                        <a:pt x="198787" y="118015"/>
                      </a:cubicBezTo>
                      <a:cubicBezTo>
                        <a:pt x="198787" y="106108"/>
                        <a:pt x="195739" y="97155"/>
                        <a:pt x="189738" y="90964"/>
                      </a:cubicBezTo>
                      <a:cubicBezTo>
                        <a:pt x="183642" y="84772"/>
                        <a:pt x="174974" y="81725"/>
                        <a:pt x="163544" y="81725"/>
                      </a:cubicBezTo>
                      <a:cubicBezTo>
                        <a:pt x="149828" y="81725"/>
                        <a:pt x="139637" y="85820"/>
                        <a:pt x="133064" y="94107"/>
                      </a:cubicBezTo>
                      <a:cubicBezTo>
                        <a:pt x="126397" y="102394"/>
                        <a:pt x="123158" y="115062"/>
                        <a:pt x="123158" y="132302"/>
                      </a:cubicBezTo>
                      <a:lnTo>
                        <a:pt x="123158" y="135064"/>
                      </a:lnTo>
                      <a:lnTo>
                        <a:pt x="10097" y="135064"/>
                      </a:lnTo>
                      <a:cubicBezTo>
                        <a:pt x="10097" y="89535"/>
                        <a:pt x="22765" y="55626"/>
                        <a:pt x="48101" y="33338"/>
                      </a:cubicBezTo>
                      <a:cubicBezTo>
                        <a:pt x="73438" y="11144"/>
                        <a:pt x="111919" y="0"/>
                        <a:pt x="163544" y="0"/>
                      </a:cubicBezTo>
                      <a:cubicBezTo>
                        <a:pt x="186785" y="0"/>
                        <a:pt x="207550" y="2191"/>
                        <a:pt x="225838" y="6477"/>
                      </a:cubicBezTo>
                      <a:cubicBezTo>
                        <a:pt x="244126" y="10763"/>
                        <a:pt x="259366" y="16954"/>
                        <a:pt x="271748" y="25146"/>
                      </a:cubicBezTo>
                      <a:cubicBezTo>
                        <a:pt x="287560" y="35814"/>
                        <a:pt x="298704" y="48768"/>
                        <a:pt x="305086" y="63817"/>
                      </a:cubicBezTo>
                      <a:cubicBezTo>
                        <a:pt x="311468" y="78962"/>
                        <a:pt x="314706" y="106489"/>
                        <a:pt x="314706" y="146495"/>
                      </a:cubicBezTo>
                      <a:lnTo>
                        <a:pt x="314706" y="158687"/>
                      </a:lnTo>
                      <a:lnTo>
                        <a:pt x="314706" y="302038"/>
                      </a:lnTo>
                      <a:cubicBezTo>
                        <a:pt x="314706" y="333661"/>
                        <a:pt x="315849" y="357759"/>
                        <a:pt x="318040" y="374428"/>
                      </a:cubicBezTo>
                      <a:cubicBezTo>
                        <a:pt x="320231" y="391096"/>
                        <a:pt x="323945" y="404622"/>
                        <a:pt x="328994" y="415100"/>
                      </a:cubicBezTo>
                      <a:lnTo>
                        <a:pt x="211074" y="415100"/>
                      </a:lnTo>
                      <a:close/>
                      <a:moveTo>
                        <a:pt x="196787" y="220885"/>
                      </a:moveTo>
                      <a:cubicBezTo>
                        <a:pt x="167735" y="228981"/>
                        <a:pt x="146495" y="239173"/>
                        <a:pt x="133160" y="251270"/>
                      </a:cubicBezTo>
                      <a:cubicBezTo>
                        <a:pt x="119825" y="263366"/>
                        <a:pt x="113062" y="278511"/>
                        <a:pt x="113062" y="296609"/>
                      </a:cubicBezTo>
                      <a:cubicBezTo>
                        <a:pt x="113062" y="309372"/>
                        <a:pt x="116396" y="319659"/>
                        <a:pt x="122968" y="327279"/>
                      </a:cubicBezTo>
                      <a:cubicBezTo>
                        <a:pt x="129635" y="334994"/>
                        <a:pt x="138494" y="338804"/>
                        <a:pt x="149638" y="338804"/>
                      </a:cubicBezTo>
                      <a:cubicBezTo>
                        <a:pt x="166116" y="338804"/>
                        <a:pt x="178118" y="333184"/>
                        <a:pt x="185547" y="322040"/>
                      </a:cubicBezTo>
                      <a:cubicBezTo>
                        <a:pt x="192977" y="310896"/>
                        <a:pt x="196691" y="292132"/>
                        <a:pt x="196691" y="265843"/>
                      </a:cubicBezTo>
                      <a:lnTo>
                        <a:pt x="196691" y="220885"/>
                      </a:lnTo>
                      <a:close/>
                    </a:path>
                  </a:pathLst>
                </a:custGeom>
                <a:solidFill>
                  <a:srgbClr val="FFFFFF"/>
                </a:solidFill>
                <a:ln w="9525" cap="flat">
                  <a:noFill/>
                  <a:prstDash val="solid"/>
                  <a:miter/>
                </a:ln>
              </p:spPr>
              <p:txBody>
                <a:bodyPr rtlCol="0" anchor="ctr"/>
                <a:lstStyle/>
                <a:p>
                  <a:endParaRPr lang="zh-TW" altLang="en-US"/>
                </a:p>
              </p:txBody>
            </p:sp>
            <p:sp>
              <p:nvSpPr>
                <p:cNvPr id="174" name="手繪多邊形: 圖案 173">
                  <a:extLst>
                    <a:ext uri="{FF2B5EF4-FFF2-40B4-BE49-F238E27FC236}">
                      <a16:creationId xmlns:a16="http://schemas.microsoft.com/office/drawing/2014/main" id="{902A55FC-4A75-43BB-905C-BCEACAB1C27D}"/>
                    </a:ext>
                  </a:extLst>
                </p:cNvPr>
                <p:cNvSpPr/>
                <p:nvPr/>
              </p:nvSpPr>
              <p:spPr>
                <a:xfrm>
                  <a:off x="2749894" y="2789369"/>
                  <a:ext cx="352425" cy="628650"/>
                </a:xfrm>
                <a:custGeom>
                  <a:avLst/>
                  <a:gdLst>
                    <a:gd name="connsiteX0" fmla="*/ 204883 w 352425"/>
                    <a:gd name="connsiteY0" fmla="*/ 561594 h 628650"/>
                    <a:gd name="connsiteX1" fmla="*/ 186309 w 352425"/>
                    <a:gd name="connsiteY1" fmla="*/ 563118 h 628650"/>
                    <a:gd name="connsiteX2" fmla="*/ 168021 w 352425"/>
                    <a:gd name="connsiteY2" fmla="*/ 563594 h 628650"/>
                    <a:gd name="connsiteX3" fmla="*/ 99155 w 352425"/>
                    <a:gd name="connsiteY3" fmla="*/ 552069 h 628650"/>
                    <a:gd name="connsiteX4" fmla="*/ 48387 w 352425"/>
                    <a:gd name="connsiteY4" fmla="*/ 517874 h 628650"/>
                    <a:gd name="connsiteX5" fmla="*/ 10954 w 352425"/>
                    <a:gd name="connsiteY5" fmla="*/ 443770 h 628650"/>
                    <a:gd name="connsiteX6" fmla="*/ 0 w 352425"/>
                    <a:gd name="connsiteY6" fmla="*/ 280702 h 628650"/>
                    <a:gd name="connsiteX7" fmla="*/ 6763 w 352425"/>
                    <a:gd name="connsiteY7" fmla="*/ 138589 h 628650"/>
                    <a:gd name="connsiteX8" fmla="*/ 29908 w 352425"/>
                    <a:gd name="connsiteY8" fmla="*/ 69342 h 628650"/>
                    <a:gd name="connsiteX9" fmla="*/ 89821 w 352425"/>
                    <a:gd name="connsiteY9" fmla="*/ 17050 h 628650"/>
                    <a:gd name="connsiteX10" fmla="*/ 179642 w 352425"/>
                    <a:gd name="connsiteY10" fmla="*/ 0 h 628650"/>
                    <a:gd name="connsiteX11" fmla="*/ 269272 w 352425"/>
                    <a:gd name="connsiteY11" fmla="*/ 17050 h 628650"/>
                    <a:gd name="connsiteX12" fmla="*/ 328613 w 352425"/>
                    <a:gd name="connsiteY12" fmla="*/ 69342 h 628650"/>
                    <a:gd name="connsiteX13" fmla="*/ 352616 w 352425"/>
                    <a:gd name="connsiteY13" fmla="*/ 142399 h 628650"/>
                    <a:gd name="connsiteX14" fmla="*/ 359950 w 352425"/>
                    <a:gd name="connsiteY14" fmla="*/ 280702 h 628650"/>
                    <a:gd name="connsiteX15" fmla="*/ 346900 w 352425"/>
                    <a:gd name="connsiteY15" fmla="*/ 449009 h 628650"/>
                    <a:gd name="connsiteX16" fmla="*/ 301371 w 352425"/>
                    <a:gd name="connsiteY16" fmla="*/ 522827 h 628650"/>
                    <a:gd name="connsiteX17" fmla="*/ 345662 w 352425"/>
                    <a:gd name="connsiteY17" fmla="*/ 570643 h 628650"/>
                    <a:gd name="connsiteX18" fmla="*/ 273844 w 352425"/>
                    <a:gd name="connsiteY18" fmla="*/ 637318 h 628650"/>
                    <a:gd name="connsiteX19" fmla="*/ 204883 w 352425"/>
                    <a:gd name="connsiteY19" fmla="*/ 561594 h 628650"/>
                    <a:gd name="connsiteX20" fmla="*/ 230886 w 352425"/>
                    <a:gd name="connsiteY20" fmla="*/ 329279 h 628650"/>
                    <a:gd name="connsiteX21" fmla="*/ 230886 w 352425"/>
                    <a:gd name="connsiteY21" fmla="*/ 232315 h 628650"/>
                    <a:gd name="connsiteX22" fmla="*/ 219646 w 352425"/>
                    <a:gd name="connsiteY22" fmla="*/ 121920 h 628650"/>
                    <a:gd name="connsiteX23" fmla="*/ 178975 w 352425"/>
                    <a:gd name="connsiteY23" fmla="*/ 100775 h 628650"/>
                    <a:gd name="connsiteX24" fmla="*/ 139160 w 352425"/>
                    <a:gd name="connsiteY24" fmla="*/ 122396 h 628650"/>
                    <a:gd name="connsiteX25" fmla="*/ 128111 w 352425"/>
                    <a:gd name="connsiteY25" fmla="*/ 232315 h 628650"/>
                    <a:gd name="connsiteX26" fmla="*/ 128111 w 352425"/>
                    <a:gd name="connsiteY26" fmla="*/ 329279 h 628650"/>
                    <a:gd name="connsiteX27" fmla="*/ 139160 w 352425"/>
                    <a:gd name="connsiteY27" fmla="*/ 438626 h 628650"/>
                    <a:gd name="connsiteX28" fmla="*/ 179737 w 352425"/>
                    <a:gd name="connsiteY28" fmla="*/ 460819 h 628650"/>
                    <a:gd name="connsiteX29" fmla="*/ 219932 w 352425"/>
                    <a:gd name="connsiteY29" fmla="*/ 439198 h 628650"/>
                    <a:gd name="connsiteX30" fmla="*/ 230886 w 352425"/>
                    <a:gd name="connsiteY30" fmla="*/ 329279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52425" h="628650">
                      <a:moveTo>
                        <a:pt x="204883" y="561594"/>
                      </a:moveTo>
                      <a:cubicBezTo>
                        <a:pt x="198596" y="562261"/>
                        <a:pt x="192405" y="562832"/>
                        <a:pt x="186309" y="563118"/>
                      </a:cubicBezTo>
                      <a:cubicBezTo>
                        <a:pt x="180118" y="563499"/>
                        <a:pt x="174117" y="563594"/>
                        <a:pt x="168021" y="563594"/>
                      </a:cubicBezTo>
                      <a:cubicBezTo>
                        <a:pt x="142018" y="563594"/>
                        <a:pt x="119063" y="559784"/>
                        <a:pt x="99155" y="552069"/>
                      </a:cubicBezTo>
                      <a:cubicBezTo>
                        <a:pt x="79248" y="544354"/>
                        <a:pt x="62294" y="533019"/>
                        <a:pt x="48387" y="517874"/>
                      </a:cubicBezTo>
                      <a:cubicBezTo>
                        <a:pt x="30766" y="498824"/>
                        <a:pt x="18288" y="474059"/>
                        <a:pt x="10954" y="443770"/>
                      </a:cubicBezTo>
                      <a:cubicBezTo>
                        <a:pt x="3620" y="413385"/>
                        <a:pt x="0" y="359093"/>
                        <a:pt x="0" y="280702"/>
                      </a:cubicBezTo>
                      <a:cubicBezTo>
                        <a:pt x="0" y="215836"/>
                        <a:pt x="2286" y="168402"/>
                        <a:pt x="6763" y="138589"/>
                      </a:cubicBezTo>
                      <a:cubicBezTo>
                        <a:pt x="11240" y="108776"/>
                        <a:pt x="19050" y="85630"/>
                        <a:pt x="29908" y="69342"/>
                      </a:cubicBezTo>
                      <a:cubicBezTo>
                        <a:pt x="45244" y="45815"/>
                        <a:pt x="65151" y="28385"/>
                        <a:pt x="89821" y="17050"/>
                      </a:cubicBezTo>
                      <a:cubicBezTo>
                        <a:pt x="114395" y="5620"/>
                        <a:pt x="144399" y="0"/>
                        <a:pt x="179642" y="0"/>
                      </a:cubicBezTo>
                      <a:cubicBezTo>
                        <a:pt x="214884" y="0"/>
                        <a:pt x="244792" y="5715"/>
                        <a:pt x="269272" y="17050"/>
                      </a:cubicBezTo>
                      <a:cubicBezTo>
                        <a:pt x="293751" y="28480"/>
                        <a:pt x="313563" y="45910"/>
                        <a:pt x="328613" y="69342"/>
                      </a:cubicBezTo>
                      <a:cubicBezTo>
                        <a:pt x="339757" y="86297"/>
                        <a:pt x="347758" y="110681"/>
                        <a:pt x="352616" y="142399"/>
                      </a:cubicBezTo>
                      <a:cubicBezTo>
                        <a:pt x="357473" y="174117"/>
                        <a:pt x="359950" y="220218"/>
                        <a:pt x="359950" y="280702"/>
                      </a:cubicBezTo>
                      <a:cubicBezTo>
                        <a:pt x="359950" y="360712"/>
                        <a:pt x="355568" y="416814"/>
                        <a:pt x="346900" y="449009"/>
                      </a:cubicBezTo>
                      <a:cubicBezTo>
                        <a:pt x="338138" y="481203"/>
                        <a:pt x="322993" y="505778"/>
                        <a:pt x="301371" y="522827"/>
                      </a:cubicBezTo>
                      <a:lnTo>
                        <a:pt x="345662" y="570643"/>
                      </a:lnTo>
                      <a:lnTo>
                        <a:pt x="273844" y="637318"/>
                      </a:lnTo>
                      <a:lnTo>
                        <a:pt x="204883" y="561594"/>
                      </a:lnTo>
                      <a:close/>
                      <a:moveTo>
                        <a:pt x="230886" y="329279"/>
                      </a:moveTo>
                      <a:lnTo>
                        <a:pt x="230886" y="232315"/>
                      </a:lnTo>
                      <a:cubicBezTo>
                        <a:pt x="230886" y="172784"/>
                        <a:pt x="227171" y="136017"/>
                        <a:pt x="219646" y="121920"/>
                      </a:cubicBezTo>
                      <a:cubicBezTo>
                        <a:pt x="212122" y="107823"/>
                        <a:pt x="198596" y="100775"/>
                        <a:pt x="178975" y="100775"/>
                      </a:cubicBezTo>
                      <a:cubicBezTo>
                        <a:pt x="159829" y="100775"/>
                        <a:pt x="146495" y="108014"/>
                        <a:pt x="139160" y="122396"/>
                      </a:cubicBezTo>
                      <a:cubicBezTo>
                        <a:pt x="131731" y="136779"/>
                        <a:pt x="128111" y="173450"/>
                        <a:pt x="128111" y="232315"/>
                      </a:cubicBezTo>
                      <a:lnTo>
                        <a:pt x="128111" y="329279"/>
                      </a:lnTo>
                      <a:cubicBezTo>
                        <a:pt x="128111" y="387382"/>
                        <a:pt x="131826" y="423863"/>
                        <a:pt x="139160" y="438626"/>
                      </a:cubicBezTo>
                      <a:cubicBezTo>
                        <a:pt x="146495" y="453390"/>
                        <a:pt x="160020" y="460819"/>
                        <a:pt x="179737" y="460819"/>
                      </a:cubicBezTo>
                      <a:cubicBezTo>
                        <a:pt x="199168" y="460819"/>
                        <a:pt x="212503" y="453581"/>
                        <a:pt x="219932" y="439198"/>
                      </a:cubicBezTo>
                      <a:cubicBezTo>
                        <a:pt x="227171" y="424720"/>
                        <a:pt x="230886" y="388144"/>
                        <a:pt x="230886" y="329279"/>
                      </a:cubicBezTo>
                      <a:close/>
                    </a:path>
                  </a:pathLst>
                </a:custGeom>
                <a:solidFill>
                  <a:srgbClr val="FFFFFF"/>
                </a:solidFill>
                <a:ln w="9525" cap="flat">
                  <a:noFill/>
                  <a:prstDash val="solid"/>
                  <a:miter/>
                </a:ln>
              </p:spPr>
              <p:txBody>
                <a:bodyPr rtlCol="0" anchor="ctr"/>
                <a:lstStyle/>
                <a:p>
                  <a:endParaRPr lang="zh-TW" altLang="en-US"/>
                </a:p>
              </p:txBody>
            </p:sp>
            <p:sp>
              <p:nvSpPr>
                <p:cNvPr id="175" name="手繪多邊形: 圖案 174">
                  <a:extLst>
                    <a:ext uri="{FF2B5EF4-FFF2-40B4-BE49-F238E27FC236}">
                      <a16:creationId xmlns:a16="http://schemas.microsoft.com/office/drawing/2014/main" id="{C53C6C49-F1B5-4F32-853B-5C1E3FCC220B}"/>
                    </a:ext>
                  </a:extLst>
                </p:cNvPr>
                <p:cNvSpPr/>
                <p:nvPr/>
              </p:nvSpPr>
              <p:spPr>
                <a:xfrm>
                  <a:off x="3169470" y="2801561"/>
                  <a:ext cx="333375" cy="533400"/>
                </a:xfrm>
                <a:custGeom>
                  <a:avLst/>
                  <a:gdLst>
                    <a:gd name="connsiteX0" fmla="*/ 0 w 333375"/>
                    <a:gd name="connsiteY0" fmla="*/ 537210 h 533400"/>
                    <a:gd name="connsiteX1" fmla="*/ 0 w 333375"/>
                    <a:gd name="connsiteY1" fmla="*/ 0 h 533400"/>
                    <a:gd name="connsiteX2" fmla="*/ 130778 w 333375"/>
                    <a:gd name="connsiteY2" fmla="*/ 0 h 533400"/>
                    <a:gd name="connsiteX3" fmla="*/ 235077 w 333375"/>
                    <a:gd name="connsiteY3" fmla="*/ 331375 h 533400"/>
                    <a:gd name="connsiteX4" fmla="*/ 225838 w 333375"/>
                    <a:gd name="connsiteY4" fmla="*/ 186976 h 533400"/>
                    <a:gd name="connsiteX5" fmla="*/ 222885 w 333375"/>
                    <a:gd name="connsiteY5" fmla="*/ 84392 h 533400"/>
                    <a:gd name="connsiteX6" fmla="*/ 222885 w 333375"/>
                    <a:gd name="connsiteY6" fmla="*/ 0 h 533400"/>
                    <a:gd name="connsiteX7" fmla="*/ 334899 w 333375"/>
                    <a:gd name="connsiteY7" fmla="*/ 0 h 533400"/>
                    <a:gd name="connsiteX8" fmla="*/ 334899 w 333375"/>
                    <a:gd name="connsiteY8" fmla="*/ 537210 h 533400"/>
                    <a:gd name="connsiteX9" fmla="*/ 203740 w 333375"/>
                    <a:gd name="connsiteY9" fmla="*/ 537210 h 533400"/>
                    <a:gd name="connsiteX10" fmla="*/ 98774 w 333375"/>
                    <a:gd name="connsiteY10" fmla="*/ 195739 h 533400"/>
                    <a:gd name="connsiteX11" fmla="*/ 109442 w 333375"/>
                    <a:gd name="connsiteY11" fmla="*/ 324993 h 533400"/>
                    <a:gd name="connsiteX12" fmla="*/ 113062 w 333375"/>
                    <a:gd name="connsiteY12" fmla="*/ 446532 h 533400"/>
                    <a:gd name="connsiteX13" fmla="*/ 113062 w 333375"/>
                    <a:gd name="connsiteY13" fmla="*/ 537210 h 533400"/>
                    <a:gd name="connsiteX14" fmla="*/ 0 w 333375"/>
                    <a:gd name="connsiteY14" fmla="*/ 53721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375" h="533400">
                      <a:moveTo>
                        <a:pt x="0" y="537210"/>
                      </a:moveTo>
                      <a:lnTo>
                        <a:pt x="0" y="0"/>
                      </a:lnTo>
                      <a:lnTo>
                        <a:pt x="130778" y="0"/>
                      </a:lnTo>
                      <a:lnTo>
                        <a:pt x="235077" y="331375"/>
                      </a:lnTo>
                      <a:cubicBezTo>
                        <a:pt x="230886" y="275558"/>
                        <a:pt x="227838" y="227457"/>
                        <a:pt x="225838" y="186976"/>
                      </a:cubicBezTo>
                      <a:cubicBezTo>
                        <a:pt x="223838" y="146495"/>
                        <a:pt x="222885" y="112300"/>
                        <a:pt x="222885" y="84392"/>
                      </a:cubicBezTo>
                      <a:lnTo>
                        <a:pt x="222885" y="0"/>
                      </a:lnTo>
                      <a:lnTo>
                        <a:pt x="334899" y="0"/>
                      </a:lnTo>
                      <a:lnTo>
                        <a:pt x="334899" y="537210"/>
                      </a:lnTo>
                      <a:lnTo>
                        <a:pt x="203740" y="537210"/>
                      </a:lnTo>
                      <a:lnTo>
                        <a:pt x="98774" y="195739"/>
                      </a:lnTo>
                      <a:cubicBezTo>
                        <a:pt x="103442" y="240125"/>
                        <a:pt x="106966" y="283273"/>
                        <a:pt x="109442" y="324993"/>
                      </a:cubicBezTo>
                      <a:cubicBezTo>
                        <a:pt x="111919" y="366713"/>
                        <a:pt x="113062" y="407289"/>
                        <a:pt x="113062" y="446532"/>
                      </a:cubicBezTo>
                      <a:lnTo>
                        <a:pt x="113062" y="537210"/>
                      </a:lnTo>
                      <a:lnTo>
                        <a:pt x="0" y="537210"/>
                      </a:lnTo>
                      <a:close/>
                    </a:path>
                  </a:pathLst>
                </a:custGeom>
                <a:solidFill>
                  <a:srgbClr val="FFFFFF"/>
                </a:solidFill>
                <a:ln w="9525" cap="flat">
                  <a:noFill/>
                  <a:prstDash val="solid"/>
                  <a:miter/>
                </a:ln>
              </p:spPr>
              <p:txBody>
                <a:bodyPr rtlCol="0" anchor="ctr"/>
                <a:lstStyle/>
                <a:p>
                  <a:endParaRPr lang="zh-TW" altLang="en-US"/>
                </a:p>
              </p:txBody>
            </p:sp>
            <p:sp>
              <p:nvSpPr>
                <p:cNvPr id="176" name="手繪多邊形: 圖案 175">
                  <a:extLst>
                    <a:ext uri="{FF2B5EF4-FFF2-40B4-BE49-F238E27FC236}">
                      <a16:creationId xmlns:a16="http://schemas.microsoft.com/office/drawing/2014/main" id="{FA040364-27B1-4705-8E89-40ACFB8323B8}"/>
                    </a:ext>
                  </a:extLst>
                </p:cNvPr>
                <p:cNvSpPr/>
                <p:nvPr/>
              </p:nvSpPr>
              <p:spPr>
                <a:xfrm>
                  <a:off x="3535611" y="2801561"/>
                  <a:ext cx="381000" cy="533400"/>
                </a:xfrm>
                <a:custGeom>
                  <a:avLst/>
                  <a:gdLst>
                    <a:gd name="connsiteX0" fmla="*/ 0 w 381000"/>
                    <a:gd name="connsiteY0" fmla="*/ 537210 h 533400"/>
                    <a:gd name="connsiteX1" fmla="*/ 117158 w 381000"/>
                    <a:gd name="connsiteY1" fmla="*/ 0 h 533400"/>
                    <a:gd name="connsiteX2" fmla="*/ 266414 w 381000"/>
                    <a:gd name="connsiteY2" fmla="*/ 0 h 533400"/>
                    <a:gd name="connsiteX3" fmla="*/ 382238 w 381000"/>
                    <a:gd name="connsiteY3" fmla="*/ 537210 h 533400"/>
                    <a:gd name="connsiteX4" fmla="*/ 256699 w 381000"/>
                    <a:gd name="connsiteY4" fmla="*/ 537210 h 533400"/>
                    <a:gd name="connsiteX5" fmla="*/ 240983 w 381000"/>
                    <a:gd name="connsiteY5" fmla="*/ 434340 h 533400"/>
                    <a:gd name="connsiteX6" fmla="*/ 142304 w 381000"/>
                    <a:gd name="connsiteY6" fmla="*/ 434340 h 533400"/>
                    <a:gd name="connsiteX7" fmla="*/ 126587 w 381000"/>
                    <a:gd name="connsiteY7" fmla="*/ 537210 h 533400"/>
                    <a:gd name="connsiteX8" fmla="*/ 0 w 381000"/>
                    <a:gd name="connsiteY8" fmla="*/ 537210 h 533400"/>
                    <a:gd name="connsiteX9" fmla="*/ 155258 w 381000"/>
                    <a:gd name="connsiteY9" fmla="*/ 337376 h 533400"/>
                    <a:gd name="connsiteX10" fmla="*/ 227457 w 381000"/>
                    <a:gd name="connsiteY10" fmla="*/ 337376 h 533400"/>
                    <a:gd name="connsiteX11" fmla="*/ 191548 w 381000"/>
                    <a:gd name="connsiteY11" fmla="*/ 102965 h 533400"/>
                    <a:gd name="connsiteX12" fmla="*/ 155258 w 381000"/>
                    <a:gd name="connsiteY12" fmla="*/ 337376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000" h="533400">
                      <a:moveTo>
                        <a:pt x="0" y="537210"/>
                      </a:moveTo>
                      <a:lnTo>
                        <a:pt x="117158" y="0"/>
                      </a:lnTo>
                      <a:lnTo>
                        <a:pt x="266414" y="0"/>
                      </a:lnTo>
                      <a:lnTo>
                        <a:pt x="382238" y="537210"/>
                      </a:lnTo>
                      <a:lnTo>
                        <a:pt x="256699" y="537210"/>
                      </a:lnTo>
                      <a:lnTo>
                        <a:pt x="240983" y="434340"/>
                      </a:lnTo>
                      <a:lnTo>
                        <a:pt x="142304" y="434340"/>
                      </a:lnTo>
                      <a:lnTo>
                        <a:pt x="126587" y="537210"/>
                      </a:lnTo>
                      <a:lnTo>
                        <a:pt x="0" y="537210"/>
                      </a:lnTo>
                      <a:close/>
                      <a:moveTo>
                        <a:pt x="155258" y="337376"/>
                      </a:moveTo>
                      <a:lnTo>
                        <a:pt x="227457" y="337376"/>
                      </a:lnTo>
                      <a:lnTo>
                        <a:pt x="191548" y="102965"/>
                      </a:lnTo>
                      <a:lnTo>
                        <a:pt x="155258" y="337376"/>
                      </a:lnTo>
                      <a:close/>
                    </a:path>
                  </a:pathLst>
                </a:custGeom>
                <a:solidFill>
                  <a:srgbClr val="FFFFFF"/>
                </a:solidFill>
                <a:ln w="9525" cap="flat">
                  <a:noFill/>
                  <a:prstDash val="solid"/>
                  <a:miter/>
                </a:ln>
              </p:spPr>
              <p:txBody>
                <a:bodyPr rtlCol="0" anchor="ctr"/>
                <a:lstStyle/>
                <a:p>
                  <a:endParaRPr lang="zh-TW" altLang="en-US"/>
                </a:p>
              </p:txBody>
            </p:sp>
            <p:sp>
              <p:nvSpPr>
                <p:cNvPr id="177" name="手繪多邊形: 圖案 176">
                  <a:extLst>
                    <a:ext uri="{FF2B5EF4-FFF2-40B4-BE49-F238E27FC236}">
                      <a16:creationId xmlns:a16="http://schemas.microsoft.com/office/drawing/2014/main" id="{24EB423C-3C4C-4A4A-BC29-DF5B2CC16BD1}"/>
                    </a:ext>
                  </a:extLst>
                </p:cNvPr>
                <p:cNvSpPr/>
                <p:nvPr/>
              </p:nvSpPr>
              <p:spPr>
                <a:xfrm>
                  <a:off x="3949282" y="2801561"/>
                  <a:ext cx="333375" cy="533400"/>
                </a:xfrm>
                <a:custGeom>
                  <a:avLst/>
                  <a:gdLst>
                    <a:gd name="connsiteX0" fmla="*/ 0 w 333375"/>
                    <a:gd name="connsiteY0" fmla="*/ 537210 h 533400"/>
                    <a:gd name="connsiteX1" fmla="*/ 0 w 333375"/>
                    <a:gd name="connsiteY1" fmla="*/ 0 h 533400"/>
                    <a:gd name="connsiteX2" fmla="*/ 123444 w 333375"/>
                    <a:gd name="connsiteY2" fmla="*/ 0 h 533400"/>
                    <a:gd name="connsiteX3" fmla="*/ 224409 w 333375"/>
                    <a:gd name="connsiteY3" fmla="*/ 5906 h 533400"/>
                    <a:gd name="connsiteX4" fmla="*/ 279368 w 333375"/>
                    <a:gd name="connsiteY4" fmla="*/ 25813 h 533400"/>
                    <a:gd name="connsiteX5" fmla="*/ 324517 w 333375"/>
                    <a:gd name="connsiteY5" fmla="*/ 79724 h 533400"/>
                    <a:gd name="connsiteX6" fmla="*/ 340042 w 333375"/>
                    <a:gd name="connsiteY6" fmla="*/ 164973 h 533400"/>
                    <a:gd name="connsiteX7" fmla="*/ 296989 w 333375"/>
                    <a:gd name="connsiteY7" fmla="*/ 288989 h 533400"/>
                    <a:gd name="connsiteX8" fmla="*/ 170497 w 333375"/>
                    <a:gd name="connsiteY8" fmla="*/ 331375 h 533400"/>
                    <a:gd name="connsiteX9" fmla="*/ 126206 w 333375"/>
                    <a:gd name="connsiteY9" fmla="*/ 331375 h 533400"/>
                    <a:gd name="connsiteX10" fmla="*/ 126206 w 333375"/>
                    <a:gd name="connsiteY10" fmla="*/ 537210 h 533400"/>
                    <a:gd name="connsiteX11" fmla="*/ 0 w 333375"/>
                    <a:gd name="connsiteY11" fmla="*/ 537210 h 533400"/>
                    <a:gd name="connsiteX12" fmla="*/ 126206 w 333375"/>
                    <a:gd name="connsiteY12" fmla="*/ 231267 h 533400"/>
                    <a:gd name="connsiteX13" fmla="*/ 132683 w 333375"/>
                    <a:gd name="connsiteY13" fmla="*/ 231934 h 533400"/>
                    <a:gd name="connsiteX14" fmla="*/ 142970 w 333375"/>
                    <a:gd name="connsiteY14" fmla="*/ 232315 h 533400"/>
                    <a:gd name="connsiteX15" fmla="*/ 197358 w 333375"/>
                    <a:gd name="connsiteY15" fmla="*/ 214694 h 533400"/>
                    <a:gd name="connsiteX16" fmla="*/ 214122 w 333375"/>
                    <a:gd name="connsiteY16" fmla="*/ 158020 h 533400"/>
                    <a:gd name="connsiteX17" fmla="*/ 196310 w 333375"/>
                    <a:gd name="connsiteY17" fmla="*/ 111252 h 533400"/>
                    <a:gd name="connsiteX18" fmla="*/ 136969 w 333375"/>
                    <a:gd name="connsiteY18" fmla="*/ 96965 h 533400"/>
                    <a:gd name="connsiteX19" fmla="*/ 126111 w 333375"/>
                    <a:gd name="connsiteY19" fmla="*/ 96965 h 533400"/>
                    <a:gd name="connsiteX20" fmla="*/ 126111 w 333375"/>
                    <a:gd name="connsiteY20" fmla="*/ 231267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3375" h="533400">
                      <a:moveTo>
                        <a:pt x="0" y="537210"/>
                      </a:moveTo>
                      <a:lnTo>
                        <a:pt x="0" y="0"/>
                      </a:lnTo>
                      <a:lnTo>
                        <a:pt x="123444" y="0"/>
                      </a:lnTo>
                      <a:cubicBezTo>
                        <a:pt x="168973" y="0"/>
                        <a:pt x="202692" y="2000"/>
                        <a:pt x="224409" y="5906"/>
                      </a:cubicBezTo>
                      <a:cubicBezTo>
                        <a:pt x="246126" y="9906"/>
                        <a:pt x="264509" y="16478"/>
                        <a:pt x="279368" y="25813"/>
                      </a:cubicBezTo>
                      <a:cubicBezTo>
                        <a:pt x="299085" y="37910"/>
                        <a:pt x="314230" y="55912"/>
                        <a:pt x="324517" y="79724"/>
                      </a:cubicBezTo>
                      <a:cubicBezTo>
                        <a:pt x="334804" y="103537"/>
                        <a:pt x="340042" y="132017"/>
                        <a:pt x="340042" y="164973"/>
                      </a:cubicBezTo>
                      <a:cubicBezTo>
                        <a:pt x="340042" y="219361"/>
                        <a:pt x="325660" y="260699"/>
                        <a:pt x="296989" y="288989"/>
                      </a:cubicBezTo>
                      <a:cubicBezTo>
                        <a:pt x="268224" y="317278"/>
                        <a:pt x="226123" y="331375"/>
                        <a:pt x="170497" y="331375"/>
                      </a:cubicBezTo>
                      <a:lnTo>
                        <a:pt x="126206" y="331375"/>
                      </a:lnTo>
                      <a:lnTo>
                        <a:pt x="126206" y="537210"/>
                      </a:lnTo>
                      <a:lnTo>
                        <a:pt x="0" y="537210"/>
                      </a:lnTo>
                      <a:close/>
                      <a:moveTo>
                        <a:pt x="126206" y="231267"/>
                      </a:moveTo>
                      <a:cubicBezTo>
                        <a:pt x="128111" y="231458"/>
                        <a:pt x="130207" y="231743"/>
                        <a:pt x="132683" y="231934"/>
                      </a:cubicBezTo>
                      <a:cubicBezTo>
                        <a:pt x="135160" y="232124"/>
                        <a:pt x="138589" y="232315"/>
                        <a:pt x="142970" y="232315"/>
                      </a:cubicBezTo>
                      <a:cubicBezTo>
                        <a:pt x="168116" y="232315"/>
                        <a:pt x="186214" y="226409"/>
                        <a:pt x="197358" y="214694"/>
                      </a:cubicBezTo>
                      <a:cubicBezTo>
                        <a:pt x="208502" y="202978"/>
                        <a:pt x="214122" y="184023"/>
                        <a:pt x="214122" y="158020"/>
                      </a:cubicBezTo>
                      <a:cubicBezTo>
                        <a:pt x="214122" y="136398"/>
                        <a:pt x="208216" y="120777"/>
                        <a:pt x="196310" y="111252"/>
                      </a:cubicBezTo>
                      <a:cubicBezTo>
                        <a:pt x="184404" y="101727"/>
                        <a:pt x="164687" y="96965"/>
                        <a:pt x="136969" y="96965"/>
                      </a:cubicBezTo>
                      <a:lnTo>
                        <a:pt x="126111" y="96965"/>
                      </a:lnTo>
                      <a:lnTo>
                        <a:pt x="126111" y="231267"/>
                      </a:lnTo>
                      <a:close/>
                    </a:path>
                  </a:pathLst>
                </a:custGeom>
                <a:solidFill>
                  <a:srgbClr val="FFFFFF"/>
                </a:solidFill>
                <a:ln w="9525" cap="flat">
                  <a:noFill/>
                  <a:prstDash val="solid"/>
                  <a:miter/>
                </a:ln>
              </p:spPr>
              <p:txBody>
                <a:bodyPr rtlCol="0" anchor="ctr"/>
                <a:lstStyle/>
                <a:p>
                  <a:endParaRPr lang="zh-TW" altLang="en-US"/>
                </a:p>
              </p:txBody>
            </p:sp>
            <p:sp>
              <p:nvSpPr>
                <p:cNvPr id="178" name="手繪多邊形: 圖案 177">
                  <a:extLst>
                    <a:ext uri="{FF2B5EF4-FFF2-40B4-BE49-F238E27FC236}">
                      <a16:creationId xmlns:a16="http://schemas.microsoft.com/office/drawing/2014/main" id="{C81C76FB-5E9B-40D8-800A-71DB20A786BF}"/>
                    </a:ext>
                  </a:extLst>
                </p:cNvPr>
                <p:cNvSpPr/>
                <p:nvPr/>
              </p:nvSpPr>
              <p:spPr>
                <a:xfrm>
                  <a:off x="4512114" y="2801561"/>
                  <a:ext cx="333375" cy="533400"/>
                </a:xfrm>
                <a:custGeom>
                  <a:avLst/>
                  <a:gdLst>
                    <a:gd name="connsiteX0" fmla="*/ 0 w 333375"/>
                    <a:gd name="connsiteY0" fmla="*/ 537210 h 533400"/>
                    <a:gd name="connsiteX1" fmla="*/ 0 w 333375"/>
                    <a:gd name="connsiteY1" fmla="*/ 0 h 533400"/>
                    <a:gd name="connsiteX2" fmla="*/ 130778 w 333375"/>
                    <a:gd name="connsiteY2" fmla="*/ 0 h 533400"/>
                    <a:gd name="connsiteX3" fmla="*/ 235077 w 333375"/>
                    <a:gd name="connsiteY3" fmla="*/ 331375 h 533400"/>
                    <a:gd name="connsiteX4" fmla="*/ 225838 w 333375"/>
                    <a:gd name="connsiteY4" fmla="*/ 186976 h 533400"/>
                    <a:gd name="connsiteX5" fmla="*/ 222885 w 333375"/>
                    <a:gd name="connsiteY5" fmla="*/ 84392 h 533400"/>
                    <a:gd name="connsiteX6" fmla="*/ 222885 w 333375"/>
                    <a:gd name="connsiteY6" fmla="*/ 0 h 533400"/>
                    <a:gd name="connsiteX7" fmla="*/ 334899 w 333375"/>
                    <a:gd name="connsiteY7" fmla="*/ 0 h 533400"/>
                    <a:gd name="connsiteX8" fmla="*/ 334899 w 333375"/>
                    <a:gd name="connsiteY8" fmla="*/ 537210 h 533400"/>
                    <a:gd name="connsiteX9" fmla="*/ 203740 w 333375"/>
                    <a:gd name="connsiteY9" fmla="*/ 537210 h 533400"/>
                    <a:gd name="connsiteX10" fmla="*/ 98774 w 333375"/>
                    <a:gd name="connsiteY10" fmla="*/ 195739 h 533400"/>
                    <a:gd name="connsiteX11" fmla="*/ 109442 w 333375"/>
                    <a:gd name="connsiteY11" fmla="*/ 324993 h 533400"/>
                    <a:gd name="connsiteX12" fmla="*/ 113062 w 333375"/>
                    <a:gd name="connsiteY12" fmla="*/ 446532 h 533400"/>
                    <a:gd name="connsiteX13" fmla="*/ 113062 w 333375"/>
                    <a:gd name="connsiteY13" fmla="*/ 537210 h 533400"/>
                    <a:gd name="connsiteX14" fmla="*/ 0 w 333375"/>
                    <a:gd name="connsiteY14" fmla="*/ 53721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375" h="533400">
                      <a:moveTo>
                        <a:pt x="0" y="537210"/>
                      </a:moveTo>
                      <a:lnTo>
                        <a:pt x="0" y="0"/>
                      </a:lnTo>
                      <a:lnTo>
                        <a:pt x="130778" y="0"/>
                      </a:lnTo>
                      <a:lnTo>
                        <a:pt x="235077" y="331375"/>
                      </a:lnTo>
                      <a:cubicBezTo>
                        <a:pt x="230886" y="275558"/>
                        <a:pt x="227838" y="227457"/>
                        <a:pt x="225838" y="186976"/>
                      </a:cubicBezTo>
                      <a:cubicBezTo>
                        <a:pt x="223838" y="146495"/>
                        <a:pt x="222885" y="112300"/>
                        <a:pt x="222885" y="84392"/>
                      </a:cubicBezTo>
                      <a:lnTo>
                        <a:pt x="222885" y="0"/>
                      </a:lnTo>
                      <a:lnTo>
                        <a:pt x="334899" y="0"/>
                      </a:lnTo>
                      <a:lnTo>
                        <a:pt x="334899" y="537210"/>
                      </a:lnTo>
                      <a:lnTo>
                        <a:pt x="203740" y="537210"/>
                      </a:lnTo>
                      <a:lnTo>
                        <a:pt x="98774" y="195739"/>
                      </a:lnTo>
                      <a:cubicBezTo>
                        <a:pt x="103441" y="240125"/>
                        <a:pt x="106966" y="283273"/>
                        <a:pt x="109442" y="324993"/>
                      </a:cubicBezTo>
                      <a:cubicBezTo>
                        <a:pt x="111919" y="366713"/>
                        <a:pt x="113062" y="407289"/>
                        <a:pt x="113062" y="446532"/>
                      </a:cubicBezTo>
                      <a:lnTo>
                        <a:pt x="113062" y="537210"/>
                      </a:lnTo>
                      <a:lnTo>
                        <a:pt x="0" y="537210"/>
                      </a:lnTo>
                      <a:close/>
                    </a:path>
                  </a:pathLst>
                </a:custGeom>
                <a:solidFill>
                  <a:srgbClr val="FFFFFF"/>
                </a:solidFill>
                <a:ln w="9525" cap="flat">
                  <a:noFill/>
                  <a:prstDash val="solid"/>
                  <a:miter/>
                </a:ln>
              </p:spPr>
              <p:txBody>
                <a:bodyPr rtlCol="0" anchor="ctr"/>
                <a:lstStyle/>
                <a:p>
                  <a:endParaRPr lang="zh-TW" altLang="en-US"/>
                </a:p>
              </p:txBody>
            </p:sp>
            <p:sp>
              <p:nvSpPr>
                <p:cNvPr id="179" name="手繪多邊形: 圖案 178">
                  <a:extLst>
                    <a:ext uri="{FF2B5EF4-FFF2-40B4-BE49-F238E27FC236}">
                      <a16:creationId xmlns:a16="http://schemas.microsoft.com/office/drawing/2014/main" id="{9AE8986A-6BE6-4CF7-8381-534CC922177E}"/>
                    </a:ext>
                  </a:extLst>
                </p:cNvPr>
                <p:cNvSpPr/>
                <p:nvPr/>
              </p:nvSpPr>
              <p:spPr>
                <a:xfrm>
                  <a:off x="4878255" y="2801561"/>
                  <a:ext cx="381000" cy="533400"/>
                </a:xfrm>
                <a:custGeom>
                  <a:avLst/>
                  <a:gdLst>
                    <a:gd name="connsiteX0" fmla="*/ 0 w 381000"/>
                    <a:gd name="connsiteY0" fmla="*/ 537210 h 533400"/>
                    <a:gd name="connsiteX1" fmla="*/ 117157 w 381000"/>
                    <a:gd name="connsiteY1" fmla="*/ 0 h 533400"/>
                    <a:gd name="connsiteX2" fmla="*/ 266414 w 381000"/>
                    <a:gd name="connsiteY2" fmla="*/ 0 h 533400"/>
                    <a:gd name="connsiteX3" fmla="*/ 382238 w 381000"/>
                    <a:gd name="connsiteY3" fmla="*/ 537210 h 533400"/>
                    <a:gd name="connsiteX4" fmla="*/ 256699 w 381000"/>
                    <a:gd name="connsiteY4" fmla="*/ 537210 h 533400"/>
                    <a:gd name="connsiteX5" fmla="*/ 240982 w 381000"/>
                    <a:gd name="connsiteY5" fmla="*/ 434340 h 533400"/>
                    <a:gd name="connsiteX6" fmla="*/ 142304 w 381000"/>
                    <a:gd name="connsiteY6" fmla="*/ 434340 h 533400"/>
                    <a:gd name="connsiteX7" fmla="*/ 126587 w 381000"/>
                    <a:gd name="connsiteY7" fmla="*/ 537210 h 533400"/>
                    <a:gd name="connsiteX8" fmla="*/ 0 w 381000"/>
                    <a:gd name="connsiteY8" fmla="*/ 537210 h 533400"/>
                    <a:gd name="connsiteX9" fmla="*/ 155257 w 381000"/>
                    <a:gd name="connsiteY9" fmla="*/ 337376 h 533400"/>
                    <a:gd name="connsiteX10" fmla="*/ 227457 w 381000"/>
                    <a:gd name="connsiteY10" fmla="*/ 337376 h 533400"/>
                    <a:gd name="connsiteX11" fmla="*/ 191548 w 381000"/>
                    <a:gd name="connsiteY11" fmla="*/ 102965 h 533400"/>
                    <a:gd name="connsiteX12" fmla="*/ 155257 w 381000"/>
                    <a:gd name="connsiteY12" fmla="*/ 337376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000" h="533400">
                      <a:moveTo>
                        <a:pt x="0" y="537210"/>
                      </a:moveTo>
                      <a:lnTo>
                        <a:pt x="117157" y="0"/>
                      </a:lnTo>
                      <a:lnTo>
                        <a:pt x="266414" y="0"/>
                      </a:lnTo>
                      <a:lnTo>
                        <a:pt x="382238" y="537210"/>
                      </a:lnTo>
                      <a:lnTo>
                        <a:pt x="256699" y="537210"/>
                      </a:lnTo>
                      <a:lnTo>
                        <a:pt x="240982" y="434340"/>
                      </a:lnTo>
                      <a:lnTo>
                        <a:pt x="142304" y="434340"/>
                      </a:lnTo>
                      <a:lnTo>
                        <a:pt x="126587" y="537210"/>
                      </a:lnTo>
                      <a:lnTo>
                        <a:pt x="0" y="537210"/>
                      </a:lnTo>
                      <a:close/>
                      <a:moveTo>
                        <a:pt x="155257" y="337376"/>
                      </a:moveTo>
                      <a:lnTo>
                        <a:pt x="227457" y="337376"/>
                      </a:lnTo>
                      <a:lnTo>
                        <a:pt x="191548" y="102965"/>
                      </a:lnTo>
                      <a:lnTo>
                        <a:pt x="155257" y="337376"/>
                      </a:lnTo>
                      <a:close/>
                    </a:path>
                  </a:pathLst>
                </a:custGeom>
                <a:solidFill>
                  <a:srgbClr val="FFFFFF"/>
                </a:solidFill>
                <a:ln w="9525" cap="flat">
                  <a:noFill/>
                  <a:prstDash val="solid"/>
                  <a:miter/>
                </a:ln>
              </p:spPr>
              <p:txBody>
                <a:bodyPr rtlCol="0" anchor="ctr"/>
                <a:lstStyle/>
                <a:p>
                  <a:endParaRPr lang="zh-TW" altLang="en-US"/>
                </a:p>
              </p:txBody>
            </p:sp>
            <p:sp>
              <p:nvSpPr>
                <p:cNvPr id="180" name="手繪多邊形: 圖案 179">
                  <a:extLst>
                    <a:ext uri="{FF2B5EF4-FFF2-40B4-BE49-F238E27FC236}">
                      <a16:creationId xmlns:a16="http://schemas.microsoft.com/office/drawing/2014/main" id="{440EDD5B-F6C1-4A52-86E6-479FFB03E9D7}"/>
                    </a:ext>
                  </a:extLst>
                </p:cNvPr>
                <p:cNvSpPr/>
                <p:nvPr/>
              </p:nvSpPr>
              <p:spPr>
                <a:xfrm>
                  <a:off x="5274209" y="2788702"/>
                  <a:ext cx="323850" cy="561975"/>
                </a:xfrm>
                <a:custGeom>
                  <a:avLst/>
                  <a:gdLst>
                    <a:gd name="connsiteX0" fmla="*/ 1334 w 323850"/>
                    <a:gd name="connsiteY0" fmla="*/ 367951 h 561975"/>
                    <a:gd name="connsiteX1" fmla="*/ 116396 w 323850"/>
                    <a:gd name="connsiteY1" fmla="*/ 367951 h 561975"/>
                    <a:gd name="connsiteX2" fmla="*/ 116396 w 323850"/>
                    <a:gd name="connsiteY2" fmla="*/ 383667 h 561975"/>
                    <a:gd name="connsiteX3" fmla="*/ 126873 w 323850"/>
                    <a:gd name="connsiteY3" fmla="*/ 446151 h 561975"/>
                    <a:gd name="connsiteX4" fmla="*/ 162116 w 323850"/>
                    <a:gd name="connsiteY4" fmla="*/ 464249 h 561975"/>
                    <a:gd name="connsiteX5" fmla="*/ 193548 w 323850"/>
                    <a:gd name="connsiteY5" fmla="*/ 450437 h 561975"/>
                    <a:gd name="connsiteX6" fmla="*/ 205073 w 323850"/>
                    <a:gd name="connsiteY6" fmla="*/ 412909 h 561975"/>
                    <a:gd name="connsiteX7" fmla="*/ 148876 w 323850"/>
                    <a:gd name="connsiteY7" fmla="*/ 337947 h 561975"/>
                    <a:gd name="connsiteX8" fmla="*/ 134969 w 323850"/>
                    <a:gd name="connsiteY8" fmla="*/ 328517 h 561975"/>
                    <a:gd name="connsiteX9" fmla="*/ 129064 w 323850"/>
                    <a:gd name="connsiteY9" fmla="*/ 324707 h 561975"/>
                    <a:gd name="connsiteX10" fmla="*/ 34862 w 323850"/>
                    <a:gd name="connsiteY10" fmla="*/ 247936 h 561975"/>
                    <a:gd name="connsiteX11" fmla="*/ 14669 w 323850"/>
                    <a:gd name="connsiteY11" fmla="*/ 204025 h 561975"/>
                    <a:gd name="connsiteX12" fmla="*/ 7716 w 323850"/>
                    <a:gd name="connsiteY12" fmla="*/ 150686 h 561975"/>
                    <a:gd name="connsiteX13" fmla="*/ 48483 w 323850"/>
                    <a:gd name="connsiteY13" fmla="*/ 40100 h 561975"/>
                    <a:gd name="connsiteX14" fmla="*/ 160782 w 323850"/>
                    <a:gd name="connsiteY14" fmla="*/ 0 h 561975"/>
                    <a:gd name="connsiteX15" fmla="*/ 279559 w 323850"/>
                    <a:gd name="connsiteY15" fmla="*/ 39433 h 561975"/>
                    <a:gd name="connsiteX16" fmla="*/ 320516 w 323850"/>
                    <a:gd name="connsiteY16" fmla="*/ 153543 h 561975"/>
                    <a:gd name="connsiteX17" fmla="*/ 320135 w 323850"/>
                    <a:gd name="connsiteY17" fmla="*/ 162306 h 561975"/>
                    <a:gd name="connsiteX18" fmla="*/ 319754 w 323850"/>
                    <a:gd name="connsiteY18" fmla="*/ 171069 h 561975"/>
                    <a:gd name="connsiteX19" fmla="*/ 207074 w 323850"/>
                    <a:gd name="connsiteY19" fmla="*/ 171069 h 561975"/>
                    <a:gd name="connsiteX20" fmla="*/ 207074 w 323850"/>
                    <a:gd name="connsiteY20" fmla="*/ 164401 h 561975"/>
                    <a:gd name="connsiteX21" fmla="*/ 196120 w 323850"/>
                    <a:gd name="connsiteY21" fmla="*/ 111062 h 561975"/>
                    <a:gd name="connsiteX22" fmla="*/ 164211 w 323850"/>
                    <a:gd name="connsiteY22" fmla="*/ 92964 h 561975"/>
                    <a:gd name="connsiteX23" fmla="*/ 135636 w 323850"/>
                    <a:gd name="connsiteY23" fmla="*/ 105727 h 561975"/>
                    <a:gd name="connsiteX24" fmla="*/ 124778 w 323850"/>
                    <a:gd name="connsiteY24" fmla="*/ 139351 h 561975"/>
                    <a:gd name="connsiteX25" fmla="*/ 186214 w 323850"/>
                    <a:gd name="connsiteY25" fmla="*/ 211931 h 561975"/>
                    <a:gd name="connsiteX26" fmla="*/ 203264 w 323850"/>
                    <a:gd name="connsiteY26" fmla="*/ 223075 h 561975"/>
                    <a:gd name="connsiteX27" fmla="*/ 216884 w 323850"/>
                    <a:gd name="connsiteY27" fmla="*/ 231838 h 561975"/>
                    <a:gd name="connsiteX28" fmla="*/ 301276 w 323850"/>
                    <a:gd name="connsiteY28" fmla="*/ 302324 h 561975"/>
                    <a:gd name="connsiteX29" fmla="*/ 318897 w 323850"/>
                    <a:gd name="connsiteY29" fmla="*/ 344329 h 561975"/>
                    <a:gd name="connsiteX30" fmla="*/ 324993 w 323850"/>
                    <a:gd name="connsiteY30" fmla="*/ 395478 h 561975"/>
                    <a:gd name="connsiteX31" fmla="*/ 283178 w 323850"/>
                    <a:gd name="connsiteY31" fmla="*/ 519684 h 561975"/>
                    <a:gd name="connsiteX32" fmla="*/ 163544 w 323850"/>
                    <a:gd name="connsiteY32" fmla="*/ 563309 h 561975"/>
                    <a:gd name="connsiteX33" fmla="*/ 40958 w 323850"/>
                    <a:gd name="connsiteY33" fmla="*/ 521589 h 561975"/>
                    <a:gd name="connsiteX34" fmla="*/ 0 w 323850"/>
                    <a:gd name="connsiteY34" fmla="*/ 397574 h 561975"/>
                    <a:gd name="connsiteX35" fmla="*/ 191 w 323850"/>
                    <a:gd name="connsiteY35" fmla="*/ 386620 h 561975"/>
                    <a:gd name="connsiteX36" fmla="*/ 1334 w 323850"/>
                    <a:gd name="connsiteY36" fmla="*/ 367951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23850" h="561975">
                      <a:moveTo>
                        <a:pt x="1334" y="367951"/>
                      </a:moveTo>
                      <a:lnTo>
                        <a:pt x="116396" y="367951"/>
                      </a:lnTo>
                      <a:lnTo>
                        <a:pt x="116396" y="383667"/>
                      </a:lnTo>
                      <a:cubicBezTo>
                        <a:pt x="116396" y="413195"/>
                        <a:pt x="119920" y="434054"/>
                        <a:pt x="126873" y="446151"/>
                      </a:cubicBezTo>
                      <a:cubicBezTo>
                        <a:pt x="133826" y="458248"/>
                        <a:pt x="145542" y="464249"/>
                        <a:pt x="162116" y="464249"/>
                      </a:cubicBezTo>
                      <a:cubicBezTo>
                        <a:pt x="175355" y="464249"/>
                        <a:pt x="185833" y="459676"/>
                        <a:pt x="193548" y="450437"/>
                      </a:cubicBezTo>
                      <a:cubicBezTo>
                        <a:pt x="201263" y="441293"/>
                        <a:pt x="205073" y="428720"/>
                        <a:pt x="205073" y="412909"/>
                      </a:cubicBezTo>
                      <a:cubicBezTo>
                        <a:pt x="205073" y="386905"/>
                        <a:pt x="186309" y="361855"/>
                        <a:pt x="148876" y="337947"/>
                      </a:cubicBezTo>
                      <a:cubicBezTo>
                        <a:pt x="142780" y="333756"/>
                        <a:pt x="138208" y="330613"/>
                        <a:pt x="134969" y="328517"/>
                      </a:cubicBezTo>
                      <a:cubicBezTo>
                        <a:pt x="133826" y="327850"/>
                        <a:pt x="131826" y="326517"/>
                        <a:pt x="129064" y="324707"/>
                      </a:cubicBezTo>
                      <a:cubicBezTo>
                        <a:pt x="78581" y="290798"/>
                        <a:pt x="47244" y="265176"/>
                        <a:pt x="34862" y="247936"/>
                      </a:cubicBezTo>
                      <a:cubicBezTo>
                        <a:pt x="26003" y="234887"/>
                        <a:pt x="19241" y="220218"/>
                        <a:pt x="14669" y="204025"/>
                      </a:cubicBezTo>
                      <a:cubicBezTo>
                        <a:pt x="10001" y="187738"/>
                        <a:pt x="7716" y="169926"/>
                        <a:pt x="7716" y="150686"/>
                      </a:cubicBezTo>
                      <a:cubicBezTo>
                        <a:pt x="7716" y="103727"/>
                        <a:pt x="21336" y="66866"/>
                        <a:pt x="48483" y="40100"/>
                      </a:cubicBezTo>
                      <a:cubicBezTo>
                        <a:pt x="75724" y="13335"/>
                        <a:pt x="113157" y="0"/>
                        <a:pt x="160782" y="0"/>
                      </a:cubicBezTo>
                      <a:cubicBezTo>
                        <a:pt x="212598" y="0"/>
                        <a:pt x="252222" y="13145"/>
                        <a:pt x="279559" y="39433"/>
                      </a:cubicBezTo>
                      <a:cubicBezTo>
                        <a:pt x="306896" y="65723"/>
                        <a:pt x="320516" y="103727"/>
                        <a:pt x="320516" y="153543"/>
                      </a:cubicBezTo>
                      <a:cubicBezTo>
                        <a:pt x="320516" y="155639"/>
                        <a:pt x="320421" y="158591"/>
                        <a:pt x="320135" y="162306"/>
                      </a:cubicBezTo>
                      <a:cubicBezTo>
                        <a:pt x="319945" y="166021"/>
                        <a:pt x="319754" y="168974"/>
                        <a:pt x="319754" y="171069"/>
                      </a:cubicBezTo>
                      <a:lnTo>
                        <a:pt x="207074" y="171069"/>
                      </a:lnTo>
                      <a:lnTo>
                        <a:pt x="207074" y="164401"/>
                      </a:lnTo>
                      <a:cubicBezTo>
                        <a:pt x="207074" y="140875"/>
                        <a:pt x="203454" y="123158"/>
                        <a:pt x="196120" y="111062"/>
                      </a:cubicBezTo>
                      <a:cubicBezTo>
                        <a:pt x="188786" y="98965"/>
                        <a:pt x="178118" y="92964"/>
                        <a:pt x="164211" y="92964"/>
                      </a:cubicBezTo>
                      <a:cubicBezTo>
                        <a:pt x="152305" y="92964"/>
                        <a:pt x="142780" y="97250"/>
                        <a:pt x="135636" y="105727"/>
                      </a:cubicBezTo>
                      <a:cubicBezTo>
                        <a:pt x="128397" y="114205"/>
                        <a:pt x="124778" y="125444"/>
                        <a:pt x="124778" y="139351"/>
                      </a:cubicBezTo>
                      <a:cubicBezTo>
                        <a:pt x="124778" y="162116"/>
                        <a:pt x="145256" y="186309"/>
                        <a:pt x="186214" y="211931"/>
                      </a:cubicBezTo>
                      <a:cubicBezTo>
                        <a:pt x="193643" y="216789"/>
                        <a:pt x="199358" y="220504"/>
                        <a:pt x="203264" y="223075"/>
                      </a:cubicBezTo>
                      <a:cubicBezTo>
                        <a:pt x="206502" y="224980"/>
                        <a:pt x="211074" y="227838"/>
                        <a:pt x="216884" y="231838"/>
                      </a:cubicBezTo>
                      <a:cubicBezTo>
                        <a:pt x="260795" y="259747"/>
                        <a:pt x="288989" y="283274"/>
                        <a:pt x="301276" y="302324"/>
                      </a:cubicBezTo>
                      <a:cubicBezTo>
                        <a:pt x="308991" y="314611"/>
                        <a:pt x="314801" y="328708"/>
                        <a:pt x="318897" y="344329"/>
                      </a:cubicBezTo>
                      <a:cubicBezTo>
                        <a:pt x="322993" y="360045"/>
                        <a:pt x="324993" y="377095"/>
                        <a:pt x="324993" y="395478"/>
                      </a:cubicBezTo>
                      <a:cubicBezTo>
                        <a:pt x="324993" y="449199"/>
                        <a:pt x="311087" y="490633"/>
                        <a:pt x="283178" y="519684"/>
                      </a:cubicBezTo>
                      <a:cubicBezTo>
                        <a:pt x="255270" y="548735"/>
                        <a:pt x="215360" y="563309"/>
                        <a:pt x="163544" y="563309"/>
                      </a:cubicBezTo>
                      <a:cubicBezTo>
                        <a:pt x="109157" y="563309"/>
                        <a:pt x="68294" y="549402"/>
                        <a:pt x="40958" y="521589"/>
                      </a:cubicBezTo>
                      <a:cubicBezTo>
                        <a:pt x="13621" y="493776"/>
                        <a:pt x="0" y="452438"/>
                        <a:pt x="0" y="397574"/>
                      </a:cubicBezTo>
                      <a:cubicBezTo>
                        <a:pt x="0" y="394049"/>
                        <a:pt x="95" y="390430"/>
                        <a:pt x="191" y="386620"/>
                      </a:cubicBezTo>
                      <a:cubicBezTo>
                        <a:pt x="191" y="382429"/>
                        <a:pt x="572" y="376333"/>
                        <a:pt x="1334" y="367951"/>
                      </a:cubicBezTo>
                      <a:close/>
                    </a:path>
                  </a:pathLst>
                </a:custGeom>
                <a:solidFill>
                  <a:srgbClr val="FFFFFF"/>
                </a:solidFill>
                <a:ln w="9525" cap="flat">
                  <a:noFill/>
                  <a:prstDash val="solid"/>
                  <a:miter/>
                </a:ln>
              </p:spPr>
              <p:txBody>
                <a:bodyPr rtlCol="0" anchor="ctr"/>
                <a:lstStyle/>
                <a:p>
                  <a:endParaRPr lang="zh-TW" altLang="en-US"/>
                </a:p>
              </p:txBody>
            </p:sp>
          </p:grpSp>
          <p:grpSp>
            <p:nvGrpSpPr>
              <p:cNvPr id="160" name="群組 159">
                <a:extLst>
                  <a:ext uri="{FF2B5EF4-FFF2-40B4-BE49-F238E27FC236}">
                    <a16:creationId xmlns:a16="http://schemas.microsoft.com/office/drawing/2014/main" id="{BAAF4027-F54A-4A48-B9BA-0BC6EA0857A7}"/>
                  </a:ext>
                </a:extLst>
              </p:cNvPr>
              <p:cNvGrpSpPr/>
              <p:nvPr/>
            </p:nvGrpSpPr>
            <p:grpSpPr>
              <a:xfrm>
                <a:off x="1347146" y="2777719"/>
                <a:ext cx="4244149" cy="566907"/>
                <a:chOff x="1353910" y="2788702"/>
                <a:chExt cx="4244149" cy="629317"/>
              </a:xfrm>
              <a:gradFill>
                <a:gsLst>
                  <a:gs pos="33000">
                    <a:srgbClr val="0075A8">
                      <a:alpha val="0"/>
                    </a:srgbClr>
                  </a:gs>
                  <a:gs pos="93000">
                    <a:srgbClr val="00FFFF">
                      <a:alpha val="40000"/>
                    </a:srgbClr>
                  </a:gs>
                </a:gsLst>
                <a:lin ang="5400000" scaled="0"/>
              </a:gradFill>
              <a:effectLst/>
            </p:grpSpPr>
            <p:sp>
              <p:nvSpPr>
                <p:cNvPr id="161" name="手繪多邊形: 圖案 160">
                  <a:extLst>
                    <a:ext uri="{FF2B5EF4-FFF2-40B4-BE49-F238E27FC236}">
                      <a16:creationId xmlns:a16="http://schemas.microsoft.com/office/drawing/2014/main" id="{8A44304F-9C63-42DA-8790-92F99F52A801}"/>
                    </a:ext>
                  </a:extLst>
                </p:cNvPr>
                <p:cNvSpPr/>
                <p:nvPr/>
              </p:nvSpPr>
              <p:spPr>
                <a:xfrm>
                  <a:off x="1353910" y="2924338"/>
                  <a:ext cx="295275" cy="419100"/>
                </a:xfrm>
                <a:custGeom>
                  <a:avLst/>
                  <a:gdLst>
                    <a:gd name="connsiteX0" fmla="*/ 0 w 295275"/>
                    <a:gd name="connsiteY0" fmla="*/ 212788 h 419100"/>
                    <a:gd name="connsiteX1" fmla="*/ 33814 w 295275"/>
                    <a:gd name="connsiteY1" fmla="*/ 47434 h 419100"/>
                    <a:gd name="connsiteX2" fmla="*/ 149924 w 295275"/>
                    <a:gd name="connsiteY2" fmla="*/ 0 h 419100"/>
                    <a:gd name="connsiteX3" fmla="*/ 266033 w 295275"/>
                    <a:gd name="connsiteY3" fmla="*/ 47054 h 419100"/>
                    <a:gd name="connsiteX4" fmla="*/ 299847 w 295275"/>
                    <a:gd name="connsiteY4" fmla="*/ 212788 h 419100"/>
                    <a:gd name="connsiteX5" fmla="*/ 266033 w 295275"/>
                    <a:gd name="connsiteY5" fmla="*/ 377952 h 419100"/>
                    <a:gd name="connsiteX6" fmla="*/ 149924 w 295275"/>
                    <a:gd name="connsiteY6" fmla="*/ 425196 h 419100"/>
                    <a:gd name="connsiteX7" fmla="*/ 33623 w 295275"/>
                    <a:gd name="connsiteY7" fmla="*/ 378238 h 419100"/>
                    <a:gd name="connsiteX8" fmla="*/ 0 w 295275"/>
                    <a:gd name="connsiteY8" fmla="*/ 212788 h 419100"/>
                    <a:gd name="connsiteX9" fmla="*/ 114395 w 295275"/>
                    <a:gd name="connsiteY9" fmla="*/ 212788 h 419100"/>
                    <a:gd name="connsiteX10" fmla="*/ 121920 w 295275"/>
                    <a:gd name="connsiteY10" fmla="*/ 319373 h 419100"/>
                    <a:gd name="connsiteX11" fmla="*/ 150019 w 295275"/>
                    <a:gd name="connsiteY11" fmla="*/ 340805 h 419100"/>
                    <a:gd name="connsiteX12" fmla="*/ 178118 w 295275"/>
                    <a:gd name="connsiteY12" fmla="*/ 320230 h 419100"/>
                    <a:gd name="connsiteX13" fmla="*/ 185642 w 295275"/>
                    <a:gd name="connsiteY13" fmla="*/ 212788 h 419100"/>
                    <a:gd name="connsiteX14" fmla="*/ 178118 w 295275"/>
                    <a:gd name="connsiteY14" fmla="*/ 105156 h 419100"/>
                    <a:gd name="connsiteX15" fmla="*/ 150019 w 295275"/>
                    <a:gd name="connsiteY15" fmla="*/ 84392 h 419100"/>
                    <a:gd name="connsiteX16" fmla="*/ 121920 w 295275"/>
                    <a:gd name="connsiteY16" fmla="*/ 106013 h 419100"/>
                    <a:gd name="connsiteX17" fmla="*/ 114395 w 295275"/>
                    <a:gd name="connsiteY17" fmla="*/ 212788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5275" h="419100">
                      <a:moveTo>
                        <a:pt x="0" y="212788"/>
                      </a:moveTo>
                      <a:cubicBezTo>
                        <a:pt x="0" y="134207"/>
                        <a:pt x="11239" y="79058"/>
                        <a:pt x="33814" y="47434"/>
                      </a:cubicBezTo>
                      <a:cubicBezTo>
                        <a:pt x="56388" y="15811"/>
                        <a:pt x="95059" y="0"/>
                        <a:pt x="149924" y="0"/>
                      </a:cubicBezTo>
                      <a:cubicBezTo>
                        <a:pt x="204788" y="0"/>
                        <a:pt x="243554" y="15716"/>
                        <a:pt x="266033" y="47054"/>
                      </a:cubicBezTo>
                      <a:cubicBezTo>
                        <a:pt x="288608" y="78486"/>
                        <a:pt x="299847" y="133636"/>
                        <a:pt x="299847" y="212788"/>
                      </a:cubicBezTo>
                      <a:cubicBezTo>
                        <a:pt x="299847" y="291370"/>
                        <a:pt x="288608" y="346424"/>
                        <a:pt x="266033" y="377952"/>
                      </a:cubicBezTo>
                      <a:cubicBezTo>
                        <a:pt x="243459" y="409480"/>
                        <a:pt x="204788" y="425196"/>
                        <a:pt x="149924" y="425196"/>
                      </a:cubicBezTo>
                      <a:cubicBezTo>
                        <a:pt x="94774" y="425196"/>
                        <a:pt x="56007" y="409575"/>
                        <a:pt x="33623" y="378238"/>
                      </a:cubicBezTo>
                      <a:cubicBezTo>
                        <a:pt x="11239" y="347091"/>
                        <a:pt x="0" y="291846"/>
                        <a:pt x="0" y="212788"/>
                      </a:cubicBezTo>
                      <a:close/>
                      <a:moveTo>
                        <a:pt x="114395" y="212788"/>
                      </a:moveTo>
                      <a:cubicBezTo>
                        <a:pt x="114395" y="269558"/>
                        <a:pt x="116872" y="305086"/>
                        <a:pt x="121920" y="319373"/>
                      </a:cubicBezTo>
                      <a:cubicBezTo>
                        <a:pt x="126873" y="333661"/>
                        <a:pt x="136303" y="340805"/>
                        <a:pt x="150019" y="340805"/>
                      </a:cubicBezTo>
                      <a:cubicBezTo>
                        <a:pt x="163735" y="340805"/>
                        <a:pt x="173069" y="333946"/>
                        <a:pt x="178118" y="320230"/>
                      </a:cubicBezTo>
                      <a:cubicBezTo>
                        <a:pt x="183071" y="306514"/>
                        <a:pt x="185642" y="270700"/>
                        <a:pt x="185642" y="212788"/>
                      </a:cubicBezTo>
                      <a:cubicBezTo>
                        <a:pt x="185642" y="154876"/>
                        <a:pt x="183166" y="119063"/>
                        <a:pt x="178118" y="105156"/>
                      </a:cubicBezTo>
                      <a:cubicBezTo>
                        <a:pt x="173069" y="91345"/>
                        <a:pt x="163735" y="84392"/>
                        <a:pt x="150019" y="84392"/>
                      </a:cubicBezTo>
                      <a:cubicBezTo>
                        <a:pt x="136303" y="84392"/>
                        <a:pt x="126968" y="91630"/>
                        <a:pt x="121920" y="106013"/>
                      </a:cubicBezTo>
                      <a:cubicBezTo>
                        <a:pt x="116872" y="120491"/>
                        <a:pt x="114395" y="156115"/>
                        <a:pt x="114395" y="212788"/>
                      </a:cubicBezTo>
                      <a:close/>
                    </a:path>
                  </a:pathLst>
                </a:custGeom>
                <a:grpFill/>
                <a:ln w="9525" cap="flat">
                  <a:noFill/>
                  <a:prstDash val="solid"/>
                  <a:miter/>
                </a:ln>
              </p:spPr>
              <p:txBody>
                <a:bodyPr rtlCol="0" anchor="ctr"/>
                <a:lstStyle/>
                <a:p>
                  <a:endParaRPr lang="zh-TW" altLang="en-US"/>
                </a:p>
              </p:txBody>
            </p:sp>
            <p:sp>
              <p:nvSpPr>
                <p:cNvPr id="162" name="手繪多邊形: 圖案 161">
                  <a:extLst>
                    <a:ext uri="{FF2B5EF4-FFF2-40B4-BE49-F238E27FC236}">
                      <a16:creationId xmlns:a16="http://schemas.microsoft.com/office/drawing/2014/main" id="{10CA19CB-1F6E-4F56-B27E-746EEB867120}"/>
                    </a:ext>
                  </a:extLst>
                </p:cNvPr>
                <p:cNvSpPr/>
                <p:nvPr/>
              </p:nvSpPr>
              <p:spPr>
                <a:xfrm>
                  <a:off x="1702620" y="2927195"/>
                  <a:ext cx="285750" cy="409575"/>
                </a:xfrm>
                <a:custGeom>
                  <a:avLst/>
                  <a:gdLst>
                    <a:gd name="connsiteX0" fmla="*/ 0 w 285750"/>
                    <a:gd name="connsiteY0" fmla="*/ 411575 h 409575"/>
                    <a:gd name="connsiteX1" fmla="*/ 0 w 285750"/>
                    <a:gd name="connsiteY1" fmla="*/ 8001 h 409575"/>
                    <a:gd name="connsiteX2" fmla="*/ 105727 w 285750"/>
                    <a:gd name="connsiteY2" fmla="*/ 8001 h 409575"/>
                    <a:gd name="connsiteX3" fmla="*/ 105727 w 285750"/>
                    <a:gd name="connsiteY3" fmla="*/ 55817 h 409575"/>
                    <a:gd name="connsiteX4" fmla="*/ 147923 w 285750"/>
                    <a:gd name="connsiteY4" fmla="*/ 13621 h 409575"/>
                    <a:gd name="connsiteX5" fmla="*/ 203359 w 285750"/>
                    <a:gd name="connsiteY5" fmla="*/ 0 h 409575"/>
                    <a:gd name="connsiteX6" fmla="*/ 271748 w 285750"/>
                    <a:gd name="connsiteY6" fmla="*/ 31242 h 409575"/>
                    <a:gd name="connsiteX7" fmla="*/ 293370 w 285750"/>
                    <a:gd name="connsiteY7" fmla="*/ 130111 h 409575"/>
                    <a:gd name="connsiteX8" fmla="*/ 293370 w 285750"/>
                    <a:gd name="connsiteY8" fmla="*/ 411575 h 409575"/>
                    <a:gd name="connsiteX9" fmla="*/ 181451 w 285750"/>
                    <a:gd name="connsiteY9" fmla="*/ 411575 h 409575"/>
                    <a:gd name="connsiteX10" fmla="*/ 181451 w 285750"/>
                    <a:gd name="connsiteY10" fmla="*/ 162211 h 409575"/>
                    <a:gd name="connsiteX11" fmla="*/ 175165 w 285750"/>
                    <a:gd name="connsiteY11" fmla="*/ 101822 h 409575"/>
                    <a:gd name="connsiteX12" fmla="*/ 152876 w 285750"/>
                    <a:gd name="connsiteY12" fmla="*/ 89916 h 409575"/>
                    <a:gd name="connsiteX13" fmla="*/ 123444 w 285750"/>
                    <a:gd name="connsiteY13" fmla="*/ 108204 h 409575"/>
                    <a:gd name="connsiteX14" fmla="*/ 112776 w 285750"/>
                    <a:gd name="connsiteY14" fmla="*/ 159258 h 409575"/>
                    <a:gd name="connsiteX15" fmla="*/ 112776 w 285750"/>
                    <a:gd name="connsiteY15" fmla="*/ 411480 h 409575"/>
                    <a:gd name="connsiteX16" fmla="*/ 0 w 285750"/>
                    <a:gd name="connsiteY16" fmla="*/ 41148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5750" h="409575">
                      <a:moveTo>
                        <a:pt x="0" y="411575"/>
                      </a:moveTo>
                      <a:lnTo>
                        <a:pt x="0" y="8001"/>
                      </a:lnTo>
                      <a:lnTo>
                        <a:pt x="105727" y="8001"/>
                      </a:lnTo>
                      <a:lnTo>
                        <a:pt x="105727" y="55817"/>
                      </a:lnTo>
                      <a:cubicBezTo>
                        <a:pt x="118015" y="36767"/>
                        <a:pt x="132112" y="22669"/>
                        <a:pt x="147923" y="13621"/>
                      </a:cubicBezTo>
                      <a:cubicBezTo>
                        <a:pt x="163735" y="4572"/>
                        <a:pt x="182213" y="0"/>
                        <a:pt x="203359" y="0"/>
                      </a:cubicBezTo>
                      <a:cubicBezTo>
                        <a:pt x="234505" y="0"/>
                        <a:pt x="257270" y="10382"/>
                        <a:pt x="271748" y="31242"/>
                      </a:cubicBezTo>
                      <a:cubicBezTo>
                        <a:pt x="286131" y="52102"/>
                        <a:pt x="293370" y="85058"/>
                        <a:pt x="293370" y="130111"/>
                      </a:cubicBezTo>
                      <a:lnTo>
                        <a:pt x="293370" y="411575"/>
                      </a:lnTo>
                      <a:lnTo>
                        <a:pt x="181451" y="411575"/>
                      </a:lnTo>
                      <a:lnTo>
                        <a:pt x="181451" y="162211"/>
                      </a:lnTo>
                      <a:cubicBezTo>
                        <a:pt x="181451" y="129921"/>
                        <a:pt x="179356" y="109728"/>
                        <a:pt x="175165" y="101822"/>
                      </a:cubicBezTo>
                      <a:cubicBezTo>
                        <a:pt x="170974" y="93917"/>
                        <a:pt x="163544" y="89916"/>
                        <a:pt x="152876" y="89916"/>
                      </a:cubicBezTo>
                      <a:cubicBezTo>
                        <a:pt x="140303" y="89916"/>
                        <a:pt x="130493" y="96012"/>
                        <a:pt x="123444" y="108204"/>
                      </a:cubicBezTo>
                      <a:cubicBezTo>
                        <a:pt x="116300" y="120396"/>
                        <a:pt x="112776" y="137446"/>
                        <a:pt x="112776" y="159258"/>
                      </a:cubicBezTo>
                      <a:lnTo>
                        <a:pt x="112776" y="411480"/>
                      </a:lnTo>
                      <a:lnTo>
                        <a:pt x="0" y="411480"/>
                      </a:lnTo>
                      <a:close/>
                    </a:path>
                  </a:pathLst>
                </a:custGeom>
                <a:grpFill/>
                <a:ln w="9525" cap="flat">
                  <a:noFill/>
                  <a:prstDash val="solid"/>
                  <a:miter/>
                </a:ln>
              </p:spPr>
              <p:txBody>
                <a:bodyPr rtlCol="0" anchor="ctr"/>
                <a:lstStyle/>
                <a:p>
                  <a:endParaRPr lang="zh-TW" altLang="en-US"/>
                </a:p>
              </p:txBody>
            </p:sp>
            <p:sp>
              <p:nvSpPr>
                <p:cNvPr id="163" name="手繪多邊形: 圖案 162">
                  <a:extLst>
                    <a:ext uri="{FF2B5EF4-FFF2-40B4-BE49-F238E27FC236}">
                      <a16:creationId xmlns:a16="http://schemas.microsoft.com/office/drawing/2014/main" id="{13F89F3C-081F-4D42-94E0-B292D3B3CC5D}"/>
                    </a:ext>
                  </a:extLst>
                </p:cNvPr>
                <p:cNvSpPr/>
                <p:nvPr/>
              </p:nvSpPr>
              <p:spPr>
                <a:xfrm>
                  <a:off x="2211065" y="2923576"/>
                  <a:ext cx="323850" cy="419100"/>
                </a:xfrm>
                <a:custGeom>
                  <a:avLst/>
                  <a:gdLst>
                    <a:gd name="connsiteX0" fmla="*/ 211074 w 323850"/>
                    <a:gd name="connsiteY0" fmla="*/ 415195 h 419100"/>
                    <a:gd name="connsiteX1" fmla="*/ 204406 w 323850"/>
                    <a:gd name="connsiteY1" fmla="*/ 378238 h 419100"/>
                    <a:gd name="connsiteX2" fmla="*/ 157829 w 323850"/>
                    <a:gd name="connsiteY2" fmla="*/ 411861 h 419100"/>
                    <a:gd name="connsiteX3" fmla="*/ 102870 w 323850"/>
                    <a:gd name="connsiteY3" fmla="*/ 423196 h 419100"/>
                    <a:gd name="connsiteX4" fmla="*/ 27718 w 323850"/>
                    <a:gd name="connsiteY4" fmla="*/ 392525 h 419100"/>
                    <a:gd name="connsiteX5" fmla="*/ 0 w 323850"/>
                    <a:gd name="connsiteY5" fmla="*/ 309467 h 419100"/>
                    <a:gd name="connsiteX6" fmla="*/ 23527 w 323850"/>
                    <a:gd name="connsiteY6" fmla="*/ 234125 h 419100"/>
                    <a:gd name="connsiteX7" fmla="*/ 100775 w 323850"/>
                    <a:gd name="connsiteY7" fmla="*/ 182880 h 419100"/>
                    <a:gd name="connsiteX8" fmla="*/ 135636 w 323850"/>
                    <a:gd name="connsiteY8" fmla="*/ 170021 h 419100"/>
                    <a:gd name="connsiteX9" fmla="*/ 198787 w 323850"/>
                    <a:gd name="connsiteY9" fmla="*/ 118015 h 419100"/>
                    <a:gd name="connsiteX10" fmla="*/ 189738 w 323850"/>
                    <a:gd name="connsiteY10" fmla="*/ 90964 h 419100"/>
                    <a:gd name="connsiteX11" fmla="*/ 163544 w 323850"/>
                    <a:gd name="connsiteY11" fmla="*/ 81725 h 419100"/>
                    <a:gd name="connsiteX12" fmla="*/ 133064 w 323850"/>
                    <a:gd name="connsiteY12" fmla="*/ 94107 h 419100"/>
                    <a:gd name="connsiteX13" fmla="*/ 123158 w 323850"/>
                    <a:gd name="connsiteY13" fmla="*/ 132302 h 419100"/>
                    <a:gd name="connsiteX14" fmla="*/ 123158 w 323850"/>
                    <a:gd name="connsiteY14" fmla="*/ 135064 h 419100"/>
                    <a:gd name="connsiteX15" fmla="*/ 10097 w 323850"/>
                    <a:gd name="connsiteY15" fmla="*/ 135064 h 419100"/>
                    <a:gd name="connsiteX16" fmla="*/ 48101 w 323850"/>
                    <a:gd name="connsiteY16" fmla="*/ 33338 h 419100"/>
                    <a:gd name="connsiteX17" fmla="*/ 163544 w 323850"/>
                    <a:gd name="connsiteY17" fmla="*/ 0 h 419100"/>
                    <a:gd name="connsiteX18" fmla="*/ 225838 w 323850"/>
                    <a:gd name="connsiteY18" fmla="*/ 6477 h 419100"/>
                    <a:gd name="connsiteX19" fmla="*/ 271748 w 323850"/>
                    <a:gd name="connsiteY19" fmla="*/ 25146 h 419100"/>
                    <a:gd name="connsiteX20" fmla="*/ 305086 w 323850"/>
                    <a:gd name="connsiteY20" fmla="*/ 63817 h 419100"/>
                    <a:gd name="connsiteX21" fmla="*/ 314706 w 323850"/>
                    <a:gd name="connsiteY21" fmla="*/ 146495 h 419100"/>
                    <a:gd name="connsiteX22" fmla="*/ 314706 w 323850"/>
                    <a:gd name="connsiteY22" fmla="*/ 158687 h 419100"/>
                    <a:gd name="connsiteX23" fmla="*/ 314706 w 323850"/>
                    <a:gd name="connsiteY23" fmla="*/ 302038 h 419100"/>
                    <a:gd name="connsiteX24" fmla="*/ 318040 w 323850"/>
                    <a:gd name="connsiteY24" fmla="*/ 374428 h 419100"/>
                    <a:gd name="connsiteX25" fmla="*/ 328994 w 323850"/>
                    <a:gd name="connsiteY25" fmla="*/ 415100 h 419100"/>
                    <a:gd name="connsiteX26" fmla="*/ 211074 w 323850"/>
                    <a:gd name="connsiteY26" fmla="*/ 415100 h 419100"/>
                    <a:gd name="connsiteX27" fmla="*/ 196787 w 323850"/>
                    <a:gd name="connsiteY27" fmla="*/ 220885 h 419100"/>
                    <a:gd name="connsiteX28" fmla="*/ 133160 w 323850"/>
                    <a:gd name="connsiteY28" fmla="*/ 251270 h 419100"/>
                    <a:gd name="connsiteX29" fmla="*/ 113062 w 323850"/>
                    <a:gd name="connsiteY29" fmla="*/ 296609 h 419100"/>
                    <a:gd name="connsiteX30" fmla="*/ 122968 w 323850"/>
                    <a:gd name="connsiteY30" fmla="*/ 327279 h 419100"/>
                    <a:gd name="connsiteX31" fmla="*/ 149638 w 323850"/>
                    <a:gd name="connsiteY31" fmla="*/ 338804 h 419100"/>
                    <a:gd name="connsiteX32" fmla="*/ 185547 w 323850"/>
                    <a:gd name="connsiteY32" fmla="*/ 322040 h 419100"/>
                    <a:gd name="connsiteX33" fmla="*/ 196691 w 323850"/>
                    <a:gd name="connsiteY33" fmla="*/ 265843 h 419100"/>
                    <a:gd name="connsiteX34" fmla="*/ 196691 w 323850"/>
                    <a:gd name="connsiteY34" fmla="*/ 220885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3850" h="419100">
                      <a:moveTo>
                        <a:pt x="211074" y="415195"/>
                      </a:moveTo>
                      <a:lnTo>
                        <a:pt x="204406" y="378238"/>
                      </a:lnTo>
                      <a:cubicBezTo>
                        <a:pt x="190214" y="393097"/>
                        <a:pt x="174689" y="404336"/>
                        <a:pt x="157829" y="411861"/>
                      </a:cubicBezTo>
                      <a:cubicBezTo>
                        <a:pt x="140970" y="419386"/>
                        <a:pt x="122682" y="423196"/>
                        <a:pt x="102870" y="423196"/>
                      </a:cubicBezTo>
                      <a:cubicBezTo>
                        <a:pt x="71247" y="423196"/>
                        <a:pt x="46196" y="413004"/>
                        <a:pt x="27718" y="392525"/>
                      </a:cubicBezTo>
                      <a:cubicBezTo>
                        <a:pt x="9239" y="372046"/>
                        <a:pt x="0" y="344424"/>
                        <a:pt x="0" y="309467"/>
                      </a:cubicBezTo>
                      <a:cubicBezTo>
                        <a:pt x="0" y="278987"/>
                        <a:pt x="7810" y="253937"/>
                        <a:pt x="23527" y="234125"/>
                      </a:cubicBezTo>
                      <a:cubicBezTo>
                        <a:pt x="39243" y="214408"/>
                        <a:pt x="64960" y="197263"/>
                        <a:pt x="100775" y="182880"/>
                      </a:cubicBezTo>
                      <a:cubicBezTo>
                        <a:pt x="109347" y="179642"/>
                        <a:pt x="120968" y="175355"/>
                        <a:pt x="135636" y="170021"/>
                      </a:cubicBezTo>
                      <a:cubicBezTo>
                        <a:pt x="177737" y="154686"/>
                        <a:pt x="198787" y="137350"/>
                        <a:pt x="198787" y="118015"/>
                      </a:cubicBezTo>
                      <a:cubicBezTo>
                        <a:pt x="198787" y="106108"/>
                        <a:pt x="195739" y="97155"/>
                        <a:pt x="189738" y="90964"/>
                      </a:cubicBezTo>
                      <a:cubicBezTo>
                        <a:pt x="183642" y="84772"/>
                        <a:pt x="174974" y="81725"/>
                        <a:pt x="163544" y="81725"/>
                      </a:cubicBezTo>
                      <a:cubicBezTo>
                        <a:pt x="149828" y="81725"/>
                        <a:pt x="139637" y="85820"/>
                        <a:pt x="133064" y="94107"/>
                      </a:cubicBezTo>
                      <a:cubicBezTo>
                        <a:pt x="126397" y="102394"/>
                        <a:pt x="123158" y="115062"/>
                        <a:pt x="123158" y="132302"/>
                      </a:cubicBezTo>
                      <a:lnTo>
                        <a:pt x="123158" y="135064"/>
                      </a:lnTo>
                      <a:lnTo>
                        <a:pt x="10097" y="135064"/>
                      </a:lnTo>
                      <a:cubicBezTo>
                        <a:pt x="10097" y="89535"/>
                        <a:pt x="22765" y="55626"/>
                        <a:pt x="48101" y="33338"/>
                      </a:cubicBezTo>
                      <a:cubicBezTo>
                        <a:pt x="73438" y="11144"/>
                        <a:pt x="111919" y="0"/>
                        <a:pt x="163544" y="0"/>
                      </a:cubicBezTo>
                      <a:cubicBezTo>
                        <a:pt x="186785" y="0"/>
                        <a:pt x="207550" y="2191"/>
                        <a:pt x="225838" y="6477"/>
                      </a:cubicBezTo>
                      <a:cubicBezTo>
                        <a:pt x="244126" y="10763"/>
                        <a:pt x="259366" y="16954"/>
                        <a:pt x="271748" y="25146"/>
                      </a:cubicBezTo>
                      <a:cubicBezTo>
                        <a:pt x="287560" y="35814"/>
                        <a:pt x="298704" y="48768"/>
                        <a:pt x="305086" y="63817"/>
                      </a:cubicBezTo>
                      <a:cubicBezTo>
                        <a:pt x="311468" y="78962"/>
                        <a:pt x="314706" y="106489"/>
                        <a:pt x="314706" y="146495"/>
                      </a:cubicBezTo>
                      <a:lnTo>
                        <a:pt x="314706" y="158687"/>
                      </a:lnTo>
                      <a:lnTo>
                        <a:pt x="314706" y="302038"/>
                      </a:lnTo>
                      <a:cubicBezTo>
                        <a:pt x="314706" y="333661"/>
                        <a:pt x="315849" y="357759"/>
                        <a:pt x="318040" y="374428"/>
                      </a:cubicBezTo>
                      <a:cubicBezTo>
                        <a:pt x="320231" y="391096"/>
                        <a:pt x="323945" y="404622"/>
                        <a:pt x="328994" y="415100"/>
                      </a:cubicBezTo>
                      <a:lnTo>
                        <a:pt x="211074" y="415100"/>
                      </a:lnTo>
                      <a:close/>
                      <a:moveTo>
                        <a:pt x="196787" y="220885"/>
                      </a:moveTo>
                      <a:cubicBezTo>
                        <a:pt x="167735" y="228981"/>
                        <a:pt x="146495" y="239173"/>
                        <a:pt x="133160" y="251270"/>
                      </a:cubicBezTo>
                      <a:cubicBezTo>
                        <a:pt x="119825" y="263366"/>
                        <a:pt x="113062" y="278511"/>
                        <a:pt x="113062" y="296609"/>
                      </a:cubicBezTo>
                      <a:cubicBezTo>
                        <a:pt x="113062" y="309372"/>
                        <a:pt x="116396" y="319659"/>
                        <a:pt x="122968" y="327279"/>
                      </a:cubicBezTo>
                      <a:cubicBezTo>
                        <a:pt x="129635" y="334994"/>
                        <a:pt x="138494" y="338804"/>
                        <a:pt x="149638" y="338804"/>
                      </a:cubicBezTo>
                      <a:cubicBezTo>
                        <a:pt x="166116" y="338804"/>
                        <a:pt x="178118" y="333184"/>
                        <a:pt x="185547" y="322040"/>
                      </a:cubicBezTo>
                      <a:cubicBezTo>
                        <a:pt x="192977" y="310896"/>
                        <a:pt x="196691" y="292132"/>
                        <a:pt x="196691" y="265843"/>
                      </a:cubicBezTo>
                      <a:lnTo>
                        <a:pt x="196691" y="220885"/>
                      </a:lnTo>
                      <a:close/>
                    </a:path>
                  </a:pathLst>
                </a:custGeom>
                <a:grpFill/>
                <a:ln w="9525" cap="flat">
                  <a:noFill/>
                  <a:prstDash val="solid"/>
                  <a:miter/>
                </a:ln>
              </p:spPr>
              <p:txBody>
                <a:bodyPr rtlCol="0" anchor="ctr"/>
                <a:lstStyle/>
                <a:p>
                  <a:endParaRPr lang="zh-TW" altLang="en-US"/>
                </a:p>
              </p:txBody>
            </p:sp>
            <p:sp>
              <p:nvSpPr>
                <p:cNvPr id="164" name="手繪多邊形: 圖案 163">
                  <a:extLst>
                    <a:ext uri="{FF2B5EF4-FFF2-40B4-BE49-F238E27FC236}">
                      <a16:creationId xmlns:a16="http://schemas.microsoft.com/office/drawing/2014/main" id="{667AA716-ECB4-47A1-A880-999956F182D2}"/>
                    </a:ext>
                  </a:extLst>
                </p:cNvPr>
                <p:cNvSpPr/>
                <p:nvPr/>
              </p:nvSpPr>
              <p:spPr>
                <a:xfrm>
                  <a:off x="2749894" y="2789369"/>
                  <a:ext cx="352425" cy="628650"/>
                </a:xfrm>
                <a:custGeom>
                  <a:avLst/>
                  <a:gdLst>
                    <a:gd name="connsiteX0" fmla="*/ 204883 w 352425"/>
                    <a:gd name="connsiteY0" fmla="*/ 561594 h 628650"/>
                    <a:gd name="connsiteX1" fmla="*/ 186309 w 352425"/>
                    <a:gd name="connsiteY1" fmla="*/ 563118 h 628650"/>
                    <a:gd name="connsiteX2" fmla="*/ 168021 w 352425"/>
                    <a:gd name="connsiteY2" fmla="*/ 563594 h 628650"/>
                    <a:gd name="connsiteX3" fmla="*/ 99155 w 352425"/>
                    <a:gd name="connsiteY3" fmla="*/ 552069 h 628650"/>
                    <a:gd name="connsiteX4" fmla="*/ 48387 w 352425"/>
                    <a:gd name="connsiteY4" fmla="*/ 517874 h 628650"/>
                    <a:gd name="connsiteX5" fmla="*/ 10954 w 352425"/>
                    <a:gd name="connsiteY5" fmla="*/ 443770 h 628650"/>
                    <a:gd name="connsiteX6" fmla="*/ 0 w 352425"/>
                    <a:gd name="connsiteY6" fmla="*/ 280702 h 628650"/>
                    <a:gd name="connsiteX7" fmla="*/ 6763 w 352425"/>
                    <a:gd name="connsiteY7" fmla="*/ 138589 h 628650"/>
                    <a:gd name="connsiteX8" fmla="*/ 29908 w 352425"/>
                    <a:gd name="connsiteY8" fmla="*/ 69342 h 628650"/>
                    <a:gd name="connsiteX9" fmla="*/ 89821 w 352425"/>
                    <a:gd name="connsiteY9" fmla="*/ 17050 h 628650"/>
                    <a:gd name="connsiteX10" fmla="*/ 179642 w 352425"/>
                    <a:gd name="connsiteY10" fmla="*/ 0 h 628650"/>
                    <a:gd name="connsiteX11" fmla="*/ 269272 w 352425"/>
                    <a:gd name="connsiteY11" fmla="*/ 17050 h 628650"/>
                    <a:gd name="connsiteX12" fmla="*/ 328613 w 352425"/>
                    <a:gd name="connsiteY12" fmla="*/ 69342 h 628650"/>
                    <a:gd name="connsiteX13" fmla="*/ 352616 w 352425"/>
                    <a:gd name="connsiteY13" fmla="*/ 142399 h 628650"/>
                    <a:gd name="connsiteX14" fmla="*/ 359950 w 352425"/>
                    <a:gd name="connsiteY14" fmla="*/ 280702 h 628650"/>
                    <a:gd name="connsiteX15" fmla="*/ 346900 w 352425"/>
                    <a:gd name="connsiteY15" fmla="*/ 449009 h 628650"/>
                    <a:gd name="connsiteX16" fmla="*/ 301371 w 352425"/>
                    <a:gd name="connsiteY16" fmla="*/ 522827 h 628650"/>
                    <a:gd name="connsiteX17" fmla="*/ 345662 w 352425"/>
                    <a:gd name="connsiteY17" fmla="*/ 570643 h 628650"/>
                    <a:gd name="connsiteX18" fmla="*/ 273844 w 352425"/>
                    <a:gd name="connsiteY18" fmla="*/ 637318 h 628650"/>
                    <a:gd name="connsiteX19" fmla="*/ 204883 w 352425"/>
                    <a:gd name="connsiteY19" fmla="*/ 561594 h 628650"/>
                    <a:gd name="connsiteX20" fmla="*/ 230886 w 352425"/>
                    <a:gd name="connsiteY20" fmla="*/ 329279 h 628650"/>
                    <a:gd name="connsiteX21" fmla="*/ 230886 w 352425"/>
                    <a:gd name="connsiteY21" fmla="*/ 232315 h 628650"/>
                    <a:gd name="connsiteX22" fmla="*/ 219646 w 352425"/>
                    <a:gd name="connsiteY22" fmla="*/ 121920 h 628650"/>
                    <a:gd name="connsiteX23" fmla="*/ 178975 w 352425"/>
                    <a:gd name="connsiteY23" fmla="*/ 100775 h 628650"/>
                    <a:gd name="connsiteX24" fmla="*/ 139160 w 352425"/>
                    <a:gd name="connsiteY24" fmla="*/ 122396 h 628650"/>
                    <a:gd name="connsiteX25" fmla="*/ 128111 w 352425"/>
                    <a:gd name="connsiteY25" fmla="*/ 232315 h 628650"/>
                    <a:gd name="connsiteX26" fmla="*/ 128111 w 352425"/>
                    <a:gd name="connsiteY26" fmla="*/ 329279 h 628650"/>
                    <a:gd name="connsiteX27" fmla="*/ 139160 w 352425"/>
                    <a:gd name="connsiteY27" fmla="*/ 438626 h 628650"/>
                    <a:gd name="connsiteX28" fmla="*/ 179737 w 352425"/>
                    <a:gd name="connsiteY28" fmla="*/ 460819 h 628650"/>
                    <a:gd name="connsiteX29" fmla="*/ 219932 w 352425"/>
                    <a:gd name="connsiteY29" fmla="*/ 439198 h 628650"/>
                    <a:gd name="connsiteX30" fmla="*/ 230886 w 352425"/>
                    <a:gd name="connsiteY30" fmla="*/ 329279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52425" h="628650">
                      <a:moveTo>
                        <a:pt x="204883" y="561594"/>
                      </a:moveTo>
                      <a:cubicBezTo>
                        <a:pt x="198596" y="562261"/>
                        <a:pt x="192405" y="562832"/>
                        <a:pt x="186309" y="563118"/>
                      </a:cubicBezTo>
                      <a:cubicBezTo>
                        <a:pt x="180118" y="563499"/>
                        <a:pt x="174117" y="563594"/>
                        <a:pt x="168021" y="563594"/>
                      </a:cubicBezTo>
                      <a:cubicBezTo>
                        <a:pt x="142018" y="563594"/>
                        <a:pt x="119063" y="559784"/>
                        <a:pt x="99155" y="552069"/>
                      </a:cubicBezTo>
                      <a:cubicBezTo>
                        <a:pt x="79248" y="544354"/>
                        <a:pt x="62294" y="533019"/>
                        <a:pt x="48387" y="517874"/>
                      </a:cubicBezTo>
                      <a:cubicBezTo>
                        <a:pt x="30766" y="498824"/>
                        <a:pt x="18288" y="474059"/>
                        <a:pt x="10954" y="443770"/>
                      </a:cubicBezTo>
                      <a:cubicBezTo>
                        <a:pt x="3620" y="413385"/>
                        <a:pt x="0" y="359093"/>
                        <a:pt x="0" y="280702"/>
                      </a:cubicBezTo>
                      <a:cubicBezTo>
                        <a:pt x="0" y="215836"/>
                        <a:pt x="2286" y="168402"/>
                        <a:pt x="6763" y="138589"/>
                      </a:cubicBezTo>
                      <a:cubicBezTo>
                        <a:pt x="11240" y="108776"/>
                        <a:pt x="19050" y="85630"/>
                        <a:pt x="29908" y="69342"/>
                      </a:cubicBezTo>
                      <a:cubicBezTo>
                        <a:pt x="45244" y="45815"/>
                        <a:pt x="65151" y="28385"/>
                        <a:pt x="89821" y="17050"/>
                      </a:cubicBezTo>
                      <a:cubicBezTo>
                        <a:pt x="114395" y="5620"/>
                        <a:pt x="144399" y="0"/>
                        <a:pt x="179642" y="0"/>
                      </a:cubicBezTo>
                      <a:cubicBezTo>
                        <a:pt x="214884" y="0"/>
                        <a:pt x="244792" y="5715"/>
                        <a:pt x="269272" y="17050"/>
                      </a:cubicBezTo>
                      <a:cubicBezTo>
                        <a:pt x="293751" y="28480"/>
                        <a:pt x="313563" y="45910"/>
                        <a:pt x="328613" y="69342"/>
                      </a:cubicBezTo>
                      <a:cubicBezTo>
                        <a:pt x="339757" y="86297"/>
                        <a:pt x="347758" y="110681"/>
                        <a:pt x="352616" y="142399"/>
                      </a:cubicBezTo>
                      <a:cubicBezTo>
                        <a:pt x="357473" y="174117"/>
                        <a:pt x="359950" y="220218"/>
                        <a:pt x="359950" y="280702"/>
                      </a:cubicBezTo>
                      <a:cubicBezTo>
                        <a:pt x="359950" y="360712"/>
                        <a:pt x="355568" y="416814"/>
                        <a:pt x="346900" y="449009"/>
                      </a:cubicBezTo>
                      <a:cubicBezTo>
                        <a:pt x="338138" y="481203"/>
                        <a:pt x="322993" y="505778"/>
                        <a:pt x="301371" y="522827"/>
                      </a:cubicBezTo>
                      <a:lnTo>
                        <a:pt x="345662" y="570643"/>
                      </a:lnTo>
                      <a:lnTo>
                        <a:pt x="273844" y="637318"/>
                      </a:lnTo>
                      <a:lnTo>
                        <a:pt x="204883" y="561594"/>
                      </a:lnTo>
                      <a:close/>
                      <a:moveTo>
                        <a:pt x="230886" y="329279"/>
                      </a:moveTo>
                      <a:lnTo>
                        <a:pt x="230886" y="232315"/>
                      </a:lnTo>
                      <a:cubicBezTo>
                        <a:pt x="230886" y="172784"/>
                        <a:pt x="227171" y="136017"/>
                        <a:pt x="219646" y="121920"/>
                      </a:cubicBezTo>
                      <a:cubicBezTo>
                        <a:pt x="212122" y="107823"/>
                        <a:pt x="198596" y="100775"/>
                        <a:pt x="178975" y="100775"/>
                      </a:cubicBezTo>
                      <a:cubicBezTo>
                        <a:pt x="159829" y="100775"/>
                        <a:pt x="146495" y="108014"/>
                        <a:pt x="139160" y="122396"/>
                      </a:cubicBezTo>
                      <a:cubicBezTo>
                        <a:pt x="131731" y="136779"/>
                        <a:pt x="128111" y="173450"/>
                        <a:pt x="128111" y="232315"/>
                      </a:cubicBezTo>
                      <a:lnTo>
                        <a:pt x="128111" y="329279"/>
                      </a:lnTo>
                      <a:cubicBezTo>
                        <a:pt x="128111" y="387382"/>
                        <a:pt x="131826" y="423863"/>
                        <a:pt x="139160" y="438626"/>
                      </a:cubicBezTo>
                      <a:cubicBezTo>
                        <a:pt x="146495" y="453390"/>
                        <a:pt x="160020" y="460819"/>
                        <a:pt x="179737" y="460819"/>
                      </a:cubicBezTo>
                      <a:cubicBezTo>
                        <a:pt x="199168" y="460819"/>
                        <a:pt x="212503" y="453581"/>
                        <a:pt x="219932" y="439198"/>
                      </a:cubicBezTo>
                      <a:cubicBezTo>
                        <a:pt x="227171" y="424720"/>
                        <a:pt x="230886" y="388144"/>
                        <a:pt x="230886" y="329279"/>
                      </a:cubicBezTo>
                      <a:close/>
                    </a:path>
                  </a:pathLst>
                </a:custGeom>
                <a:grpFill/>
                <a:ln w="9525" cap="flat">
                  <a:noFill/>
                  <a:prstDash val="solid"/>
                  <a:miter/>
                </a:ln>
              </p:spPr>
              <p:txBody>
                <a:bodyPr rtlCol="0" anchor="ctr"/>
                <a:lstStyle/>
                <a:p>
                  <a:endParaRPr lang="zh-TW" altLang="en-US"/>
                </a:p>
              </p:txBody>
            </p:sp>
            <p:sp>
              <p:nvSpPr>
                <p:cNvPr id="165" name="手繪多邊形: 圖案 164">
                  <a:extLst>
                    <a:ext uri="{FF2B5EF4-FFF2-40B4-BE49-F238E27FC236}">
                      <a16:creationId xmlns:a16="http://schemas.microsoft.com/office/drawing/2014/main" id="{FCB11BB5-46FF-49F3-9252-E033A51F9BD7}"/>
                    </a:ext>
                  </a:extLst>
                </p:cNvPr>
                <p:cNvSpPr/>
                <p:nvPr/>
              </p:nvSpPr>
              <p:spPr>
                <a:xfrm>
                  <a:off x="3169470" y="2801561"/>
                  <a:ext cx="333375" cy="533400"/>
                </a:xfrm>
                <a:custGeom>
                  <a:avLst/>
                  <a:gdLst>
                    <a:gd name="connsiteX0" fmla="*/ 0 w 333375"/>
                    <a:gd name="connsiteY0" fmla="*/ 537210 h 533400"/>
                    <a:gd name="connsiteX1" fmla="*/ 0 w 333375"/>
                    <a:gd name="connsiteY1" fmla="*/ 0 h 533400"/>
                    <a:gd name="connsiteX2" fmla="*/ 130778 w 333375"/>
                    <a:gd name="connsiteY2" fmla="*/ 0 h 533400"/>
                    <a:gd name="connsiteX3" fmla="*/ 235077 w 333375"/>
                    <a:gd name="connsiteY3" fmla="*/ 331375 h 533400"/>
                    <a:gd name="connsiteX4" fmla="*/ 225838 w 333375"/>
                    <a:gd name="connsiteY4" fmla="*/ 186976 h 533400"/>
                    <a:gd name="connsiteX5" fmla="*/ 222885 w 333375"/>
                    <a:gd name="connsiteY5" fmla="*/ 84392 h 533400"/>
                    <a:gd name="connsiteX6" fmla="*/ 222885 w 333375"/>
                    <a:gd name="connsiteY6" fmla="*/ 0 h 533400"/>
                    <a:gd name="connsiteX7" fmla="*/ 334899 w 333375"/>
                    <a:gd name="connsiteY7" fmla="*/ 0 h 533400"/>
                    <a:gd name="connsiteX8" fmla="*/ 334899 w 333375"/>
                    <a:gd name="connsiteY8" fmla="*/ 537210 h 533400"/>
                    <a:gd name="connsiteX9" fmla="*/ 203740 w 333375"/>
                    <a:gd name="connsiteY9" fmla="*/ 537210 h 533400"/>
                    <a:gd name="connsiteX10" fmla="*/ 98774 w 333375"/>
                    <a:gd name="connsiteY10" fmla="*/ 195739 h 533400"/>
                    <a:gd name="connsiteX11" fmla="*/ 109442 w 333375"/>
                    <a:gd name="connsiteY11" fmla="*/ 324993 h 533400"/>
                    <a:gd name="connsiteX12" fmla="*/ 113062 w 333375"/>
                    <a:gd name="connsiteY12" fmla="*/ 446532 h 533400"/>
                    <a:gd name="connsiteX13" fmla="*/ 113062 w 333375"/>
                    <a:gd name="connsiteY13" fmla="*/ 537210 h 533400"/>
                    <a:gd name="connsiteX14" fmla="*/ 0 w 333375"/>
                    <a:gd name="connsiteY14" fmla="*/ 53721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375" h="533400">
                      <a:moveTo>
                        <a:pt x="0" y="537210"/>
                      </a:moveTo>
                      <a:lnTo>
                        <a:pt x="0" y="0"/>
                      </a:lnTo>
                      <a:lnTo>
                        <a:pt x="130778" y="0"/>
                      </a:lnTo>
                      <a:lnTo>
                        <a:pt x="235077" y="331375"/>
                      </a:lnTo>
                      <a:cubicBezTo>
                        <a:pt x="230886" y="275558"/>
                        <a:pt x="227838" y="227457"/>
                        <a:pt x="225838" y="186976"/>
                      </a:cubicBezTo>
                      <a:cubicBezTo>
                        <a:pt x="223838" y="146495"/>
                        <a:pt x="222885" y="112300"/>
                        <a:pt x="222885" y="84392"/>
                      </a:cubicBezTo>
                      <a:lnTo>
                        <a:pt x="222885" y="0"/>
                      </a:lnTo>
                      <a:lnTo>
                        <a:pt x="334899" y="0"/>
                      </a:lnTo>
                      <a:lnTo>
                        <a:pt x="334899" y="537210"/>
                      </a:lnTo>
                      <a:lnTo>
                        <a:pt x="203740" y="537210"/>
                      </a:lnTo>
                      <a:lnTo>
                        <a:pt x="98774" y="195739"/>
                      </a:lnTo>
                      <a:cubicBezTo>
                        <a:pt x="103442" y="240125"/>
                        <a:pt x="106966" y="283273"/>
                        <a:pt x="109442" y="324993"/>
                      </a:cubicBezTo>
                      <a:cubicBezTo>
                        <a:pt x="111919" y="366713"/>
                        <a:pt x="113062" y="407289"/>
                        <a:pt x="113062" y="446532"/>
                      </a:cubicBezTo>
                      <a:lnTo>
                        <a:pt x="113062" y="537210"/>
                      </a:lnTo>
                      <a:lnTo>
                        <a:pt x="0" y="537210"/>
                      </a:lnTo>
                      <a:close/>
                    </a:path>
                  </a:pathLst>
                </a:custGeom>
                <a:grpFill/>
                <a:ln w="9525" cap="flat">
                  <a:noFill/>
                  <a:prstDash val="solid"/>
                  <a:miter/>
                </a:ln>
              </p:spPr>
              <p:txBody>
                <a:bodyPr rtlCol="0" anchor="ctr"/>
                <a:lstStyle/>
                <a:p>
                  <a:endParaRPr lang="zh-TW" altLang="en-US"/>
                </a:p>
              </p:txBody>
            </p:sp>
            <p:sp>
              <p:nvSpPr>
                <p:cNvPr id="166" name="手繪多邊形: 圖案 165">
                  <a:extLst>
                    <a:ext uri="{FF2B5EF4-FFF2-40B4-BE49-F238E27FC236}">
                      <a16:creationId xmlns:a16="http://schemas.microsoft.com/office/drawing/2014/main" id="{B3738909-A655-4E4E-8DD9-5DA504C8911B}"/>
                    </a:ext>
                  </a:extLst>
                </p:cNvPr>
                <p:cNvSpPr/>
                <p:nvPr/>
              </p:nvSpPr>
              <p:spPr>
                <a:xfrm>
                  <a:off x="3535611" y="2801561"/>
                  <a:ext cx="381000" cy="533400"/>
                </a:xfrm>
                <a:custGeom>
                  <a:avLst/>
                  <a:gdLst>
                    <a:gd name="connsiteX0" fmla="*/ 0 w 381000"/>
                    <a:gd name="connsiteY0" fmla="*/ 537210 h 533400"/>
                    <a:gd name="connsiteX1" fmla="*/ 117158 w 381000"/>
                    <a:gd name="connsiteY1" fmla="*/ 0 h 533400"/>
                    <a:gd name="connsiteX2" fmla="*/ 266414 w 381000"/>
                    <a:gd name="connsiteY2" fmla="*/ 0 h 533400"/>
                    <a:gd name="connsiteX3" fmla="*/ 382238 w 381000"/>
                    <a:gd name="connsiteY3" fmla="*/ 537210 h 533400"/>
                    <a:gd name="connsiteX4" fmla="*/ 256699 w 381000"/>
                    <a:gd name="connsiteY4" fmla="*/ 537210 h 533400"/>
                    <a:gd name="connsiteX5" fmla="*/ 240983 w 381000"/>
                    <a:gd name="connsiteY5" fmla="*/ 434340 h 533400"/>
                    <a:gd name="connsiteX6" fmla="*/ 142304 w 381000"/>
                    <a:gd name="connsiteY6" fmla="*/ 434340 h 533400"/>
                    <a:gd name="connsiteX7" fmla="*/ 126587 w 381000"/>
                    <a:gd name="connsiteY7" fmla="*/ 537210 h 533400"/>
                    <a:gd name="connsiteX8" fmla="*/ 0 w 381000"/>
                    <a:gd name="connsiteY8" fmla="*/ 537210 h 533400"/>
                    <a:gd name="connsiteX9" fmla="*/ 155258 w 381000"/>
                    <a:gd name="connsiteY9" fmla="*/ 337376 h 533400"/>
                    <a:gd name="connsiteX10" fmla="*/ 227457 w 381000"/>
                    <a:gd name="connsiteY10" fmla="*/ 337376 h 533400"/>
                    <a:gd name="connsiteX11" fmla="*/ 191548 w 381000"/>
                    <a:gd name="connsiteY11" fmla="*/ 102965 h 533400"/>
                    <a:gd name="connsiteX12" fmla="*/ 155258 w 381000"/>
                    <a:gd name="connsiteY12" fmla="*/ 337376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000" h="533400">
                      <a:moveTo>
                        <a:pt x="0" y="537210"/>
                      </a:moveTo>
                      <a:lnTo>
                        <a:pt x="117158" y="0"/>
                      </a:lnTo>
                      <a:lnTo>
                        <a:pt x="266414" y="0"/>
                      </a:lnTo>
                      <a:lnTo>
                        <a:pt x="382238" y="537210"/>
                      </a:lnTo>
                      <a:lnTo>
                        <a:pt x="256699" y="537210"/>
                      </a:lnTo>
                      <a:lnTo>
                        <a:pt x="240983" y="434340"/>
                      </a:lnTo>
                      <a:lnTo>
                        <a:pt x="142304" y="434340"/>
                      </a:lnTo>
                      <a:lnTo>
                        <a:pt x="126587" y="537210"/>
                      </a:lnTo>
                      <a:lnTo>
                        <a:pt x="0" y="537210"/>
                      </a:lnTo>
                      <a:close/>
                      <a:moveTo>
                        <a:pt x="155258" y="337376"/>
                      </a:moveTo>
                      <a:lnTo>
                        <a:pt x="227457" y="337376"/>
                      </a:lnTo>
                      <a:lnTo>
                        <a:pt x="191548" y="102965"/>
                      </a:lnTo>
                      <a:lnTo>
                        <a:pt x="155258" y="337376"/>
                      </a:lnTo>
                      <a:close/>
                    </a:path>
                  </a:pathLst>
                </a:custGeom>
                <a:grpFill/>
                <a:ln w="9525" cap="flat">
                  <a:noFill/>
                  <a:prstDash val="solid"/>
                  <a:miter/>
                </a:ln>
              </p:spPr>
              <p:txBody>
                <a:bodyPr rtlCol="0" anchor="ctr"/>
                <a:lstStyle/>
                <a:p>
                  <a:endParaRPr lang="zh-TW" altLang="en-US"/>
                </a:p>
              </p:txBody>
            </p:sp>
            <p:sp>
              <p:nvSpPr>
                <p:cNvPr id="167" name="手繪多邊形: 圖案 166">
                  <a:extLst>
                    <a:ext uri="{FF2B5EF4-FFF2-40B4-BE49-F238E27FC236}">
                      <a16:creationId xmlns:a16="http://schemas.microsoft.com/office/drawing/2014/main" id="{A1343557-5B48-40AF-886F-CF6CB4E1809A}"/>
                    </a:ext>
                  </a:extLst>
                </p:cNvPr>
                <p:cNvSpPr/>
                <p:nvPr/>
              </p:nvSpPr>
              <p:spPr>
                <a:xfrm>
                  <a:off x="3949282" y="2801561"/>
                  <a:ext cx="333375" cy="533400"/>
                </a:xfrm>
                <a:custGeom>
                  <a:avLst/>
                  <a:gdLst>
                    <a:gd name="connsiteX0" fmla="*/ 0 w 333375"/>
                    <a:gd name="connsiteY0" fmla="*/ 537210 h 533400"/>
                    <a:gd name="connsiteX1" fmla="*/ 0 w 333375"/>
                    <a:gd name="connsiteY1" fmla="*/ 0 h 533400"/>
                    <a:gd name="connsiteX2" fmla="*/ 123444 w 333375"/>
                    <a:gd name="connsiteY2" fmla="*/ 0 h 533400"/>
                    <a:gd name="connsiteX3" fmla="*/ 224409 w 333375"/>
                    <a:gd name="connsiteY3" fmla="*/ 5906 h 533400"/>
                    <a:gd name="connsiteX4" fmla="*/ 279368 w 333375"/>
                    <a:gd name="connsiteY4" fmla="*/ 25813 h 533400"/>
                    <a:gd name="connsiteX5" fmla="*/ 324517 w 333375"/>
                    <a:gd name="connsiteY5" fmla="*/ 79724 h 533400"/>
                    <a:gd name="connsiteX6" fmla="*/ 340042 w 333375"/>
                    <a:gd name="connsiteY6" fmla="*/ 164973 h 533400"/>
                    <a:gd name="connsiteX7" fmla="*/ 296989 w 333375"/>
                    <a:gd name="connsiteY7" fmla="*/ 288989 h 533400"/>
                    <a:gd name="connsiteX8" fmla="*/ 170497 w 333375"/>
                    <a:gd name="connsiteY8" fmla="*/ 331375 h 533400"/>
                    <a:gd name="connsiteX9" fmla="*/ 126206 w 333375"/>
                    <a:gd name="connsiteY9" fmla="*/ 331375 h 533400"/>
                    <a:gd name="connsiteX10" fmla="*/ 126206 w 333375"/>
                    <a:gd name="connsiteY10" fmla="*/ 537210 h 533400"/>
                    <a:gd name="connsiteX11" fmla="*/ 0 w 333375"/>
                    <a:gd name="connsiteY11" fmla="*/ 537210 h 533400"/>
                    <a:gd name="connsiteX12" fmla="*/ 126206 w 333375"/>
                    <a:gd name="connsiteY12" fmla="*/ 231267 h 533400"/>
                    <a:gd name="connsiteX13" fmla="*/ 132683 w 333375"/>
                    <a:gd name="connsiteY13" fmla="*/ 231934 h 533400"/>
                    <a:gd name="connsiteX14" fmla="*/ 142970 w 333375"/>
                    <a:gd name="connsiteY14" fmla="*/ 232315 h 533400"/>
                    <a:gd name="connsiteX15" fmla="*/ 197358 w 333375"/>
                    <a:gd name="connsiteY15" fmla="*/ 214694 h 533400"/>
                    <a:gd name="connsiteX16" fmla="*/ 214122 w 333375"/>
                    <a:gd name="connsiteY16" fmla="*/ 158020 h 533400"/>
                    <a:gd name="connsiteX17" fmla="*/ 196310 w 333375"/>
                    <a:gd name="connsiteY17" fmla="*/ 111252 h 533400"/>
                    <a:gd name="connsiteX18" fmla="*/ 136969 w 333375"/>
                    <a:gd name="connsiteY18" fmla="*/ 96965 h 533400"/>
                    <a:gd name="connsiteX19" fmla="*/ 126111 w 333375"/>
                    <a:gd name="connsiteY19" fmla="*/ 96965 h 533400"/>
                    <a:gd name="connsiteX20" fmla="*/ 126111 w 333375"/>
                    <a:gd name="connsiteY20" fmla="*/ 231267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3375" h="533400">
                      <a:moveTo>
                        <a:pt x="0" y="537210"/>
                      </a:moveTo>
                      <a:lnTo>
                        <a:pt x="0" y="0"/>
                      </a:lnTo>
                      <a:lnTo>
                        <a:pt x="123444" y="0"/>
                      </a:lnTo>
                      <a:cubicBezTo>
                        <a:pt x="168973" y="0"/>
                        <a:pt x="202692" y="2000"/>
                        <a:pt x="224409" y="5906"/>
                      </a:cubicBezTo>
                      <a:cubicBezTo>
                        <a:pt x="246126" y="9906"/>
                        <a:pt x="264509" y="16478"/>
                        <a:pt x="279368" y="25813"/>
                      </a:cubicBezTo>
                      <a:cubicBezTo>
                        <a:pt x="299085" y="37910"/>
                        <a:pt x="314230" y="55912"/>
                        <a:pt x="324517" y="79724"/>
                      </a:cubicBezTo>
                      <a:cubicBezTo>
                        <a:pt x="334804" y="103537"/>
                        <a:pt x="340042" y="132017"/>
                        <a:pt x="340042" y="164973"/>
                      </a:cubicBezTo>
                      <a:cubicBezTo>
                        <a:pt x="340042" y="219361"/>
                        <a:pt x="325660" y="260699"/>
                        <a:pt x="296989" y="288989"/>
                      </a:cubicBezTo>
                      <a:cubicBezTo>
                        <a:pt x="268224" y="317278"/>
                        <a:pt x="226123" y="331375"/>
                        <a:pt x="170497" y="331375"/>
                      </a:cubicBezTo>
                      <a:lnTo>
                        <a:pt x="126206" y="331375"/>
                      </a:lnTo>
                      <a:lnTo>
                        <a:pt x="126206" y="537210"/>
                      </a:lnTo>
                      <a:lnTo>
                        <a:pt x="0" y="537210"/>
                      </a:lnTo>
                      <a:close/>
                      <a:moveTo>
                        <a:pt x="126206" y="231267"/>
                      </a:moveTo>
                      <a:cubicBezTo>
                        <a:pt x="128111" y="231458"/>
                        <a:pt x="130207" y="231743"/>
                        <a:pt x="132683" y="231934"/>
                      </a:cubicBezTo>
                      <a:cubicBezTo>
                        <a:pt x="135160" y="232124"/>
                        <a:pt x="138589" y="232315"/>
                        <a:pt x="142970" y="232315"/>
                      </a:cubicBezTo>
                      <a:cubicBezTo>
                        <a:pt x="168116" y="232315"/>
                        <a:pt x="186214" y="226409"/>
                        <a:pt x="197358" y="214694"/>
                      </a:cubicBezTo>
                      <a:cubicBezTo>
                        <a:pt x="208502" y="202978"/>
                        <a:pt x="214122" y="184023"/>
                        <a:pt x="214122" y="158020"/>
                      </a:cubicBezTo>
                      <a:cubicBezTo>
                        <a:pt x="214122" y="136398"/>
                        <a:pt x="208216" y="120777"/>
                        <a:pt x="196310" y="111252"/>
                      </a:cubicBezTo>
                      <a:cubicBezTo>
                        <a:pt x="184404" y="101727"/>
                        <a:pt x="164687" y="96965"/>
                        <a:pt x="136969" y="96965"/>
                      </a:cubicBezTo>
                      <a:lnTo>
                        <a:pt x="126111" y="96965"/>
                      </a:lnTo>
                      <a:lnTo>
                        <a:pt x="126111" y="231267"/>
                      </a:lnTo>
                      <a:close/>
                    </a:path>
                  </a:pathLst>
                </a:custGeom>
                <a:grpFill/>
                <a:ln w="9525" cap="flat">
                  <a:noFill/>
                  <a:prstDash val="solid"/>
                  <a:miter/>
                </a:ln>
              </p:spPr>
              <p:txBody>
                <a:bodyPr rtlCol="0" anchor="ctr"/>
                <a:lstStyle/>
                <a:p>
                  <a:endParaRPr lang="zh-TW" altLang="en-US"/>
                </a:p>
              </p:txBody>
            </p:sp>
            <p:sp>
              <p:nvSpPr>
                <p:cNvPr id="168" name="手繪多邊形: 圖案 167">
                  <a:extLst>
                    <a:ext uri="{FF2B5EF4-FFF2-40B4-BE49-F238E27FC236}">
                      <a16:creationId xmlns:a16="http://schemas.microsoft.com/office/drawing/2014/main" id="{36BB6778-A56E-487B-9005-1EB293B05F3E}"/>
                    </a:ext>
                  </a:extLst>
                </p:cNvPr>
                <p:cNvSpPr/>
                <p:nvPr/>
              </p:nvSpPr>
              <p:spPr>
                <a:xfrm>
                  <a:off x="4512114" y="2801561"/>
                  <a:ext cx="333375" cy="533400"/>
                </a:xfrm>
                <a:custGeom>
                  <a:avLst/>
                  <a:gdLst>
                    <a:gd name="connsiteX0" fmla="*/ 0 w 333375"/>
                    <a:gd name="connsiteY0" fmla="*/ 537210 h 533400"/>
                    <a:gd name="connsiteX1" fmla="*/ 0 w 333375"/>
                    <a:gd name="connsiteY1" fmla="*/ 0 h 533400"/>
                    <a:gd name="connsiteX2" fmla="*/ 130778 w 333375"/>
                    <a:gd name="connsiteY2" fmla="*/ 0 h 533400"/>
                    <a:gd name="connsiteX3" fmla="*/ 235077 w 333375"/>
                    <a:gd name="connsiteY3" fmla="*/ 331375 h 533400"/>
                    <a:gd name="connsiteX4" fmla="*/ 225838 w 333375"/>
                    <a:gd name="connsiteY4" fmla="*/ 186976 h 533400"/>
                    <a:gd name="connsiteX5" fmla="*/ 222885 w 333375"/>
                    <a:gd name="connsiteY5" fmla="*/ 84392 h 533400"/>
                    <a:gd name="connsiteX6" fmla="*/ 222885 w 333375"/>
                    <a:gd name="connsiteY6" fmla="*/ 0 h 533400"/>
                    <a:gd name="connsiteX7" fmla="*/ 334899 w 333375"/>
                    <a:gd name="connsiteY7" fmla="*/ 0 h 533400"/>
                    <a:gd name="connsiteX8" fmla="*/ 334899 w 333375"/>
                    <a:gd name="connsiteY8" fmla="*/ 537210 h 533400"/>
                    <a:gd name="connsiteX9" fmla="*/ 203740 w 333375"/>
                    <a:gd name="connsiteY9" fmla="*/ 537210 h 533400"/>
                    <a:gd name="connsiteX10" fmla="*/ 98774 w 333375"/>
                    <a:gd name="connsiteY10" fmla="*/ 195739 h 533400"/>
                    <a:gd name="connsiteX11" fmla="*/ 109442 w 333375"/>
                    <a:gd name="connsiteY11" fmla="*/ 324993 h 533400"/>
                    <a:gd name="connsiteX12" fmla="*/ 113062 w 333375"/>
                    <a:gd name="connsiteY12" fmla="*/ 446532 h 533400"/>
                    <a:gd name="connsiteX13" fmla="*/ 113062 w 333375"/>
                    <a:gd name="connsiteY13" fmla="*/ 537210 h 533400"/>
                    <a:gd name="connsiteX14" fmla="*/ 0 w 333375"/>
                    <a:gd name="connsiteY14" fmla="*/ 53721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375" h="533400">
                      <a:moveTo>
                        <a:pt x="0" y="537210"/>
                      </a:moveTo>
                      <a:lnTo>
                        <a:pt x="0" y="0"/>
                      </a:lnTo>
                      <a:lnTo>
                        <a:pt x="130778" y="0"/>
                      </a:lnTo>
                      <a:lnTo>
                        <a:pt x="235077" y="331375"/>
                      </a:lnTo>
                      <a:cubicBezTo>
                        <a:pt x="230886" y="275558"/>
                        <a:pt x="227838" y="227457"/>
                        <a:pt x="225838" y="186976"/>
                      </a:cubicBezTo>
                      <a:cubicBezTo>
                        <a:pt x="223838" y="146495"/>
                        <a:pt x="222885" y="112300"/>
                        <a:pt x="222885" y="84392"/>
                      </a:cubicBezTo>
                      <a:lnTo>
                        <a:pt x="222885" y="0"/>
                      </a:lnTo>
                      <a:lnTo>
                        <a:pt x="334899" y="0"/>
                      </a:lnTo>
                      <a:lnTo>
                        <a:pt x="334899" y="537210"/>
                      </a:lnTo>
                      <a:lnTo>
                        <a:pt x="203740" y="537210"/>
                      </a:lnTo>
                      <a:lnTo>
                        <a:pt x="98774" y="195739"/>
                      </a:lnTo>
                      <a:cubicBezTo>
                        <a:pt x="103441" y="240125"/>
                        <a:pt x="106966" y="283273"/>
                        <a:pt x="109442" y="324993"/>
                      </a:cubicBezTo>
                      <a:cubicBezTo>
                        <a:pt x="111919" y="366713"/>
                        <a:pt x="113062" y="407289"/>
                        <a:pt x="113062" y="446532"/>
                      </a:cubicBezTo>
                      <a:lnTo>
                        <a:pt x="113062" y="537210"/>
                      </a:lnTo>
                      <a:lnTo>
                        <a:pt x="0" y="537210"/>
                      </a:lnTo>
                      <a:close/>
                    </a:path>
                  </a:pathLst>
                </a:custGeom>
                <a:grpFill/>
                <a:ln w="9525" cap="flat">
                  <a:noFill/>
                  <a:prstDash val="solid"/>
                  <a:miter/>
                </a:ln>
              </p:spPr>
              <p:txBody>
                <a:bodyPr rtlCol="0" anchor="ctr"/>
                <a:lstStyle/>
                <a:p>
                  <a:endParaRPr lang="zh-TW" altLang="en-US"/>
                </a:p>
              </p:txBody>
            </p:sp>
            <p:sp>
              <p:nvSpPr>
                <p:cNvPr id="169" name="手繪多邊形: 圖案 168">
                  <a:extLst>
                    <a:ext uri="{FF2B5EF4-FFF2-40B4-BE49-F238E27FC236}">
                      <a16:creationId xmlns:a16="http://schemas.microsoft.com/office/drawing/2014/main" id="{C7BCBF6A-B910-46A0-91EF-CC738E982885}"/>
                    </a:ext>
                  </a:extLst>
                </p:cNvPr>
                <p:cNvSpPr/>
                <p:nvPr/>
              </p:nvSpPr>
              <p:spPr>
                <a:xfrm>
                  <a:off x="4878255" y="2801561"/>
                  <a:ext cx="381000" cy="533400"/>
                </a:xfrm>
                <a:custGeom>
                  <a:avLst/>
                  <a:gdLst>
                    <a:gd name="connsiteX0" fmla="*/ 0 w 381000"/>
                    <a:gd name="connsiteY0" fmla="*/ 537210 h 533400"/>
                    <a:gd name="connsiteX1" fmla="*/ 117157 w 381000"/>
                    <a:gd name="connsiteY1" fmla="*/ 0 h 533400"/>
                    <a:gd name="connsiteX2" fmla="*/ 266414 w 381000"/>
                    <a:gd name="connsiteY2" fmla="*/ 0 h 533400"/>
                    <a:gd name="connsiteX3" fmla="*/ 382238 w 381000"/>
                    <a:gd name="connsiteY3" fmla="*/ 537210 h 533400"/>
                    <a:gd name="connsiteX4" fmla="*/ 256699 w 381000"/>
                    <a:gd name="connsiteY4" fmla="*/ 537210 h 533400"/>
                    <a:gd name="connsiteX5" fmla="*/ 240982 w 381000"/>
                    <a:gd name="connsiteY5" fmla="*/ 434340 h 533400"/>
                    <a:gd name="connsiteX6" fmla="*/ 142304 w 381000"/>
                    <a:gd name="connsiteY6" fmla="*/ 434340 h 533400"/>
                    <a:gd name="connsiteX7" fmla="*/ 126587 w 381000"/>
                    <a:gd name="connsiteY7" fmla="*/ 537210 h 533400"/>
                    <a:gd name="connsiteX8" fmla="*/ 0 w 381000"/>
                    <a:gd name="connsiteY8" fmla="*/ 537210 h 533400"/>
                    <a:gd name="connsiteX9" fmla="*/ 155257 w 381000"/>
                    <a:gd name="connsiteY9" fmla="*/ 337376 h 533400"/>
                    <a:gd name="connsiteX10" fmla="*/ 227457 w 381000"/>
                    <a:gd name="connsiteY10" fmla="*/ 337376 h 533400"/>
                    <a:gd name="connsiteX11" fmla="*/ 191548 w 381000"/>
                    <a:gd name="connsiteY11" fmla="*/ 102965 h 533400"/>
                    <a:gd name="connsiteX12" fmla="*/ 155257 w 381000"/>
                    <a:gd name="connsiteY12" fmla="*/ 337376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000" h="533400">
                      <a:moveTo>
                        <a:pt x="0" y="537210"/>
                      </a:moveTo>
                      <a:lnTo>
                        <a:pt x="117157" y="0"/>
                      </a:lnTo>
                      <a:lnTo>
                        <a:pt x="266414" y="0"/>
                      </a:lnTo>
                      <a:lnTo>
                        <a:pt x="382238" y="537210"/>
                      </a:lnTo>
                      <a:lnTo>
                        <a:pt x="256699" y="537210"/>
                      </a:lnTo>
                      <a:lnTo>
                        <a:pt x="240982" y="434340"/>
                      </a:lnTo>
                      <a:lnTo>
                        <a:pt x="142304" y="434340"/>
                      </a:lnTo>
                      <a:lnTo>
                        <a:pt x="126587" y="537210"/>
                      </a:lnTo>
                      <a:lnTo>
                        <a:pt x="0" y="537210"/>
                      </a:lnTo>
                      <a:close/>
                      <a:moveTo>
                        <a:pt x="155257" y="337376"/>
                      </a:moveTo>
                      <a:lnTo>
                        <a:pt x="227457" y="337376"/>
                      </a:lnTo>
                      <a:lnTo>
                        <a:pt x="191548" y="102965"/>
                      </a:lnTo>
                      <a:lnTo>
                        <a:pt x="155257" y="337376"/>
                      </a:lnTo>
                      <a:close/>
                    </a:path>
                  </a:pathLst>
                </a:custGeom>
                <a:grpFill/>
                <a:ln w="9525" cap="flat">
                  <a:noFill/>
                  <a:prstDash val="solid"/>
                  <a:miter/>
                </a:ln>
              </p:spPr>
              <p:txBody>
                <a:bodyPr rtlCol="0" anchor="ctr"/>
                <a:lstStyle/>
                <a:p>
                  <a:endParaRPr lang="zh-TW" altLang="en-US"/>
                </a:p>
              </p:txBody>
            </p:sp>
            <p:sp>
              <p:nvSpPr>
                <p:cNvPr id="170" name="手繪多邊形: 圖案 169">
                  <a:extLst>
                    <a:ext uri="{FF2B5EF4-FFF2-40B4-BE49-F238E27FC236}">
                      <a16:creationId xmlns:a16="http://schemas.microsoft.com/office/drawing/2014/main" id="{F1FC246D-E63F-4BD9-8E8B-512C512ED0A0}"/>
                    </a:ext>
                  </a:extLst>
                </p:cNvPr>
                <p:cNvSpPr/>
                <p:nvPr/>
              </p:nvSpPr>
              <p:spPr>
                <a:xfrm>
                  <a:off x="5274209" y="2788702"/>
                  <a:ext cx="323850" cy="561975"/>
                </a:xfrm>
                <a:custGeom>
                  <a:avLst/>
                  <a:gdLst>
                    <a:gd name="connsiteX0" fmla="*/ 1334 w 323850"/>
                    <a:gd name="connsiteY0" fmla="*/ 367951 h 561975"/>
                    <a:gd name="connsiteX1" fmla="*/ 116396 w 323850"/>
                    <a:gd name="connsiteY1" fmla="*/ 367951 h 561975"/>
                    <a:gd name="connsiteX2" fmla="*/ 116396 w 323850"/>
                    <a:gd name="connsiteY2" fmla="*/ 383667 h 561975"/>
                    <a:gd name="connsiteX3" fmla="*/ 126873 w 323850"/>
                    <a:gd name="connsiteY3" fmla="*/ 446151 h 561975"/>
                    <a:gd name="connsiteX4" fmla="*/ 162116 w 323850"/>
                    <a:gd name="connsiteY4" fmla="*/ 464249 h 561975"/>
                    <a:gd name="connsiteX5" fmla="*/ 193548 w 323850"/>
                    <a:gd name="connsiteY5" fmla="*/ 450437 h 561975"/>
                    <a:gd name="connsiteX6" fmla="*/ 205073 w 323850"/>
                    <a:gd name="connsiteY6" fmla="*/ 412909 h 561975"/>
                    <a:gd name="connsiteX7" fmla="*/ 148876 w 323850"/>
                    <a:gd name="connsiteY7" fmla="*/ 337947 h 561975"/>
                    <a:gd name="connsiteX8" fmla="*/ 134969 w 323850"/>
                    <a:gd name="connsiteY8" fmla="*/ 328517 h 561975"/>
                    <a:gd name="connsiteX9" fmla="*/ 129064 w 323850"/>
                    <a:gd name="connsiteY9" fmla="*/ 324707 h 561975"/>
                    <a:gd name="connsiteX10" fmla="*/ 34862 w 323850"/>
                    <a:gd name="connsiteY10" fmla="*/ 247936 h 561975"/>
                    <a:gd name="connsiteX11" fmla="*/ 14669 w 323850"/>
                    <a:gd name="connsiteY11" fmla="*/ 204025 h 561975"/>
                    <a:gd name="connsiteX12" fmla="*/ 7716 w 323850"/>
                    <a:gd name="connsiteY12" fmla="*/ 150686 h 561975"/>
                    <a:gd name="connsiteX13" fmla="*/ 48483 w 323850"/>
                    <a:gd name="connsiteY13" fmla="*/ 40100 h 561975"/>
                    <a:gd name="connsiteX14" fmla="*/ 160782 w 323850"/>
                    <a:gd name="connsiteY14" fmla="*/ 0 h 561975"/>
                    <a:gd name="connsiteX15" fmla="*/ 279559 w 323850"/>
                    <a:gd name="connsiteY15" fmla="*/ 39433 h 561975"/>
                    <a:gd name="connsiteX16" fmla="*/ 320516 w 323850"/>
                    <a:gd name="connsiteY16" fmla="*/ 153543 h 561975"/>
                    <a:gd name="connsiteX17" fmla="*/ 320135 w 323850"/>
                    <a:gd name="connsiteY17" fmla="*/ 162306 h 561975"/>
                    <a:gd name="connsiteX18" fmla="*/ 319754 w 323850"/>
                    <a:gd name="connsiteY18" fmla="*/ 171069 h 561975"/>
                    <a:gd name="connsiteX19" fmla="*/ 207074 w 323850"/>
                    <a:gd name="connsiteY19" fmla="*/ 171069 h 561975"/>
                    <a:gd name="connsiteX20" fmla="*/ 207074 w 323850"/>
                    <a:gd name="connsiteY20" fmla="*/ 164401 h 561975"/>
                    <a:gd name="connsiteX21" fmla="*/ 196120 w 323850"/>
                    <a:gd name="connsiteY21" fmla="*/ 111062 h 561975"/>
                    <a:gd name="connsiteX22" fmla="*/ 164211 w 323850"/>
                    <a:gd name="connsiteY22" fmla="*/ 92964 h 561975"/>
                    <a:gd name="connsiteX23" fmla="*/ 135636 w 323850"/>
                    <a:gd name="connsiteY23" fmla="*/ 105727 h 561975"/>
                    <a:gd name="connsiteX24" fmla="*/ 124778 w 323850"/>
                    <a:gd name="connsiteY24" fmla="*/ 139351 h 561975"/>
                    <a:gd name="connsiteX25" fmla="*/ 186214 w 323850"/>
                    <a:gd name="connsiteY25" fmla="*/ 211931 h 561975"/>
                    <a:gd name="connsiteX26" fmla="*/ 203264 w 323850"/>
                    <a:gd name="connsiteY26" fmla="*/ 223075 h 561975"/>
                    <a:gd name="connsiteX27" fmla="*/ 216884 w 323850"/>
                    <a:gd name="connsiteY27" fmla="*/ 231838 h 561975"/>
                    <a:gd name="connsiteX28" fmla="*/ 301276 w 323850"/>
                    <a:gd name="connsiteY28" fmla="*/ 302324 h 561975"/>
                    <a:gd name="connsiteX29" fmla="*/ 318897 w 323850"/>
                    <a:gd name="connsiteY29" fmla="*/ 344329 h 561975"/>
                    <a:gd name="connsiteX30" fmla="*/ 324993 w 323850"/>
                    <a:gd name="connsiteY30" fmla="*/ 395478 h 561975"/>
                    <a:gd name="connsiteX31" fmla="*/ 283178 w 323850"/>
                    <a:gd name="connsiteY31" fmla="*/ 519684 h 561975"/>
                    <a:gd name="connsiteX32" fmla="*/ 163544 w 323850"/>
                    <a:gd name="connsiteY32" fmla="*/ 563309 h 561975"/>
                    <a:gd name="connsiteX33" fmla="*/ 40958 w 323850"/>
                    <a:gd name="connsiteY33" fmla="*/ 521589 h 561975"/>
                    <a:gd name="connsiteX34" fmla="*/ 0 w 323850"/>
                    <a:gd name="connsiteY34" fmla="*/ 397574 h 561975"/>
                    <a:gd name="connsiteX35" fmla="*/ 191 w 323850"/>
                    <a:gd name="connsiteY35" fmla="*/ 386620 h 561975"/>
                    <a:gd name="connsiteX36" fmla="*/ 1334 w 323850"/>
                    <a:gd name="connsiteY36" fmla="*/ 367951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23850" h="561975">
                      <a:moveTo>
                        <a:pt x="1334" y="367951"/>
                      </a:moveTo>
                      <a:lnTo>
                        <a:pt x="116396" y="367951"/>
                      </a:lnTo>
                      <a:lnTo>
                        <a:pt x="116396" y="383667"/>
                      </a:lnTo>
                      <a:cubicBezTo>
                        <a:pt x="116396" y="413195"/>
                        <a:pt x="119920" y="434054"/>
                        <a:pt x="126873" y="446151"/>
                      </a:cubicBezTo>
                      <a:cubicBezTo>
                        <a:pt x="133826" y="458248"/>
                        <a:pt x="145542" y="464249"/>
                        <a:pt x="162116" y="464249"/>
                      </a:cubicBezTo>
                      <a:cubicBezTo>
                        <a:pt x="175355" y="464249"/>
                        <a:pt x="185833" y="459676"/>
                        <a:pt x="193548" y="450437"/>
                      </a:cubicBezTo>
                      <a:cubicBezTo>
                        <a:pt x="201263" y="441293"/>
                        <a:pt x="205073" y="428720"/>
                        <a:pt x="205073" y="412909"/>
                      </a:cubicBezTo>
                      <a:cubicBezTo>
                        <a:pt x="205073" y="386905"/>
                        <a:pt x="186309" y="361855"/>
                        <a:pt x="148876" y="337947"/>
                      </a:cubicBezTo>
                      <a:cubicBezTo>
                        <a:pt x="142780" y="333756"/>
                        <a:pt x="138208" y="330613"/>
                        <a:pt x="134969" y="328517"/>
                      </a:cubicBezTo>
                      <a:cubicBezTo>
                        <a:pt x="133826" y="327850"/>
                        <a:pt x="131826" y="326517"/>
                        <a:pt x="129064" y="324707"/>
                      </a:cubicBezTo>
                      <a:cubicBezTo>
                        <a:pt x="78581" y="290798"/>
                        <a:pt x="47244" y="265176"/>
                        <a:pt x="34862" y="247936"/>
                      </a:cubicBezTo>
                      <a:cubicBezTo>
                        <a:pt x="26003" y="234887"/>
                        <a:pt x="19241" y="220218"/>
                        <a:pt x="14669" y="204025"/>
                      </a:cubicBezTo>
                      <a:cubicBezTo>
                        <a:pt x="10001" y="187738"/>
                        <a:pt x="7716" y="169926"/>
                        <a:pt x="7716" y="150686"/>
                      </a:cubicBezTo>
                      <a:cubicBezTo>
                        <a:pt x="7716" y="103727"/>
                        <a:pt x="21336" y="66866"/>
                        <a:pt x="48483" y="40100"/>
                      </a:cubicBezTo>
                      <a:cubicBezTo>
                        <a:pt x="75724" y="13335"/>
                        <a:pt x="113157" y="0"/>
                        <a:pt x="160782" y="0"/>
                      </a:cubicBezTo>
                      <a:cubicBezTo>
                        <a:pt x="212598" y="0"/>
                        <a:pt x="252222" y="13145"/>
                        <a:pt x="279559" y="39433"/>
                      </a:cubicBezTo>
                      <a:cubicBezTo>
                        <a:pt x="306896" y="65723"/>
                        <a:pt x="320516" y="103727"/>
                        <a:pt x="320516" y="153543"/>
                      </a:cubicBezTo>
                      <a:cubicBezTo>
                        <a:pt x="320516" y="155639"/>
                        <a:pt x="320421" y="158591"/>
                        <a:pt x="320135" y="162306"/>
                      </a:cubicBezTo>
                      <a:cubicBezTo>
                        <a:pt x="319945" y="166021"/>
                        <a:pt x="319754" y="168974"/>
                        <a:pt x="319754" y="171069"/>
                      </a:cubicBezTo>
                      <a:lnTo>
                        <a:pt x="207074" y="171069"/>
                      </a:lnTo>
                      <a:lnTo>
                        <a:pt x="207074" y="164401"/>
                      </a:lnTo>
                      <a:cubicBezTo>
                        <a:pt x="207074" y="140875"/>
                        <a:pt x="203454" y="123158"/>
                        <a:pt x="196120" y="111062"/>
                      </a:cubicBezTo>
                      <a:cubicBezTo>
                        <a:pt x="188786" y="98965"/>
                        <a:pt x="178118" y="92964"/>
                        <a:pt x="164211" y="92964"/>
                      </a:cubicBezTo>
                      <a:cubicBezTo>
                        <a:pt x="152305" y="92964"/>
                        <a:pt x="142780" y="97250"/>
                        <a:pt x="135636" y="105727"/>
                      </a:cubicBezTo>
                      <a:cubicBezTo>
                        <a:pt x="128397" y="114205"/>
                        <a:pt x="124778" y="125444"/>
                        <a:pt x="124778" y="139351"/>
                      </a:cubicBezTo>
                      <a:cubicBezTo>
                        <a:pt x="124778" y="162116"/>
                        <a:pt x="145256" y="186309"/>
                        <a:pt x="186214" y="211931"/>
                      </a:cubicBezTo>
                      <a:cubicBezTo>
                        <a:pt x="193643" y="216789"/>
                        <a:pt x="199358" y="220504"/>
                        <a:pt x="203264" y="223075"/>
                      </a:cubicBezTo>
                      <a:cubicBezTo>
                        <a:pt x="206502" y="224980"/>
                        <a:pt x="211074" y="227838"/>
                        <a:pt x="216884" y="231838"/>
                      </a:cubicBezTo>
                      <a:cubicBezTo>
                        <a:pt x="260795" y="259747"/>
                        <a:pt x="288989" y="283274"/>
                        <a:pt x="301276" y="302324"/>
                      </a:cubicBezTo>
                      <a:cubicBezTo>
                        <a:pt x="308991" y="314611"/>
                        <a:pt x="314801" y="328708"/>
                        <a:pt x="318897" y="344329"/>
                      </a:cubicBezTo>
                      <a:cubicBezTo>
                        <a:pt x="322993" y="360045"/>
                        <a:pt x="324993" y="377095"/>
                        <a:pt x="324993" y="395478"/>
                      </a:cubicBezTo>
                      <a:cubicBezTo>
                        <a:pt x="324993" y="449199"/>
                        <a:pt x="311087" y="490633"/>
                        <a:pt x="283178" y="519684"/>
                      </a:cubicBezTo>
                      <a:cubicBezTo>
                        <a:pt x="255270" y="548735"/>
                        <a:pt x="215360" y="563309"/>
                        <a:pt x="163544" y="563309"/>
                      </a:cubicBezTo>
                      <a:cubicBezTo>
                        <a:pt x="109157" y="563309"/>
                        <a:pt x="68294" y="549402"/>
                        <a:pt x="40958" y="521589"/>
                      </a:cubicBezTo>
                      <a:cubicBezTo>
                        <a:pt x="13621" y="493776"/>
                        <a:pt x="0" y="452438"/>
                        <a:pt x="0" y="397574"/>
                      </a:cubicBezTo>
                      <a:cubicBezTo>
                        <a:pt x="0" y="394049"/>
                        <a:pt x="95" y="390430"/>
                        <a:pt x="191" y="386620"/>
                      </a:cubicBezTo>
                      <a:cubicBezTo>
                        <a:pt x="191" y="382429"/>
                        <a:pt x="572" y="376333"/>
                        <a:pt x="1334" y="367951"/>
                      </a:cubicBezTo>
                      <a:close/>
                    </a:path>
                  </a:pathLst>
                </a:custGeom>
                <a:grpFill/>
                <a:ln w="9525" cap="flat">
                  <a:noFill/>
                  <a:prstDash val="solid"/>
                  <a:miter/>
                </a:ln>
              </p:spPr>
              <p:txBody>
                <a:bodyPr rtlCol="0" anchor="ctr"/>
                <a:lstStyle/>
                <a:p>
                  <a:endParaRPr lang="zh-TW" altLang="en-US"/>
                </a:p>
              </p:txBody>
            </p:sp>
          </p:grpSp>
        </p:grpSp>
        <p:grpSp>
          <p:nvGrpSpPr>
            <p:cNvPr id="101" name="群組 100">
              <a:extLst>
                <a:ext uri="{FF2B5EF4-FFF2-40B4-BE49-F238E27FC236}">
                  <a16:creationId xmlns:a16="http://schemas.microsoft.com/office/drawing/2014/main" id="{A62AA5AA-5392-4ADD-BDB2-C6EFCF9BE5DA}"/>
                </a:ext>
              </a:extLst>
            </p:cNvPr>
            <p:cNvGrpSpPr/>
            <p:nvPr/>
          </p:nvGrpSpPr>
          <p:grpSpPr>
            <a:xfrm>
              <a:off x="1421782" y="5099749"/>
              <a:ext cx="3995616" cy="938153"/>
              <a:chOff x="1513222" y="4982182"/>
              <a:chExt cx="3995616" cy="938153"/>
            </a:xfrm>
          </p:grpSpPr>
          <p:sp>
            <p:nvSpPr>
              <p:cNvPr id="116" name="矩形: 圓角 115">
                <a:extLst>
                  <a:ext uri="{FF2B5EF4-FFF2-40B4-BE49-F238E27FC236}">
                    <a16:creationId xmlns:a16="http://schemas.microsoft.com/office/drawing/2014/main" id="{C5B34C80-548D-4777-95FE-35F6E9B59EBA}"/>
                  </a:ext>
                </a:extLst>
              </p:cNvPr>
              <p:cNvSpPr/>
              <p:nvPr/>
            </p:nvSpPr>
            <p:spPr>
              <a:xfrm>
                <a:off x="1524000" y="5002924"/>
                <a:ext cx="3972911" cy="914400"/>
              </a:xfrm>
              <a:prstGeom prst="roundRect">
                <a:avLst/>
              </a:prstGeom>
              <a:gradFill>
                <a:gsLst>
                  <a:gs pos="0">
                    <a:srgbClr val="015172">
                      <a:shade val="30000"/>
                      <a:satMod val="115000"/>
                    </a:srgbClr>
                  </a:gs>
                  <a:gs pos="50000">
                    <a:srgbClr val="015172">
                      <a:shade val="67500"/>
                      <a:satMod val="115000"/>
                      <a:alpha val="78000"/>
                    </a:srgbClr>
                  </a:gs>
                  <a:gs pos="100000">
                    <a:srgbClr val="015172">
                      <a:shade val="100000"/>
                      <a:satMod val="115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17" name="群組 116">
                <a:extLst>
                  <a:ext uri="{FF2B5EF4-FFF2-40B4-BE49-F238E27FC236}">
                    <a16:creationId xmlns:a16="http://schemas.microsoft.com/office/drawing/2014/main" id="{56AF22AD-0AC7-41B0-9C12-D2C80FA7E9BA}"/>
                  </a:ext>
                </a:extLst>
              </p:cNvPr>
              <p:cNvGrpSpPr/>
              <p:nvPr/>
            </p:nvGrpSpPr>
            <p:grpSpPr>
              <a:xfrm>
                <a:off x="1513222" y="4982182"/>
                <a:ext cx="3995616" cy="938153"/>
                <a:chOff x="1439650" y="5055755"/>
                <a:chExt cx="3995616" cy="938153"/>
              </a:xfrm>
            </p:grpSpPr>
            <p:grpSp>
              <p:nvGrpSpPr>
                <p:cNvPr id="118" name="圖形 56">
                  <a:extLst>
                    <a:ext uri="{FF2B5EF4-FFF2-40B4-BE49-F238E27FC236}">
                      <a16:creationId xmlns:a16="http://schemas.microsoft.com/office/drawing/2014/main" id="{7093B6F1-49CF-4435-81A6-8F46E9DAEC93}"/>
                    </a:ext>
                  </a:extLst>
                </p:cNvPr>
                <p:cNvGrpSpPr/>
                <p:nvPr/>
              </p:nvGrpSpPr>
              <p:grpSpPr>
                <a:xfrm>
                  <a:off x="1624184" y="5062353"/>
                  <a:ext cx="3639938" cy="907006"/>
                  <a:chOff x="5036543" y="3285816"/>
                  <a:chExt cx="2116166" cy="527309"/>
                </a:xfrm>
              </p:grpSpPr>
              <p:sp>
                <p:nvSpPr>
                  <p:cNvPr id="141" name="手繪多邊形: 圖案 140">
                    <a:extLst>
                      <a:ext uri="{FF2B5EF4-FFF2-40B4-BE49-F238E27FC236}">
                        <a16:creationId xmlns:a16="http://schemas.microsoft.com/office/drawing/2014/main" id="{97A0365C-6836-4A05-AE17-9338A6AAD38B}"/>
                      </a:ext>
                    </a:extLst>
                  </p:cNvPr>
                  <p:cNvSpPr/>
                  <p:nvPr/>
                </p:nvSpPr>
                <p:spPr>
                  <a:xfrm flipH="1">
                    <a:off x="5036543" y="3290887"/>
                    <a:ext cx="24852" cy="518572"/>
                  </a:xfrm>
                  <a:custGeom>
                    <a:avLst/>
                    <a:gdLst>
                      <a:gd name="connsiteX0" fmla="*/ 0 w 0"/>
                      <a:gd name="connsiteY0" fmla="*/ 0 h 266700"/>
                      <a:gd name="connsiteX1" fmla="*/ 0 w 0"/>
                      <a:gd name="connsiteY1" fmla="*/ 272225 h 266700"/>
                    </a:gdLst>
                    <a:ahLst/>
                    <a:cxnLst>
                      <a:cxn ang="0">
                        <a:pos x="connsiteX0" y="connsiteY0"/>
                      </a:cxn>
                      <a:cxn ang="0">
                        <a:pos x="connsiteX1" y="connsiteY1"/>
                      </a:cxn>
                    </a:cxnLst>
                    <a:rect l="l" t="t" r="r" b="b"/>
                    <a:pathLst>
                      <a:path h="266700">
                        <a:moveTo>
                          <a:pt x="0" y="0"/>
                        </a:moveTo>
                        <a:lnTo>
                          <a:pt x="0" y="272225"/>
                        </a:lnTo>
                      </a:path>
                    </a:pathLst>
                  </a:custGeom>
                  <a:ln w="19050" cap="flat">
                    <a:solidFill>
                      <a:srgbClr val="CCFFFF"/>
                    </a:solidFill>
                    <a:prstDash val="solid"/>
                    <a:miter/>
                  </a:ln>
                </p:spPr>
                <p:txBody>
                  <a:bodyPr rtlCol="0" anchor="ctr"/>
                  <a:lstStyle/>
                  <a:p>
                    <a:endParaRPr lang="zh-TW" altLang="en-US"/>
                  </a:p>
                </p:txBody>
              </p:sp>
              <p:sp>
                <p:nvSpPr>
                  <p:cNvPr id="142" name="手繪多邊形: 圖案 141">
                    <a:extLst>
                      <a:ext uri="{FF2B5EF4-FFF2-40B4-BE49-F238E27FC236}">
                        <a16:creationId xmlns:a16="http://schemas.microsoft.com/office/drawing/2014/main" id="{3BEFA331-2CE4-453D-B6CE-5817DA6E7AB9}"/>
                      </a:ext>
                    </a:extLst>
                  </p:cNvPr>
                  <p:cNvSpPr/>
                  <p:nvPr/>
                </p:nvSpPr>
                <p:spPr>
                  <a:xfrm>
                    <a:off x="7126129" y="3285816"/>
                    <a:ext cx="26580" cy="527309"/>
                  </a:xfrm>
                  <a:custGeom>
                    <a:avLst/>
                    <a:gdLst>
                      <a:gd name="connsiteX0" fmla="*/ 0 w 0"/>
                      <a:gd name="connsiteY0" fmla="*/ 0 h 266700"/>
                      <a:gd name="connsiteX1" fmla="*/ 0 w 0"/>
                      <a:gd name="connsiteY1" fmla="*/ 272225 h 266700"/>
                    </a:gdLst>
                    <a:ahLst/>
                    <a:cxnLst>
                      <a:cxn ang="0">
                        <a:pos x="connsiteX0" y="connsiteY0"/>
                      </a:cxn>
                      <a:cxn ang="0">
                        <a:pos x="connsiteX1" y="connsiteY1"/>
                      </a:cxn>
                    </a:cxnLst>
                    <a:rect l="l" t="t" r="r" b="b"/>
                    <a:pathLst>
                      <a:path h="266700">
                        <a:moveTo>
                          <a:pt x="0" y="0"/>
                        </a:moveTo>
                        <a:lnTo>
                          <a:pt x="0" y="272225"/>
                        </a:lnTo>
                      </a:path>
                    </a:pathLst>
                  </a:custGeom>
                  <a:ln w="19050" cap="flat">
                    <a:solidFill>
                      <a:srgbClr val="CCFFFF"/>
                    </a:solidFill>
                    <a:prstDash val="solid"/>
                    <a:miter/>
                  </a:ln>
                </p:spPr>
                <p:txBody>
                  <a:bodyPr rtlCol="0" anchor="ctr"/>
                  <a:lstStyle/>
                  <a:p>
                    <a:endParaRPr lang="zh-TW" altLang="en-US"/>
                  </a:p>
                </p:txBody>
              </p:sp>
              <p:sp>
                <p:nvSpPr>
                  <p:cNvPr id="143" name="手繪多邊形: 圖案 142">
                    <a:extLst>
                      <a:ext uri="{FF2B5EF4-FFF2-40B4-BE49-F238E27FC236}">
                        <a16:creationId xmlns:a16="http://schemas.microsoft.com/office/drawing/2014/main" id="{205373F7-6A2C-4B12-91E7-56075CE66196}"/>
                      </a:ext>
                    </a:extLst>
                  </p:cNvPr>
                  <p:cNvSpPr/>
                  <p:nvPr/>
                </p:nvSpPr>
                <p:spPr>
                  <a:xfrm>
                    <a:off x="5061395" y="3435001"/>
                    <a:ext cx="2057400" cy="9525"/>
                  </a:xfrm>
                  <a:custGeom>
                    <a:avLst/>
                    <a:gdLst>
                      <a:gd name="connsiteX0" fmla="*/ 0 w 2057400"/>
                      <a:gd name="connsiteY0" fmla="*/ 0 h 0"/>
                      <a:gd name="connsiteX1" fmla="*/ 2064734 w 2057400"/>
                      <a:gd name="connsiteY1" fmla="*/ 0 h 0"/>
                    </a:gdLst>
                    <a:ahLst/>
                    <a:cxnLst>
                      <a:cxn ang="0">
                        <a:pos x="connsiteX0" y="connsiteY0"/>
                      </a:cxn>
                      <a:cxn ang="0">
                        <a:pos x="connsiteX1" y="connsiteY1"/>
                      </a:cxn>
                    </a:cxnLst>
                    <a:rect l="l" t="t" r="r" b="b"/>
                    <a:pathLst>
                      <a:path w="2057400">
                        <a:moveTo>
                          <a:pt x="0" y="0"/>
                        </a:moveTo>
                        <a:lnTo>
                          <a:pt x="2064734" y="0"/>
                        </a:lnTo>
                      </a:path>
                    </a:pathLst>
                  </a:custGeom>
                  <a:ln w="19050" cap="flat">
                    <a:solidFill>
                      <a:srgbClr val="CCFFFF"/>
                    </a:solidFill>
                    <a:prstDash val="solid"/>
                    <a:miter/>
                  </a:ln>
                </p:spPr>
                <p:txBody>
                  <a:bodyPr rtlCol="0" anchor="ctr"/>
                  <a:lstStyle/>
                  <a:p>
                    <a:endParaRPr lang="zh-TW" altLang="en-US"/>
                  </a:p>
                </p:txBody>
              </p:sp>
              <p:sp>
                <p:nvSpPr>
                  <p:cNvPr id="144" name="手繪多邊形: 圖案 143">
                    <a:extLst>
                      <a:ext uri="{FF2B5EF4-FFF2-40B4-BE49-F238E27FC236}">
                        <a16:creationId xmlns:a16="http://schemas.microsoft.com/office/drawing/2014/main" id="{0A920BE9-1B28-446E-9A2C-95CC62A1B94C}"/>
                      </a:ext>
                    </a:extLst>
                  </p:cNvPr>
                  <p:cNvSpPr/>
                  <p:nvPr/>
                </p:nvSpPr>
                <p:spPr>
                  <a:xfrm>
                    <a:off x="5061395" y="3568446"/>
                    <a:ext cx="2057400" cy="9525"/>
                  </a:xfrm>
                  <a:custGeom>
                    <a:avLst/>
                    <a:gdLst>
                      <a:gd name="connsiteX0" fmla="*/ 0 w 2057400"/>
                      <a:gd name="connsiteY0" fmla="*/ 0 h 0"/>
                      <a:gd name="connsiteX1" fmla="*/ 2064734 w 2057400"/>
                      <a:gd name="connsiteY1" fmla="*/ 0 h 0"/>
                    </a:gdLst>
                    <a:ahLst/>
                    <a:cxnLst>
                      <a:cxn ang="0">
                        <a:pos x="connsiteX0" y="connsiteY0"/>
                      </a:cxn>
                      <a:cxn ang="0">
                        <a:pos x="connsiteX1" y="connsiteY1"/>
                      </a:cxn>
                    </a:cxnLst>
                    <a:rect l="l" t="t" r="r" b="b"/>
                    <a:pathLst>
                      <a:path w="2057400">
                        <a:moveTo>
                          <a:pt x="0" y="0"/>
                        </a:moveTo>
                        <a:lnTo>
                          <a:pt x="2064734" y="0"/>
                        </a:lnTo>
                      </a:path>
                    </a:pathLst>
                  </a:custGeom>
                  <a:ln w="9525" cap="flat">
                    <a:solidFill>
                      <a:srgbClr val="CCFFFF"/>
                    </a:solidFill>
                    <a:prstDash val="solid"/>
                    <a:miter/>
                  </a:ln>
                </p:spPr>
                <p:txBody>
                  <a:bodyPr rtlCol="0" anchor="ctr"/>
                  <a:lstStyle/>
                  <a:p>
                    <a:endParaRPr lang="zh-TW" altLang="en-US"/>
                  </a:p>
                </p:txBody>
              </p:sp>
              <p:sp>
                <p:nvSpPr>
                  <p:cNvPr id="145" name="手繪多邊形: 圖案 144">
                    <a:extLst>
                      <a:ext uri="{FF2B5EF4-FFF2-40B4-BE49-F238E27FC236}">
                        <a16:creationId xmlns:a16="http://schemas.microsoft.com/office/drawing/2014/main" id="{BC3893B9-9278-46B6-B0DE-20353F5C99D9}"/>
                      </a:ext>
                    </a:extLst>
                  </p:cNvPr>
                  <p:cNvSpPr/>
                  <p:nvPr/>
                </p:nvSpPr>
                <p:spPr>
                  <a:xfrm>
                    <a:off x="5577554" y="3435001"/>
                    <a:ext cx="9525" cy="133350"/>
                  </a:xfrm>
                  <a:custGeom>
                    <a:avLst/>
                    <a:gdLst>
                      <a:gd name="connsiteX0" fmla="*/ 0 w 0"/>
                      <a:gd name="connsiteY0" fmla="*/ 0 h 133350"/>
                      <a:gd name="connsiteX1" fmla="*/ 0 w 0"/>
                      <a:gd name="connsiteY1" fmla="*/ 133445 h 133350"/>
                    </a:gdLst>
                    <a:ahLst/>
                    <a:cxnLst>
                      <a:cxn ang="0">
                        <a:pos x="connsiteX0" y="connsiteY0"/>
                      </a:cxn>
                      <a:cxn ang="0">
                        <a:pos x="connsiteX1" y="connsiteY1"/>
                      </a:cxn>
                    </a:cxnLst>
                    <a:rect l="l" t="t" r="r" b="b"/>
                    <a:pathLst>
                      <a:path h="133350">
                        <a:moveTo>
                          <a:pt x="0" y="0"/>
                        </a:moveTo>
                        <a:lnTo>
                          <a:pt x="0" y="133445"/>
                        </a:lnTo>
                      </a:path>
                    </a:pathLst>
                  </a:custGeom>
                  <a:ln w="9525" cap="flat">
                    <a:solidFill>
                      <a:srgbClr val="CCFFFF"/>
                    </a:solidFill>
                    <a:prstDash val="solid"/>
                    <a:miter/>
                  </a:ln>
                </p:spPr>
                <p:txBody>
                  <a:bodyPr rtlCol="0" anchor="ctr"/>
                  <a:lstStyle/>
                  <a:p>
                    <a:endParaRPr lang="zh-TW" altLang="en-US"/>
                  </a:p>
                </p:txBody>
              </p:sp>
              <p:sp>
                <p:nvSpPr>
                  <p:cNvPr id="146" name="手繪多邊形: 圖案 145">
                    <a:extLst>
                      <a:ext uri="{FF2B5EF4-FFF2-40B4-BE49-F238E27FC236}">
                        <a16:creationId xmlns:a16="http://schemas.microsoft.com/office/drawing/2014/main" id="{CBEC2A2C-FE92-4684-B6F1-D0FCC041F66E}"/>
                      </a:ext>
                    </a:extLst>
                  </p:cNvPr>
                  <p:cNvSpPr/>
                  <p:nvPr/>
                </p:nvSpPr>
                <p:spPr>
                  <a:xfrm>
                    <a:off x="6093714" y="3435001"/>
                    <a:ext cx="9525" cy="133350"/>
                  </a:xfrm>
                  <a:custGeom>
                    <a:avLst/>
                    <a:gdLst>
                      <a:gd name="connsiteX0" fmla="*/ 0 w 0"/>
                      <a:gd name="connsiteY0" fmla="*/ 0 h 133350"/>
                      <a:gd name="connsiteX1" fmla="*/ 0 w 0"/>
                      <a:gd name="connsiteY1" fmla="*/ 133445 h 133350"/>
                    </a:gdLst>
                    <a:ahLst/>
                    <a:cxnLst>
                      <a:cxn ang="0">
                        <a:pos x="connsiteX0" y="connsiteY0"/>
                      </a:cxn>
                      <a:cxn ang="0">
                        <a:pos x="connsiteX1" y="connsiteY1"/>
                      </a:cxn>
                    </a:cxnLst>
                    <a:rect l="l" t="t" r="r" b="b"/>
                    <a:pathLst>
                      <a:path h="133350">
                        <a:moveTo>
                          <a:pt x="0" y="0"/>
                        </a:moveTo>
                        <a:lnTo>
                          <a:pt x="0" y="133445"/>
                        </a:lnTo>
                      </a:path>
                    </a:pathLst>
                  </a:custGeom>
                  <a:ln w="9525" cap="flat">
                    <a:solidFill>
                      <a:srgbClr val="CCFFFF"/>
                    </a:solidFill>
                    <a:prstDash val="solid"/>
                    <a:miter/>
                  </a:ln>
                </p:spPr>
                <p:txBody>
                  <a:bodyPr rtlCol="0" anchor="ctr"/>
                  <a:lstStyle/>
                  <a:p>
                    <a:endParaRPr lang="zh-TW" altLang="en-US"/>
                  </a:p>
                </p:txBody>
              </p:sp>
              <p:sp>
                <p:nvSpPr>
                  <p:cNvPr id="147" name="手繪多邊形: 圖案 146">
                    <a:extLst>
                      <a:ext uri="{FF2B5EF4-FFF2-40B4-BE49-F238E27FC236}">
                        <a16:creationId xmlns:a16="http://schemas.microsoft.com/office/drawing/2014/main" id="{5B210F84-CE24-47CB-A872-74C2C4FF8FFE}"/>
                      </a:ext>
                    </a:extLst>
                  </p:cNvPr>
                  <p:cNvSpPr/>
                  <p:nvPr/>
                </p:nvSpPr>
                <p:spPr>
                  <a:xfrm>
                    <a:off x="6609969" y="3435001"/>
                    <a:ext cx="9525" cy="133350"/>
                  </a:xfrm>
                  <a:custGeom>
                    <a:avLst/>
                    <a:gdLst>
                      <a:gd name="connsiteX0" fmla="*/ 0 w 0"/>
                      <a:gd name="connsiteY0" fmla="*/ 0 h 133350"/>
                      <a:gd name="connsiteX1" fmla="*/ 0 w 0"/>
                      <a:gd name="connsiteY1" fmla="*/ 133445 h 133350"/>
                    </a:gdLst>
                    <a:ahLst/>
                    <a:cxnLst>
                      <a:cxn ang="0">
                        <a:pos x="connsiteX0" y="connsiteY0"/>
                      </a:cxn>
                      <a:cxn ang="0">
                        <a:pos x="connsiteX1" y="connsiteY1"/>
                      </a:cxn>
                    </a:cxnLst>
                    <a:rect l="l" t="t" r="r" b="b"/>
                    <a:pathLst>
                      <a:path h="133350">
                        <a:moveTo>
                          <a:pt x="0" y="0"/>
                        </a:moveTo>
                        <a:lnTo>
                          <a:pt x="0" y="133445"/>
                        </a:lnTo>
                      </a:path>
                    </a:pathLst>
                  </a:custGeom>
                  <a:ln w="9525" cap="flat">
                    <a:solidFill>
                      <a:srgbClr val="CCFFFF"/>
                    </a:solidFill>
                    <a:prstDash val="solid"/>
                    <a:miter/>
                  </a:ln>
                </p:spPr>
                <p:txBody>
                  <a:bodyPr rtlCol="0" anchor="ctr"/>
                  <a:lstStyle/>
                  <a:p>
                    <a:endParaRPr lang="zh-TW" altLang="en-US"/>
                  </a:p>
                </p:txBody>
              </p:sp>
              <p:sp>
                <p:nvSpPr>
                  <p:cNvPr id="148" name="手繪多邊形: 圖案 147">
                    <a:extLst>
                      <a:ext uri="{FF2B5EF4-FFF2-40B4-BE49-F238E27FC236}">
                        <a16:creationId xmlns:a16="http://schemas.microsoft.com/office/drawing/2014/main" id="{348D5DCD-5CD6-4523-A392-9C89A7F49D62}"/>
                      </a:ext>
                    </a:extLst>
                  </p:cNvPr>
                  <p:cNvSpPr/>
                  <p:nvPr/>
                </p:nvSpPr>
                <p:spPr>
                  <a:xfrm>
                    <a:off x="5474779" y="3466529"/>
                    <a:ext cx="66675" cy="66675"/>
                  </a:xfrm>
                  <a:custGeom>
                    <a:avLst/>
                    <a:gdLst>
                      <a:gd name="connsiteX0" fmla="*/ 59055 w 66675"/>
                      <a:gd name="connsiteY0" fmla="*/ 9525 h 66675"/>
                      <a:gd name="connsiteX1" fmla="*/ 59055 w 66675"/>
                      <a:gd name="connsiteY1" fmla="*/ 60865 h 66675"/>
                      <a:gd name="connsiteX2" fmla="*/ 9525 w 66675"/>
                      <a:gd name="connsiteY2" fmla="*/ 60865 h 66675"/>
                      <a:gd name="connsiteX3" fmla="*/ 9525 w 66675"/>
                      <a:gd name="connsiteY3" fmla="*/ 9525 h 66675"/>
                      <a:gd name="connsiteX4" fmla="*/ 59055 w 66675"/>
                      <a:gd name="connsiteY4" fmla="*/ 9525 h 66675"/>
                      <a:gd name="connsiteX5" fmla="*/ 68580 w 66675"/>
                      <a:gd name="connsiteY5" fmla="*/ 0 h 66675"/>
                      <a:gd name="connsiteX6" fmla="*/ 0 w 66675"/>
                      <a:gd name="connsiteY6" fmla="*/ 0 h 66675"/>
                      <a:gd name="connsiteX7" fmla="*/ 0 w 66675"/>
                      <a:gd name="connsiteY7" fmla="*/ 70390 h 66675"/>
                      <a:gd name="connsiteX8" fmla="*/ 68580 w 66675"/>
                      <a:gd name="connsiteY8" fmla="*/ 70390 h 66675"/>
                      <a:gd name="connsiteX9" fmla="*/ 68580 w 66675"/>
                      <a:gd name="connsiteY9" fmla="*/ 0 h 66675"/>
                      <a:gd name="connsiteX10" fmla="*/ 68580 w 66675"/>
                      <a:gd name="connsiteY10" fmla="*/ 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75" h="66675">
                        <a:moveTo>
                          <a:pt x="59055" y="9525"/>
                        </a:moveTo>
                        <a:lnTo>
                          <a:pt x="59055" y="60865"/>
                        </a:lnTo>
                        <a:lnTo>
                          <a:pt x="9525" y="60865"/>
                        </a:lnTo>
                        <a:lnTo>
                          <a:pt x="9525" y="9525"/>
                        </a:lnTo>
                        <a:lnTo>
                          <a:pt x="59055" y="9525"/>
                        </a:lnTo>
                        <a:moveTo>
                          <a:pt x="68580" y="0"/>
                        </a:moveTo>
                        <a:lnTo>
                          <a:pt x="0" y="0"/>
                        </a:lnTo>
                        <a:lnTo>
                          <a:pt x="0" y="70390"/>
                        </a:lnTo>
                        <a:lnTo>
                          <a:pt x="68580" y="70390"/>
                        </a:lnTo>
                        <a:lnTo>
                          <a:pt x="68580" y="0"/>
                        </a:lnTo>
                        <a:lnTo>
                          <a:pt x="68580" y="0"/>
                        </a:lnTo>
                        <a:close/>
                      </a:path>
                    </a:pathLst>
                  </a:custGeom>
                  <a:solidFill>
                    <a:srgbClr val="CCFFFF"/>
                  </a:solidFill>
                  <a:ln w="9525" cap="flat">
                    <a:solidFill>
                      <a:srgbClr val="CCFFFF"/>
                    </a:solidFill>
                    <a:prstDash val="solid"/>
                    <a:miter/>
                  </a:ln>
                </p:spPr>
                <p:txBody>
                  <a:bodyPr rtlCol="0" anchor="ctr"/>
                  <a:lstStyle/>
                  <a:p>
                    <a:endParaRPr lang="zh-TW" altLang="en-US"/>
                  </a:p>
                </p:txBody>
              </p:sp>
              <p:sp>
                <p:nvSpPr>
                  <p:cNvPr id="149" name="手繪多邊形: 圖案 148">
                    <a:extLst>
                      <a:ext uri="{FF2B5EF4-FFF2-40B4-BE49-F238E27FC236}">
                        <a16:creationId xmlns:a16="http://schemas.microsoft.com/office/drawing/2014/main" id="{3A66180C-6FD2-45FC-A55E-2E66B8DB08CD}"/>
                      </a:ext>
                    </a:extLst>
                  </p:cNvPr>
                  <p:cNvSpPr/>
                  <p:nvPr/>
                </p:nvSpPr>
                <p:spPr>
                  <a:xfrm>
                    <a:off x="5991225" y="3466529"/>
                    <a:ext cx="66675" cy="66675"/>
                  </a:xfrm>
                  <a:custGeom>
                    <a:avLst/>
                    <a:gdLst>
                      <a:gd name="connsiteX0" fmla="*/ 59055 w 66675"/>
                      <a:gd name="connsiteY0" fmla="*/ 9525 h 66675"/>
                      <a:gd name="connsiteX1" fmla="*/ 59055 w 66675"/>
                      <a:gd name="connsiteY1" fmla="*/ 60865 h 66675"/>
                      <a:gd name="connsiteX2" fmla="*/ 9525 w 66675"/>
                      <a:gd name="connsiteY2" fmla="*/ 60865 h 66675"/>
                      <a:gd name="connsiteX3" fmla="*/ 9525 w 66675"/>
                      <a:gd name="connsiteY3" fmla="*/ 9525 h 66675"/>
                      <a:gd name="connsiteX4" fmla="*/ 59055 w 66675"/>
                      <a:gd name="connsiteY4" fmla="*/ 9525 h 66675"/>
                      <a:gd name="connsiteX5" fmla="*/ 68580 w 66675"/>
                      <a:gd name="connsiteY5" fmla="*/ 0 h 66675"/>
                      <a:gd name="connsiteX6" fmla="*/ 0 w 66675"/>
                      <a:gd name="connsiteY6" fmla="*/ 0 h 66675"/>
                      <a:gd name="connsiteX7" fmla="*/ 0 w 66675"/>
                      <a:gd name="connsiteY7" fmla="*/ 70390 h 66675"/>
                      <a:gd name="connsiteX8" fmla="*/ 68580 w 66675"/>
                      <a:gd name="connsiteY8" fmla="*/ 70390 h 66675"/>
                      <a:gd name="connsiteX9" fmla="*/ 68580 w 66675"/>
                      <a:gd name="connsiteY9" fmla="*/ 0 h 66675"/>
                      <a:gd name="connsiteX10" fmla="*/ 68580 w 66675"/>
                      <a:gd name="connsiteY10" fmla="*/ 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75" h="66675">
                        <a:moveTo>
                          <a:pt x="59055" y="9525"/>
                        </a:moveTo>
                        <a:lnTo>
                          <a:pt x="59055" y="60865"/>
                        </a:lnTo>
                        <a:lnTo>
                          <a:pt x="9525" y="60865"/>
                        </a:lnTo>
                        <a:lnTo>
                          <a:pt x="9525" y="9525"/>
                        </a:lnTo>
                        <a:lnTo>
                          <a:pt x="59055" y="9525"/>
                        </a:lnTo>
                        <a:moveTo>
                          <a:pt x="68580" y="0"/>
                        </a:moveTo>
                        <a:lnTo>
                          <a:pt x="0" y="0"/>
                        </a:lnTo>
                        <a:lnTo>
                          <a:pt x="0" y="70390"/>
                        </a:lnTo>
                        <a:lnTo>
                          <a:pt x="68580" y="70390"/>
                        </a:lnTo>
                        <a:lnTo>
                          <a:pt x="68580" y="0"/>
                        </a:lnTo>
                        <a:lnTo>
                          <a:pt x="68580" y="0"/>
                        </a:lnTo>
                        <a:close/>
                      </a:path>
                    </a:pathLst>
                  </a:custGeom>
                  <a:solidFill>
                    <a:srgbClr val="CCFFFF"/>
                  </a:solidFill>
                  <a:ln w="9525" cap="flat">
                    <a:solidFill>
                      <a:srgbClr val="CCFFFF"/>
                    </a:solidFill>
                    <a:prstDash val="solid"/>
                    <a:miter/>
                  </a:ln>
                </p:spPr>
                <p:txBody>
                  <a:bodyPr rtlCol="0" anchor="ctr"/>
                  <a:lstStyle/>
                  <a:p>
                    <a:endParaRPr lang="zh-TW" altLang="en-US"/>
                  </a:p>
                </p:txBody>
              </p:sp>
              <p:sp>
                <p:nvSpPr>
                  <p:cNvPr id="150" name="手繪多邊形: 圖案 149">
                    <a:extLst>
                      <a:ext uri="{FF2B5EF4-FFF2-40B4-BE49-F238E27FC236}">
                        <a16:creationId xmlns:a16="http://schemas.microsoft.com/office/drawing/2014/main" id="{9CFACF3A-DFF3-4C3E-9708-C94900799B67}"/>
                      </a:ext>
                    </a:extLst>
                  </p:cNvPr>
                  <p:cNvSpPr/>
                  <p:nvPr/>
                </p:nvSpPr>
                <p:spPr>
                  <a:xfrm>
                    <a:off x="6507766" y="3466529"/>
                    <a:ext cx="66675" cy="66675"/>
                  </a:xfrm>
                  <a:custGeom>
                    <a:avLst/>
                    <a:gdLst>
                      <a:gd name="connsiteX0" fmla="*/ 59055 w 66675"/>
                      <a:gd name="connsiteY0" fmla="*/ 9525 h 66675"/>
                      <a:gd name="connsiteX1" fmla="*/ 59055 w 66675"/>
                      <a:gd name="connsiteY1" fmla="*/ 60865 h 66675"/>
                      <a:gd name="connsiteX2" fmla="*/ 9525 w 66675"/>
                      <a:gd name="connsiteY2" fmla="*/ 60865 h 66675"/>
                      <a:gd name="connsiteX3" fmla="*/ 9525 w 66675"/>
                      <a:gd name="connsiteY3" fmla="*/ 9525 h 66675"/>
                      <a:gd name="connsiteX4" fmla="*/ 59055 w 66675"/>
                      <a:gd name="connsiteY4" fmla="*/ 9525 h 66675"/>
                      <a:gd name="connsiteX5" fmla="*/ 68580 w 66675"/>
                      <a:gd name="connsiteY5" fmla="*/ 0 h 66675"/>
                      <a:gd name="connsiteX6" fmla="*/ 0 w 66675"/>
                      <a:gd name="connsiteY6" fmla="*/ 0 h 66675"/>
                      <a:gd name="connsiteX7" fmla="*/ 0 w 66675"/>
                      <a:gd name="connsiteY7" fmla="*/ 70390 h 66675"/>
                      <a:gd name="connsiteX8" fmla="*/ 68580 w 66675"/>
                      <a:gd name="connsiteY8" fmla="*/ 70390 h 66675"/>
                      <a:gd name="connsiteX9" fmla="*/ 68580 w 66675"/>
                      <a:gd name="connsiteY9" fmla="*/ 0 h 66675"/>
                      <a:gd name="connsiteX10" fmla="*/ 68580 w 66675"/>
                      <a:gd name="connsiteY10" fmla="*/ 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75" h="66675">
                        <a:moveTo>
                          <a:pt x="59055" y="9525"/>
                        </a:moveTo>
                        <a:lnTo>
                          <a:pt x="59055" y="60865"/>
                        </a:lnTo>
                        <a:lnTo>
                          <a:pt x="9525" y="60865"/>
                        </a:lnTo>
                        <a:lnTo>
                          <a:pt x="9525" y="9525"/>
                        </a:lnTo>
                        <a:lnTo>
                          <a:pt x="59055" y="9525"/>
                        </a:lnTo>
                        <a:moveTo>
                          <a:pt x="68580" y="0"/>
                        </a:moveTo>
                        <a:lnTo>
                          <a:pt x="0" y="0"/>
                        </a:lnTo>
                        <a:lnTo>
                          <a:pt x="0" y="70390"/>
                        </a:lnTo>
                        <a:lnTo>
                          <a:pt x="68580" y="70390"/>
                        </a:lnTo>
                        <a:lnTo>
                          <a:pt x="68580" y="0"/>
                        </a:lnTo>
                        <a:lnTo>
                          <a:pt x="68580" y="0"/>
                        </a:lnTo>
                        <a:close/>
                      </a:path>
                    </a:pathLst>
                  </a:custGeom>
                  <a:solidFill>
                    <a:srgbClr val="CCFFFF"/>
                  </a:solidFill>
                  <a:ln w="9525" cap="flat">
                    <a:solidFill>
                      <a:srgbClr val="CCFFFF"/>
                    </a:solidFill>
                    <a:prstDash val="solid"/>
                    <a:miter/>
                  </a:ln>
                </p:spPr>
                <p:txBody>
                  <a:bodyPr rtlCol="0" anchor="ctr"/>
                  <a:lstStyle/>
                  <a:p>
                    <a:endParaRPr lang="zh-TW" altLang="en-US"/>
                  </a:p>
                </p:txBody>
              </p:sp>
              <p:sp>
                <p:nvSpPr>
                  <p:cNvPr id="151" name="手繪多邊形: 圖案 150">
                    <a:extLst>
                      <a:ext uri="{FF2B5EF4-FFF2-40B4-BE49-F238E27FC236}">
                        <a16:creationId xmlns:a16="http://schemas.microsoft.com/office/drawing/2014/main" id="{7BC1AC92-A5EA-4833-8431-7E0267E8C204}"/>
                      </a:ext>
                    </a:extLst>
                  </p:cNvPr>
                  <p:cNvSpPr/>
                  <p:nvPr/>
                </p:nvSpPr>
                <p:spPr>
                  <a:xfrm>
                    <a:off x="7024307" y="3466529"/>
                    <a:ext cx="66675" cy="66675"/>
                  </a:xfrm>
                  <a:custGeom>
                    <a:avLst/>
                    <a:gdLst>
                      <a:gd name="connsiteX0" fmla="*/ 59055 w 66675"/>
                      <a:gd name="connsiteY0" fmla="*/ 9525 h 66675"/>
                      <a:gd name="connsiteX1" fmla="*/ 59055 w 66675"/>
                      <a:gd name="connsiteY1" fmla="*/ 60865 h 66675"/>
                      <a:gd name="connsiteX2" fmla="*/ 9525 w 66675"/>
                      <a:gd name="connsiteY2" fmla="*/ 60865 h 66675"/>
                      <a:gd name="connsiteX3" fmla="*/ 9525 w 66675"/>
                      <a:gd name="connsiteY3" fmla="*/ 9525 h 66675"/>
                      <a:gd name="connsiteX4" fmla="*/ 59055 w 66675"/>
                      <a:gd name="connsiteY4" fmla="*/ 9525 h 66675"/>
                      <a:gd name="connsiteX5" fmla="*/ 68580 w 66675"/>
                      <a:gd name="connsiteY5" fmla="*/ 0 h 66675"/>
                      <a:gd name="connsiteX6" fmla="*/ 0 w 66675"/>
                      <a:gd name="connsiteY6" fmla="*/ 0 h 66675"/>
                      <a:gd name="connsiteX7" fmla="*/ 0 w 66675"/>
                      <a:gd name="connsiteY7" fmla="*/ 70390 h 66675"/>
                      <a:gd name="connsiteX8" fmla="*/ 68580 w 66675"/>
                      <a:gd name="connsiteY8" fmla="*/ 70390 h 66675"/>
                      <a:gd name="connsiteX9" fmla="*/ 68580 w 66675"/>
                      <a:gd name="connsiteY9" fmla="*/ 0 h 66675"/>
                      <a:gd name="connsiteX10" fmla="*/ 68580 w 66675"/>
                      <a:gd name="connsiteY10" fmla="*/ 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75" h="66675">
                        <a:moveTo>
                          <a:pt x="59055" y="9525"/>
                        </a:moveTo>
                        <a:lnTo>
                          <a:pt x="59055" y="60865"/>
                        </a:lnTo>
                        <a:lnTo>
                          <a:pt x="9525" y="60865"/>
                        </a:lnTo>
                        <a:lnTo>
                          <a:pt x="9525" y="9525"/>
                        </a:lnTo>
                        <a:lnTo>
                          <a:pt x="59055" y="9525"/>
                        </a:lnTo>
                        <a:moveTo>
                          <a:pt x="68580" y="0"/>
                        </a:moveTo>
                        <a:lnTo>
                          <a:pt x="0" y="0"/>
                        </a:lnTo>
                        <a:lnTo>
                          <a:pt x="0" y="70390"/>
                        </a:lnTo>
                        <a:lnTo>
                          <a:pt x="68580" y="70390"/>
                        </a:lnTo>
                        <a:lnTo>
                          <a:pt x="68580" y="0"/>
                        </a:lnTo>
                        <a:lnTo>
                          <a:pt x="68580" y="0"/>
                        </a:lnTo>
                        <a:close/>
                      </a:path>
                    </a:pathLst>
                  </a:custGeom>
                  <a:solidFill>
                    <a:srgbClr val="CCFFFF"/>
                  </a:solidFill>
                  <a:ln w="9525" cap="flat">
                    <a:solidFill>
                      <a:srgbClr val="CCFFFF"/>
                    </a:solidFill>
                    <a:prstDash val="solid"/>
                    <a:miter/>
                  </a:ln>
                </p:spPr>
                <p:txBody>
                  <a:bodyPr rtlCol="0" anchor="ctr"/>
                  <a:lstStyle/>
                  <a:p>
                    <a:endParaRPr lang="zh-TW" altLang="en-US"/>
                  </a:p>
                </p:txBody>
              </p:sp>
              <p:sp>
                <p:nvSpPr>
                  <p:cNvPr id="152" name="手繪多邊形: 圖案 151">
                    <a:extLst>
                      <a:ext uri="{FF2B5EF4-FFF2-40B4-BE49-F238E27FC236}">
                        <a16:creationId xmlns:a16="http://schemas.microsoft.com/office/drawing/2014/main" id="{4828E458-EB87-4534-8CE3-28D1C5BE846E}"/>
                      </a:ext>
                    </a:extLst>
                  </p:cNvPr>
                  <p:cNvSpPr/>
                  <p:nvPr/>
                </p:nvSpPr>
                <p:spPr>
                  <a:xfrm>
                    <a:off x="6997065" y="3338989"/>
                    <a:ext cx="38100" cy="38100"/>
                  </a:xfrm>
                  <a:custGeom>
                    <a:avLst/>
                    <a:gdLst>
                      <a:gd name="connsiteX0" fmla="*/ 42101 w 38100"/>
                      <a:gd name="connsiteY0" fmla="*/ 21050 h 38100"/>
                      <a:gd name="connsiteX1" fmla="*/ 21050 w 38100"/>
                      <a:gd name="connsiteY1" fmla="*/ 42101 h 38100"/>
                      <a:gd name="connsiteX2" fmla="*/ 0 w 38100"/>
                      <a:gd name="connsiteY2" fmla="*/ 21050 h 38100"/>
                      <a:gd name="connsiteX3" fmla="*/ 21050 w 38100"/>
                      <a:gd name="connsiteY3" fmla="*/ 0 h 38100"/>
                      <a:gd name="connsiteX4" fmla="*/ 42101 w 38100"/>
                      <a:gd name="connsiteY4" fmla="*/ 21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42101" y="21050"/>
                        </a:moveTo>
                        <a:cubicBezTo>
                          <a:pt x="42101" y="32676"/>
                          <a:pt x="32676" y="42101"/>
                          <a:pt x="21050" y="42101"/>
                        </a:cubicBezTo>
                        <a:cubicBezTo>
                          <a:pt x="9424" y="42101"/>
                          <a:pt x="0" y="32676"/>
                          <a:pt x="0" y="21050"/>
                        </a:cubicBezTo>
                        <a:cubicBezTo>
                          <a:pt x="0" y="9425"/>
                          <a:pt x="9424" y="0"/>
                          <a:pt x="21050" y="0"/>
                        </a:cubicBezTo>
                        <a:cubicBezTo>
                          <a:pt x="32676" y="0"/>
                          <a:pt x="42101" y="9425"/>
                          <a:pt x="42101" y="21050"/>
                        </a:cubicBezTo>
                        <a:close/>
                      </a:path>
                    </a:pathLst>
                  </a:custGeom>
                  <a:noFill/>
                  <a:ln w="19050" cap="flat">
                    <a:solidFill>
                      <a:srgbClr val="CCFFFF"/>
                    </a:solidFill>
                    <a:prstDash val="solid"/>
                    <a:miter/>
                  </a:ln>
                </p:spPr>
                <p:txBody>
                  <a:bodyPr rtlCol="0" anchor="ctr"/>
                  <a:lstStyle/>
                  <a:p>
                    <a:endParaRPr lang="zh-TW" altLang="en-US"/>
                  </a:p>
                </p:txBody>
              </p:sp>
              <p:sp>
                <p:nvSpPr>
                  <p:cNvPr id="153" name="手繪多邊形: 圖案 152">
                    <a:extLst>
                      <a:ext uri="{FF2B5EF4-FFF2-40B4-BE49-F238E27FC236}">
                        <a16:creationId xmlns:a16="http://schemas.microsoft.com/office/drawing/2014/main" id="{AA99315A-F8A5-4D93-B223-94DC1914BBB5}"/>
                      </a:ext>
                    </a:extLst>
                  </p:cNvPr>
                  <p:cNvSpPr/>
                  <p:nvPr/>
                </p:nvSpPr>
                <p:spPr>
                  <a:xfrm>
                    <a:off x="6890766" y="3338989"/>
                    <a:ext cx="38100" cy="38100"/>
                  </a:xfrm>
                  <a:custGeom>
                    <a:avLst/>
                    <a:gdLst>
                      <a:gd name="connsiteX0" fmla="*/ 42101 w 38100"/>
                      <a:gd name="connsiteY0" fmla="*/ 21050 h 38100"/>
                      <a:gd name="connsiteX1" fmla="*/ 21050 w 38100"/>
                      <a:gd name="connsiteY1" fmla="*/ 42101 h 38100"/>
                      <a:gd name="connsiteX2" fmla="*/ 0 w 38100"/>
                      <a:gd name="connsiteY2" fmla="*/ 21050 h 38100"/>
                      <a:gd name="connsiteX3" fmla="*/ 21050 w 38100"/>
                      <a:gd name="connsiteY3" fmla="*/ 0 h 38100"/>
                      <a:gd name="connsiteX4" fmla="*/ 42101 w 38100"/>
                      <a:gd name="connsiteY4" fmla="*/ 21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42101" y="21050"/>
                        </a:moveTo>
                        <a:cubicBezTo>
                          <a:pt x="42101" y="32676"/>
                          <a:pt x="32676" y="42101"/>
                          <a:pt x="21050" y="42101"/>
                        </a:cubicBezTo>
                        <a:cubicBezTo>
                          <a:pt x="9424" y="42101"/>
                          <a:pt x="0" y="32676"/>
                          <a:pt x="0" y="21050"/>
                        </a:cubicBezTo>
                        <a:cubicBezTo>
                          <a:pt x="0" y="9425"/>
                          <a:pt x="9424" y="0"/>
                          <a:pt x="21050" y="0"/>
                        </a:cubicBezTo>
                        <a:cubicBezTo>
                          <a:pt x="32676" y="0"/>
                          <a:pt x="42101" y="9425"/>
                          <a:pt x="42101" y="21050"/>
                        </a:cubicBezTo>
                        <a:close/>
                      </a:path>
                    </a:pathLst>
                  </a:custGeom>
                  <a:noFill/>
                  <a:ln w="19050" cap="flat">
                    <a:solidFill>
                      <a:srgbClr val="CCFFFF"/>
                    </a:solidFill>
                    <a:prstDash val="solid"/>
                    <a:miter/>
                  </a:ln>
                </p:spPr>
                <p:txBody>
                  <a:bodyPr rtlCol="0" anchor="ctr"/>
                  <a:lstStyle/>
                  <a:p>
                    <a:endParaRPr lang="zh-TW" altLang="en-US"/>
                  </a:p>
                </p:txBody>
              </p:sp>
              <p:sp>
                <p:nvSpPr>
                  <p:cNvPr id="154" name="手繪多邊形: 圖案 153">
                    <a:extLst>
                      <a:ext uri="{FF2B5EF4-FFF2-40B4-BE49-F238E27FC236}">
                        <a16:creationId xmlns:a16="http://schemas.microsoft.com/office/drawing/2014/main" id="{D4E624ED-8D80-4A88-B1EF-A727F61BF86F}"/>
                      </a:ext>
                    </a:extLst>
                  </p:cNvPr>
                  <p:cNvSpPr/>
                  <p:nvPr/>
                </p:nvSpPr>
                <p:spPr>
                  <a:xfrm>
                    <a:off x="6800469" y="3360039"/>
                    <a:ext cx="28575" cy="9525"/>
                  </a:xfrm>
                  <a:custGeom>
                    <a:avLst/>
                    <a:gdLst>
                      <a:gd name="connsiteX0" fmla="*/ 36385 w 28575"/>
                      <a:gd name="connsiteY0" fmla="*/ 0 h 0"/>
                      <a:gd name="connsiteX1" fmla="*/ 0 w 28575"/>
                      <a:gd name="connsiteY1" fmla="*/ 0 h 0"/>
                    </a:gdLst>
                    <a:ahLst/>
                    <a:cxnLst>
                      <a:cxn ang="0">
                        <a:pos x="connsiteX0" y="connsiteY0"/>
                      </a:cxn>
                      <a:cxn ang="0">
                        <a:pos x="connsiteX1" y="connsiteY1"/>
                      </a:cxn>
                    </a:cxnLst>
                    <a:rect l="l" t="t" r="r" b="b"/>
                    <a:pathLst>
                      <a:path w="28575">
                        <a:moveTo>
                          <a:pt x="36385" y="0"/>
                        </a:moveTo>
                        <a:lnTo>
                          <a:pt x="0" y="0"/>
                        </a:lnTo>
                      </a:path>
                    </a:pathLst>
                  </a:custGeom>
                  <a:ln w="9525" cap="flat">
                    <a:solidFill>
                      <a:srgbClr val="CCFFFF"/>
                    </a:solidFill>
                    <a:prstDash val="solid"/>
                    <a:miter/>
                  </a:ln>
                </p:spPr>
                <p:txBody>
                  <a:bodyPr rtlCol="0" anchor="ctr"/>
                  <a:lstStyle/>
                  <a:p>
                    <a:endParaRPr lang="zh-TW" altLang="en-US"/>
                  </a:p>
                </p:txBody>
              </p:sp>
              <p:sp>
                <p:nvSpPr>
                  <p:cNvPr id="155" name="手繪多邊形: 圖案 154">
                    <a:extLst>
                      <a:ext uri="{FF2B5EF4-FFF2-40B4-BE49-F238E27FC236}">
                        <a16:creationId xmlns:a16="http://schemas.microsoft.com/office/drawing/2014/main" id="{52A148AB-0147-4633-999D-18803D6F4CC8}"/>
                      </a:ext>
                    </a:extLst>
                  </p:cNvPr>
                  <p:cNvSpPr/>
                  <p:nvPr/>
                </p:nvSpPr>
                <p:spPr>
                  <a:xfrm>
                    <a:off x="6720745" y="3360039"/>
                    <a:ext cx="28575" cy="9525"/>
                  </a:xfrm>
                  <a:custGeom>
                    <a:avLst/>
                    <a:gdLst>
                      <a:gd name="connsiteX0" fmla="*/ 36481 w 28575"/>
                      <a:gd name="connsiteY0" fmla="*/ 0 h 0"/>
                      <a:gd name="connsiteX1" fmla="*/ 0 w 28575"/>
                      <a:gd name="connsiteY1" fmla="*/ 0 h 0"/>
                    </a:gdLst>
                    <a:ahLst/>
                    <a:cxnLst>
                      <a:cxn ang="0">
                        <a:pos x="connsiteX0" y="connsiteY0"/>
                      </a:cxn>
                      <a:cxn ang="0">
                        <a:pos x="connsiteX1" y="connsiteY1"/>
                      </a:cxn>
                    </a:cxnLst>
                    <a:rect l="l" t="t" r="r" b="b"/>
                    <a:pathLst>
                      <a:path w="28575">
                        <a:moveTo>
                          <a:pt x="36481" y="0"/>
                        </a:moveTo>
                        <a:lnTo>
                          <a:pt x="0" y="0"/>
                        </a:lnTo>
                      </a:path>
                    </a:pathLst>
                  </a:custGeom>
                  <a:ln w="9525" cap="flat">
                    <a:solidFill>
                      <a:srgbClr val="CCFFFF"/>
                    </a:solidFill>
                    <a:prstDash val="solid"/>
                    <a:miter/>
                  </a:ln>
                </p:spPr>
                <p:txBody>
                  <a:bodyPr rtlCol="0" anchor="ctr"/>
                  <a:lstStyle/>
                  <a:p>
                    <a:endParaRPr lang="zh-TW" altLang="en-US"/>
                  </a:p>
                </p:txBody>
              </p:sp>
              <p:sp>
                <p:nvSpPr>
                  <p:cNvPr id="156" name="手繪多邊形: 圖案 155">
                    <a:extLst>
                      <a:ext uri="{FF2B5EF4-FFF2-40B4-BE49-F238E27FC236}">
                        <a16:creationId xmlns:a16="http://schemas.microsoft.com/office/drawing/2014/main" id="{88DBB2AC-FD41-4748-97FD-2AB16586E148}"/>
                      </a:ext>
                    </a:extLst>
                  </p:cNvPr>
                  <p:cNvSpPr/>
                  <p:nvPr/>
                </p:nvSpPr>
                <p:spPr>
                  <a:xfrm>
                    <a:off x="6641021" y="3360039"/>
                    <a:ext cx="28575" cy="9525"/>
                  </a:xfrm>
                  <a:custGeom>
                    <a:avLst/>
                    <a:gdLst>
                      <a:gd name="connsiteX0" fmla="*/ 36481 w 28575"/>
                      <a:gd name="connsiteY0" fmla="*/ 0 h 0"/>
                      <a:gd name="connsiteX1" fmla="*/ 0 w 28575"/>
                      <a:gd name="connsiteY1" fmla="*/ 0 h 0"/>
                    </a:gdLst>
                    <a:ahLst/>
                    <a:cxnLst>
                      <a:cxn ang="0">
                        <a:pos x="connsiteX0" y="connsiteY0"/>
                      </a:cxn>
                      <a:cxn ang="0">
                        <a:pos x="connsiteX1" y="connsiteY1"/>
                      </a:cxn>
                    </a:cxnLst>
                    <a:rect l="l" t="t" r="r" b="b"/>
                    <a:pathLst>
                      <a:path w="28575">
                        <a:moveTo>
                          <a:pt x="36481" y="0"/>
                        </a:moveTo>
                        <a:lnTo>
                          <a:pt x="0" y="0"/>
                        </a:lnTo>
                      </a:path>
                    </a:pathLst>
                  </a:custGeom>
                  <a:ln w="9525" cap="flat">
                    <a:solidFill>
                      <a:srgbClr val="CCFFFF"/>
                    </a:solidFill>
                    <a:prstDash val="solid"/>
                    <a:miter/>
                  </a:ln>
                </p:spPr>
                <p:txBody>
                  <a:bodyPr rtlCol="0" anchor="ctr"/>
                  <a:lstStyle/>
                  <a:p>
                    <a:endParaRPr lang="zh-TW" altLang="en-US"/>
                  </a:p>
                </p:txBody>
              </p:sp>
              <p:sp>
                <p:nvSpPr>
                  <p:cNvPr id="157" name="手繪多邊形: 圖案 156">
                    <a:extLst>
                      <a:ext uri="{FF2B5EF4-FFF2-40B4-BE49-F238E27FC236}">
                        <a16:creationId xmlns:a16="http://schemas.microsoft.com/office/drawing/2014/main" id="{B759DC99-39A6-4ADF-818C-CA41891D4ED4}"/>
                      </a:ext>
                    </a:extLst>
                  </p:cNvPr>
                  <p:cNvSpPr/>
                  <p:nvPr/>
                </p:nvSpPr>
                <p:spPr>
                  <a:xfrm>
                    <a:off x="6561392" y="3360039"/>
                    <a:ext cx="28575" cy="9525"/>
                  </a:xfrm>
                  <a:custGeom>
                    <a:avLst/>
                    <a:gdLst>
                      <a:gd name="connsiteX0" fmla="*/ 36385 w 28575"/>
                      <a:gd name="connsiteY0" fmla="*/ 0 h 0"/>
                      <a:gd name="connsiteX1" fmla="*/ 0 w 28575"/>
                      <a:gd name="connsiteY1" fmla="*/ 0 h 0"/>
                    </a:gdLst>
                    <a:ahLst/>
                    <a:cxnLst>
                      <a:cxn ang="0">
                        <a:pos x="connsiteX0" y="connsiteY0"/>
                      </a:cxn>
                      <a:cxn ang="0">
                        <a:pos x="connsiteX1" y="connsiteY1"/>
                      </a:cxn>
                    </a:cxnLst>
                    <a:rect l="l" t="t" r="r" b="b"/>
                    <a:pathLst>
                      <a:path w="28575">
                        <a:moveTo>
                          <a:pt x="36385" y="0"/>
                        </a:moveTo>
                        <a:lnTo>
                          <a:pt x="0" y="0"/>
                        </a:lnTo>
                      </a:path>
                    </a:pathLst>
                  </a:custGeom>
                  <a:ln w="9525" cap="flat">
                    <a:solidFill>
                      <a:srgbClr val="CCFFFF"/>
                    </a:solidFill>
                    <a:prstDash val="solid"/>
                    <a:miter/>
                  </a:ln>
                </p:spPr>
                <p:txBody>
                  <a:bodyPr rtlCol="0" anchor="ctr"/>
                  <a:lstStyle/>
                  <a:p>
                    <a:endParaRPr lang="zh-TW" altLang="en-US"/>
                  </a:p>
                </p:txBody>
              </p:sp>
              <p:sp>
                <p:nvSpPr>
                  <p:cNvPr id="158" name="手繪多邊形: 圖案 157">
                    <a:extLst>
                      <a:ext uri="{FF2B5EF4-FFF2-40B4-BE49-F238E27FC236}">
                        <a16:creationId xmlns:a16="http://schemas.microsoft.com/office/drawing/2014/main" id="{BFE198F8-4DBA-4F8D-B7D9-A6C97441664A}"/>
                      </a:ext>
                    </a:extLst>
                  </p:cNvPr>
                  <p:cNvSpPr/>
                  <p:nvPr/>
                </p:nvSpPr>
                <p:spPr>
                  <a:xfrm>
                    <a:off x="6481667" y="3360039"/>
                    <a:ext cx="28575" cy="9525"/>
                  </a:xfrm>
                  <a:custGeom>
                    <a:avLst/>
                    <a:gdLst>
                      <a:gd name="connsiteX0" fmla="*/ 36385 w 28575"/>
                      <a:gd name="connsiteY0" fmla="*/ 0 h 0"/>
                      <a:gd name="connsiteX1" fmla="*/ 0 w 28575"/>
                      <a:gd name="connsiteY1" fmla="*/ 0 h 0"/>
                    </a:gdLst>
                    <a:ahLst/>
                    <a:cxnLst>
                      <a:cxn ang="0">
                        <a:pos x="connsiteX0" y="connsiteY0"/>
                      </a:cxn>
                      <a:cxn ang="0">
                        <a:pos x="connsiteX1" y="connsiteY1"/>
                      </a:cxn>
                    </a:cxnLst>
                    <a:rect l="l" t="t" r="r" b="b"/>
                    <a:pathLst>
                      <a:path w="28575">
                        <a:moveTo>
                          <a:pt x="36385" y="0"/>
                        </a:moveTo>
                        <a:lnTo>
                          <a:pt x="0" y="0"/>
                        </a:lnTo>
                      </a:path>
                    </a:pathLst>
                  </a:custGeom>
                  <a:ln w="9525" cap="flat">
                    <a:solidFill>
                      <a:srgbClr val="CCFFFF"/>
                    </a:solidFill>
                    <a:prstDash val="solid"/>
                    <a:miter/>
                  </a:ln>
                </p:spPr>
                <p:txBody>
                  <a:bodyPr rtlCol="0" anchor="ctr"/>
                  <a:lstStyle/>
                  <a:p>
                    <a:endParaRPr lang="zh-TW" altLang="en-US"/>
                  </a:p>
                </p:txBody>
              </p:sp>
            </p:grpSp>
            <p:grpSp>
              <p:nvGrpSpPr>
                <p:cNvPr id="119" name="圖形 56">
                  <a:extLst>
                    <a:ext uri="{FF2B5EF4-FFF2-40B4-BE49-F238E27FC236}">
                      <a16:creationId xmlns:a16="http://schemas.microsoft.com/office/drawing/2014/main" id="{402BE2D9-309D-4772-98BE-0A20DF3F3758}"/>
                    </a:ext>
                  </a:extLst>
                </p:cNvPr>
                <p:cNvGrpSpPr/>
                <p:nvPr/>
              </p:nvGrpSpPr>
              <p:grpSpPr>
                <a:xfrm>
                  <a:off x="1667280" y="5531640"/>
                  <a:ext cx="3538857" cy="245923"/>
                  <a:chOff x="5061395" y="3435001"/>
                  <a:chExt cx="2057400" cy="142970"/>
                </a:xfrm>
                <a:solidFill>
                  <a:schemeClr val="bg1"/>
                </a:solidFill>
              </p:grpSpPr>
              <p:sp>
                <p:nvSpPr>
                  <p:cNvPr id="133" name="手繪多邊形: 圖案 132">
                    <a:extLst>
                      <a:ext uri="{FF2B5EF4-FFF2-40B4-BE49-F238E27FC236}">
                        <a16:creationId xmlns:a16="http://schemas.microsoft.com/office/drawing/2014/main" id="{4BD5DE0E-B6F8-4491-9D0B-8233C853D6A0}"/>
                      </a:ext>
                    </a:extLst>
                  </p:cNvPr>
                  <p:cNvSpPr/>
                  <p:nvPr/>
                </p:nvSpPr>
                <p:spPr>
                  <a:xfrm>
                    <a:off x="5061395" y="3568446"/>
                    <a:ext cx="2057400" cy="9525"/>
                  </a:xfrm>
                  <a:custGeom>
                    <a:avLst/>
                    <a:gdLst>
                      <a:gd name="connsiteX0" fmla="*/ 0 w 2057400"/>
                      <a:gd name="connsiteY0" fmla="*/ 0 h 0"/>
                      <a:gd name="connsiteX1" fmla="*/ 2064734 w 2057400"/>
                      <a:gd name="connsiteY1" fmla="*/ 0 h 0"/>
                    </a:gdLst>
                    <a:ahLst/>
                    <a:cxnLst>
                      <a:cxn ang="0">
                        <a:pos x="connsiteX0" y="connsiteY0"/>
                      </a:cxn>
                      <a:cxn ang="0">
                        <a:pos x="connsiteX1" y="connsiteY1"/>
                      </a:cxn>
                    </a:cxnLst>
                    <a:rect l="l" t="t" r="r" b="b"/>
                    <a:pathLst>
                      <a:path w="2057400">
                        <a:moveTo>
                          <a:pt x="0" y="0"/>
                        </a:moveTo>
                        <a:lnTo>
                          <a:pt x="2064734" y="0"/>
                        </a:lnTo>
                      </a:path>
                    </a:pathLst>
                  </a:custGeom>
                  <a:grpFill/>
                  <a:ln w="9525" cap="flat">
                    <a:solidFill>
                      <a:srgbClr val="CCFFFF"/>
                    </a:solidFill>
                    <a:prstDash val="solid"/>
                    <a:miter/>
                  </a:ln>
                </p:spPr>
                <p:txBody>
                  <a:bodyPr rtlCol="0" anchor="ctr"/>
                  <a:lstStyle/>
                  <a:p>
                    <a:endParaRPr lang="zh-TW" altLang="en-US"/>
                  </a:p>
                </p:txBody>
              </p:sp>
              <p:sp>
                <p:nvSpPr>
                  <p:cNvPr id="134" name="手繪多邊形: 圖案 133">
                    <a:extLst>
                      <a:ext uri="{FF2B5EF4-FFF2-40B4-BE49-F238E27FC236}">
                        <a16:creationId xmlns:a16="http://schemas.microsoft.com/office/drawing/2014/main" id="{21BF0558-02CD-4321-BC63-8A011680E137}"/>
                      </a:ext>
                    </a:extLst>
                  </p:cNvPr>
                  <p:cNvSpPr/>
                  <p:nvPr/>
                </p:nvSpPr>
                <p:spPr>
                  <a:xfrm>
                    <a:off x="5577554" y="3435001"/>
                    <a:ext cx="9525" cy="133350"/>
                  </a:xfrm>
                  <a:custGeom>
                    <a:avLst/>
                    <a:gdLst>
                      <a:gd name="connsiteX0" fmla="*/ 0 w 0"/>
                      <a:gd name="connsiteY0" fmla="*/ 0 h 133350"/>
                      <a:gd name="connsiteX1" fmla="*/ 0 w 0"/>
                      <a:gd name="connsiteY1" fmla="*/ 133445 h 133350"/>
                    </a:gdLst>
                    <a:ahLst/>
                    <a:cxnLst>
                      <a:cxn ang="0">
                        <a:pos x="connsiteX0" y="connsiteY0"/>
                      </a:cxn>
                      <a:cxn ang="0">
                        <a:pos x="connsiteX1" y="connsiteY1"/>
                      </a:cxn>
                    </a:cxnLst>
                    <a:rect l="l" t="t" r="r" b="b"/>
                    <a:pathLst>
                      <a:path h="133350">
                        <a:moveTo>
                          <a:pt x="0" y="0"/>
                        </a:moveTo>
                        <a:lnTo>
                          <a:pt x="0" y="133445"/>
                        </a:lnTo>
                      </a:path>
                    </a:pathLst>
                  </a:custGeom>
                  <a:grpFill/>
                  <a:ln w="9525" cap="flat">
                    <a:solidFill>
                      <a:srgbClr val="CCFFFF"/>
                    </a:solidFill>
                    <a:prstDash val="solid"/>
                    <a:miter/>
                  </a:ln>
                </p:spPr>
                <p:txBody>
                  <a:bodyPr rtlCol="0" anchor="ctr"/>
                  <a:lstStyle/>
                  <a:p>
                    <a:endParaRPr lang="zh-TW" altLang="en-US"/>
                  </a:p>
                </p:txBody>
              </p:sp>
              <p:sp>
                <p:nvSpPr>
                  <p:cNvPr id="135" name="手繪多邊形: 圖案 134">
                    <a:extLst>
                      <a:ext uri="{FF2B5EF4-FFF2-40B4-BE49-F238E27FC236}">
                        <a16:creationId xmlns:a16="http://schemas.microsoft.com/office/drawing/2014/main" id="{684F3C83-FB08-495E-B0DF-E3BA788DA462}"/>
                      </a:ext>
                    </a:extLst>
                  </p:cNvPr>
                  <p:cNvSpPr/>
                  <p:nvPr/>
                </p:nvSpPr>
                <p:spPr>
                  <a:xfrm>
                    <a:off x="6093714" y="3435001"/>
                    <a:ext cx="9525" cy="133350"/>
                  </a:xfrm>
                  <a:custGeom>
                    <a:avLst/>
                    <a:gdLst>
                      <a:gd name="connsiteX0" fmla="*/ 0 w 0"/>
                      <a:gd name="connsiteY0" fmla="*/ 0 h 133350"/>
                      <a:gd name="connsiteX1" fmla="*/ 0 w 0"/>
                      <a:gd name="connsiteY1" fmla="*/ 133445 h 133350"/>
                    </a:gdLst>
                    <a:ahLst/>
                    <a:cxnLst>
                      <a:cxn ang="0">
                        <a:pos x="connsiteX0" y="connsiteY0"/>
                      </a:cxn>
                      <a:cxn ang="0">
                        <a:pos x="connsiteX1" y="connsiteY1"/>
                      </a:cxn>
                    </a:cxnLst>
                    <a:rect l="l" t="t" r="r" b="b"/>
                    <a:pathLst>
                      <a:path h="133350">
                        <a:moveTo>
                          <a:pt x="0" y="0"/>
                        </a:moveTo>
                        <a:lnTo>
                          <a:pt x="0" y="133445"/>
                        </a:lnTo>
                      </a:path>
                    </a:pathLst>
                  </a:custGeom>
                  <a:grpFill/>
                  <a:ln w="9525" cap="flat">
                    <a:solidFill>
                      <a:srgbClr val="CCFFFF"/>
                    </a:solidFill>
                    <a:prstDash val="solid"/>
                    <a:miter/>
                  </a:ln>
                </p:spPr>
                <p:txBody>
                  <a:bodyPr rtlCol="0" anchor="ctr"/>
                  <a:lstStyle/>
                  <a:p>
                    <a:endParaRPr lang="zh-TW" altLang="en-US"/>
                  </a:p>
                </p:txBody>
              </p:sp>
              <p:sp>
                <p:nvSpPr>
                  <p:cNvPr id="136" name="手繪多邊形: 圖案 135">
                    <a:extLst>
                      <a:ext uri="{FF2B5EF4-FFF2-40B4-BE49-F238E27FC236}">
                        <a16:creationId xmlns:a16="http://schemas.microsoft.com/office/drawing/2014/main" id="{3CF08C6E-9205-4CDD-BA0A-6CC9EF59F662}"/>
                      </a:ext>
                    </a:extLst>
                  </p:cNvPr>
                  <p:cNvSpPr/>
                  <p:nvPr/>
                </p:nvSpPr>
                <p:spPr>
                  <a:xfrm>
                    <a:off x="6609969" y="3435001"/>
                    <a:ext cx="9525" cy="133350"/>
                  </a:xfrm>
                  <a:custGeom>
                    <a:avLst/>
                    <a:gdLst>
                      <a:gd name="connsiteX0" fmla="*/ 0 w 0"/>
                      <a:gd name="connsiteY0" fmla="*/ 0 h 133350"/>
                      <a:gd name="connsiteX1" fmla="*/ 0 w 0"/>
                      <a:gd name="connsiteY1" fmla="*/ 133445 h 133350"/>
                    </a:gdLst>
                    <a:ahLst/>
                    <a:cxnLst>
                      <a:cxn ang="0">
                        <a:pos x="connsiteX0" y="connsiteY0"/>
                      </a:cxn>
                      <a:cxn ang="0">
                        <a:pos x="connsiteX1" y="connsiteY1"/>
                      </a:cxn>
                    </a:cxnLst>
                    <a:rect l="l" t="t" r="r" b="b"/>
                    <a:pathLst>
                      <a:path h="133350">
                        <a:moveTo>
                          <a:pt x="0" y="0"/>
                        </a:moveTo>
                        <a:lnTo>
                          <a:pt x="0" y="133445"/>
                        </a:lnTo>
                      </a:path>
                    </a:pathLst>
                  </a:custGeom>
                  <a:grpFill/>
                  <a:ln w="9525" cap="flat">
                    <a:solidFill>
                      <a:srgbClr val="CCFFFF"/>
                    </a:solidFill>
                    <a:prstDash val="solid"/>
                    <a:miter/>
                  </a:ln>
                </p:spPr>
                <p:txBody>
                  <a:bodyPr rtlCol="0" anchor="ctr"/>
                  <a:lstStyle/>
                  <a:p>
                    <a:endParaRPr lang="zh-TW" altLang="en-US"/>
                  </a:p>
                </p:txBody>
              </p:sp>
              <p:sp>
                <p:nvSpPr>
                  <p:cNvPr id="137" name="手繪多邊形: 圖案 136">
                    <a:extLst>
                      <a:ext uri="{FF2B5EF4-FFF2-40B4-BE49-F238E27FC236}">
                        <a16:creationId xmlns:a16="http://schemas.microsoft.com/office/drawing/2014/main" id="{5932D673-21B9-4741-8BE1-1D4AAE418F02}"/>
                      </a:ext>
                    </a:extLst>
                  </p:cNvPr>
                  <p:cNvSpPr/>
                  <p:nvPr/>
                </p:nvSpPr>
                <p:spPr>
                  <a:xfrm>
                    <a:off x="5474779" y="3466529"/>
                    <a:ext cx="66675" cy="66675"/>
                  </a:xfrm>
                  <a:custGeom>
                    <a:avLst/>
                    <a:gdLst>
                      <a:gd name="connsiteX0" fmla="*/ 59055 w 66675"/>
                      <a:gd name="connsiteY0" fmla="*/ 9525 h 66675"/>
                      <a:gd name="connsiteX1" fmla="*/ 59055 w 66675"/>
                      <a:gd name="connsiteY1" fmla="*/ 60865 h 66675"/>
                      <a:gd name="connsiteX2" fmla="*/ 9525 w 66675"/>
                      <a:gd name="connsiteY2" fmla="*/ 60865 h 66675"/>
                      <a:gd name="connsiteX3" fmla="*/ 9525 w 66675"/>
                      <a:gd name="connsiteY3" fmla="*/ 9525 h 66675"/>
                      <a:gd name="connsiteX4" fmla="*/ 59055 w 66675"/>
                      <a:gd name="connsiteY4" fmla="*/ 9525 h 66675"/>
                      <a:gd name="connsiteX5" fmla="*/ 68580 w 66675"/>
                      <a:gd name="connsiteY5" fmla="*/ 0 h 66675"/>
                      <a:gd name="connsiteX6" fmla="*/ 0 w 66675"/>
                      <a:gd name="connsiteY6" fmla="*/ 0 h 66675"/>
                      <a:gd name="connsiteX7" fmla="*/ 0 w 66675"/>
                      <a:gd name="connsiteY7" fmla="*/ 70390 h 66675"/>
                      <a:gd name="connsiteX8" fmla="*/ 68580 w 66675"/>
                      <a:gd name="connsiteY8" fmla="*/ 70390 h 66675"/>
                      <a:gd name="connsiteX9" fmla="*/ 68580 w 66675"/>
                      <a:gd name="connsiteY9" fmla="*/ 0 h 66675"/>
                      <a:gd name="connsiteX10" fmla="*/ 68580 w 66675"/>
                      <a:gd name="connsiteY10" fmla="*/ 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75" h="66675">
                        <a:moveTo>
                          <a:pt x="59055" y="9525"/>
                        </a:moveTo>
                        <a:lnTo>
                          <a:pt x="59055" y="60865"/>
                        </a:lnTo>
                        <a:lnTo>
                          <a:pt x="9525" y="60865"/>
                        </a:lnTo>
                        <a:lnTo>
                          <a:pt x="9525" y="9525"/>
                        </a:lnTo>
                        <a:lnTo>
                          <a:pt x="59055" y="9525"/>
                        </a:lnTo>
                        <a:moveTo>
                          <a:pt x="68580" y="0"/>
                        </a:moveTo>
                        <a:lnTo>
                          <a:pt x="0" y="0"/>
                        </a:lnTo>
                        <a:lnTo>
                          <a:pt x="0" y="70390"/>
                        </a:lnTo>
                        <a:lnTo>
                          <a:pt x="68580" y="70390"/>
                        </a:lnTo>
                        <a:lnTo>
                          <a:pt x="68580" y="0"/>
                        </a:lnTo>
                        <a:lnTo>
                          <a:pt x="68580" y="0"/>
                        </a:lnTo>
                        <a:close/>
                      </a:path>
                    </a:pathLst>
                  </a:custGeom>
                  <a:solidFill>
                    <a:srgbClr val="CCFFFF"/>
                  </a:solidFill>
                  <a:ln w="9525" cap="flat">
                    <a:solidFill>
                      <a:srgbClr val="CCFFFF"/>
                    </a:solidFill>
                    <a:prstDash val="solid"/>
                    <a:miter/>
                  </a:ln>
                </p:spPr>
                <p:txBody>
                  <a:bodyPr rtlCol="0" anchor="ctr"/>
                  <a:lstStyle/>
                  <a:p>
                    <a:endParaRPr lang="zh-TW" altLang="en-US"/>
                  </a:p>
                </p:txBody>
              </p:sp>
              <p:sp>
                <p:nvSpPr>
                  <p:cNvPr id="138" name="手繪多邊形: 圖案 137">
                    <a:extLst>
                      <a:ext uri="{FF2B5EF4-FFF2-40B4-BE49-F238E27FC236}">
                        <a16:creationId xmlns:a16="http://schemas.microsoft.com/office/drawing/2014/main" id="{C13C2329-8B06-4C19-ABB5-0687FF30B8EA}"/>
                      </a:ext>
                    </a:extLst>
                  </p:cNvPr>
                  <p:cNvSpPr/>
                  <p:nvPr/>
                </p:nvSpPr>
                <p:spPr>
                  <a:xfrm>
                    <a:off x="5991225" y="3466529"/>
                    <a:ext cx="66675" cy="66675"/>
                  </a:xfrm>
                  <a:custGeom>
                    <a:avLst/>
                    <a:gdLst>
                      <a:gd name="connsiteX0" fmla="*/ 59055 w 66675"/>
                      <a:gd name="connsiteY0" fmla="*/ 9525 h 66675"/>
                      <a:gd name="connsiteX1" fmla="*/ 59055 w 66675"/>
                      <a:gd name="connsiteY1" fmla="*/ 60865 h 66675"/>
                      <a:gd name="connsiteX2" fmla="*/ 9525 w 66675"/>
                      <a:gd name="connsiteY2" fmla="*/ 60865 h 66675"/>
                      <a:gd name="connsiteX3" fmla="*/ 9525 w 66675"/>
                      <a:gd name="connsiteY3" fmla="*/ 9525 h 66675"/>
                      <a:gd name="connsiteX4" fmla="*/ 59055 w 66675"/>
                      <a:gd name="connsiteY4" fmla="*/ 9525 h 66675"/>
                      <a:gd name="connsiteX5" fmla="*/ 68580 w 66675"/>
                      <a:gd name="connsiteY5" fmla="*/ 0 h 66675"/>
                      <a:gd name="connsiteX6" fmla="*/ 0 w 66675"/>
                      <a:gd name="connsiteY6" fmla="*/ 0 h 66675"/>
                      <a:gd name="connsiteX7" fmla="*/ 0 w 66675"/>
                      <a:gd name="connsiteY7" fmla="*/ 70390 h 66675"/>
                      <a:gd name="connsiteX8" fmla="*/ 68580 w 66675"/>
                      <a:gd name="connsiteY8" fmla="*/ 70390 h 66675"/>
                      <a:gd name="connsiteX9" fmla="*/ 68580 w 66675"/>
                      <a:gd name="connsiteY9" fmla="*/ 0 h 66675"/>
                      <a:gd name="connsiteX10" fmla="*/ 68580 w 66675"/>
                      <a:gd name="connsiteY10" fmla="*/ 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75" h="66675">
                        <a:moveTo>
                          <a:pt x="59055" y="9525"/>
                        </a:moveTo>
                        <a:lnTo>
                          <a:pt x="59055" y="60865"/>
                        </a:lnTo>
                        <a:lnTo>
                          <a:pt x="9525" y="60865"/>
                        </a:lnTo>
                        <a:lnTo>
                          <a:pt x="9525" y="9525"/>
                        </a:lnTo>
                        <a:lnTo>
                          <a:pt x="59055" y="9525"/>
                        </a:lnTo>
                        <a:moveTo>
                          <a:pt x="68580" y="0"/>
                        </a:moveTo>
                        <a:lnTo>
                          <a:pt x="0" y="0"/>
                        </a:lnTo>
                        <a:lnTo>
                          <a:pt x="0" y="70390"/>
                        </a:lnTo>
                        <a:lnTo>
                          <a:pt x="68580" y="70390"/>
                        </a:lnTo>
                        <a:lnTo>
                          <a:pt x="68580" y="0"/>
                        </a:lnTo>
                        <a:lnTo>
                          <a:pt x="68580" y="0"/>
                        </a:lnTo>
                        <a:close/>
                      </a:path>
                    </a:pathLst>
                  </a:custGeom>
                  <a:solidFill>
                    <a:srgbClr val="CCFFFF"/>
                  </a:solidFill>
                  <a:ln w="9525" cap="flat">
                    <a:solidFill>
                      <a:srgbClr val="CCFFFF"/>
                    </a:solidFill>
                    <a:prstDash val="solid"/>
                    <a:miter/>
                  </a:ln>
                </p:spPr>
                <p:txBody>
                  <a:bodyPr rtlCol="0" anchor="ctr"/>
                  <a:lstStyle/>
                  <a:p>
                    <a:endParaRPr lang="zh-TW" altLang="en-US"/>
                  </a:p>
                </p:txBody>
              </p:sp>
              <p:sp>
                <p:nvSpPr>
                  <p:cNvPr id="139" name="手繪多邊形: 圖案 138">
                    <a:extLst>
                      <a:ext uri="{FF2B5EF4-FFF2-40B4-BE49-F238E27FC236}">
                        <a16:creationId xmlns:a16="http://schemas.microsoft.com/office/drawing/2014/main" id="{0F5B8FD0-484C-43F7-8380-9D643D57807C}"/>
                      </a:ext>
                    </a:extLst>
                  </p:cNvPr>
                  <p:cNvSpPr/>
                  <p:nvPr/>
                </p:nvSpPr>
                <p:spPr>
                  <a:xfrm>
                    <a:off x="6507766" y="3466529"/>
                    <a:ext cx="66675" cy="66675"/>
                  </a:xfrm>
                  <a:custGeom>
                    <a:avLst/>
                    <a:gdLst>
                      <a:gd name="connsiteX0" fmla="*/ 59055 w 66675"/>
                      <a:gd name="connsiteY0" fmla="*/ 9525 h 66675"/>
                      <a:gd name="connsiteX1" fmla="*/ 59055 w 66675"/>
                      <a:gd name="connsiteY1" fmla="*/ 60865 h 66675"/>
                      <a:gd name="connsiteX2" fmla="*/ 9525 w 66675"/>
                      <a:gd name="connsiteY2" fmla="*/ 60865 h 66675"/>
                      <a:gd name="connsiteX3" fmla="*/ 9525 w 66675"/>
                      <a:gd name="connsiteY3" fmla="*/ 9525 h 66675"/>
                      <a:gd name="connsiteX4" fmla="*/ 59055 w 66675"/>
                      <a:gd name="connsiteY4" fmla="*/ 9525 h 66675"/>
                      <a:gd name="connsiteX5" fmla="*/ 68580 w 66675"/>
                      <a:gd name="connsiteY5" fmla="*/ 0 h 66675"/>
                      <a:gd name="connsiteX6" fmla="*/ 0 w 66675"/>
                      <a:gd name="connsiteY6" fmla="*/ 0 h 66675"/>
                      <a:gd name="connsiteX7" fmla="*/ 0 w 66675"/>
                      <a:gd name="connsiteY7" fmla="*/ 70390 h 66675"/>
                      <a:gd name="connsiteX8" fmla="*/ 68580 w 66675"/>
                      <a:gd name="connsiteY8" fmla="*/ 70390 h 66675"/>
                      <a:gd name="connsiteX9" fmla="*/ 68580 w 66675"/>
                      <a:gd name="connsiteY9" fmla="*/ 0 h 66675"/>
                      <a:gd name="connsiteX10" fmla="*/ 68580 w 66675"/>
                      <a:gd name="connsiteY10" fmla="*/ 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75" h="66675">
                        <a:moveTo>
                          <a:pt x="59055" y="9525"/>
                        </a:moveTo>
                        <a:lnTo>
                          <a:pt x="59055" y="60865"/>
                        </a:lnTo>
                        <a:lnTo>
                          <a:pt x="9525" y="60865"/>
                        </a:lnTo>
                        <a:lnTo>
                          <a:pt x="9525" y="9525"/>
                        </a:lnTo>
                        <a:lnTo>
                          <a:pt x="59055" y="9525"/>
                        </a:lnTo>
                        <a:moveTo>
                          <a:pt x="68580" y="0"/>
                        </a:moveTo>
                        <a:lnTo>
                          <a:pt x="0" y="0"/>
                        </a:lnTo>
                        <a:lnTo>
                          <a:pt x="0" y="70390"/>
                        </a:lnTo>
                        <a:lnTo>
                          <a:pt x="68580" y="70390"/>
                        </a:lnTo>
                        <a:lnTo>
                          <a:pt x="68580" y="0"/>
                        </a:lnTo>
                        <a:lnTo>
                          <a:pt x="68580" y="0"/>
                        </a:lnTo>
                        <a:close/>
                      </a:path>
                    </a:pathLst>
                  </a:custGeom>
                  <a:grpFill/>
                  <a:ln w="9525" cap="flat">
                    <a:solidFill>
                      <a:srgbClr val="CCFFFF"/>
                    </a:solidFill>
                    <a:prstDash val="solid"/>
                    <a:miter/>
                  </a:ln>
                </p:spPr>
                <p:txBody>
                  <a:bodyPr rtlCol="0" anchor="ctr"/>
                  <a:lstStyle/>
                  <a:p>
                    <a:endParaRPr lang="zh-TW" altLang="en-US"/>
                  </a:p>
                </p:txBody>
              </p:sp>
              <p:sp>
                <p:nvSpPr>
                  <p:cNvPr id="140" name="手繪多邊形: 圖案 139">
                    <a:extLst>
                      <a:ext uri="{FF2B5EF4-FFF2-40B4-BE49-F238E27FC236}">
                        <a16:creationId xmlns:a16="http://schemas.microsoft.com/office/drawing/2014/main" id="{632C916E-FF82-43BB-AD92-4C31932F907A}"/>
                      </a:ext>
                    </a:extLst>
                  </p:cNvPr>
                  <p:cNvSpPr/>
                  <p:nvPr/>
                </p:nvSpPr>
                <p:spPr>
                  <a:xfrm>
                    <a:off x="7024307" y="3466529"/>
                    <a:ext cx="66675" cy="66675"/>
                  </a:xfrm>
                  <a:custGeom>
                    <a:avLst/>
                    <a:gdLst>
                      <a:gd name="connsiteX0" fmla="*/ 59055 w 66675"/>
                      <a:gd name="connsiteY0" fmla="*/ 9525 h 66675"/>
                      <a:gd name="connsiteX1" fmla="*/ 59055 w 66675"/>
                      <a:gd name="connsiteY1" fmla="*/ 60865 h 66675"/>
                      <a:gd name="connsiteX2" fmla="*/ 9525 w 66675"/>
                      <a:gd name="connsiteY2" fmla="*/ 60865 h 66675"/>
                      <a:gd name="connsiteX3" fmla="*/ 9525 w 66675"/>
                      <a:gd name="connsiteY3" fmla="*/ 9525 h 66675"/>
                      <a:gd name="connsiteX4" fmla="*/ 59055 w 66675"/>
                      <a:gd name="connsiteY4" fmla="*/ 9525 h 66675"/>
                      <a:gd name="connsiteX5" fmla="*/ 68580 w 66675"/>
                      <a:gd name="connsiteY5" fmla="*/ 0 h 66675"/>
                      <a:gd name="connsiteX6" fmla="*/ 0 w 66675"/>
                      <a:gd name="connsiteY6" fmla="*/ 0 h 66675"/>
                      <a:gd name="connsiteX7" fmla="*/ 0 w 66675"/>
                      <a:gd name="connsiteY7" fmla="*/ 70390 h 66675"/>
                      <a:gd name="connsiteX8" fmla="*/ 68580 w 66675"/>
                      <a:gd name="connsiteY8" fmla="*/ 70390 h 66675"/>
                      <a:gd name="connsiteX9" fmla="*/ 68580 w 66675"/>
                      <a:gd name="connsiteY9" fmla="*/ 0 h 66675"/>
                      <a:gd name="connsiteX10" fmla="*/ 68580 w 66675"/>
                      <a:gd name="connsiteY10" fmla="*/ 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75" h="66675">
                        <a:moveTo>
                          <a:pt x="59055" y="9525"/>
                        </a:moveTo>
                        <a:lnTo>
                          <a:pt x="59055" y="60865"/>
                        </a:lnTo>
                        <a:lnTo>
                          <a:pt x="9525" y="60865"/>
                        </a:lnTo>
                        <a:lnTo>
                          <a:pt x="9525" y="9525"/>
                        </a:lnTo>
                        <a:lnTo>
                          <a:pt x="59055" y="9525"/>
                        </a:lnTo>
                        <a:moveTo>
                          <a:pt x="68580" y="0"/>
                        </a:moveTo>
                        <a:lnTo>
                          <a:pt x="0" y="0"/>
                        </a:lnTo>
                        <a:lnTo>
                          <a:pt x="0" y="70390"/>
                        </a:lnTo>
                        <a:lnTo>
                          <a:pt x="68580" y="70390"/>
                        </a:lnTo>
                        <a:lnTo>
                          <a:pt x="68580" y="0"/>
                        </a:lnTo>
                        <a:lnTo>
                          <a:pt x="68580" y="0"/>
                        </a:lnTo>
                        <a:close/>
                      </a:path>
                    </a:pathLst>
                  </a:custGeom>
                  <a:grpFill/>
                  <a:ln w="9525" cap="flat">
                    <a:solidFill>
                      <a:srgbClr val="CCFFFF"/>
                    </a:solidFill>
                    <a:prstDash val="solid"/>
                    <a:miter/>
                  </a:ln>
                </p:spPr>
                <p:txBody>
                  <a:bodyPr rtlCol="0" anchor="ctr"/>
                  <a:lstStyle/>
                  <a:p>
                    <a:endParaRPr lang="zh-TW" altLang="en-US"/>
                  </a:p>
                </p:txBody>
              </p:sp>
            </p:grpSp>
            <p:grpSp>
              <p:nvGrpSpPr>
                <p:cNvPr id="120" name="圖形 56">
                  <a:extLst>
                    <a:ext uri="{FF2B5EF4-FFF2-40B4-BE49-F238E27FC236}">
                      <a16:creationId xmlns:a16="http://schemas.microsoft.com/office/drawing/2014/main" id="{D9721BAA-5B11-41BD-8419-C99427AC7E6B}"/>
                    </a:ext>
                  </a:extLst>
                </p:cNvPr>
                <p:cNvGrpSpPr/>
                <p:nvPr/>
              </p:nvGrpSpPr>
              <p:grpSpPr>
                <a:xfrm>
                  <a:off x="1667280" y="5747985"/>
                  <a:ext cx="3538857" cy="245923"/>
                  <a:chOff x="5061395" y="3435001"/>
                  <a:chExt cx="2057400" cy="142970"/>
                </a:xfrm>
                <a:solidFill>
                  <a:schemeClr val="bg1"/>
                </a:solidFill>
              </p:grpSpPr>
              <p:sp>
                <p:nvSpPr>
                  <p:cNvPr id="122" name="手繪多邊形: 圖案 121">
                    <a:extLst>
                      <a:ext uri="{FF2B5EF4-FFF2-40B4-BE49-F238E27FC236}">
                        <a16:creationId xmlns:a16="http://schemas.microsoft.com/office/drawing/2014/main" id="{66C8BA5D-746B-4833-B6E9-DECBBB07B1D2}"/>
                      </a:ext>
                    </a:extLst>
                  </p:cNvPr>
                  <p:cNvSpPr/>
                  <p:nvPr/>
                </p:nvSpPr>
                <p:spPr>
                  <a:xfrm>
                    <a:off x="5061395" y="3568446"/>
                    <a:ext cx="2057400" cy="9525"/>
                  </a:xfrm>
                  <a:custGeom>
                    <a:avLst/>
                    <a:gdLst>
                      <a:gd name="connsiteX0" fmla="*/ 0 w 2057400"/>
                      <a:gd name="connsiteY0" fmla="*/ 0 h 0"/>
                      <a:gd name="connsiteX1" fmla="*/ 2064734 w 2057400"/>
                      <a:gd name="connsiteY1" fmla="*/ 0 h 0"/>
                    </a:gdLst>
                    <a:ahLst/>
                    <a:cxnLst>
                      <a:cxn ang="0">
                        <a:pos x="connsiteX0" y="connsiteY0"/>
                      </a:cxn>
                      <a:cxn ang="0">
                        <a:pos x="connsiteX1" y="connsiteY1"/>
                      </a:cxn>
                    </a:cxnLst>
                    <a:rect l="l" t="t" r="r" b="b"/>
                    <a:pathLst>
                      <a:path w="2057400">
                        <a:moveTo>
                          <a:pt x="0" y="0"/>
                        </a:moveTo>
                        <a:lnTo>
                          <a:pt x="2064734" y="0"/>
                        </a:lnTo>
                      </a:path>
                    </a:pathLst>
                  </a:custGeom>
                  <a:grpFill/>
                  <a:ln w="9525" cap="flat">
                    <a:solidFill>
                      <a:srgbClr val="CCFFFF"/>
                    </a:solidFill>
                    <a:prstDash val="solid"/>
                    <a:miter/>
                  </a:ln>
                </p:spPr>
                <p:txBody>
                  <a:bodyPr rtlCol="0" anchor="ctr"/>
                  <a:lstStyle/>
                  <a:p>
                    <a:endParaRPr lang="zh-TW" altLang="en-US"/>
                  </a:p>
                </p:txBody>
              </p:sp>
              <p:sp>
                <p:nvSpPr>
                  <p:cNvPr id="123" name="手繪多邊形: 圖案 122">
                    <a:extLst>
                      <a:ext uri="{FF2B5EF4-FFF2-40B4-BE49-F238E27FC236}">
                        <a16:creationId xmlns:a16="http://schemas.microsoft.com/office/drawing/2014/main" id="{739528DC-316D-4991-8565-AE341212FC2D}"/>
                      </a:ext>
                    </a:extLst>
                  </p:cNvPr>
                  <p:cNvSpPr/>
                  <p:nvPr/>
                </p:nvSpPr>
                <p:spPr>
                  <a:xfrm>
                    <a:off x="5577554" y="3435001"/>
                    <a:ext cx="9525" cy="133350"/>
                  </a:xfrm>
                  <a:custGeom>
                    <a:avLst/>
                    <a:gdLst>
                      <a:gd name="connsiteX0" fmla="*/ 0 w 0"/>
                      <a:gd name="connsiteY0" fmla="*/ 0 h 133350"/>
                      <a:gd name="connsiteX1" fmla="*/ 0 w 0"/>
                      <a:gd name="connsiteY1" fmla="*/ 133445 h 133350"/>
                    </a:gdLst>
                    <a:ahLst/>
                    <a:cxnLst>
                      <a:cxn ang="0">
                        <a:pos x="connsiteX0" y="connsiteY0"/>
                      </a:cxn>
                      <a:cxn ang="0">
                        <a:pos x="connsiteX1" y="connsiteY1"/>
                      </a:cxn>
                    </a:cxnLst>
                    <a:rect l="l" t="t" r="r" b="b"/>
                    <a:pathLst>
                      <a:path h="133350">
                        <a:moveTo>
                          <a:pt x="0" y="0"/>
                        </a:moveTo>
                        <a:lnTo>
                          <a:pt x="0" y="133445"/>
                        </a:lnTo>
                      </a:path>
                    </a:pathLst>
                  </a:custGeom>
                  <a:grpFill/>
                  <a:ln w="9525" cap="flat">
                    <a:solidFill>
                      <a:srgbClr val="CCFFFF"/>
                    </a:solidFill>
                    <a:prstDash val="solid"/>
                    <a:miter/>
                  </a:ln>
                </p:spPr>
                <p:txBody>
                  <a:bodyPr rtlCol="0" anchor="ctr"/>
                  <a:lstStyle/>
                  <a:p>
                    <a:endParaRPr lang="zh-TW" altLang="en-US"/>
                  </a:p>
                </p:txBody>
              </p:sp>
              <p:sp>
                <p:nvSpPr>
                  <p:cNvPr id="124" name="手繪多邊形: 圖案 123">
                    <a:extLst>
                      <a:ext uri="{FF2B5EF4-FFF2-40B4-BE49-F238E27FC236}">
                        <a16:creationId xmlns:a16="http://schemas.microsoft.com/office/drawing/2014/main" id="{53B0E0EF-0AC5-4153-8F7E-2E428E276A5D}"/>
                      </a:ext>
                    </a:extLst>
                  </p:cNvPr>
                  <p:cNvSpPr/>
                  <p:nvPr/>
                </p:nvSpPr>
                <p:spPr>
                  <a:xfrm>
                    <a:off x="6093714" y="3435001"/>
                    <a:ext cx="9525" cy="133350"/>
                  </a:xfrm>
                  <a:custGeom>
                    <a:avLst/>
                    <a:gdLst>
                      <a:gd name="connsiteX0" fmla="*/ 0 w 0"/>
                      <a:gd name="connsiteY0" fmla="*/ 0 h 133350"/>
                      <a:gd name="connsiteX1" fmla="*/ 0 w 0"/>
                      <a:gd name="connsiteY1" fmla="*/ 133445 h 133350"/>
                    </a:gdLst>
                    <a:ahLst/>
                    <a:cxnLst>
                      <a:cxn ang="0">
                        <a:pos x="connsiteX0" y="connsiteY0"/>
                      </a:cxn>
                      <a:cxn ang="0">
                        <a:pos x="connsiteX1" y="connsiteY1"/>
                      </a:cxn>
                    </a:cxnLst>
                    <a:rect l="l" t="t" r="r" b="b"/>
                    <a:pathLst>
                      <a:path h="133350">
                        <a:moveTo>
                          <a:pt x="0" y="0"/>
                        </a:moveTo>
                        <a:lnTo>
                          <a:pt x="0" y="133445"/>
                        </a:lnTo>
                      </a:path>
                    </a:pathLst>
                  </a:custGeom>
                  <a:grpFill/>
                  <a:ln w="9525" cap="flat">
                    <a:solidFill>
                      <a:srgbClr val="CCFFFF"/>
                    </a:solidFill>
                    <a:prstDash val="solid"/>
                    <a:miter/>
                  </a:ln>
                </p:spPr>
                <p:txBody>
                  <a:bodyPr rtlCol="0" anchor="ctr"/>
                  <a:lstStyle/>
                  <a:p>
                    <a:endParaRPr lang="zh-TW" altLang="en-US"/>
                  </a:p>
                </p:txBody>
              </p:sp>
              <p:sp>
                <p:nvSpPr>
                  <p:cNvPr id="125" name="手繪多邊形: 圖案 124">
                    <a:extLst>
                      <a:ext uri="{FF2B5EF4-FFF2-40B4-BE49-F238E27FC236}">
                        <a16:creationId xmlns:a16="http://schemas.microsoft.com/office/drawing/2014/main" id="{8CB768F1-AC49-43F5-8642-881E0CD3D449}"/>
                      </a:ext>
                    </a:extLst>
                  </p:cNvPr>
                  <p:cNvSpPr/>
                  <p:nvPr/>
                </p:nvSpPr>
                <p:spPr>
                  <a:xfrm>
                    <a:off x="6609969" y="3435001"/>
                    <a:ext cx="9525" cy="133350"/>
                  </a:xfrm>
                  <a:custGeom>
                    <a:avLst/>
                    <a:gdLst>
                      <a:gd name="connsiteX0" fmla="*/ 0 w 0"/>
                      <a:gd name="connsiteY0" fmla="*/ 0 h 133350"/>
                      <a:gd name="connsiteX1" fmla="*/ 0 w 0"/>
                      <a:gd name="connsiteY1" fmla="*/ 133445 h 133350"/>
                    </a:gdLst>
                    <a:ahLst/>
                    <a:cxnLst>
                      <a:cxn ang="0">
                        <a:pos x="connsiteX0" y="connsiteY0"/>
                      </a:cxn>
                      <a:cxn ang="0">
                        <a:pos x="connsiteX1" y="connsiteY1"/>
                      </a:cxn>
                    </a:cxnLst>
                    <a:rect l="l" t="t" r="r" b="b"/>
                    <a:pathLst>
                      <a:path h="133350">
                        <a:moveTo>
                          <a:pt x="0" y="0"/>
                        </a:moveTo>
                        <a:lnTo>
                          <a:pt x="0" y="133445"/>
                        </a:lnTo>
                      </a:path>
                    </a:pathLst>
                  </a:custGeom>
                  <a:grpFill/>
                  <a:ln w="9525" cap="flat">
                    <a:solidFill>
                      <a:srgbClr val="CCFFFF"/>
                    </a:solidFill>
                    <a:prstDash val="solid"/>
                    <a:miter/>
                  </a:ln>
                </p:spPr>
                <p:txBody>
                  <a:bodyPr rtlCol="0" anchor="ctr"/>
                  <a:lstStyle/>
                  <a:p>
                    <a:endParaRPr lang="zh-TW" altLang="en-US"/>
                  </a:p>
                </p:txBody>
              </p:sp>
              <p:sp>
                <p:nvSpPr>
                  <p:cNvPr id="129" name="手繪多邊形: 圖案 128">
                    <a:extLst>
                      <a:ext uri="{FF2B5EF4-FFF2-40B4-BE49-F238E27FC236}">
                        <a16:creationId xmlns:a16="http://schemas.microsoft.com/office/drawing/2014/main" id="{621F0C46-0249-42D0-89F1-37D304585F8C}"/>
                      </a:ext>
                    </a:extLst>
                  </p:cNvPr>
                  <p:cNvSpPr/>
                  <p:nvPr/>
                </p:nvSpPr>
                <p:spPr>
                  <a:xfrm>
                    <a:off x="5474779" y="3466529"/>
                    <a:ext cx="66675" cy="66675"/>
                  </a:xfrm>
                  <a:custGeom>
                    <a:avLst/>
                    <a:gdLst>
                      <a:gd name="connsiteX0" fmla="*/ 59055 w 66675"/>
                      <a:gd name="connsiteY0" fmla="*/ 9525 h 66675"/>
                      <a:gd name="connsiteX1" fmla="*/ 59055 w 66675"/>
                      <a:gd name="connsiteY1" fmla="*/ 60865 h 66675"/>
                      <a:gd name="connsiteX2" fmla="*/ 9525 w 66675"/>
                      <a:gd name="connsiteY2" fmla="*/ 60865 h 66675"/>
                      <a:gd name="connsiteX3" fmla="*/ 9525 w 66675"/>
                      <a:gd name="connsiteY3" fmla="*/ 9525 h 66675"/>
                      <a:gd name="connsiteX4" fmla="*/ 59055 w 66675"/>
                      <a:gd name="connsiteY4" fmla="*/ 9525 h 66675"/>
                      <a:gd name="connsiteX5" fmla="*/ 68580 w 66675"/>
                      <a:gd name="connsiteY5" fmla="*/ 0 h 66675"/>
                      <a:gd name="connsiteX6" fmla="*/ 0 w 66675"/>
                      <a:gd name="connsiteY6" fmla="*/ 0 h 66675"/>
                      <a:gd name="connsiteX7" fmla="*/ 0 w 66675"/>
                      <a:gd name="connsiteY7" fmla="*/ 70390 h 66675"/>
                      <a:gd name="connsiteX8" fmla="*/ 68580 w 66675"/>
                      <a:gd name="connsiteY8" fmla="*/ 70390 h 66675"/>
                      <a:gd name="connsiteX9" fmla="*/ 68580 w 66675"/>
                      <a:gd name="connsiteY9" fmla="*/ 0 h 66675"/>
                      <a:gd name="connsiteX10" fmla="*/ 68580 w 66675"/>
                      <a:gd name="connsiteY10" fmla="*/ 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75" h="66675">
                        <a:moveTo>
                          <a:pt x="59055" y="9525"/>
                        </a:moveTo>
                        <a:lnTo>
                          <a:pt x="59055" y="60865"/>
                        </a:lnTo>
                        <a:lnTo>
                          <a:pt x="9525" y="60865"/>
                        </a:lnTo>
                        <a:lnTo>
                          <a:pt x="9525" y="9525"/>
                        </a:lnTo>
                        <a:lnTo>
                          <a:pt x="59055" y="9525"/>
                        </a:lnTo>
                        <a:moveTo>
                          <a:pt x="68580" y="0"/>
                        </a:moveTo>
                        <a:lnTo>
                          <a:pt x="0" y="0"/>
                        </a:lnTo>
                        <a:lnTo>
                          <a:pt x="0" y="70390"/>
                        </a:lnTo>
                        <a:lnTo>
                          <a:pt x="68580" y="70390"/>
                        </a:lnTo>
                        <a:lnTo>
                          <a:pt x="68580" y="0"/>
                        </a:lnTo>
                        <a:lnTo>
                          <a:pt x="68580" y="0"/>
                        </a:lnTo>
                        <a:close/>
                      </a:path>
                    </a:pathLst>
                  </a:custGeom>
                  <a:solidFill>
                    <a:srgbClr val="CCFFFF"/>
                  </a:solidFill>
                  <a:ln w="9525" cap="flat">
                    <a:solidFill>
                      <a:srgbClr val="CCFFFF"/>
                    </a:solidFill>
                    <a:prstDash val="solid"/>
                    <a:miter/>
                  </a:ln>
                </p:spPr>
                <p:txBody>
                  <a:bodyPr rtlCol="0" anchor="ctr"/>
                  <a:lstStyle/>
                  <a:p>
                    <a:endParaRPr lang="zh-TW" altLang="en-US"/>
                  </a:p>
                </p:txBody>
              </p:sp>
              <p:sp>
                <p:nvSpPr>
                  <p:cNvPr id="130" name="手繪多邊形: 圖案 129">
                    <a:extLst>
                      <a:ext uri="{FF2B5EF4-FFF2-40B4-BE49-F238E27FC236}">
                        <a16:creationId xmlns:a16="http://schemas.microsoft.com/office/drawing/2014/main" id="{B682B04A-BA9E-463C-B022-2D2878D36D6A}"/>
                      </a:ext>
                    </a:extLst>
                  </p:cNvPr>
                  <p:cNvSpPr/>
                  <p:nvPr/>
                </p:nvSpPr>
                <p:spPr>
                  <a:xfrm>
                    <a:off x="5991225" y="3466529"/>
                    <a:ext cx="66675" cy="66675"/>
                  </a:xfrm>
                  <a:custGeom>
                    <a:avLst/>
                    <a:gdLst>
                      <a:gd name="connsiteX0" fmla="*/ 59055 w 66675"/>
                      <a:gd name="connsiteY0" fmla="*/ 9525 h 66675"/>
                      <a:gd name="connsiteX1" fmla="*/ 59055 w 66675"/>
                      <a:gd name="connsiteY1" fmla="*/ 60865 h 66675"/>
                      <a:gd name="connsiteX2" fmla="*/ 9525 w 66675"/>
                      <a:gd name="connsiteY2" fmla="*/ 60865 h 66675"/>
                      <a:gd name="connsiteX3" fmla="*/ 9525 w 66675"/>
                      <a:gd name="connsiteY3" fmla="*/ 9525 h 66675"/>
                      <a:gd name="connsiteX4" fmla="*/ 59055 w 66675"/>
                      <a:gd name="connsiteY4" fmla="*/ 9525 h 66675"/>
                      <a:gd name="connsiteX5" fmla="*/ 68580 w 66675"/>
                      <a:gd name="connsiteY5" fmla="*/ 0 h 66675"/>
                      <a:gd name="connsiteX6" fmla="*/ 0 w 66675"/>
                      <a:gd name="connsiteY6" fmla="*/ 0 h 66675"/>
                      <a:gd name="connsiteX7" fmla="*/ 0 w 66675"/>
                      <a:gd name="connsiteY7" fmla="*/ 70390 h 66675"/>
                      <a:gd name="connsiteX8" fmla="*/ 68580 w 66675"/>
                      <a:gd name="connsiteY8" fmla="*/ 70390 h 66675"/>
                      <a:gd name="connsiteX9" fmla="*/ 68580 w 66675"/>
                      <a:gd name="connsiteY9" fmla="*/ 0 h 66675"/>
                      <a:gd name="connsiteX10" fmla="*/ 68580 w 66675"/>
                      <a:gd name="connsiteY10" fmla="*/ 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75" h="66675">
                        <a:moveTo>
                          <a:pt x="59055" y="9525"/>
                        </a:moveTo>
                        <a:lnTo>
                          <a:pt x="59055" y="60865"/>
                        </a:lnTo>
                        <a:lnTo>
                          <a:pt x="9525" y="60865"/>
                        </a:lnTo>
                        <a:lnTo>
                          <a:pt x="9525" y="9525"/>
                        </a:lnTo>
                        <a:lnTo>
                          <a:pt x="59055" y="9525"/>
                        </a:lnTo>
                        <a:moveTo>
                          <a:pt x="68580" y="0"/>
                        </a:moveTo>
                        <a:lnTo>
                          <a:pt x="0" y="0"/>
                        </a:lnTo>
                        <a:lnTo>
                          <a:pt x="0" y="70390"/>
                        </a:lnTo>
                        <a:lnTo>
                          <a:pt x="68580" y="70390"/>
                        </a:lnTo>
                        <a:lnTo>
                          <a:pt x="68580" y="0"/>
                        </a:lnTo>
                        <a:lnTo>
                          <a:pt x="68580" y="0"/>
                        </a:lnTo>
                        <a:close/>
                      </a:path>
                    </a:pathLst>
                  </a:custGeom>
                  <a:solidFill>
                    <a:srgbClr val="CCFFFF"/>
                  </a:solidFill>
                  <a:ln w="9525" cap="flat">
                    <a:solidFill>
                      <a:srgbClr val="CCFFFF"/>
                    </a:solidFill>
                    <a:prstDash val="solid"/>
                    <a:miter/>
                  </a:ln>
                </p:spPr>
                <p:txBody>
                  <a:bodyPr rtlCol="0" anchor="ctr"/>
                  <a:lstStyle/>
                  <a:p>
                    <a:endParaRPr lang="zh-TW" altLang="en-US"/>
                  </a:p>
                </p:txBody>
              </p:sp>
              <p:sp>
                <p:nvSpPr>
                  <p:cNvPr id="131" name="手繪多邊形: 圖案 130">
                    <a:extLst>
                      <a:ext uri="{FF2B5EF4-FFF2-40B4-BE49-F238E27FC236}">
                        <a16:creationId xmlns:a16="http://schemas.microsoft.com/office/drawing/2014/main" id="{DEE444B4-93DB-4994-9485-F90347D72165}"/>
                      </a:ext>
                    </a:extLst>
                  </p:cNvPr>
                  <p:cNvSpPr/>
                  <p:nvPr/>
                </p:nvSpPr>
                <p:spPr>
                  <a:xfrm>
                    <a:off x="6507766" y="3466529"/>
                    <a:ext cx="66675" cy="66675"/>
                  </a:xfrm>
                  <a:custGeom>
                    <a:avLst/>
                    <a:gdLst>
                      <a:gd name="connsiteX0" fmla="*/ 59055 w 66675"/>
                      <a:gd name="connsiteY0" fmla="*/ 9525 h 66675"/>
                      <a:gd name="connsiteX1" fmla="*/ 59055 w 66675"/>
                      <a:gd name="connsiteY1" fmla="*/ 60865 h 66675"/>
                      <a:gd name="connsiteX2" fmla="*/ 9525 w 66675"/>
                      <a:gd name="connsiteY2" fmla="*/ 60865 h 66675"/>
                      <a:gd name="connsiteX3" fmla="*/ 9525 w 66675"/>
                      <a:gd name="connsiteY3" fmla="*/ 9525 h 66675"/>
                      <a:gd name="connsiteX4" fmla="*/ 59055 w 66675"/>
                      <a:gd name="connsiteY4" fmla="*/ 9525 h 66675"/>
                      <a:gd name="connsiteX5" fmla="*/ 68580 w 66675"/>
                      <a:gd name="connsiteY5" fmla="*/ 0 h 66675"/>
                      <a:gd name="connsiteX6" fmla="*/ 0 w 66675"/>
                      <a:gd name="connsiteY6" fmla="*/ 0 h 66675"/>
                      <a:gd name="connsiteX7" fmla="*/ 0 w 66675"/>
                      <a:gd name="connsiteY7" fmla="*/ 70390 h 66675"/>
                      <a:gd name="connsiteX8" fmla="*/ 68580 w 66675"/>
                      <a:gd name="connsiteY8" fmla="*/ 70390 h 66675"/>
                      <a:gd name="connsiteX9" fmla="*/ 68580 w 66675"/>
                      <a:gd name="connsiteY9" fmla="*/ 0 h 66675"/>
                      <a:gd name="connsiteX10" fmla="*/ 68580 w 66675"/>
                      <a:gd name="connsiteY10" fmla="*/ 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75" h="66675">
                        <a:moveTo>
                          <a:pt x="59055" y="9525"/>
                        </a:moveTo>
                        <a:lnTo>
                          <a:pt x="59055" y="60865"/>
                        </a:lnTo>
                        <a:lnTo>
                          <a:pt x="9525" y="60865"/>
                        </a:lnTo>
                        <a:lnTo>
                          <a:pt x="9525" y="9525"/>
                        </a:lnTo>
                        <a:lnTo>
                          <a:pt x="59055" y="9525"/>
                        </a:lnTo>
                        <a:moveTo>
                          <a:pt x="68580" y="0"/>
                        </a:moveTo>
                        <a:lnTo>
                          <a:pt x="0" y="0"/>
                        </a:lnTo>
                        <a:lnTo>
                          <a:pt x="0" y="70390"/>
                        </a:lnTo>
                        <a:lnTo>
                          <a:pt x="68580" y="70390"/>
                        </a:lnTo>
                        <a:lnTo>
                          <a:pt x="68580" y="0"/>
                        </a:lnTo>
                        <a:lnTo>
                          <a:pt x="68580" y="0"/>
                        </a:lnTo>
                        <a:close/>
                      </a:path>
                    </a:pathLst>
                  </a:custGeom>
                  <a:solidFill>
                    <a:srgbClr val="CCFFFF"/>
                  </a:solidFill>
                  <a:ln w="9525" cap="flat">
                    <a:solidFill>
                      <a:srgbClr val="CCFFFF"/>
                    </a:solidFill>
                    <a:prstDash val="solid"/>
                    <a:miter/>
                  </a:ln>
                </p:spPr>
                <p:txBody>
                  <a:bodyPr rtlCol="0" anchor="ctr"/>
                  <a:lstStyle/>
                  <a:p>
                    <a:endParaRPr lang="zh-TW" altLang="en-US"/>
                  </a:p>
                </p:txBody>
              </p:sp>
              <p:sp>
                <p:nvSpPr>
                  <p:cNvPr id="132" name="手繪多邊形: 圖案 131">
                    <a:extLst>
                      <a:ext uri="{FF2B5EF4-FFF2-40B4-BE49-F238E27FC236}">
                        <a16:creationId xmlns:a16="http://schemas.microsoft.com/office/drawing/2014/main" id="{94644E5C-1185-416B-BE70-2009E22E4EA1}"/>
                      </a:ext>
                    </a:extLst>
                  </p:cNvPr>
                  <p:cNvSpPr/>
                  <p:nvPr/>
                </p:nvSpPr>
                <p:spPr>
                  <a:xfrm>
                    <a:off x="7024307" y="3466529"/>
                    <a:ext cx="66675" cy="66675"/>
                  </a:xfrm>
                  <a:custGeom>
                    <a:avLst/>
                    <a:gdLst>
                      <a:gd name="connsiteX0" fmla="*/ 59055 w 66675"/>
                      <a:gd name="connsiteY0" fmla="*/ 9525 h 66675"/>
                      <a:gd name="connsiteX1" fmla="*/ 59055 w 66675"/>
                      <a:gd name="connsiteY1" fmla="*/ 60865 h 66675"/>
                      <a:gd name="connsiteX2" fmla="*/ 9525 w 66675"/>
                      <a:gd name="connsiteY2" fmla="*/ 60865 h 66675"/>
                      <a:gd name="connsiteX3" fmla="*/ 9525 w 66675"/>
                      <a:gd name="connsiteY3" fmla="*/ 9525 h 66675"/>
                      <a:gd name="connsiteX4" fmla="*/ 59055 w 66675"/>
                      <a:gd name="connsiteY4" fmla="*/ 9525 h 66675"/>
                      <a:gd name="connsiteX5" fmla="*/ 68580 w 66675"/>
                      <a:gd name="connsiteY5" fmla="*/ 0 h 66675"/>
                      <a:gd name="connsiteX6" fmla="*/ 0 w 66675"/>
                      <a:gd name="connsiteY6" fmla="*/ 0 h 66675"/>
                      <a:gd name="connsiteX7" fmla="*/ 0 w 66675"/>
                      <a:gd name="connsiteY7" fmla="*/ 70390 h 66675"/>
                      <a:gd name="connsiteX8" fmla="*/ 68580 w 66675"/>
                      <a:gd name="connsiteY8" fmla="*/ 70390 h 66675"/>
                      <a:gd name="connsiteX9" fmla="*/ 68580 w 66675"/>
                      <a:gd name="connsiteY9" fmla="*/ 0 h 66675"/>
                      <a:gd name="connsiteX10" fmla="*/ 68580 w 66675"/>
                      <a:gd name="connsiteY10" fmla="*/ 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75" h="66675">
                        <a:moveTo>
                          <a:pt x="59055" y="9525"/>
                        </a:moveTo>
                        <a:lnTo>
                          <a:pt x="59055" y="60865"/>
                        </a:lnTo>
                        <a:lnTo>
                          <a:pt x="9525" y="60865"/>
                        </a:lnTo>
                        <a:lnTo>
                          <a:pt x="9525" y="9525"/>
                        </a:lnTo>
                        <a:lnTo>
                          <a:pt x="59055" y="9525"/>
                        </a:lnTo>
                        <a:moveTo>
                          <a:pt x="68580" y="0"/>
                        </a:moveTo>
                        <a:lnTo>
                          <a:pt x="0" y="0"/>
                        </a:lnTo>
                        <a:lnTo>
                          <a:pt x="0" y="70390"/>
                        </a:lnTo>
                        <a:lnTo>
                          <a:pt x="68580" y="70390"/>
                        </a:lnTo>
                        <a:lnTo>
                          <a:pt x="68580" y="0"/>
                        </a:lnTo>
                        <a:lnTo>
                          <a:pt x="68580" y="0"/>
                        </a:lnTo>
                        <a:close/>
                      </a:path>
                    </a:pathLst>
                  </a:custGeom>
                  <a:solidFill>
                    <a:srgbClr val="CCFFFF"/>
                  </a:solidFill>
                  <a:ln w="9525" cap="flat">
                    <a:solidFill>
                      <a:srgbClr val="CCFFFF"/>
                    </a:solidFill>
                    <a:prstDash val="solid"/>
                    <a:miter/>
                  </a:ln>
                </p:spPr>
                <p:txBody>
                  <a:bodyPr rtlCol="0" anchor="ctr"/>
                  <a:lstStyle/>
                  <a:p>
                    <a:endParaRPr lang="zh-TW" altLang="en-US"/>
                  </a:p>
                </p:txBody>
              </p:sp>
            </p:grpSp>
            <p:sp>
              <p:nvSpPr>
                <p:cNvPr id="121" name="矩形: 圓角 120">
                  <a:extLst>
                    <a:ext uri="{FF2B5EF4-FFF2-40B4-BE49-F238E27FC236}">
                      <a16:creationId xmlns:a16="http://schemas.microsoft.com/office/drawing/2014/main" id="{12CFBBF2-AA18-442F-A730-89848760130F}"/>
                    </a:ext>
                  </a:extLst>
                </p:cNvPr>
                <p:cNvSpPr/>
                <p:nvPr/>
              </p:nvSpPr>
              <p:spPr>
                <a:xfrm>
                  <a:off x="1439650" y="5055755"/>
                  <a:ext cx="3995616" cy="933473"/>
                </a:xfrm>
                <a:prstGeom prst="roundRect">
                  <a:avLst>
                    <a:gd name="adj" fmla="val 13863"/>
                  </a:avLst>
                </a:prstGeom>
                <a:noFill/>
                <a:ln w="28575" cap="flat">
                  <a:solidFill>
                    <a:srgbClr val="CCFFFF"/>
                  </a:solidFill>
                  <a:prstDash val="solid"/>
                  <a:miter/>
                </a:ln>
              </p:spPr>
              <p:txBody>
                <a:bodyPr rtlCol="0" anchor="ctr"/>
                <a:lstStyle/>
                <a:p>
                  <a:endParaRPr lang="zh-TW" altLang="en-US">
                    <a:solidFill>
                      <a:schemeClr val="tx1"/>
                    </a:solidFill>
                  </a:endParaRPr>
                </a:p>
              </p:txBody>
            </p:sp>
          </p:grpSp>
        </p:grpSp>
        <p:pic>
          <p:nvPicPr>
            <p:cNvPr id="103" name="圖形 102">
              <a:extLst>
                <a:ext uri="{FF2B5EF4-FFF2-40B4-BE49-F238E27FC236}">
                  <a16:creationId xmlns:a16="http://schemas.microsoft.com/office/drawing/2014/main" id="{4F0D78DA-31D8-4663-B00C-00F964ABDDA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367215" y="1291105"/>
              <a:ext cx="2395348" cy="386618"/>
            </a:xfrm>
            <a:prstGeom prst="rect">
              <a:avLst/>
            </a:prstGeom>
            <a:effectLst>
              <a:outerShdw blurRad="50800" dist="38100" dir="2700000" algn="tl" rotWithShape="0">
                <a:prstClr val="black">
                  <a:alpha val="67000"/>
                </a:prstClr>
              </a:outerShdw>
            </a:effectLst>
          </p:spPr>
        </p:pic>
        <p:grpSp>
          <p:nvGrpSpPr>
            <p:cNvPr id="104" name="圖形 258">
              <a:extLst>
                <a:ext uri="{FF2B5EF4-FFF2-40B4-BE49-F238E27FC236}">
                  <a16:creationId xmlns:a16="http://schemas.microsoft.com/office/drawing/2014/main" id="{810A90F6-33E5-4E1E-9553-9F932539BE55}"/>
                </a:ext>
              </a:extLst>
            </p:cNvPr>
            <p:cNvGrpSpPr/>
            <p:nvPr/>
          </p:nvGrpSpPr>
          <p:grpSpPr>
            <a:xfrm>
              <a:off x="1369300" y="1286750"/>
              <a:ext cx="2387784" cy="382667"/>
              <a:chOff x="-3098197" y="2311538"/>
              <a:chExt cx="2387784" cy="382667"/>
            </a:xfrm>
            <a:gradFill flip="none" rotWithShape="1">
              <a:gsLst>
                <a:gs pos="33000">
                  <a:srgbClr val="0075A8">
                    <a:alpha val="0"/>
                  </a:srgbClr>
                </a:gs>
                <a:gs pos="93000">
                  <a:srgbClr val="00FFFF">
                    <a:alpha val="40000"/>
                  </a:srgbClr>
                </a:gs>
              </a:gsLst>
              <a:lin ang="5400000" scaled="1"/>
              <a:tileRect/>
            </a:gradFill>
            <a:effectLst/>
          </p:grpSpPr>
          <p:sp>
            <p:nvSpPr>
              <p:cNvPr id="105" name="手繪多邊形: 圖案 104">
                <a:extLst>
                  <a:ext uri="{FF2B5EF4-FFF2-40B4-BE49-F238E27FC236}">
                    <a16:creationId xmlns:a16="http://schemas.microsoft.com/office/drawing/2014/main" id="{8EF00C34-6766-43E5-806A-08323B18D7EF}"/>
                  </a:ext>
                </a:extLst>
              </p:cNvPr>
              <p:cNvSpPr/>
              <p:nvPr/>
            </p:nvSpPr>
            <p:spPr>
              <a:xfrm>
                <a:off x="-3098197" y="2311538"/>
                <a:ext cx="218523" cy="302571"/>
              </a:xfrm>
              <a:custGeom>
                <a:avLst/>
                <a:gdLst>
                  <a:gd name="connsiteX0" fmla="*/ 0 w 218522"/>
                  <a:gd name="connsiteY0" fmla="*/ 308874 h 302570"/>
                  <a:gd name="connsiteX1" fmla="*/ 67574 w 218522"/>
                  <a:gd name="connsiteY1" fmla="*/ 0 h 302570"/>
                  <a:gd name="connsiteX2" fmla="*/ 154899 w 218522"/>
                  <a:gd name="connsiteY2" fmla="*/ 0 h 302570"/>
                  <a:gd name="connsiteX3" fmla="*/ 222053 w 218522"/>
                  <a:gd name="connsiteY3" fmla="*/ 308874 h 302570"/>
                  <a:gd name="connsiteX4" fmla="*/ 148764 w 218522"/>
                  <a:gd name="connsiteY4" fmla="*/ 308874 h 302570"/>
                  <a:gd name="connsiteX5" fmla="*/ 138510 w 218522"/>
                  <a:gd name="connsiteY5" fmla="*/ 248780 h 302570"/>
                  <a:gd name="connsiteX6" fmla="*/ 81526 w 218522"/>
                  <a:gd name="connsiteY6" fmla="*/ 248780 h 302570"/>
                  <a:gd name="connsiteX7" fmla="*/ 72869 w 218522"/>
                  <a:gd name="connsiteY7" fmla="*/ 308874 h 302570"/>
                  <a:gd name="connsiteX8" fmla="*/ 0 w 218522"/>
                  <a:gd name="connsiteY8" fmla="*/ 308874 h 302570"/>
                  <a:gd name="connsiteX9" fmla="*/ 111195 w 218522"/>
                  <a:gd name="connsiteY9" fmla="*/ 55976 h 302570"/>
                  <a:gd name="connsiteX10" fmla="*/ 110354 w 218522"/>
                  <a:gd name="connsiteY10" fmla="*/ 55976 h 302570"/>
                  <a:gd name="connsiteX11" fmla="*/ 89342 w 218522"/>
                  <a:gd name="connsiteY11" fmla="*/ 194318 h 302570"/>
                  <a:gd name="connsiteX12" fmla="*/ 131366 w 218522"/>
                  <a:gd name="connsiteY12" fmla="*/ 194318 h 302570"/>
                  <a:gd name="connsiteX13" fmla="*/ 111195 w 218522"/>
                  <a:gd name="connsiteY13" fmla="*/ 55976 h 30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8522" h="302570">
                    <a:moveTo>
                      <a:pt x="0" y="308874"/>
                    </a:moveTo>
                    <a:lnTo>
                      <a:pt x="67574" y="0"/>
                    </a:lnTo>
                    <a:lnTo>
                      <a:pt x="154899" y="0"/>
                    </a:lnTo>
                    <a:lnTo>
                      <a:pt x="222053" y="308874"/>
                    </a:lnTo>
                    <a:lnTo>
                      <a:pt x="148764" y="308874"/>
                    </a:lnTo>
                    <a:lnTo>
                      <a:pt x="138510" y="248780"/>
                    </a:lnTo>
                    <a:lnTo>
                      <a:pt x="81526" y="248780"/>
                    </a:lnTo>
                    <a:lnTo>
                      <a:pt x="72869" y="308874"/>
                    </a:lnTo>
                    <a:lnTo>
                      <a:pt x="0" y="308874"/>
                    </a:lnTo>
                    <a:close/>
                    <a:moveTo>
                      <a:pt x="111195" y="55976"/>
                    </a:moveTo>
                    <a:lnTo>
                      <a:pt x="110354" y="55976"/>
                    </a:lnTo>
                    <a:lnTo>
                      <a:pt x="89342" y="194318"/>
                    </a:lnTo>
                    <a:lnTo>
                      <a:pt x="131366" y="194318"/>
                    </a:lnTo>
                    <a:lnTo>
                      <a:pt x="111195" y="55976"/>
                    </a:lnTo>
                    <a:close/>
                  </a:path>
                </a:pathLst>
              </a:custGeom>
              <a:grpFill/>
              <a:ln w="9525" cap="flat">
                <a:noFill/>
                <a:prstDash val="solid"/>
                <a:miter/>
              </a:ln>
            </p:spPr>
            <p:txBody>
              <a:bodyPr rtlCol="0" anchor="ctr"/>
              <a:lstStyle/>
              <a:p>
                <a:endParaRPr lang="zh-TW" altLang="en-US"/>
              </a:p>
            </p:txBody>
          </p:sp>
          <p:sp>
            <p:nvSpPr>
              <p:cNvPr id="106" name="手繪多邊形: 圖案 105">
                <a:extLst>
                  <a:ext uri="{FF2B5EF4-FFF2-40B4-BE49-F238E27FC236}">
                    <a16:creationId xmlns:a16="http://schemas.microsoft.com/office/drawing/2014/main" id="{8DD92DF7-2212-4A48-8562-00000BD0EAE4}"/>
                  </a:ext>
                </a:extLst>
              </p:cNvPr>
              <p:cNvSpPr/>
              <p:nvPr/>
            </p:nvSpPr>
            <p:spPr>
              <a:xfrm>
                <a:off x="-2755200" y="2383230"/>
                <a:ext cx="168095" cy="310975"/>
              </a:xfrm>
              <a:custGeom>
                <a:avLst/>
                <a:gdLst>
                  <a:gd name="connsiteX0" fmla="*/ 65557 w 168094"/>
                  <a:gd name="connsiteY0" fmla="*/ 249957 h 310975"/>
                  <a:gd name="connsiteX1" fmla="*/ 86989 w 168094"/>
                  <a:gd name="connsiteY1" fmla="*/ 271809 h 310975"/>
                  <a:gd name="connsiteX2" fmla="*/ 106740 w 168094"/>
                  <a:gd name="connsiteY2" fmla="*/ 252899 h 310975"/>
                  <a:gd name="connsiteX3" fmla="*/ 106740 w 168094"/>
                  <a:gd name="connsiteY3" fmla="*/ 206336 h 310975"/>
                  <a:gd name="connsiteX4" fmla="*/ 105900 w 168094"/>
                  <a:gd name="connsiteY4" fmla="*/ 206336 h 310975"/>
                  <a:gd name="connsiteX5" fmla="*/ 59337 w 168094"/>
                  <a:gd name="connsiteY5" fmla="*/ 231467 h 310975"/>
                  <a:gd name="connsiteX6" fmla="*/ 1681 w 168094"/>
                  <a:gd name="connsiteY6" fmla="*/ 159018 h 310975"/>
                  <a:gd name="connsiteX7" fmla="*/ 1681 w 168094"/>
                  <a:gd name="connsiteY7" fmla="*/ 79089 h 310975"/>
                  <a:gd name="connsiteX8" fmla="*/ 58077 w 168094"/>
                  <a:gd name="connsiteY8" fmla="*/ 0 h 310975"/>
                  <a:gd name="connsiteX9" fmla="*/ 109934 w 168094"/>
                  <a:gd name="connsiteY9" fmla="*/ 34628 h 310975"/>
                  <a:gd name="connsiteX10" fmla="*/ 110858 w 168094"/>
                  <a:gd name="connsiteY10" fmla="*/ 34628 h 310975"/>
                  <a:gd name="connsiteX11" fmla="*/ 110858 w 168094"/>
                  <a:gd name="connsiteY11" fmla="*/ 6556 h 310975"/>
                  <a:gd name="connsiteX12" fmla="*/ 171793 w 168094"/>
                  <a:gd name="connsiteY12" fmla="*/ 6556 h 310975"/>
                  <a:gd name="connsiteX13" fmla="*/ 171793 w 168094"/>
                  <a:gd name="connsiteY13" fmla="*/ 241720 h 310975"/>
                  <a:gd name="connsiteX14" fmla="*/ 84047 w 168094"/>
                  <a:gd name="connsiteY14" fmla="*/ 315010 h 310975"/>
                  <a:gd name="connsiteX15" fmla="*/ 0 w 168094"/>
                  <a:gd name="connsiteY15" fmla="*/ 249957 h 310975"/>
                  <a:gd name="connsiteX16" fmla="*/ 65557 w 168094"/>
                  <a:gd name="connsiteY16" fmla="*/ 249957 h 310975"/>
                  <a:gd name="connsiteX17" fmla="*/ 67154 w 168094"/>
                  <a:gd name="connsiteY17" fmla="*/ 153134 h 310975"/>
                  <a:gd name="connsiteX18" fmla="*/ 86485 w 168094"/>
                  <a:gd name="connsiteY18" fmla="*/ 177844 h 310975"/>
                  <a:gd name="connsiteX19" fmla="*/ 106236 w 168094"/>
                  <a:gd name="connsiteY19" fmla="*/ 147755 h 310975"/>
                  <a:gd name="connsiteX20" fmla="*/ 106236 w 168094"/>
                  <a:gd name="connsiteY20" fmla="*/ 83963 h 310975"/>
                  <a:gd name="connsiteX21" fmla="*/ 84804 w 168094"/>
                  <a:gd name="connsiteY21" fmla="*/ 53454 h 310975"/>
                  <a:gd name="connsiteX22" fmla="*/ 67070 w 168094"/>
                  <a:gd name="connsiteY22" fmla="*/ 87661 h 310975"/>
                  <a:gd name="connsiteX23" fmla="*/ 67070 w 168094"/>
                  <a:gd name="connsiteY23" fmla="*/ 153134 h 31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8094" h="310975">
                    <a:moveTo>
                      <a:pt x="65557" y="249957"/>
                    </a:moveTo>
                    <a:cubicBezTo>
                      <a:pt x="65557" y="266010"/>
                      <a:pt x="67994" y="272986"/>
                      <a:pt x="86989" y="271809"/>
                    </a:cubicBezTo>
                    <a:cubicBezTo>
                      <a:pt x="100605" y="270549"/>
                      <a:pt x="106320" y="267691"/>
                      <a:pt x="106740" y="252899"/>
                    </a:cubicBezTo>
                    <a:lnTo>
                      <a:pt x="106740" y="206336"/>
                    </a:lnTo>
                    <a:lnTo>
                      <a:pt x="105900" y="206336"/>
                    </a:lnTo>
                    <a:cubicBezTo>
                      <a:pt x="92704" y="221549"/>
                      <a:pt x="77071" y="231467"/>
                      <a:pt x="59337" y="231467"/>
                    </a:cubicBezTo>
                    <a:cubicBezTo>
                      <a:pt x="18154" y="231467"/>
                      <a:pt x="1681" y="194402"/>
                      <a:pt x="1681" y="159018"/>
                    </a:cubicBezTo>
                    <a:lnTo>
                      <a:pt x="1681" y="79089"/>
                    </a:lnTo>
                    <a:cubicBezTo>
                      <a:pt x="1681" y="42864"/>
                      <a:pt x="14876" y="0"/>
                      <a:pt x="58077" y="0"/>
                    </a:cubicBezTo>
                    <a:cubicBezTo>
                      <a:pt x="80685" y="840"/>
                      <a:pt x="98840" y="11514"/>
                      <a:pt x="109934" y="34628"/>
                    </a:cubicBezTo>
                    <a:lnTo>
                      <a:pt x="110858" y="34628"/>
                    </a:lnTo>
                    <a:lnTo>
                      <a:pt x="110858" y="6556"/>
                    </a:lnTo>
                    <a:lnTo>
                      <a:pt x="171793" y="6556"/>
                    </a:lnTo>
                    <a:lnTo>
                      <a:pt x="171793" y="241720"/>
                    </a:lnTo>
                    <a:cubicBezTo>
                      <a:pt x="171793" y="295679"/>
                      <a:pt x="133047" y="315010"/>
                      <a:pt x="84047" y="315010"/>
                    </a:cubicBezTo>
                    <a:cubicBezTo>
                      <a:pt x="34627" y="315010"/>
                      <a:pt x="1681" y="303075"/>
                      <a:pt x="0" y="249957"/>
                    </a:cubicBezTo>
                    <a:lnTo>
                      <a:pt x="65557" y="249957"/>
                    </a:lnTo>
                    <a:close/>
                    <a:moveTo>
                      <a:pt x="67154" y="153134"/>
                    </a:moveTo>
                    <a:cubicBezTo>
                      <a:pt x="67154" y="165910"/>
                      <a:pt x="71272" y="177844"/>
                      <a:pt x="86485" y="177844"/>
                    </a:cubicBezTo>
                    <a:cubicBezTo>
                      <a:pt x="104219" y="177844"/>
                      <a:pt x="106236" y="161791"/>
                      <a:pt x="106236" y="147755"/>
                    </a:cubicBezTo>
                    <a:lnTo>
                      <a:pt x="106236" y="83963"/>
                    </a:lnTo>
                    <a:cubicBezTo>
                      <a:pt x="106236" y="68331"/>
                      <a:pt x="102538" y="53454"/>
                      <a:pt x="84804" y="53454"/>
                    </a:cubicBezTo>
                    <a:cubicBezTo>
                      <a:pt x="67910" y="53454"/>
                      <a:pt x="66650" y="75727"/>
                      <a:pt x="67070" y="87661"/>
                    </a:cubicBezTo>
                    <a:lnTo>
                      <a:pt x="67070" y="153134"/>
                    </a:lnTo>
                    <a:close/>
                  </a:path>
                </a:pathLst>
              </a:custGeom>
              <a:grpFill/>
              <a:ln w="9525" cap="flat">
                <a:noFill/>
                <a:prstDash val="solid"/>
                <a:miter/>
              </a:ln>
            </p:spPr>
            <p:txBody>
              <a:bodyPr rtlCol="0" anchor="ctr"/>
              <a:lstStyle/>
              <a:p>
                <a:endParaRPr lang="zh-TW" altLang="en-US"/>
              </a:p>
            </p:txBody>
          </p:sp>
          <p:sp>
            <p:nvSpPr>
              <p:cNvPr id="107" name="手繪多邊形: 圖案 106">
                <a:extLst>
                  <a:ext uri="{FF2B5EF4-FFF2-40B4-BE49-F238E27FC236}">
                    <a16:creationId xmlns:a16="http://schemas.microsoft.com/office/drawing/2014/main" id="{A7E08266-58FF-4149-BEE3-017B21983FA8}"/>
                  </a:ext>
                </a:extLst>
              </p:cNvPr>
              <p:cNvSpPr/>
              <p:nvPr/>
            </p:nvSpPr>
            <p:spPr>
              <a:xfrm>
                <a:off x="-2545166" y="2389786"/>
                <a:ext cx="159690" cy="235333"/>
              </a:xfrm>
              <a:custGeom>
                <a:avLst/>
                <a:gdLst>
                  <a:gd name="connsiteX0" fmla="*/ 105059 w 159689"/>
                  <a:gd name="connsiteY0" fmla="*/ 230626 h 235332"/>
                  <a:gd name="connsiteX1" fmla="*/ 105059 w 159689"/>
                  <a:gd name="connsiteY1" fmla="*/ 202218 h 235332"/>
                  <a:gd name="connsiteX2" fmla="*/ 104219 w 159689"/>
                  <a:gd name="connsiteY2" fmla="*/ 202218 h 235332"/>
                  <a:gd name="connsiteX3" fmla="*/ 58497 w 159689"/>
                  <a:gd name="connsiteY3" fmla="*/ 238022 h 235332"/>
                  <a:gd name="connsiteX4" fmla="*/ 0 w 159689"/>
                  <a:gd name="connsiteY4" fmla="*/ 189443 h 235332"/>
                  <a:gd name="connsiteX5" fmla="*/ 0 w 159689"/>
                  <a:gd name="connsiteY5" fmla="*/ 0 h 235332"/>
                  <a:gd name="connsiteX6" fmla="*/ 65473 w 159689"/>
                  <a:gd name="connsiteY6" fmla="*/ 0 h 235332"/>
                  <a:gd name="connsiteX7" fmla="*/ 65473 w 159689"/>
                  <a:gd name="connsiteY7" fmla="*/ 165153 h 235332"/>
                  <a:gd name="connsiteX8" fmla="*/ 81526 w 159689"/>
                  <a:gd name="connsiteY8" fmla="*/ 184484 h 235332"/>
                  <a:gd name="connsiteX9" fmla="*/ 100436 w 159689"/>
                  <a:gd name="connsiteY9" fmla="*/ 165153 h 235332"/>
                  <a:gd name="connsiteX10" fmla="*/ 100436 w 159689"/>
                  <a:gd name="connsiteY10" fmla="*/ 0 h 235332"/>
                  <a:gd name="connsiteX11" fmla="*/ 165909 w 159689"/>
                  <a:gd name="connsiteY11" fmla="*/ 0 h 235332"/>
                  <a:gd name="connsiteX12" fmla="*/ 165909 w 159689"/>
                  <a:gd name="connsiteY12" fmla="*/ 230626 h 235332"/>
                  <a:gd name="connsiteX13" fmla="*/ 105059 w 159689"/>
                  <a:gd name="connsiteY13" fmla="*/ 230626 h 23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689" h="235332">
                    <a:moveTo>
                      <a:pt x="105059" y="230626"/>
                    </a:moveTo>
                    <a:lnTo>
                      <a:pt x="105059" y="202218"/>
                    </a:lnTo>
                    <a:lnTo>
                      <a:pt x="104219" y="202218"/>
                    </a:lnTo>
                    <a:cubicBezTo>
                      <a:pt x="98083" y="219952"/>
                      <a:pt x="79088" y="238022"/>
                      <a:pt x="58497" y="238022"/>
                    </a:cubicBezTo>
                    <a:cubicBezTo>
                      <a:pt x="20592" y="238022"/>
                      <a:pt x="0" y="220708"/>
                      <a:pt x="0" y="189443"/>
                    </a:cubicBezTo>
                    <a:lnTo>
                      <a:pt x="0" y="0"/>
                    </a:lnTo>
                    <a:lnTo>
                      <a:pt x="65473" y="0"/>
                    </a:lnTo>
                    <a:lnTo>
                      <a:pt x="65473" y="165153"/>
                    </a:lnTo>
                    <a:cubicBezTo>
                      <a:pt x="66313" y="175827"/>
                      <a:pt x="69171" y="185325"/>
                      <a:pt x="81526" y="184484"/>
                    </a:cubicBezTo>
                    <a:cubicBezTo>
                      <a:pt x="93040" y="184064"/>
                      <a:pt x="100436" y="177088"/>
                      <a:pt x="100436" y="165153"/>
                    </a:cubicBezTo>
                    <a:lnTo>
                      <a:pt x="100436" y="0"/>
                    </a:lnTo>
                    <a:lnTo>
                      <a:pt x="165909" y="0"/>
                    </a:lnTo>
                    <a:lnTo>
                      <a:pt x="165909" y="230626"/>
                    </a:lnTo>
                    <a:lnTo>
                      <a:pt x="105059" y="230626"/>
                    </a:lnTo>
                    <a:close/>
                  </a:path>
                </a:pathLst>
              </a:custGeom>
              <a:grpFill/>
              <a:ln w="9525" cap="flat">
                <a:noFill/>
                <a:prstDash val="solid"/>
                <a:miter/>
              </a:ln>
            </p:spPr>
            <p:txBody>
              <a:bodyPr rtlCol="0" anchor="ctr"/>
              <a:lstStyle/>
              <a:p>
                <a:endParaRPr lang="zh-TW" altLang="en-US"/>
              </a:p>
            </p:txBody>
          </p:sp>
          <p:sp>
            <p:nvSpPr>
              <p:cNvPr id="108" name="手繪多邊形: 圖案 107">
                <a:extLst>
                  <a:ext uri="{FF2B5EF4-FFF2-40B4-BE49-F238E27FC236}">
                    <a16:creationId xmlns:a16="http://schemas.microsoft.com/office/drawing/2014/main" id="{61F6C878-230F-4407-AF33-C4514FE0294A}"/>
                  </a:ext>
                </a:extLst>
              </p:cNvPr>
              <p:cNvSpPr/>
              <p:nvPr/>
            </p:nvSpPr>
            <p:spPr>
              <a:xfrm>
                <a:off x="-2333451" y="2311538"/>
                <a:ext cx="58833" cy="302571"/>
              </a:xfrm>
              <a:custGeom>
                <a:avLst/>
                <a:gdLst>
                  <a:gd name="connsiteX0" fmla="*/ 0 w 58833"/>
                  <a:gd name="connsiteY0" fmla="*/ 55555 h 302570"/>
                  <a:gd name="connsiteX1" fmla="*/ 0 w 58833"/>
                  <a:gd name="connsiteY1" fmla="*/ 0 h 302570"/>
                  <a:gd name="connsiteX2" fmla="*/ 65473 w 58833"/>
                  <a:gd name="connsiteY2" fmla="*/ 0 h 302570"/>
                  <a:gd name="connsiteX3" fmla="*/ 65473 w 58833"/>
                  <a:gd name="connsiteY3" fmla="*/ 55555 h 302570"/>
                  <a:gd name="connsiteX4" fmla="*/ 0 w 58833"/>
                  <a:gd name="connsiteY4" fmla="*/ 55555 h 302570"/>
                  <a:gd name="connsiteX5" fmla="*/ 0 w 58833"/>
                  <a:gd name="connsiteY5" fmla="*/ 308874 h 302570"/>
                  <a:gd name="connsiteX6" fmla="*/ 0 w 58833"/>
                  <a:gd name="connsiteY6" fmla="*/ 78248 h 302570"/>
                  <a:gd name="connsiteX7" fmla="*/ 65473 w 58833"/>
                  <a:gd name="connsiteY7" fmla="*/ 78248 h 302570"/>
                  <a:gd name="connsiteX8" fmla="*/ 65473 w 58833"/>
                  <a:gd name="connsiteY8" fmla="*/ 308874 h 302570"/>
                  <a:gd name="connsiteX9" fmla="*/ 0 w 58833"/>
                  <a:gd name="connsiteY9" fmla="*/ 308874 h 30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833" h="302570">
                    <a:moveTo>
                      <a:pt x="0" y="55555"/>
                    </a:moveTo>
                    <a:lnTo>
                      <a:pt x="0" y="0"/>
                    </a:lnTo>
                    <a:lnTo>
                      <a:pt x="65473" y="0"/>
                    </a:lnTo>
                    <a:lnTo>
                      <a:pt x="65473" y="55555"/>
                    </a:lnTo>
                    <a:lnTo>
                      <a:pt x="0" y="55555"/>
                    </a:lnTo>
                    <a:close/>
                    <a:moveTo>
                      <a:pt x="0" y="308874"/>
                    </a:moveTo>
                    <a:lnTo>
                      <a:pt x="0" y="78248"/>
                    </a:lnTo>
                    <a:lnTo>
                      <a:pt x="65473" y="78248"/>
                    </a:lnTo>
                    <a:lnTo>
                      <a:pt x="65473" y="308874"/>
                    </a:lnTo>
                    <a:lnTo>
                      <a:pt x="0" y="308874"/>
                    </a:lnTo>
                    <a:close/>
                  </a:path>
                </a:pathLst>
              </a:custGeom>
              <a:grpFill/>
              <a:ln w="9525" cap="flat">
                <a:noFill/>
                <a:prstDash val="solid"/>
                <a:miter/>
              </a:ln>
            </p:spPr>
            <p:txBody>
              <a:bodyPr rtlCol="0" anchor="ctr"/>
              <a:lstStyle/>
              <a:p>
                <a:endParaRPr lang="zh-TW" altLang="en-US"/>
              </a:p>
            </p:txBody>
          </p:sp>
          <p:sp>
            <p:nvSpPr>
              <p:cNvPr id="109" name="手繪多邊形: 圖案 108">
                <a:extLst>
                  <a:ext uri="{FF2B5EF4-FFF2-40B4-BE49-F238E27FC236}">
                    <a16:creationId xmlns:a16="http://schemas.microsoft.com/office/drawing/2014/main" id="{E6256BD4-2910-4D47-86F3-186255499954}"/>
                  </a:ext>
                </a:extLst>
              </p:cNvPr>
              <p:cNvSpPr/>
              <p:nvPr/>
            </p:nvSpPr>
            <p:spPr>
              <a:xfrm>
                <a:off x="-2226795" y="2311538"/>
                <a:ext cx="168095" cy="310975"/>
              </a:xfrm>
              <a:custGeom>
                <a:avLst/>
                <a:gdLst>
                  <a:gd name="connsiteX0" fmla="*/ 109177 w 168094"/>
                  <a:gd name="connsiteY0" fmla="*/ 308874 h 310975"/>
                  <a:gd name="connsiteX1" fmla="*/ 109177 w 168094"/>
                  <a:gd name="connsiteY1" fmla="*/ 282147 h 310975"/>
                  <a:gd name="connsiteX2" fmla="*/ 108337 w 168094"/>
                  <a:gd name="connsiteY2" fmla="*/ 282147 h 310975"/>
                  <a:gd name="connsiteX3" fmla="*/ 57236 w 168094"/>
                  <a:gd name="connsiteY3" fmla="*/ 316354 h 310975"/>
                  <a:gd name="connsiteX4" fmla="*/ 0 w 168094"/>
                  <a:gd name="connsiteY4" fmla="*/ 230710 h 310975"/>
                  <a:gd name="connsiteX5" fmla="*/ 0 w 168094"/>
                  <a:gd name="connsiteY5" fmla="*/ 150781 h 310975"/>
                  <a:gd name="connsiteX6" fmla="*/ 55975 w 168094"/>
                  <a:gd name="connsiteY6" fmla="*/ 71692 h 310975"/>
                  <a:gd name="connsiteX7" fmla="*/ 103714 w 168094"/>
                  <a:gd name="connsiteY7" fmla="*/ 99260 h 310975"/>
                  <a:gd name="connsiteX8" fmla="*/ 104555 w 168094"/>
                  <a:gd name="connsiteY8" fmla="*/ 99260 h 310975"/>
                  <a:gd name="connsiteX9" fmla="*/ 104555 w 168094"/>
                  <a:gd name="connsiteY9" fmla="*/ 0 h 310975"/>
                  <a:gd name="connsiteX10" fmla="*/ 170028 w 168094"/>
                  <a:gd name="connsiteY10" fmla="*/ 0 h 310975"/>
                  <a:gd name="connsiteX11" fmla="*/ 170028 w 168094"/>
                  <a:gd name="connsiteY11" fmla="*/ 308874 h 310975"/>
                  <a:gd name="connsiteX12" fmla="*/ 109177 w 168094"/>
                  <a:gd name="connsiteY12" fmla="*/ 308874 h 310975"/>
                  <a:gd name="connsiteX13" fmla="*/ 65473 w 168094"/>
                  <a:gd name="connsiteY13" fmla="*/ 225667 h 310975"/>
                  <a:gd name="connsiteX14" fmla="*/ 84383 w 168094"/>
                  <a:gd name="connsiteY14" fmla="*/ 262732 h 310975"/>
                  <a:gd name="connsiteX15" fmla="*/ 104555 w 168094"/>
                  <a:gd name="connsiteY15" fmla="*/ 222810 h 310975"/>
                  <a:gd name="connsiteX16" fmla="*/ 104555 w 168094"/>
                  <a:gd name="connsiteY16" fmla="*/ 168431 h 310975"/>
                  <a:gd name="connsiteX17" fmla="*/ 85644 w 168094"/>
                  <a:gd name="connsiteY17" fmla="*/ 125231 h 310975"/>
                  <a:gd name="connsiteX18" fmla="*/ 65473 w 168094"/>
                  <a:gd name="connsiteY18" fmla="*/ 165994 h 310975"/>
                  <a:gd name="connsiteX19" fmla="*/ 65473 w 168094"/>
                  <a:gd name="connsiteY19" fmla="*/ 225667 h 31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8094" h="310975">
                    <a:moveTo>
                      <a:pt x="109177" y="308874"/>
                    </a:moveTo>
                    <a:lnTo>
                      <a:pt x="109177" y="282147"/>
                    </a:lnTo>
                    <a:lnTo>
                      <a:pt x="108337" y="282147"/>
                    </a:lnTo>
                    <a:cubicBezTo>
                      <a:pt x="96402" y="304420"/>
                      <a:pt x="76651" y="316354"/>
                      <a:pt x="57236" y="316354"/>
                    </a:cubicBezTo>
                    <a:cubicBezTo>
                      <a:pt x="9497" y="314673"/>
                      <a:pt x="0" y="269792"/>
                      <a:pt x="0" y="230710"/>
                    </a:cubicBezTo>
                    <a:lnTo>
                      <a:pt x="0" y="150781"/>
                    </a:lnTo>
                    <a:cubicBezTo>
                      <a:pt x="0" y="114557"/>
                      <a:pt x="12775" y="71692"/>
                      <a:pt x="55975" y="71692"/>
                    </a:cubicBezTo>
                    <a:cubicBezTo>
                      <a:pt x="73289" y="71692"/>
                      <a:pt x="90183" y="79089"/>
                      <a:pt x="103714" y="99260"/>
                    </a:cubicBezTo>
                    <a:lnTo>
                      <a:pt x="104555" y="99260"/>
                    </a:lnTo>
                    <a:lnTo>
                      <a:pt x="104555" y="0"/>
                    </a:lnTo>
                    <a:lnTo>
                      <a:pt x="170028" y="0"/>
                    </a:lnTo>
                    <a:lnTo>
                      <a:pt x="170028" y="308874"/>
                    </a:lnTo>
                    <a:lnTo>
                      <a:pt x="109177" y="308874"/>
                    </a:lnTo>
                    <a:close/>
                    <a:moveTo>
                      <a:pt x="65473" y="225667"/>
                    </a:moveTo>
                    <a:cubicBezTo>
                      <a:pt x="65473" y="239283"/>
                      <a:pt x="65473" y="262732"/>
                      <a:pt x="84383" y="262732"/>
                    </a:cubicBezTo>
                    <a:cubicBezTo>
                      <a:pt x="102117" y="262732"/>
                      <a:pt x="104555" y="244998"/>
                      <a:pt x="104555" y="222810"/>
                    </a:cubicBezTo>
                    <a:lnTo>
                      <a:pt x="104555" y="168431"/>
                    </a:lnTo>
                    <a:cubicBezTo>
                      <a:pt x="104555" y="148680"/>
                      <a:pt x="101697" y="124810"/>
                      <a:pt x="85644" y="125231"/>
                    </a:cubicBezTo>
                    <a:cubicBezTo>
                      <a:pt x="64632" y="125231"/>
                      <a:pt x="65473" y="151201"/>
                      <a:pt x="65473" y="165994"/>
                    </a:cubicBezTo>
                    <a:lnTo>
                      <a:pt x="65473" y="225667"/>
                    </a:lnTo>
                    <a:close/>
                  </a:path>
                </a:pathLst>
              </a:custGeom>
              <a:grpFill/>
              <a:ln w="9525" cap="flat">
                <a:noFill/>
                <a:prstDash val="solid"/>
                <a:miter/>
              </a:ln>
            </p:spPr>
            <p:txBody>
              <a:bodyPr rtlCol="0" anchor="ctr"/>
              <a:lstStyle/>
              <a:p>
                <a:endParaRPr lang="zh-TW" altLang="en-US"/>
              </a:p>
            </p:txBody>
          </p:sp>
          <p:sp>
            <p:nvSpPr>
              <p:cNvPr id="110" name="手繪多邊形: 圖案 109">
                <a:extLst>
                  <a:ext uri="{FF2B5EF4-FFF2-40B4-BE49-F238E27FC236}">
                    <a16:creationId xmlns:a16="http://schemas.microsoft.com/office/drawing/2014/main" id="{0C411E08-EE27-4FD0-A4E7-86ADECD960AF}"/>
                  </a:ext>
                </a:extLst>
              </p:cNvPr>
              <p:cNvSpPr/>
              <p:nvPr/>
            </p:nvSpPr>
            <p:spPr>
              <a:xfrm>
                <a:off x="-2022139" y="2383139"/>
                <a:ext cx="168095" cy="243737"/>
              </a:xfrm>
              <a:custGeom>
                <a:avLst/>
                <a:gdLst>
                  <a:gd name="connsiteX0" fmla="*/ 65557 w 168094"/>
                  <a:gd name="connsiteY0" fmla="*/ 132634 h 243737"/>
                  <a:gd name="connsiteX1" fmla="*/ 65557 w 168094"/>
                  <a:gd name="connsiteY1" fmla="*/ 172977 h 243737"/>
                  <a:gd name="connsiteX2" fmla="*/ 85728 w 168094"/>
                  <a:gd name="connsiteY2" fmla="*/ 197267 h 243737"/>
                  <a:gd name="connsiteX3" fmla="*/ 108757 w 168094"/>
                  <a:gd name="connsiteY3" fmla="*/ 157344 h 243737"/>
                  <a:gd name="connsiteX4" fmla="*/ 173810 w 168094"/>
                  <a:gd name="connsiteY4" fmla="*/ 157344 h 243737"/>
                  <a:gd name="connsiteX5" fmla="*/ 88166 w 168094"/>
                  <a:gd name="connsiteY5" fmla="*/ 244669 h 243737"/>
                  <a:gd name="connsiteX6" fmla="*/ 0 w 168094"/>
                  <a:gd name="connsiteY6" fmla="*/ 172977 h 243737"/>
                  <a:gd name="connsiteX7" fmla="*/ 0 w 168094"/>
                  <a:gd name="connsiteY7" fmla="*/ 79096 h 243737"/>
                  <a:gd name="connsiteX8" fmla="*/ 88166 w 168094"/>
                  <a:gd name="connsiteY8" fmla="*/ 7 h 243737"/>
                  <a:gd name="connsiteX9" fmla="*/ 176247 w 168094"/>
                  <a:gd name="connsiteY9" fmla="*/ 66741 h 243737"/>
                  <a:gd name="connsiteX10" fmla="*/ 176247 w 168094"/>
                  <a:gd name="connsiteY10" fmla="*/ 132634 h 243737"/>
                  <a:gd name="connsiteX11" fmla="*/ 65557 w 168094"/>
                  <a:gd name="connsiteY11" fmla="*/ 132634 h 243737"/>
                  <a:gd name="connsiteX12" fmla="*/ 110858 w 168094"/>
                  <a:gd name="connsiteY12" fmla="*/ 89434 h 243737"/>
                  <a:gd name="connsiteX13" fmla="*/ 110858 w 168094"/>
                  <a:gd name="connsiteY13" fmla="*/ 66825 h 243737"/>
                  <a:gd name="connsiteX14" fmla="*/ 88586 w 168094"/>
                  <a:gd name="connsiteY14" fmla="*/ 43376 h 243737"/>
                  <a:gd name="connsiteX15" fmla="*/ 65557 w 168094"/>
                  <a:gd name="connsiteY15" fmla="*/ 74221 h 243737"/>
                  <a:gd name="connsiteX16" fmla="*/ 65557 w 168094"/>
                  <a:gd name="connsiteY16" fmla="*/ 89434 h 243737"/>
                  <a:gd name="connsiteX17" fmla="*/ 110858 w 168094"/>
                  <a:gd name="connsiteY17" fmla="*/ 89434 h 24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8094" h="243737">
                    <a:moveTo>
                      <a:pt x="65557" y="132634"/>
                    </a:moveTo>
                    <a:lnTo>
                      <a:pt x="65557" y="172977"/>
                    </a:lnTo>
                    <a:cubicBezTo>
                      <a:pt x="65557" y="185752"/>
                      <a:pt x="71356" y="196426"/>
                      <a:pt x="85728" y="197267"/>
                    </a:cubicBezTo>
                    <a:cubicBezTo>
                      <a:pt x="110018" y="198527"/>
                      <a:pt x="107581" y="176675"/>
                      <a:pt x="108757" y="157344"/>
                    </a:cubicBezTo>
                    <a:lnTo>
                      <a:pt x="173810" y="157344"/>
                    </a:lnTo>
                    <a:cubicBezTo>
                      <a:pt x="177088" y="216682"/>
                      <a:pt x="144982" y="243829"/>
                      <a:pt x="88166" y="244669"/>
                    </a:cubicBezTo>
                    <a:cubicBezTo>
                      <a:pt x="41183" y="245090"/>
                      <a:pt x="0" y="225759"/>
                      <a:pt x="0" y="172977"/>
                    </a:cubicBezTo>
                    <a:lnTo>
                      <a:pt x="0" y="79096"/>
                    </a:lnTo>
                    <a:cubicBezTo>
                      <a:pt x="0" y="19759"/>
                      <a:pt x="37485" y="428"/>
                      <a:pt x="88166" y="7"/>
                    </a:cubicBezTo>
                    <a:cubicBezTo>
                      <a:pt x="133887" y="-413"/>
                      <a:pt x="176247" y="16901"/>
                      <a:pt x="176247" y="66741"/>
                    </a:cubicBezTo>
                    <a:lnTo>
                      <a:pt x="176247" y="132634"/>
                    </a:lnTo>
                    <a:lnTo>
                      <a:pt x="65557" y="132634"/>
                    </a:lnTo>
                    <a:close/>
                    <a:moveTo>
                      <a:pt x="110858" y="89434"/>
                    </a:moveTo>
                    <a:lnTo>
                      <a:pt x="110858" y="66825"/>
                    </a:lnTo>
                    <a:cubicBezTo>
                      <a:pt x="110858" y="58588"/>
                      <a:pt x="105479" y="43376"/>
                      <a:pt x="88586" y="43376"/>
                    </a:cubicBezTo>
                    <a:cubicBezTo>
                      <a:pt x="70095" y="43376"/>
                      <a:pt x="65557" y="58168"/>
                      <a:pt x="65557" y="74221"/>
                    </a:cubicBezTo>
                    <a:lnTo>
                      <a:pt x="65557" y="89434"/>
                    </a:lnTo>
                    <a:lnTo>
                      <a:pt x="110858" y="89434"/>
                    </a:lnTo>
                    <a:close/>
                  </a:path>
                </a:pathLst>
              </a:custGeom>
              <a:grpFill/>
              <a:ln w="9525" cap="flat">
                <a:noFill/>
                <a:prstDash val="solid"/>
                <a:miter/>
              </a:ln>
            </p:spPr>
            <p:txBody>
              <a:bodyPr rtlCol="0" anchor="ctr"/>
              <a:lstStyle/>
              <a:p>
                <a:endParaRPr lang="zh-TW" altLang="en-US"/>
              </a:p>
            </p:txBody>
          </p:sp>
          <p:sp>
            <p:nvSpPr>
              <p:cNvPr id="111" name="手繪多邊形: 圖案 110">
                <a:extLst>
                  <a:ext uri="{FF2B5EF4-FFF2-40B4-BE49-F238E27FC236}">
                    <a16:creationId xmlns:a16="http://schemas.microsoft.com/office/drawing/2014/main" id="{0211AF6F-BF0C-4814-A529-562C370E527C}"/>
                  </a:ext>
                </a:extLst>
              </p:cNvPr>
              <p:cNvSpPr/>
              <p:nvPr/>
            </p:nvSpPr>
            <p:spPr>
              <a:xfrm>
                <a:off x="-1723940" y="2323893"/>
                <a:ext cx="117666" cy="294166"/>
              </a:xfrm>
              <a:custGeom>
                <a:avLst/>
                <a:gdLst>
                  <a:gd name="connsiteX0" fmla="*/ 0 w 117666"/>
                  <a:gd name="connsiteY0" fmla="*/ 113212 h 294165"/>
                  <a:gd name="connsiteX1" fmla="*/ 0 w 117666"/>
                  <a:gd name="connsiteY1" fmla="*/ 65893 h 294165"/>
                  <a:gd name="connsiteX2" fmla="*/ 25971 w 117666"/>
                  <a:gd name="connsiteY2" fmla="*/ 65893 h 294165"/>
                  <a:gd name="connsiteX3" fmla="*/ 25971 w 117666"/>
                  <a:gd name="connsiteY3" fmla="*/ 0 h 294165"/>
                  <a:gd name="connsiteX4" fmla="*/ 91444 w 117666"/>
                  <a:gd name="connsiteY4" fmla="*/ 0 h 294165"/>
                  <a:gd name="connsiteX5" fmla="*/ 91444 w 117666"/>
                  <a:gd name="connsiteY5" fmla="*/ 65893 h 294165"/>
                  <a:gd name="connsiteX6" fmla="*/ 122709 w 117666"/>
                  <a:gd name="connsiteY6" fmla="*/ 65893 h 294165"/>
                  <a:gd name="connsiteX7" fmla="*/ 122709 w 117666"/>
                  <a:gd name="connsiteY7" fmla="*/ 113212 h 294165"/>
                  <a:gd name="connsiteX8" fmla="*/ 91444 w 117666"/>
                  <a:gd name="connsiteY8" fmla="*/ 113212 h 294165"/>
                  <a:gd name="connsiteX9" fmla="*/ 91444 w 117666"/>
                  <a:gd name="connsiteY9" fmla="*/ 234744 h 294165"/>
                  <a:gd name="connsiteX10" fmla="*/ 105816 w 117666"/>
                  <a:gd name="connsiteY10" fmla="*/ 250797 h 294165"/>
                  <a:gd name="connsiteX11" fmla="*/ 122709 w 117666"/>
                  <a:gd name="connsiteY11" fmla="*/ 249957 h 294165"/>
                  <a:gd name="connsiteX12" fmla="*/ 122709 w 117666"/>
                  <a:gd name="connsiteY12" fmla="*/ 296099 h 294165"/>
                  <a:gd name="connsiteX13" fmla="*/ 80685 w 117666"/>
                  <a:gd name="connsiteY13" fmla="*/ 299797 h 294165"/>
                  <a:gd name="connsiteX14" fmla="*/ 25887 w 117666"/>
                  <a:gd name="connsiteY14" fmla="*/ 246679 h 294165"/>
                  <a:gd name="connsiteX15" fmla="*/ 25887 w 117666"/>
                  <a:gd name="connsiteY15" fmla="*/ 113212 h 294165"/>
                  <a:gd name="connsiteX16" fmla="*/ 0 w 117666"/>
                  <a:gd name="connsiteY16" fmla="*/ 113212 h 29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7666" h="294165">
                    <a:moveTo>
                      <a:pt x="0" y="113212"/>
                    </a:moveTo>
                    <a:lnTo>
                      <a:pt x="0" y="65893"/>
                    </a:lnTo>
                    <a:lnTo>
                      <a:pt x="25971" y="65893"/>
                    </a:lnTo>
                    <a:lnTo>
                      <a:pt x="25971" y="0"/>
                    </a:lnTo>
                    <a:lnTo>
                      <a:pt x="91444" y="0"/>
                    </a:lnTo>
                    <a:lnTo>
                      <a:pt x="91444" y="65893"/>
                    </a:lnTo>
                    <a:lnTo>
                      <a:pt x="122709" y="65893"/>
                    </a:lnTo>
                    <a:lnTo>
                      <a:pt x="122709" y="113212"/>
                    </a:lnTo>
                    <a:lnTo>
                      <a:pt x="91444" y="113212"/>
                    </a:lnTo>
                    <a:lnTo>
                      <a:pt x="91444" y="234744"/>
                    </a:lnTo>
                    <a:cubicBezTo>
                      <a:pt x="91444" y="247940"/>
                      <a:pt x="97243" y="250797"/>
                      <a:pt x="105816" y="250797"/>
                    </a:cubicBezTo>
                    <a:cubicBezTo>
                      <a:pt x="113212" y="249537"/>
                      <a:pt x="115733" y="249957"/>
                      <a:pt x="122709" y="249957"/>
                    </a:cubicBezTo>
                    <a:lnTo>
                      <a:pt x="122709" y="296099"/>
                    </a:lnTo>
                    <a:cubicBezTo>
                      <a:pt x="108673" y="298116"/>
                      <a:pt x="95142" y="299797"/>
                      <a:pt x="80685" y="299797"/>
                    </a:cubicBezTo>
                    <a:cubicBezTo>
                      <a:pt x="45301" y="299797"/>
                      <a:pt x="25887" y="281643"/>
                      <a:pt x="25887" y="246679"/>
                    </a:cubicBezTo>
                    <a:lnTo>
                      <a:pt x="25887" y="113212"/>
                    </a:lnTo>
                    <a:lnTo>
                      <a:pt x="0" y="113212"/>
                    </a:lnTo>
                    <a:close/>
                  </a:path>
                </a:pathLst>
              </a:custGeom>
              <a:grpFill/>
              <a:ln w="9525" cap="flat">
                <a:noFill/>
                <a:prstDash val="solid"/>
                <a:miter/>
              </a:ln>
            </p:spPr>
            <p:txBody>
              <a:bodyPr rtlCol="0" anchor="ctr"/>
              <a:lstStyle/>
              <a:p>
                <a:endParaRPr lang="zh-TW" altLang="en-US"/>
              </a:p>
            </p:txBody>
          </p:sp>
          <p:sp>
            <p:nvSpPr>
              <p:cNvPr id="112" name="手繪多邊形: 圖案 111">
                <a:extLst>
                  <a:ext uri="{FF2B5EF4-FFF2-40B4-BE49-F238E27FC236}">
                    <a16:creationId xmlns:a16="http://schemas.microsoft.com/office/drawing/2014/main" id="{15C3433D-B4E5-45D1-AAAC-57B204DE17C3}"/>
                  </a:ext>
                </a:extLst>
              </p:cNvPr>
              <p:cNvSpPr/>
              <p:nvPr/>
            </p:nvSpPr>
            <p:spPr>
              <a:xfrm>
                <a:off x="-1574419" y="2383146"/>
                <a:ext cx="168095" cy="243737"/>
              </a:xfrm>
              <a:custGeom>
                <a:avLst/>
                <a:gdLst>
                  <a:gd name="connsiteX0" fmla="*/ 0 w 168094"/>
                  <a:gd name="connsiteY0" fmla="*/ 79089 h 243737"/>
                  <a:gd name="connsiteX1" fmla="*/ 85644 w 168094"/>
                  <a:gd name="connsiteY1" fmla="*/ 0 h 243737"/>
                  <a:gd name="connsiteX2" fmla="*/ 171288 w 168094"/>
                  <a:gd name="connsiteY2" fmla="*/ 79089 h 243737"/>
                  <a:gd name="connsiteX3" fmla="*/ 171288 w 168094"/>
                  <a:gd name="connsiteY3" fmla="*/ 172970 h 243737"/>
                  <a:gd name="connsiteX4" fmla="*/ 85644 w 168094"/>
                  <a:gd name="connsiteY4" fmla="*/ 244662 h 243737"/>
                  <a:gd name="connsiteX5" fmla="*/ 0 w 168094"/>
                  <a:gd name="connsiteY5" fmla="*/ 172970 h 243737"/>
                  <a:gd name="connsiteX6" fmla="*/ 0 w 168094"/>
                  <a:gd name="connsiteY6" fmla="*/ 79089 h 243737"/>
                  <a:gd name="connsiteX7" fmla="*/ 65473 w 168094"/>
                  <a:gd name="connsiteY7" fmla="*/ 177088 h 243737"/>
                  <a:gd name="connsiteX8" fmla="*/ 85644 w 168094"/>
                  <a:gd name="connsiteY8" fmla="*/ 197259 h 243737"/>
                  <a:gd name="connsiteX9" fmla="*/ 105816 w 168094"/>
                  <a:gd name="connsiteY9" fmla="*/ 177088 h 243737"/>
                  <a:gd name="connsiteX10" fmla="*/ 105816 w 168094"/>
                  <a:gd name="connsiteY10" fmla="*/ 74130 h 243737"/>
                  <a:gd name="connsiteX11" fmla="*/ 85644 w 168094"/>
                  <a:gd name="connsiteY11" fmla="*/ 47403 h 243737"/>
                  <a:gd name="connsiteX12" fmla="*/ 65473 w 168094"/>
                  <a:gd name="connsiteY12" fmla="*/ 74130 h 243737"/>
                  <a:gd name="connsiteX13" fmla="*/ 65473 w 168094"/>
                  <a:gd name="connsiteY13" fmla="*/ 177088 h 24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094" h="243737">
                    <a:moveTo>
                      <a:pt x="0" y="79089"/>
                    </a:moveTo>
                    <a:cubicBezTo>
                      <a:pt x="0" y="19751"/>
                      <a:pt x="35048" y="0"/>
                      <a:pt x="85644" y="0"/>
                    </a:cubicBezTo>
                    <a:cubicBezTo>
                      <a:pt x="143301" y="0"/>
                      <a:pt x="171288" y="27147"/>
                      <a:pt x="171288" y="79089"/>
                    </a:cubicBezTo>
                    <a:lnTo>
                      <a:pt x="171288" y="172970"/>
                    </a:lnTo>
                    <a:cubicBezTo>
                      <a:pt x="168010" y="225247"/>
                      <a:pt x="135484" y="244662"/>
                      <a:pt x="85644" y="244662"/>
                    </a:cubicBezTo>
                    <a:cubicBezTo>
                      <a:pt x="38662" y="244662"/>
                      <a:pt x="0" y="225751"/>
                      <a:pt x="0" y="172970"/>
                    </a:cubicBezTo>
                    <a:lnTo>
                      <a:pt x="0" y="79089"/>
                    </a:lnTo>
                    <a:close/>
                    <a:moveTo>
                      <a:pt x="65473" y="177088"/>
                    </a:moveTo>
                    <a:cubicBezTo>
                      <a:pt x="66734" y="190283"/>
                      <a:pt x="72028" y="197259"/>
                      <a:pt x="85644" y="197259"/>
                    </a:cubicBezTo>
                    <a:cubicBezTo>
                      <a:pt x="99260" y="197259"/>
                      <a:pt x="104555" y="190283"/>
                      <a:pt x="105816" y="177088"/>
                    </a:cubicBezTo>
                    <a:lnTo>
                      <a:pt x="105816" y="74130"/>
                    </a:lnTo>
                    <a:cubicBezTo>
                      <a:pt x="105816" y="59337"/>
                      <a:pt x="100857" y="47403"/>
                      <a:pt x="85644" y="47403"/>
                    </a:cubicBezTo>
                    <a:cubicBezTo>
                      <a:pt x="70432" y="47403"/>
                      <a:pt x="65473" y="59337"/>
                      <a:pt x="65473" y="74130"/>
                    </a:cubicBezTo>
                    <a:lnTo>
                      <a:pt x="65473" y="177088"/>
                    </a:lnTo>
                    <a:close/>
                  </a:path>
                </a:pathLst>
              </a:custGeom>
              <a:grpFill/>
              <a:ln w="9525" cap="flat">
                <a:noFill/>
                <a:prstDash val="solid"/>
                <a:miter/>
              </a:ln>
            </p:spPr>
            <p:txBody>
              <a:bodyPr rtlCol="0" anchor="ctr"/>
              <a:lstStyle/>
              <a:p>
                <a:endParaRPr lang="zh-TW" altLang="en-US"/>
              </a:p>
            </p:txBody>
          </p:sp>
          <p:sp>
            <p:nvSpPr>
              <p:cNvPr id="113" name="手繪多邊形: 圖案 112">
                <a:extLst>
                  <a:ext uri="{FF2B5EF4-FFF2-40B4-BE49-F238E27FC236}">
                    <a16:creationId xmlns:a16="http://schemas.microsoft.com/office/drawing/2014/main" id="{7B269B77-B859-43ED-99A7-FAACE016357B}"/>
                  </a:ext>
                </a:extLst>
              </p:cNvPr>
              <p:cNvSpPr/>
              <p:nvPr/>
            </p:nvSpPr>
            <p:spPr>
              <a:xfrm>
                <a:off x="-1263949" y="2389786"/>
                <a:ext cx="159690" cy="235333"/>
              </a:xfrm>
              <a:custGeom>
                <a:avLst/>
                <a:gdLst>
                  <a:gd name="connsiteX0" fmla="*/ 105059 w 159689"/>
                  <a:gd name="connsiteY0" fmla="*/ 230626 h 235332"/>
                  <a:gd name="connsiteX1" fmla="*/ 105059 w 159689"/>
                  <a:gd name="connsiteY1" fmla="*/ 202218 h 235332"/>
                  <a:gd name="connsiteX2" fmla="*/ 104219 w 159689"/>
                  <a:gd name="connsiteY2" fmla="*/ 202218 h 235332"/>
                  <a:gd name="connsiteX3" fmla="*/ 58497 w 159689"/>
                  <a:gd name="connsiteY3" fmla="*/ 238022 h 235332"/>
                  <a:gd name="connsiteX4" fmla="*/ 0 w 159689"/>
                  <a:gd name="connsiteY4" fmla="*/ 189443 h 235332"/>
                  <a:gd name="connsiteX5" fmla="*/ 0 w 159689"/>
                  <a:gd name="connsiteY5" fmla="*/ 0 h 235332"/>
                  <a:gd name="connsiteX6" fmla="*/ 65473 w 159689"/>
                  <a:gd name="connsiteY6" fmla="*/ 0 h 235332"/>
                  <a:gd name="connsiteX7" fmla="*/ 65473 w 159689"/>
                  <a:gd name="connsiteY7" fmla="*/ 165153 h 235332"/>
                  <a:gd name="connsiteX8" fmla="*/ 81526 w 159689"/>
                  <a:gd name="connsiteY8" fmla="*/ 184484 h 235332"/>
                  <a:gd name="connsiteX9" fmla="*/ 100436 w 159689"/>
                  <a:gd name="connsiteY9" fmla="*/ 165153 h 235332"/>
                  <a:gd name="connsiteX10" fmla="*/ 100436 w 159689"/>
                  <a:gd name="connsiteY10" fmla="*/ 0 h 235332"/>
                  <a:gd name="connsiteX11" fmla="*/ 165909 w 159689"/>
                  <a:gd name="connsiteY11" fmla="*/ 0 h 235332"/>
                  <a:gd name="connsiteX12" fmla="*/ 165909 w 159689"/>
                  <a:gd name="connsiteY12" fmla="*/ 230626 h 235332"/>
                  <a:gd name="connsiteX13" fmla="*/ 105059 w 159689"/>
                  <a:gd name="connsiteY13" fmla="*/ 230626 h 23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689" h="235332">
                    <a:moveTo>
                      <a:pt x="105059" y="230626"/>
                    </a:moveTo>
                    <a:lnTo>
                      <a:pt x="105059" y="202218"/>
                    </a:lnTo>
                    <a:lnTo>
                      <a:pt x="104219" y="202218"/>
                    </a:lnTo>
                    <a:cubicBezTo>
                      <a:pt x="98083" y="219952"/>
                      <a:pt x="79088" y="238022"/>
                      <a:pt x="58497" y="238022"/>
                    </a:cubicBezTo>
                    <a:cubicBezTo>
                      <a:pt x="20592" y="238022"/>
                      <a:pt x="0" y="220708"/>
                      <a:pt x="0" y="189443"/>
                    </a:cubicBezTo>
                    <a:lnTo>
                      <a:pt x="0" y="0"/>
                    </a:lnTo>
                    <a:lnTo>
                      <a:pt x="65473" y="0"/>
                    </a:lnTo>
                    <a:lnTo>
                      <a:pt x="65473" y="165153"/>
                    </a:lnTo>
                    <a:cubicBezTo>
                      <a:pt x="66313" y="175827"/>
                      <a:pt x="69171" y="185325"/>
                      <a:pt x="81526" y="184484"/>
                    </a:cubicBezTo>
                    <a:cubicBezTo>
                      <a:pt x="93040" y="184064"/>
                      <a:pt x="100436" y="177088"/>
                      <a:pt x="100436" y="165153"/>
                    </a:cubicBezTo>
                    <a:lnTo>
                      <a:pt x="100436" y="0"/>
                    </a:lnTo>
                    <a:lnTo>
                      <a:pt x="165909" y="0"/>
                    </a:lnTo>
                    <a:lnTo>
                      <a:pt x="165909" y="230626"/>
                    </a:lnTo>
                    <a:lnTo>
                      <a:pt x="105059" y="230626"/>
                    </a:lnTo>
                    <a:close/>
                  </a:path>
                </a:pathLst>
              </a:custGeom>
              <a:grpFill/>
              <a:ln w="9525" cap="flat">
                <a:noFill/>
                <a:prstDash val="solid"/>
                <a:miter/>
              </a:ln>
            </p:spPr>
            <p:txBody>
              <a:bodyPr rtlCol="0" anchor="ctr"/>
              <a:lstStyle/>
              <a:p>
                <a:endParaRPr lang="zh-TW" altLang="en-US"/>
              </a:p>
            </p:txBody>
          </p:sp>
          <p:sp>
            <p:nvSpPr>
              <p:cNvPr id="114" name="手繪多邊形: 圖案 113">
                <a:extLst>
                  <a:ext uri="{FF2B5EF4-FFF2-40B4-BE49-F238E27FC236}">
                    <a16:creationId xmlns:a16="http://schemas.microsoft.com/office/drawing/2014/main" id="{883CF098-E1B1-40FD-8942-EB6078ACF51E}"/>
                  </a:ext>
                </a:extLst>
              </p:cNvPr>
              <p:cNvSpPr/>
              <p:nvPr/>
            </p:nvSpPr>
            <p:spPr>
              <a:xfrm>
                <a:off x="-1072192" y="2383062"/>
                <a:ext cx="168095" cy="243737"/>
              </a:xfrm>
              <a:custGeom>
                <a:avLst/>
                <a:gdLst>
                  <a:gd name="connsiteX0" fmla="*/ 108545 w 168094"/>
                  <a:gd name="connsiteY0" fmla="*/ 75054 h 243737"/>
                  <a:gd name="connsiteX1" fmla="*/ 86692 w 168094"/>
                  <a:gd name="connsiteY1" fmla="*/ 43368 h 243737"/>
                  <a:gd name="connsiteX2" fmla="*/ 64840 w 168094"/>
                  <a:gd name="connsiteY2" fmla="*/ 62699 h 243737"/>
                  <a:gd name="connsiteX3" fmla="*/ 85011 w 168094"/>
                  <a:gd name="connsiteY3" fmla="*/ 86149 h 243737"/>
                  <a:gd name="connsiteX4" fmla="*/ 173093 w 168094"/>
                  <a:gd name="connsiteY4" fmla="*/ 171373 h 243737"/>
                  <a:gd name="connsiteX5" fmla="*/ 85768 w 168094"/>
                  <a:gd name="connsiteY5" fmla="*/ 244662 h 243737"/>
                  <a:gd name="connsiteX6" fmla="*/ 124 w 168094"/>
                  <a:gd name="connsiteY6" fmla="*/ 166834 h 243737"/>
                  <a:gd name="connsiteX7" fmla="*/ 62739 w 168094"/>
                  <a:gd name="connsiteY7" fmla="*/ 166834 h 243737"/>
                  <a:gd name="connsiteX8" fmla="*/ 86188 w 168094"/>
                  <a:gd name="connsiteY8" fmla="*/ 201462 h 243737"/>
                  <a:gd name="connsiteX9" fmla="*/ 109637 w 168094"/>
                  <a:gd name="connsiteY9" fmla="*/ 179609 h 243737"/>
                  <a:gd name="connsiteX10" fmla="*/ 100980 w 168094"/>
                  <a:gd name="connsiteY10" fmla="*/ 161875 h 243737"/>
                  <a:gd name="connsiteX11" fmla="*/ 17353 w 168094"/>
                  <a:gd name="connsiteY11" fmla="*/ 114557 h 243737"/>
                  <a:gd name="connsiteX12" fmla="*/ 880 w 168094"/>
                  <a:gd name="connsiteY12" fmla="*/ 71272 h 243737"/>
                  <a:gd name="connsiteX13" fmla="*/ 86104 w 168094"/>
                  <a:gd name="connsiteY13" fmla="*/ 0 h 243737"/>
                  <a:gd name="connsiteX14" fmla="*/ 169731 w 168094"/>
                  <a:gd name="connsiteY14" fmla="*/ 74970 h 243737"/>
                  <a:gd name="connsiteX15" fmla="*/ 108545 w 168094"/>
                  <a:gd name="connsiteY15" fmla="*/ 74970 h 24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094" h="243737">
                    <a:moveTo>
                      <a:pt x="108545" y="75054"/>
                    </a:moveTo>
                    <a:cubicBezTo>
                      <a:pt x="106864" y="59422"/>
                      <a:pt x="107704" y="43368"/>
                      <a:pt x="86692" y="43368"/>
                    </a:cubicBezTo>
                    <a:cubicBezTo>
                      <a:pt x="73917" y="43368"/>
                      <a:pt x="64840" y="49168"/>
                      <a:pt x="64840" y="62699"/>
                    </a:cubicBezTo>
                    <a:cubicBezTo>
                      <a:pt x="64840" y="75054"/>
                      <a:pt x="75178" y="81274"/>
                      <a:pt x="85011" y="86149"/>
                    </a:cubicBezTo>
                    <a:cubicBezTo>
                      <a:pt x="127455" y="105479"/>
                      <a:pt x="173093" y="116658"/>
                      <a:pt x="173093" y="171373"/>
                    </a:cubicBezTo>
                    <a:cubicBezTo>
                      <a:pt x="173093" y="222810"/>
                      <a:pt x="134011" y="244662"/>
                      <a:pt x="85768" y="244662"/>
                    </a:cubicBezTo>
                    <a:cubicBezTo>
                      <a:pt x="33911" y="244662"/>
                      <a:pt x="-2398" y="222389"/>
                      <a:pt x="124" y="166834"/>
                    </a:cubicBezTo>
                    <a:lnTo>
                      <a:pt x="62739" y="166834"/>
                    </a:lnTo>
                    <a:cubicBezTo>
                      <a:pt x="61898" y="182887"/>
                      <a:pt x="66437" y="201462"/>
                      <a:pt x="86188" y="201462"/>
                    </a:cubicBezTo>
                    <a:cubicBezTo>
                      <a:pt x="100224" y="201462"/>
                      <a:pt x="109637" y="194486"/>
                      <a:pt x="109637" y="179609"/>
                    </a:cubicBezTo>
                    <a:cubicBezTo>
                      <a:pt x="109637" y="172633"/>
                      <a:pt x="106359" y="165994"/>
                      <a:pt x="100980" y="161875"/>
                    </a:cubicBezTo>
                    <a:cubicBezTo>
                      <a:pt x="74589" y="147839"/>
                      <a:pt x="37945" y="138006"/>
                      <a:pt x="17353" y="114557"/>
                    </a:cubicBezTo>
                    <a:cubicBezTo>
                      <a:pt x="6259" y="101781"/>
                      <a:pt x="880" y="88166"/>
                      <a:pt x="880" y="71272"/>
                    </a:cubicBezTo>
                    <a:cubicBezTo>
                      <a:pt x="880" y="21432"/>
                      <a:pt x="40382" y="0"/>
                      <a:pt x="86104" y="0"/>
                    </a:cubicBezTo>
                    <a:cubicBezTo>
                      <a:pt x="133843" y="0"/>
                      <a:pt x="172168" y="23869"/>
                      <a:pt x="169731" y="74970"/>
                    </a:cubicBezTo>
                    <a:lnTo>
                      <a:pt x="108545" y="74970"/>
                    </a:lnTo>
                    <a:close/>
                  </a:path>
                </a:pathLst>
              </a:custGeom>
              <a:grpFill/>
              <a:ln w="9525" cap="flat">
                <a:noFill/>
                <a:prstDash val="solid"/>
                <a:miter/>
              </a:ln>
            </p:spPr>
            <p:txBody>
              <a:bodyPr rtlCol="0" anchor="ctr"/>
              <a:lstStyle/>
              <a:p>
                <a:endParaRPr lang="zh-TW" altLang="en-US"/>
              </a:p>
            </p:txBody>
          </p:sp>
          <p:sp>
            <p:nvSpPr>
              <p:cNvPr id="115" name="手繪多邊形: 圖案 114">
                <a:extLst>
                  <a:ext uri="{FF2B5EF4-FFF2-40B4-BE49-F238E27FC236}">
                    <a16:creationId xmlns:a16="http://schemas.microsoft.com/office/drawing/2014/main" id="{DE7374DB-1C4A-4066-882E-2FC17997E8F5}"/>
                  </a:ext>
                </a:extLst>
              </p:cNvPr>
              <p:cNvSpPr/>
              <p:nvPr/>
            </p:nvSpPr>
            <p:spPr>
              <a:xfrm>
                <a:off x="-878508" y="2383139"/>
                <a:ext cx="168095" cy="243737"/>
              </a:xfrm>
              <a:custGeom>
                <a:avLst/>
                <a:gdLst>
                  <a:gd name="connsiteX0" fmla="*/ 65557 w 168094"/>
                  <a:gd name="connsiteY0" fmla="*/ 132634 h 243737"/>
                  <a:gd name="connsiteX1" fmla="*/ 65557 w 168094"/>
                  <a:gd name="connsiteY1" fmla="*/ 172977 h 243737"/>
                  <a:gd name="connsiteX2" fmla="*/ 85728 w 168094"/>
                  <a:gd name="connsiteY2" fmla="*/ 197267 h 243737"/>
                  <a:gd name="connsiteX3" fmla="*/ 108757 w 168094"/>
                  <a:gd name="connsiteY3" fmla="*/ 157344 h 243737"/>
                  <a:gd name="connsiteX4" fmla="*/ 173810 w 168094"/>
                  <a:gd name="connsiteY4" fmla="*/ 157344 h 243737"/>
                  <a:gd name="connsiteX5" fmla="*/ 88166 w 168094"/>
                  <a:gd name="connsiteY5" fmla="*/ 244669 h 243737"/>
                  <a:gd name="connsiteX6" fmla="*/ 0 w 168094"/>
                  <a:gd name="connsiteY6" fmla="*/ 172977 h 243737"/>
                  <a:gd name="connsiteX7" fmla="*/ 0 w 168094"/>
                  <a:gd name="connsiteY7" fmla="*/ 79096 h 243737"/>
                  <a:gd name="connsiteX8" fmla="*/ 88166 w 168094"/>
                  <a:gd name="connsiteY8" fmla="*/ 7 h 243737"/>
                  <a:gd name="connsiteX9" fmla="*/ 176247 w 168094"/>
                  <a:gd name="connsiteY9" fmla="*/ 66741 h 243737"/>
                  <a:gd name="connsiteX10" fmla="*/ 176247 w 168094"/>
                  <a:gd name="connsiteY10" fmla="*/ 132634 h 243737"/>
                  <a:gd name="connsiteX11" fmla="*/ 65557 w 168094"/>
                  <a:gd name="connsiteY11" fmla="*/ 132634 h 243737"/>
                  <a:gd name="connsiteX12" fmla="*/ 110858 w 168094"/>
                  <a:gd name="connsiteY12" fmla="*/ 89434 h 243737"/>
                  <a:gd name="connsiteX13" fmla="*/ 110858 w 168094"/>
                  <a:gd name="connsiteY13" fmla="*/ 66825 h 243737"/>
                  <a:gd name="connsiteX14" fmla="*/ 88586 w 168094"/>
                  <a:gd name="connsiteY14" fmla="*/ 43376 h 243737"/>
                  <a:gd name="connsiteX15" fmla="*/ 65557 w 168094"/>
                  <a:gd name="connsiteY15" fmla="*/ 74221 h 243737"/>
                  <a:gd name="connsiteX16" fmla="*/ 65557 w 168094"/>
                  <a:gd name="connsiteY16" fmla="*/ 89434 h 243737"/>
                  <a:gd name="connsiteX17" fmla="*/ 110858 w 168094"/>
                  <a:gd name="connsiteY17" fmla="*/ 89434 h 24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8094" h="243737">
                    <a:moveTo>
                      <a:pt x="65557" y="132634"/>
                    </a:moveTo>
                    <a:lnTo>
                      <a:pt x="65557" y="172977"/>
                    </a:lnTo>
                    <a:cubicBezTo>
                      <a:pt x="65557" y="185752"/>
                      <a:pt x="71356" y="196426"/>
                      <a:pt x="85728" y="197267"/>
                    </a:cubicBezTo>
                    <a:cubicBezTo>
                      <a:pt x="110018" y="198527"/>
                      <a:pt x="107580" y="176675"/>
                      <a:pt x="108757" y="157344"/>
                    </a:cubicBezTo>
                    <a:lnTo>
                      <a:pt x="173810" y="157344"/>
                    </a:lnTo>
                    <a:cubicBezTo>
                      <a:pt x="177088" y="216682"/>
                      <a:pt x="144982" y="243829"/>
                      <a:pt x="88166" y="244669"/>
                    </a:cubicBezTo>
                    <a:cubicBezTo>
                      <a:pt x="41183" y="245090"/>
                      <a:pt x="0" y="225759"/>
                      <a:pt x="0" y="172977"/>
                    </a:cubicBezTo>
                    <a:lnTo>
                      <a:pt x="0" y="79096"/>
                    </a:lnTo>
                    <a:cubicBezTo>
                      <a:pt x="0" y="19759"/>
                      <a:pt x="37485" y="428"/>
                      <a:pt x="88166" y="7"/>
                    </a:cubicBezTo>
                    <a:cubicBezTo>
                      <a:pt x="133887" y="-413"/>
                      <a:pt x="176247" y="16901"/>
                      <a:pt x="176247" y="66741"/>
                    </a:cubicBezTo>
                    <a:lnTo>
                      <a:pt x="176247" y="132634"/>
                    </a:lnTo>
                    <a:lnTo>
                      <a:pt x="65557" y="132634"/>
                    </a:lnTo>
                    <a:close/>
                    <a:moveTo>
                      <a:pt x="110858" y="89434"/>
                    </a:moveTo>
                    <a:lnTo>
                      <a:pt x="110858" y="66825"/>
                    </a:lnTo>
                    <a:cubicBezTo>
                      <a:pt x="110858" y="58588"/>
                      <a:pt x="105479" y="43376"/>
                      <a:pt x="88586" y="43376"/>
                    </a:cubicBezTo>
                    <a:cubicBezTo>
                      <a:pt x="70011" y="43376"/>
                      <a:pt x="65557" y="58168"/>
                      <a:pt x="65557" y="74221"/>
                    </a:cubicBezTo>
                    <a:lnTo>
                      <a:pt x="65557" y="89434"/>
                    </a:lnTo>
                    <a:lnTo>
                      <a:pt x="110858" y="89434"/>
                    </a:lnTo>
                    <a:close/>
                  </a:path>
                </a:pathLst>
              </a:custGeom>
              <a:grpFill/>
              <a:ln w="9525" cap="flat">
                <a:noFill/>
                <a:prstDash val="solid"/>
                <a:miter/>
              </a:ln>
            </p:spPr>
            <p:txBody>
              <a:bodyPr rtlCol="0" anchor="ctr"/>
              <a:lstStyle/>
              <a:p>
                <a:endParaRPr lang="zh-TW" altLang="en-US"/>
              </a:p>
            </p:txBody>
          </p:sp>
        </p:grpSp>
      </p:grpSp>
    </p:spTree>
    <p:extLst>
      <p:ext uri="{BB962C8B-B14F-4D97-AF65-F5344CB8AC3E}">
        <p14:creationId xmlns:p14="http://schemas.microsoft.com/office/powerpoint/2010/main" val="3509309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34AD3561-3E9D-4D66-A92C-E3C3981DA7D7}"/>
              </a:ext>
            </a:extLst>
          </p:cNvPr>
          <p:cNvPicPr>
            <a:picLocks noChangeAspect="1"/>
          </p:cNvPicPr>
          <p:nvPr/>
        </p:nvPicPr>
        <p:blipFill rotWithShape="1">
          <a:blip r:embed="rId3"/>
          <a:srcRect l="2044" t="5645" r="9699"/>
          <a:stretch/>
        </p:blipFill>
        <p:spPr>
          <a:xfrm>
            <a:off x="0" y="0"/>
            <a:ext cx="10092664" cy="6858000"/>
          </a:xfrm>
          <a:prstGeom prst="rect">
            <a:avLst/>
          </a:prstGeom>
        </p:spPr>
      </p:pic>
      <p:sp>
        <p:nvSpPr>
          <p:cNvPr id="5" name="矩形 4">
            <a:extLst>
              <a:ext uri="{FF2B5EF4-FFF2-40B4-BE49-F238E27FC236}">
                <a16:creationId xmlns:a16="http://schemas.microsoft.com/office/drawing/2014/main" id="{7B7B5633-20EA-4AA7-BE57-31586CB18D49}"/>
              </a:ext>
            </a:extLst>
          </p:cNvPr>
          <p:cNvSpPr/>
          <p:nvPr/>
        </p:nvSpPr>
        <p:spPr>
          <a:xfrm flipH="1">
            <a:off x="7784122" y="-21771"/>
            <a:ext cx="4407874" cy="6879771"/>
          </a:xfrm>
          <a:prstGeom prst="rect">
            <a:avLst/>
          </a:prstGeom>
          <a:solidFill>
            <a:srgbClr val="122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 name="圖片 5">
            <a:extLst>
              <a:ext uri="{FF2B5EF4-FFF2-40B4-BE49-F238E27FC236}">
                <a16:creationId xmlns:a16="http://schemas.microsoft.com/office/drawing/2014/main" id="{275034F8-41F8-4EBF-94CC-9576A0E8961D}"/>
              </a:ext>
            </a:extLst>
          </p:cNvPr>
          <p:cNvPicPr>
            <a:picLocks noChangeAspect="1"/>
          </p:cNvPicPr>
          <p:nvPr/>
        </p:nvPicPr>
        <p:blipFill>
          <a:blip r:embed="rId4"/>
          <a:stretch>
            <a:fillRect/>
          </a:stretch>
        </p:blipFill>
        <p:spPr>
          <a:xfrm>
            <a:off x="8128000" y="4747847"/>
            <a:ext cx="3770923" cy="1757533"/>
          </a:xfrm>
          <a:custGeom>
            <a:avLst/>
            <a:gdLst>
              <a:gd name="connsiteX0" fmla="*/ 0 w 3665948"/>
              <a:gd name="connsiteY0" fmla="*/ 0 h 2042453"/>
              <a:gd name="connsiteX1" fmla="*/ 3676569 w 3665948"/>
              <a:gd name="connsiteY1" fmla="*/ 0 h 2042453"/>
              <a:gd name="connsiteX2" fmla="*/ 3676569 w 3665948"/>
              <a:gd name="connsiteY2" fmla="*/ 2048424 h 2042453"/>
              <a:gd name="connsiteX3" fmla="*/ 0 w 3665948"/>
              <a:gd name="connsiteY3" fmla="*/ 2048424 h 2042453"/>
            </a:gdLst>
            <a:ahLst/>
            <a:cxnLst>
              <a:cxn ang="0">
                <a:pos x="connsiteX0" y="connsiteY0"/>
              </a:cxn>
              <a:cxn ang="0">
                <a:pos x="connsiteX1" y="connsiteY1"/>
              </a:cxn>
              <a:cxn ang="0">
                <a:pos x="connsiteX2" y="connsiteY2"/>
              </a:cxn>
              <a:cxn ang="0">
                <a:pos x="connsiteX3" y="connsiteY3"/>
              </a:cxn>
            </a:cxnLst>
            <a:rect l="l" t="t" r="r" b="b"/>
            <a:pathLst>
              <a:path w="3665948" h="2042453">
                <a:moveTo>
                  <a:pt x="0" y="0"/>
                </a:moveTo>
                <a:lnTo>
                  <a:pt x="3676569" y="0"/>
                </a:lnTo>
                <a:lnTo>
                  <a:pt x="3676569" y="2048424"/>
                </a:lnTo>
                <a:lnTo>
                  <a:pt x="0" y="2048424"/>
                </a:lnTo>
                <a:close/>
              </a:path>
            </a:pathLst>
          </a:custGeom>
          <a:ln/>
        </p:spPr>
      </p:pic>
      <p:sp>
        <p:nvSpPr>
          <p:cNvPr id="11" name="Title 1">
            <a:extLst>
              <a:ext uri="{FF2B5EF4-FFF2-40B4-BE49-F238E27FC236}">
                <a16:creationId xmlns:a16="http://schemas.microsoft.com/office/drawing/2014/main" id="{37DFC5C4-A4A4-4C9E-9A25-E45A57F42641}"/>
              </a:ext>
            </a:extLst>
          </p:cNvPr>
          <p:cNvSpPr>
            <a:spLocks noGrp="1"/>
          </p:cNvSpPr>
          <p:nvPr>
            <p:ph type="title"/>
          </p:nvPr>
        </p:nvSpPr>
        <p:spPr>
          <a:xfrm>
            <a:off x="8021373" y="564418"/>
            <a:ext cx="4297378" cy="1325563"/>
          </a:xfrm>
        </p:spPr>
        <p:txBody>
          <a:bodyPr>
            <a:normAutofit/>
          </a:bodyPr>
          <a:lstStyle/>
          <a:p>
            <a:pPr>
              <a:lnSpc>
                <a:spcPct val="100000"/>
              </a:lnSpc>
            </a:pPr>
            <a:r>
              <a:rPr lang="en-US" altLang="zh-TW" sz="3600">
                <a:solidFill>
                  <a:schemeClr val="bg2">
                    <a:lumMod val="90000"/>
                  </a:schemeClr>
                </a:solidFill>
              </a:rPr>
              <a:t>VM</a:t>
            </a:r>
            <a:r>
              <a:rPr lang="zh-TW" altLang="en-US" sz="3600">
                <a:solidFill>
                  <a:schemeClr val="bg2">
                    <a:lumMod val="90000"/>
                  </a:schemeClr>
                </a:solidFill>
              </a:rPr>
              <a:t> </a:t>
            </a:r>
            <a:r>
              <a:rPr lang="en-US" altLang="zh-TW" sz="3600">
                <a:solidFill>
                  <a:schemeClr val="bg2">
                    <a:lumMod val="90000"/>
                  </a:schemeClr>
                </a:solidFill>
              </a:rPr>
              <a:t>with</a:t>
            </a:r>
            <a:br>
              <a:rPr lang="en-US" altLang="zh-TW" sz="3600">
                <a:solidFill>
                  <a:schemeClr val="bg2">
                    <a:lumMod val="90000"/>
                  </a:schemeClr>
                </a:solidFill>
              </a:rPr>
            </a:br>
            <a:r>
              <a:rPr lang="en-US" altLang="zh-TW" sz="3600">
                <a:solidFill>
                  <a:schemeClr val="bg2">
                    <a:lumMod val="90000"/>
                  </a:schemeClr>
                </a:solidFill>
              </a:rPr>
              <a:t>GPU</a:t>
            </a:r>
            <a:r>
              <a:rPr lang="zh-TW" altLang="en-US" sz="3600">
                <a:solidFill>
                  <a:schemeClr val="bg2">
                    <a:lumMod val="90000"/>
                  </a:schemeClr>
                </a:solidFill>
              </a:rPr>
              <a:t> </a:t>
            </a:r>
            <a:r>
              <a:rPr lang="en-US" altLang="zh-TW" sz="3600">
                <a:solidFill>
                  <a:schemeClr val="bg2">
                    <a:lumMod val="90000"/>
                  </a:schemeClr>
                </a:solidFill>
              </a:rPr>
              <a:t>computing</a:t>
            </a:r>
            <a:endParaRPr lang="en-US" sz="3600">
              <a:solidFill>
                <a:schemeClr val="bg2">
                  <a:lumMod val="90000"/>
                </a:schemeClr>
              </a:solidFill>
            </a:endParaRPr>
          </a:p>
        </p:txBody>
      </p:sp>
      <p:sp>
        <p:nvSpPr>
          <p:cNvPr id="12" name="Content Placeholder 2">
            <a:extLst>
              <a:ext uri="{FF2B5EF4-FFF2-40B4-BE49-F238E27FC236}">
                <a16:creationId xmlns:a16="http://schemas.microsoft.com/office/drawing/2014/main" id="{1241D615-5650-4046-B084-E150DBE1C779}"/>
              </a:ext>
            </a:extLst>
          </p:cNvPr>
          <p:cNvSpPr>
            <a:spLocks noGrp="1"/>
          </p:cNvSpPr>
          <p:nvPr>
            <p:ph idx="1"/>
          </p:nvPr>
        </p:nvSpPr>
        <p:spPr>
          <a:xfrm>
            <a:off x="8084748" y="2063262"/>
            <a:ext cx="3671296" cy="4559347"/>
          </a:xfrm>
        </p:spPr>
        <p:txBody>
          <a:bodyPr vert="horz" lIns="91440" tIns="45720" rIns="91440" bIns="45720" rtlCol="0" anchor="t">
            <a:normAutofit/>
          </a:bodyPr>
          <a:lstStyle/>
          <a:p>
            <a:pPr marL="0" indent="0">
              <a:lnSpc>
                <a:spcPct val="100000"/>
              </a:lnSpc>
              <a:buNone/>
            </a:pPr>
            <a:r>
              <a:rPr lang="en-US" altLang="zh-TW" sz="2200">
                <a:solidFill>
                  <a:schemeClr val="bg2"/>
                </a:solidFill>
                <a:latin typeface="Arial"/>
                <a:ea typeface="微軟正黑體"/>
                <a:cs typeface="Arial"/>
              </a:rPr>
              <a:t>Passing through</a:t>
            </a:r>
            <a:r>
              <a:rPr lang="zh-TW" altLang="en-US" sz="2200">
                <a:solidFill>
                  <a:schemeClr val="bg2"/>
                </a:solidFill>
                <a:latin typeface="Arial"/>
                <a:ea typeface="微軟正黑體"/>
                <a:cs typeface="Arial"/>
              </a:rPr>
              <a:t> </a:t>
            </a:r>
            <a:r>
              <a:rPr lang="en-US" altLang="zh-TW" sz="2200">
                <a:solidFill>
                  <a:schemeClr val="bg2"/>
                </a:solidFill>
                <a:latin typeface="Arial"/>
                <a:ea typeface="微軟正黑體"/>
                <a:cs typeface="Arial"/>
              </a:rPr>
              <a:t>a</a:t>
            </a:r>
            <a:r>
              <a:rPr lang="zh-TW" altLang="en-US" sz="2200">
                <a:solidFill>
                  <a:schemeClr val="bg2"/>
                </a:solidFill>
                <a:latin typeface="Arial"/>
                <a:ea typeface="微軟正黑體"/>
                <a:cs typeface="Arial"/>
              </a:rPr>
              <a:t> </a:t>
            </a:r>
            <a:r>
              <a:rPr lang="en-US" altLang="zh-TW" sz="2200">
                <a:solidFill>
                  <a:schemeClr val="bg2"/>
                </a:solidFill>
                <a:latin typeface="Arial"/>
                <a:ea typeface="微軟正黑體"/>
                <a:cs typeface="Arial"/>
              </a:rPr>
              <a:t>discrete</a:t>
            </a:r>
            <a:r>
              <a:rPr lang="zh-TW" altLang="en-US" sz="2200">
                <a:solidFill>
                  <a:schemeClr val="bg2"/>
                </a:solidFill>
                <a:latin typeface="Arial"/>
                <a:ea typeface="微軟正黑體"/>
                <a:cs typeface="Arial"/>
              </a:rPr>
              <a:t> </a:t>
            </a:r>
            <a:r>
              <a:rPr lang="en-US" altLang="zh-TW" sz="2200">
                <a:solidFill>
                  <a:schemeClr val="bg2"/>
                </a:solidFill>
                <a:latin typeface="Arial"/>
                <a:ea typeface="微軟正黑體"/>
                <a:cs typeface="Arial"/>
              </a:rPr>
              <a:t>GPU</a:t>
            </a:r>
            <a:r>
              <a:rPr lang="zh-TW" altLang="en-US" sz="2200">
                <a:solidFill>
                  <a:schemeClr val="bg2"/>
                </a:solidFill>
                <a:latin typeface="Arial"/>
                <a:ea typeface="微軟正黑體"/>
                <a:cs typeface="Arial"/>
              </a:rPr>
              <a:t> </a:t>
            </a:r>
            <a:r>
              <a:rPr lang="en-US" altLang="zh-TW" sz="2200">
                <a:solidFill>
                  <a:schemeClr val="bg2"/>
                </a:solidFill>
                <a:latin typeface="Arial"/>
                <a:ea typeface="微軟正黑體"/>
                <a:cs typeface="Arial"/>
              </a:rPr>
              <a:t>to</a:t>
            </a:r>
            <a:r>
              <a:rPr lang="zh-TW" altLang="en-US" sz="2200">
                <a:solidFill>
                  <a:schemeClr val="bg2"/>
                </a:solidFill>
                <a:latin typeface="Arial"/>
                <a:ea typeface="微軟正黑體"/>
                <a:cs typeface="Arial"/>
              </a:rPr>
              <a:t> </a:t>
            </a:r>
            <a:r>
              <a:rPr lang="en-US" altLang="zh-TW" sz="2200">
                <a:solidFill>
                  <a:schemeClr val="bg2"/>
                </a:solidFill>
                <a:latin typeface="Arial"/>
                <a:ea typeface="微軟正黑體"/>
                <a:cs typeface="Arial"/>
              </a:rPr>
              <a:t>a</a:t>
            </a:r>
            <a:r>
              <a:rPr lang="zh-TW" altLang="en-US" sz="2200">
                <a:solidFill>
                  <a:schemeClr val="bg2"/>
                </a:solidFill>
                <a:latin typeface="Arial"/>
                <a:ea typeface="微軟正黑體"/>
                <a:cs typeface="Arial"/>
              </a:rPr>
              <a:t> </a:t>
            </a:r>
            <a:r>
              <a:rPr lang="en-US" altLang="zh-TW" sz="2200">
                <a:solidFill>
                  <a:schemeClr val="bg2"/>
                </a:solidFill>
                <a:latin typeface="Arial"/>
                <a:ea typeface="微軟正黑體"/>
                <a:cs typeface="Arial"/>
              </a:rPr>
              <a:t>VM</a:t>
            </a:r>
            <a:r>
              <a:rPr lang="zh-TW" altLang="en-US" sz="2200">
                <a:solidFill>
                  <a:schemeClr val="bg2"/>
                </a:solidFill>
                <a:latin typeface="Arial"/>
                <a:ea typeface="微軟正黑體"/>
                <a:cs typeface="Arial"/>
              </a:rPr>
              <a:t> </a:t>
            </a:r>
            <a:r>
              <a:rPr lang="en-US" altLang="zh-TW" sz="2200">
                <a:solidFill>
                  <a:schemeClr val="bg2"/>
                </a:solidFill>
                <a:latin typeface="Arial"/>
                <a:ea typeface="微軟正黑體"/>
                <a:cs typeface="Arial"/>
              </a:rPr>
              <a:t>accelerates</a:t>
            </a:r>
            <a:r>
              <a:rPr lang="zh-TW" altLang="en-US" sz="2200">
                <a:solidFill>
                  <a:schemeClr val="bg2"/>
                </a:solidFill>
                <a:latin typeface="Arial"/>
                <a:ea typeface="微軟正黑體"/>
                <a:cs typeface="Arial"/>
              </a:rPr>
              <a:t> </a:t>
            </a:r>
            <a:r>
              <a:rPr lang="en-US" altLang="zh-TW" sz="2200">
                <a:solidFill>
                  <a:schemeClr val="bg2"/>
                </a:solidFill>
                <a:latin typeface="Arial"/>
                <a:ea typeface="微軟正黑體"/>
                <a:cs typeface="Arial"/>
              </a:rPr>
              <a:t>image</a:t>
            </a:r>
            <a:r>
              <a:rPr lang="zh-TW" altLang="en-US" sz="2200">
                <a:solidFill>
                  <a:schemeClr val="bg2"/>
                </a:solidFill>
                <a:latin typeface="Arial"/>
                <a:ea typeface="微軟正黑體"/>
                <a:cs typeface="Arial"/>
              </a:rPr>
              <a:t> </a:t>
            </a:r>
            <a:r>
              <a:rPr lang="en-US" altLang="zh-TW" sz="2200">
                <a:solidFill>
                  <a:schemeClr val="bg2"/>
                </a:solidFill>
                <a:latin typeface="Arial"/>
                <a:ea typeface="微軟正黑體"/>
                <a:cs typeface="Arial"/>
              </a:rPr>
              <a:t>processing</a:t>
            </a:r>
            <a:r>
              <a:rPr lang="zh-TW" altLang="en-US" sz="2200">
                <a:solidFill>
                  <a:schemeClr val="bg2"/>
                </a:solidFill>
                <a:latin typeface="Arial"/>
                <a:ea typeface="微軟正黑體"/>
                <a:cs typeface="Arial"/>
              </a:rPr>
              <a:t> </a:t>
            </a:r>
            <a:r>
              <a:rPr lang="en-US" altLang="zh-TW" sz="2200">
                <a:solidFill>
                  <a:schemeClr val="bg2"/>
                </a:solidFill>
                <a:latin typeface="Arial"/>
                <a:ea typeface="微軟正黑體"/>
                <a:cs typeface="Arial"/>
              </a:rPr>
              <a:t>and</a:t>
            </a:r>
            <a:r>
              <a:rPr lang="zh-TW" altLang="en-US" sz="2200">
                <a:solidFill>
                  <a:schemeClr val="bg2"/>
                </a:solidFill>
                <a:latin typeface="Arial"/>
                <a:ea typeface="微軟正黑體"/>
                <a:cs typeface="Arial"/>
              </a:rPr>
              <a:t> </a:t>
            </a:r>
            <a:r>
              <a:rPr lang="en-US" altLang="zh-TW" sz="2200">
                <a:solidFill>
                  <a:schemeClr val="bg2"/>
                </a:solidFill>
                <a:latin typeface="Arial"/>
                <a:ea typeface="微軟正黑體"/>
                <a:cs typeface="Arial"/>
              </a:rPr>
              <a:t>computer</a:t>
            </a:r>
            <a:r>
              <a:rPr lang="zh-TW" altLang="en-US" sz="2200">
                <a:solidFill>
                  <a:schemeClr val="bg2"/>
                </a:solidFill>
                <a:latin typeface="Arial"/>
                <a:ea typeface="微軟正黑體"/>
                <a:cs typeface="Arial"/>
              </a:rPr>
              <a:t> </a:t>
            </a:r>
            <a:r>
              <a:rPr lang="en-US" altLang="zh-TW" sz="2200">
                <a:solidFill>
                  <a:schemeClr val="bg2"/>
                </a:solidFill>
                <a:latin typeface="Arial"/>
                <a:ea typeface="微軟正黑體"/>
                <a:cs typeface="Arial"/>
              </a:rPr>
              <a:t>graphics,</a:t>
            </a:r>
            <a:r>
              <a:rPr lang="zh-TW" altLang="en-US" sz="2200">
                <a:solidFill>
                  <a:schemeClr val="bg2"/>
                </a:solidFill>
                <a:latin typeface="Arial"/>
                <a:ea typeface="微軟正黑體"/>
                <a:cs typeface="Arial"/>
              </a:rPr>
              <a:t> </a:t>
            </a:r>
            <a:r>
              <a:rPr lang="en-US" altLang="zh-TW" sz="2200">
                <a:solidFill>
                  <a:schemeClr val="bg2"/>
                </a:solidFill>
                <a:latin typeface="Arial"/>
                <a:ea typeface="微軟正黑體"/>
                <a:cs typeface="Arial"/>
              </a:rPr>
              <a:t>offloading</a:t>
            </a:r>
            <a:r>
              <a:rPr lang="zh-TW" altLang="en-US" sz="2200">
                <a:solidFill>
                  <a:schemeClr val="bg2"/>
                </a:solidFill>
                <a:latin typeface="Arial"/>
                <a:ea typeface="微軟正黑體"/>
                <a:cs typeface="Arial"/>
              </a:rPr>
              <a:t> </a:t>
            </a:r>
            <a:r>
              <a:rPr lang="en-US" altLang="zh-TW" sz="2200">
                <a:solidFill>
                  <a:schemeClr val="bg2"/>
                </a:solidFill>
                <a:latin typeface="Arial"/>
                <a:ea typeface="微軟正黑體"/>
                <a:cs typeface="Arial"/>
              </a:rPr>
              <a:t>CPU</a:t>
            </a:r>
            <a:r>
              <a:rPr lang="zh-TW" altLang="en-US" sz="2200">
                <a:solidFill>
                  <a:schemeClr val="bg2"/>
                </a:solidFill>
                <a:latin typeface="Arial"/>
                <a:ea typeface="微軟正黑體"/>
                <a:cs typeface="Arial"/>
              </a:rPr>
              <a:t> </a:t>
            </a:r>
            <a:r>
              <a:rPr lang="en-US" altLang="zh-TW" sz="2200">
                <a:solidFill>
                  <a:schemeClr val="bg2"/>
                </a:solidFill>
                <a:latin typeface="Arial"/>
                <a:ea typeface="微軟正黑體"/>
                <a:cs typeface="Arial"/>
              </a:rPr>
              <a:t>utilization.</a:t>
            </a:r>
            <a:endParaRPr lang="en-US" sz="2200">
              <a:solidFill>
                <a:schemeClr val="bg2"/>
              </a:solidFill>
              <a:latin typeface="Arial"/>
              <a:ea typeface="微軟正黑體"/>
              <a:cs typeface="Arial"/>
            </a:endParaRPr>
          </a:p>
        </p:txBody>
      </p:sp>
    </p:spTree>
    <p:extLst>
      <p:ext uri="{BB962C8B-B14F-4D97-AF65-F5344CB8AC3E}">
        <p14:creationId xmlns:p14="http://schemas.microsoft.com/office/powerpoint/2010/main" val="2850718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4D3274D8-D75A-4AB3-BA1D-270B70832B9E}"/>
              </a:ext>
            </a:extLst>
          </p:cNvPr>
          <p:cNvSpPr/>
          <p:nvPr/>
        </p:nvSpPr>
        <p:spPr>
          <a:xfrm>
            <a:off x="0" y="-25400"/>
            <a:ext cx="12192000" cy="6108700"/>
          </a:xfrm>
          <a:prstGeom prst="rect">
            <a:avLst/>
          </a:prstGeom>
          <a:solidFill>
            <a:srgbClr val="122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圓角 14">
            <a:extLst>
              <a:ext uri="{FF2B5EF4-FFF2-40B4-BE49-F238E27FC236}">
                <a16:creationId xmlns:a16="http://schemas.microsoft.com/office/drawing/2014/main" id="{B0F0EFF9-AE22-4D42-AC89-EDF82735AB48}"/>
              </a:ext>
            </a:extLst>
          </p:cNvPr>
          <p:cNvSpPr/>
          <p:nvPr/>
        </p:nvSpPr>
        <p:spPr>
          <a:xfrm>
            <a:off x="681318" y="1598981"/>
            <a:ext cx="10803413" cy="4554071"/>
          </a:xfrm>
          <a:prstGeom prst="roundRect">
            <a:avLst>
              <a:gd name="adj" fmla="val 585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13" name="表格 12">
            <a:extLst>
              <a:ext uri="{FF2B5EF4-FFF2-40B4-BE49-F238E27FC236}">
                <a16:creationId xmlns:a16="http://schemas.microsoft.com/office/drawing/2014/main" id="{31C4E03E-7130-4A87-AF68-3290D9ED1D0C}"/>
              </a:ext>
            </a:extLst>
          </p:cNvPr>
          <p:cNvGraphicFramePr>
            <a:graphicFrameLocks noGrp="1"/>
          </p:cNvGraphicFramePr>
          <p:nvPr>
            <p:extLst>
              <p:ext uri="{D42A27DB-BD31-4B8C-83A1-F6EECF244321}">
                <p14:modId xmlns:p14="http://schemas.microsoft.com/office/powerpoint/2010/main" val="1076062265"/>
              </p:ext>
            </p:extLst>
          </p:nvPr>
        </p:nvGraphicFramePr>
        <p:xfrm>
          <a:off x="838201" y="1846728"/>
          <a:ext cx="10276114" cy="4010225"/>
        </p:xfrm>
        <a:graphic>
          <a:graphicData uri="http://schemas.openxmlformats.org/drawingml/2006/table">
            <a:tbl>
              <a:tblPr firstRow="1" bandRow="1">
                <a:tableStyleId>{5C22544A-7EE6-4342-B048-85BDC9FD1C3A}</a:tableStyleId>
              </a:tblPr>
              <a:tblGrid>
                <a:gridCol w="1975501">
                  <a:extLst>
                    <a:ext uri="{9D8B030D-6E8A-4147-A177-3AD203B41FA5}">
                      <a16:colId xmlns:a16="http://schemas.microsoft.com/office/drawing/2014/main" val="2222583913"/>
                    </a:ext>
                  </a:extLst>
                </a:gridCol>
                <a:gridCol w="3784620">
                  <a:extLst>
                    <a:ext uri="{9D8B030D-6E8A-4147-A177-3AD203B41FA5}">
                      <a16:colId xmlns:a16="http://schemas.microsoft.com/office/drawing/2014/main" val="181432288"/>
                    </a:ext>
                  </a:extLst>
                </a:gridCol>
                <a:gridCol w="4515993">
                  <a:extLst>
                    <a:ext uri="{9D8B030D-6E8A-4147-A177-3AD203B41FA5}">
                      <a16:colId xmlns:a16="http://schemas.microsoft.com/office/drawing/2014/main" val="43151850"/>
                    </a:ext>
                  </a:extLst>
                </a:gridCol>
              </a:tblGrid>
              <a:tr h="1011754">
                <a:tc>
                  <a:txBody>
                    <a:bodyPr/>
                    <a:lstStyle/>
                    <a:p>
                      <a:endParaRPr lang="zh-TW" altLang="en-US" sz="2800">
                        <a:solidFill>
                          <a:schemeClr val="tx1"/>
                        </a:solidFill>
                        <a:latin typeface="微軟正黑體" panose="020B0604030504040204" pitchFamily="34" charset="-120"/>
                        <a:ea typeface="微軟正黑體" panose="020B0604030504040204" pitchFamily="34" charset="-12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a:solidFill>
                            <a:schemeClr val="tx1"/>
                          </a:solidFill>
                          <a:latin typeface="Arial"/>
                          <a:ea typeface="微軟正黑體"/>
                          <a:cs typeface="Arial"/>
                        </a:rPr>
                        <a:t>VNC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Tx/>
                        <a:buNone/>
                      </a:pPr>
                      <a:r>
                        <a:rPr lang="en-US" altLang="zh-TW" sz="2800" b="1">
                          <a:solidFill>
                            <a:schemeClr val="tx1"/>
                          </a:solidFill>
                          <a:latin typeface="Arial"/>
                          <a:ea typeface="微軟正黑體"/>
                          <a:cs typeface="Arial"/>
                        </a:rPr>
                        <a:t>Windows</a:t>
                      </a:r>
                      <a:r>
                        <a:rPr lang="zh-TW" altLang="en-US" sz="2800" b="1">
                          <a:solidFill>
                            <a:schemeClr val="tx1"/>
                          </a:solidFill>
                          <a:latin typeface="Arial"/>
                          <a:ea typeface="微軟正黑體"/>
                          <a:cs typeface="Arial"/>
                        </a:rPr>
                        <a:t> </a:t>
                      </a:r>
                      <a:endParaRPr lang="en-US" altLang="zh-TW" sz="2800" b="1">
                        <a:solidFill>
                          <a:schemeClr val="tx1"/>
                        </a:solidFill>
                        <a:latin typeface="Arial" panose="020B0604020202020204" pitchFamily="34" charset="0"/>
                        <a:ea typeface="微軟正黑體" panose="020B0604030504040204" pitchFamily="34" charset="-12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a:solidFill>
                            <a:schemeClr val="tx1"/>
                          </a:solidFill>
                          <a:latin typeface="Arial"/>
                          <a:ea typeface="微軟正黑體"/>
                          <a:cs typeface="Arial"/>
                        </a:rPr>
                        <a:t>Remote</a:t>
                      </a:r>
                      <a:r>
                        <a:rPr lang="zh-TW" altLang="en-US" sz="2800" b="1">
                          <a:solidFill>
                            <a:schemeClr val="tx1"/>
                          </a:solidFill>
                          <a:latin typeface="Arial"/>
                          <a:ea typeface="微軟正黑體"/>
                          <a:cs typeface="Arial"/>
                        </a:rPr>
                        <a:t> </a:t>
                      </a:r>
                      <a:r>
                        <a:rPr lang="en-US" altLang="zh-TW" sz="2800" b="1">
                          <a:solidFill>
                            <a:schemeClr val="tx1"/>
                          </a:solidFill>
                          <a:latin typeface="Arial"/>
                          <a:ea typeface="微軟正黑體"/>
                          <a:cs typeface="Arial"/>
                        </a:rPr>
                        <a:t>Desktop</a:t>
                      </a: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09700"/>
                  </a:ext>
                </a:extLst>
              </a:tr>
              <a:tr h="1270447">
                <a:tc>
                  <a:txBody>
                    <a:bodyPr/>
                    <a:lstStyle/>
                    <a:p>
                      <a:r>
                        <a:rPr lang="en-US" altLang="zh-TW" sz="2800" b="1">
                          <a:solidFill>
                            <a:schemeClr val="tx1"/>
                          </a:solidFill>
                          <a:latin typeface="Arial" panose="020B0604020202020204" pitchFamily="34" charset="0"/>
                          <a:ea typeface="微軟正黑體" panose="020B0604030504040204" pitchFamily="34" charset="-120"/>
                          <a:cs typeface="Arial" panose="020B0604020202020204" pitchFamily="34" charset="0"/>
                        </a:rPr>
                        <a:t>Pros</a:t>
                      </a:r>
                      <a:endParaRPr lang="zh-TW" altLang="en-US" sz="2800" b="1">
                        <a:solidFill>
                          <a:schemeClr val="tx1"/>
                        </a:solidFill>
                        <a:latin typeface="Arial" panose="020B0604020202020204" pitchFamily="34" charset="0"/>
                        <a:ea typeface="微軟正黑體" panose="020B0604030504040204" pitchFamily="34" charset="-120"/>
                        <a:cs typeface="Arial" panose="020B0604020202020204" pitchFamily="34" charset="0"/>
                      </a:endParaRPr>
                    </a:p>
                  </a:txBody>
                  <a:tcPr marL="144000" marR="144000" marT="72000" marB="7200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FontTx/>
                        <a:buNone/>
                      </a:pPr>
                      <a:r>
                        <a:rPr lang="en-US" altLang="zh-TW" b="0">
                          <a:solidFill>
                            <a:schemeClr val="tx1"/>
                          </a:solidFill>
                          <a:latin typeface="Arial" panose="020B0604020202020204" pitchFamily="34" charset="0"/>
                          <a:ea typeface="微軟正黑體"/>
                          <a:cs typeface="Arial" panose="020B0604020202020204" pitchFamily="34" charset="0"/>
                        </a:rPr>
                        <a:t>Broad free client choices with support for most OSes</a:t>
                      </a:r>
                    </a:p>
                  </a:txBody>
                  <a:tcPr marL="144000" marR="144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FontTx/>
                        <a:buNone/>
                      </a:pPr>
                      <a:r>
                        <a:rPr lang="en-US" altLang="zh-TW" sz="1800" b="0">
                          <a:solidFill>
                            <a:schemeClr val="tx1"/>
                          </a:solidFill>
                          <a:latin typeface="Arial" panose="020B0604020202020204" pitchFamily="34" charset="0"/>
                          <a:ea typeface="微軟正黑體"/>
                          <a:cs typeface="Arial" panose="020B0604020202020204" pitchFamily="34" charset="0"/>
                        </a:rPr>
                        <a:t>Superior</a:t>
                      </a:r>
                      <a:r>
                        <a:rPr lang="zh-TW" altLang="en-US" sz="1800" b="0" baseline="0">
                          <a:solidFill>
                            <a:schemeClr val="tx1"/>
                          </a:solidFill>
                          <a:latin typeface="Arial" panose="020B0604020202020204" pitchFamily="34" charset="0"/>
                          <a:ea typeface="微軟正黑體"/>
                          <a:cs typeface="Arial" panose="020B0604020202020204" pitchFamily="34" charset="0"/>
                        </a:rPr>
                        <a:t> </a:t>
                      </a:r>
                      <a:r>
                        <a:rPr lang="en-US" altLang="zh-TW" sz="1800" b="0" baseline="0">
                          <a:solidFill>
                            <a:schemeClr val="tx1"/>
                          </a:solidFill>
                          <a:latin typeface="Arial" panose="020B0604020202020204" pitchFamily="34" charset="0"/>
                          <a:ea typeface="微軟正黑體"/>
                          <a:cs typeface="Arial" panose="020B0604020202020204" pitchFamily="34" charset="0"/>
                        </a:rPr>
                        <a:t>user</a:t>
                      </a:r>
                      <a:r>
                        <a:rPr lang="zh-TW" altLang="en-US" sz="1800" b="0" baseline="0">
                          <a:solidFill>
                            <a:schemeClr val="tx1"/>
                          </a:solidFill>
                          <a:latin typeface="Arial" panose="020B0604020202020204" pitchFamily="34" charset="0"/>
                          <a:ea typeface="微軟正黑體"/>
                          <a:cs typeface="Arial" panose="020B0604020202020204" pitchFamily="34" charset="0"/>
                        </a:rPr>
                        <a:t> </a:t>
                      </a:r>
                      <a:r>
                        <a:rPr lang="en-US" altLang="zh-TW" sz="1800" b="0" baseline="0">
                          <a:solidFill>
                            <a:schemeClr val="tx1"/>
                          </a:solidFill>
                          <a:latin typeface="Arial" panose="020B0604020202020204" pitchFamily="34" charset="0"/>
                          <a:ea typeface="微軟正黑體"/>
                          <a:cs typeface="Arial" panose="020B0604020202020204" pitchFamily="34" charset="0"/>
                        </a:rPr>
                        <a:t>experience</a:t>
                      </a:r>
                      <a:r>
                        <a:rPr lang="zh-TW" altLang="en-US" sz="1800" b="0" baseline="0">
                          <a:solidFill>
                            <a:schemeClr val="tx1"/>
                          </a:solidFill>
                          <a:latin typeface="Arial" panose="020B0604020202020204" pitchFamily="34" charset="0"/>
                          <a:ea typeface="微軟正黑體"/>
                          <a:cs typeface="Arial" panose="020B0604020202020204" pitchFamily="34" charset="0"/>
                        </a:rPr>
                        <a:t> </a:t>
                      </a:r>
                      <a:r>
                        <a:rPr lang="en-US" altLang="zh-TW" sz="1800" b="0" baseline="0">
                          <a:solidFill>
                            <a:schemeClr val="tx1"/>
                          </a:solidFill>
                          <a:latin typeface="Arial" panose="020B0604020202020204" pitchFamily="34" charset="0"/>
                          <a:ea typeface="微軟正黑體"/>
                          <a:cs typeface="Arial" panose="020B0604020202020204" pitchFamily="34" charset="0"/>
                        </a:rPr>
                        <a:t>compared</a:t>
                      </a:r>
                      <a:r>
                        <a:rPr lang="zh-TW" altLang="en-US" sz="1800" b="0" baseline="0">
                          <a:solidFill>
                            <a:schemeClr val="tx1"/>
                          </a:solidFill>
                          <a:latin typeface="Arial" panose="020B0604020202020204" pitchFamily="34" charset="0"/>
                          <a:ea typeface="微軟正黑體"/>
                          <a:cs typeface="Arial" panose="020B0604020202020204" pitchFamily="34" charset="0"/>
                        </a:rPr>
                        <a:t> </a:t>
                      </a:r>
                      <a:r>
                        <a:rPr lang="en-US" altLang="zh-TW" sz="1800" b="0" baseline="0">
                          <a:solidFill>
                            <a:schemeClr val="tx1"/>
                          </a:solidFill>
                          <a:latin typeface="Arial" panose="020B0604020202020204" pitchFamily="34" charset="0"/>
                          <a:ea typeface="微軟正黑體"/>
                          <a:cs typeface="Arial" panose="020B0604020202020204" pitchFamily="34" charset="0"/>
                        </a:rPr>
                        <a:t>to most</a:t>
                      </a:r>
                      <a:r>
                        <a:rPr lang="zh-TW" altLang="en-US" sz="1800" b="0" baseline="0">
                          <a:solidFill>
                            <a:schemeClr val="tx1"/>
                          </a:solidFill>
                          <a:latin typeface="Arial" panose="020B0604020202020204" pitchFamily="34" charset="0"/>
                          <a:ea typeface="微軟正黑體"/>
                          <a:cs typeface="Arial" panose="020B0604020202020204" pitchFamily="34" charset="0"/>
                        </a:rPr>
                        <a:t> </a:t>
                      </a:r>
                      <a:r>
                        <a:rPr lang="en-US" altLang="zh-TW" sz="1800" b="0" baseline="0">
                          <a:solidFill>
                            <a:schemeClr val="tx1"/>
                          </a:solidFill>
                          <a:latin typeface="Arial" panose="020B0604020202020204" pitchFamily="34" charset="0"/>
                          <a:ea typeface="微軟正黑體"/>
                          <a:cs typeface="Arial" panose="020B0604020202020204" pitchFamily="34" charset="0"/>
                        </a:rPr>
                        <a:t>VNC</a:t>
                      </a:r>
                      <a:r>
                        <a:rPr lang="zh-TW" altLang="en-US" sz="1800" b="0" baseline="0">
                          <a:solidFill>
                            <a:schemeClr val="tx1"/>
                          </a:solidFill>
                          <a:latin typeface="Arial" panose="020B0604020202020204" pitchFamily="34" charset="0"/>
                          <a:ea typeface="微軟正黑體"/>
                          <a:cs typeface="Arial" panose="020B0604020202020204" pitchFamily="34" charset="0"/>
                        </a:rPr>
                        <a:t> clients; </a:t>
                      </a:r>
                      <a:r>
                        <a:rPr lang="en-US" altLang="zh-TW" sz="1800" b="0" baseline="0">
                          <a:solidFill>
                            <a:schemeClr val="tx1"/>
                          </a:solidFill>
                          <a:latin typeface="Arial" panose="020B0604020202020204" pitchFamily="34" charset="0"/>
                          <a:ea typeface="微軟正黑體"/>
                          <a:cs typeface="Arial" panose="020B0604020202020204" pitchFamily="34" charset="0"/>
                        </a:rPr>
                        <a:t>built-in in Windows</a:t>
                      </a:r>
                    </a:p>
                  </a:txBody>
                  <a:tcPr marL="144000" marR="144000" marT="72000" marB="7200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2006737"/>
                  </a:ext>
                </a:extLst>
              </a:tr>
              <a:tr h="1728024">
                <a:tc>
                  <a:txBody>
                    <a:bodyPr/>
                    <a:lstStyle/>
                    <a:p>
                      <a:r>
                        <a:rPr lang="en-US" altLang="zh-TW" sz="2800" b="1">
                          <a:solidFill>
                            <a:schemeClr val="tx1"/>
                          </a:solidFill>
                          <a:latin typeface="Arial" panose="020B0604020202020204" pitchFamily="34" charset="0"/>
                          <a:ea typeface="微軟正黑體" panose="020B0604030504040204" pitchFamily="34" charset="-120"/>
                          <a:cs typeface="Arial" panose="020B0604020202020204" pitchFamily="34" charset="0"/>
                        </a:rPr>
                        <a:t>Cons</a:t>
                      </a:r>
                      <a:endParaRPr lang="zh-TW" altLang="en-US" sz="2800" b="1">
                        <a:solidFill>
                          <a:schemeClr val="tx1"/>
                        </a:solidFill>
                        <a:latin typeface="Arial" panose="020B0604020202020204" pitchFamily="34" charset="0"/>
                        <a:ea typeface="微軟正黑體" panose="020B0604030504040204" pitchFamily="34" charset="-120"/>
                        <a:cs typeface="Arial" panose="020B0604020202020204" pitchFamily="34" charset="0"/>
                      </a:endParaRPr>
                    </a:p>
                  </a:txBody>
                  <a:tcPr marL="144000" marR="144000" marT="72000" marB="7200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FontTx/>
                        <a:buNone/>
                      </a:pPr>
                      <a:r>
                        <a:rPr lang="en-US" altLang="zh-TW" sz="1800" b="0">
                          <a:solidFill>
                            <a:schemeClr val="tx1"/>
                          </a:solidFill>
                          <a:latin typeface="Arial" panose="020B0604020202020204" pitchFamily="34" charset="0"/>
                          <a:ea typeface="微軟正黑體"/>
                          <a:cs typeface="Arial" panose="020B0604020202020204" pitchFamily="34" charset="0"/>
                        </a:rPr>
                        <a:t>Sharing</a:t>
                      </a:r>
                      <a:r>
                        <a:rPr lang="zh-TW" altLang="en-US" sz="1800" b="0">
                          <a:solidFill>
                            <a:schemeClr val="tx1"/>
                          </a:solidFill>
                          <a:latin typeface="Arial" panose="020B0604020202020204" pitchFamily="34" charset="0"/>
                          <a:ea typeface="微軟正黑體"/>
                          <a:cs typeface="Arial" panose="020B0604020202020204" pitchFamily="34" charset="0"/>
                        </a:rPr>
                        <a:t> </a:t>
                      </a:r>
                      <a:r>
                        <a:rPr lang="en-US" altLang="zh-TW" sz="1800" b="0">
                          <a:solidFill>
                            <a:schemeClr val="tx1"/>
                          </a:solidFill>
                          <a:latin typeface="Arial" panose="020B0604020202020204" pitchFamily="34" charset="0"/>
                          <a:ea typeface="微軟正黑體"/>
                          <a:cs typeface="Arial" panose="020B0604020202020204" pitchFamily="34" charset="0"/>
                        </a:rPr>
                        <a:t>keyboard/mouse</a:t>
                      </a:r>
                      <a:r>
                        <a:rPr lang="zh-TW" altLang="en-US" sz="1800" b="0">
                          <a:solidFill>
                            <a:schemeClr val="tx1"/>
                          </a:solidFill>
                          <a:latin typeface="Arial" panose="020B0604020202020204" pitchFamily="34" charset="0"/>
                          <a:ea typeface="微軟正黑體"/>
                          <a:cs typeface="Arial" panose="020B0604020202020204" pitchFamily="34" charset="0"/>
                        </a:rPr>
                        <a:t> for multi user access; </a:t>
                      </a:r>
                      <a:r>
                        <a:rPr lang="en-US" altLang="zh-TW" sz="1800" b="0">
                          <a:solidFill>
                            <a:schemeClr val="tx1"/>
                          </a:solidFill>
                          <a:latin typeface="Arial" panose="020B0604020202020204" pitchFamily="34" charset="0"/>
                          <a:ea typeface="微軟正黑體"/>
                          <a:cs typeface="Arial" panose="020B0604020202020204" pitchFamily="34" charset="0"/>
                        </a:rPr>
                        <a:t>and</a:t>
                      </a:r>
                      <a:r>
                        <a:rPr lang="zh-TW" altLang="en-US" sz="1800" b="0">
                          <a:solidFill>
                            <a:schemeClr val="tx1"/>
                          </a:solidFill>
                          <a:latin typeface="Arial" panose="020B0604020202020204" pitchFamily="34" charset="0"/>
                          <a:ea typeface="微軟正黑體"/>
                          <a:cs typeface="Arial" panose="020B0604020202020204" pitchFamily="34" charset="0"/>
                        </a:rPr>
                        <a:t> </a:t>
                      </a:r>
                      <a:r>
                        <a:rPr lang="en-US" altLang="zh-TW" sz="1800" b="0">
                          <a:solidFill>
                            <a:schemeClr val="tx1"/>
                          </a:solidFill>
                          <a:latin typeface="Arial" panose="020B0604020202020204" pitchFamily="34" charset="0"/>
                          <a:ea typeface="微軟正黑體"/>
                          <a:cs typeface="Arial" panose="020B0604020202020204" pitchFamily="34" charset="0"/>
                        </a:rPr>
                        <a:t>not</a:t>
                      </a:r>
                      <a:r>
                        <a:rPr lang="zh-TW" altLang="en-US" sz="1800" b="0">
                          <a:solidFill>
                            <a:schemeClr val="tx1"/>
                          </a:solidFill>
                          <a:latin typeface="Arial" panose="020B0604020202020204" pitchFamily="34" charset="0"/>
                          <a:ea typeface="微軟正黑體"/>
                          <a:cs typeface="Arial" panose="020B0604020202020204" pitchFamily="34" charset="0"/>
                        </a:rPr>
                        <a:t> </a:t>
                      </a:r>
                      <a:r>
                        <a:rPr lang="en-US" altLang="zh-TW" sz="1800" b="0">
                          <a:solidFill>
                            <a:schemeClr val="tx1"/>
                          </a:solidFill>
                          <a:latin typeface="Arial" panose="020B0604020202020204" pitchFamily="34" charset="0"/>
                          <a:ea typeface="微軟正黑體"/>
                          <a:cs typeface="Arial" panose="020B0604020202020204" pitchFamily="34" charset="0"/>
                        </a:rPr>
                        <a:t>secure</a:t>
                      </a:r>
                      <a:r>
                        <a:rPr lang="zh-TW" altLang="en-US" sz="1800" b="0" baseline="0">
                          <a:solidFill>
                            <a:schemeClr val="tx1"/>
                          </a:solidFill>
                          <a:latin typeface="Arial" panose="020B0604020202020204" pitchFamily="34" charset="0"/>
                          <a:ea typeface="微軟正黑體"/>
                          <a:cs typeface="Arial" panose="020B0604020202020204" pitchFamily="34" charset="0"/>
                        </a:rPr>
                        <a:t> </a:t>
                      </a:r>
                      <a:r>
                        <a:rPr lang="en-US" altLang="zh-TW" sz="1800" b="0" baseline="0">
                          <a:solidFill>
                            <a:schemeClr val="tx1"/>
                          </a:solidFill>
                          <a:latin typeface="Arial" panose="020B0604020202020204" pitchFamily="34" charset="0"/>
                          <a:ea typeface="微軟正黑體"/>
                          <a:cs typeface="Arial" panose="020B0604020202020204" pitchFamily="34" charset="0"/>
                        </a:rPr>
                        <a:t>enough</a:t>
                      </a:r>
                      <a:r>
                        <a:rPr lang="zh-TW" altLang="en-US" sz="1800" b="0" baseline="0">
                          <a:solidFill>
                            <a:schemeClr val="tx1"/>
                          </a:solidFill>
                          <a:latin typeface="Arial" panose="020B0604020202020204" pitchFamily="34" charset="0"/>
                          <a:ea typeface="微軟正黑體"/>
                          <a:cs typeface="Arial" panose="020B0604020202020204" pitchFamily="34" charset="0"/>
                        </a:rPr>
                        <a:t> </a:t>
                      </a:r>
                      <a:r>
                        <a:rPr lang="en-US" altLang="zh-TW" sz="1800" b="0" baseline="0">
                          <a:solidFill>
                            <a:schemeClr val="tx1"/>
                          </a:solidFill>
                          <a:latin typeface="Arial" panose="020B0604020202020204" pitchFamily="34" charset="0"/>
                          <a:ea typeface="微軟正黑體"/>
                          <a:cs typeface="Arial" panose="020B0604020202020204" pitchFamily="34" charset="0"/>
                        </a:rPr>
                        <a:t>compared</a:t>
                      </a:r>
                      <a:r>
                        <a:rPr lang="zh-TW" altLang="en-US" sz="1800" b="0" baseline="0">
                          <a:solidFill>
                            <a:schemeClr val="tx1"/>
                          </a:solidFill>
                          <a:latin typeface="Arial" panose="020B0604020202020204" pitchFamily="34" charset="0"/>
                          <a:ea typeface="微軟正黑體"/>
                          <a:cs typeface="Arial" panose="020B0604020202020204" pitchFamily="34" charset="0"/>
                        </a:rPr>
                        <a:t> </a:t>
                      </a:r>
                      <a:r>
                        <a:rPr lang="en-US" altLang="zh-TW" sz="1800" b="0" baseline="0">
                          <a:solidFill>
                            <a:schemeClr val="tx1"/>
                          </a:solidFill>
                          <a:latin typeface="Arial" panose="020B0604020202020204" pitchFamily="34" charset="0"/>
                          <a:ea typeface="微軟正黑體"/>
                          <a:cs typeface="Arial" panose="020B0604020202020204" pitchFamily="34" charset="0"/>
                        </a:rPr>
                        <a:t>with</a:t>
                      </a:r>
                      <a:r>
                        <a:rPr lang="zh-TW" altLang="en-US" sz="1800" b="0" baseline="0">
                          <a:solidFill>
                            <a:schemeClr val="tx1"/>
                          </a:solidFill>
                          <a:latin typeface="Arial" panose="020B0604020202020204" pitchFamily="34" charset="0"/>
                          <a:ea typeface="微軟正黑體"/>
                          <a:cs typeface="Arial" panose="020B0604020202020204" pitchFamily="34" charset="0"/>
                        </a:rPr>
                        <a:t> </a:t>
                      </a:r>
                      <a:r>
                        <a:rPr lang="en-US" altLang="zh-TW" sz="1800" b="0" baseline="0">
                          <a:solidFill>
                            <a:schemeClr val="tx1"/>
                          </a:solidFill>
                          <a:latin typeface="Arial" panose="020B0604020202020204" pitchFamily="34" charset="0"/>
                          <a:ea typeface="微軟正黑體"/>
                          <a:cs typeface="Arial" panose="020B0604020202020204" pitchFamily="34" charset="0"/>
                        </a:rPr>
                        <a:t>Windows</a:t>
                      </a:r>
                      <a:r>
                        <a:rPr lang="zh-TW" altLang="en-US" sz="1800" b="0" baseline="0">
                          <a:solidFill>
                            <a:schemeClr val="tx1"/>
                          </a:solidFill>
                          <a:latin typeface="Arial" panose="020B0604020202020204" pitchFamily="34" charset="0"/>
                          <a:ea typeface="微軟正黑體"/>
                          <a:cs typeface="Arial" panose="020B0604020202020204" pitchFamily="34" charset="0"/>
                        </a:rPr>
                        <a:t> </a:t>
                      </a:r>
                      <a:r>
                        <a:rPr lang="en-US" altLang="zh-TW" sz="1800" b="0" baseline="0">
                          <a:solidFill>
                            <a:schemeClr val="tx1"/>
                          </a:solidFill>
                          <a:latin typeface="Arial" panose="020B0604020202020204" pitchFamily="34" charset="0"/>
                          <a:ea typeface="微軟正黑體"/>
                          <a:cs typeface="Arial" panose="020B0604020202020204" pitchFamily="34" charset="0"/>
                        </a:rPr>
                        <a:t>RDP</a:t>
                      </a:r>
                      <a:r>
                        <a:rPr lang="zh-TW" altLang="en-US" sz="1800" b="0" baseline="0">
                          <a:solidFill>
                            <a:schemeClr val="tx1"/>
                          </a:solidFill>
                          <a:latin typeface="Arial" panose="020B0604020202020204" pitchFamily="34" charset="0"/>
                          <a:ea typeface="微軟正黑體"/>
                          <a:cs typeface="Arial" panose="020B0604020202020204" pitchFamily="34" charset="0"/>
                        </a:rPr>
                        <a:t> </a:t>
                      </a:r>
                      <a:r>
                        <a:rPr lang="en-US" altLang="zh-TW" sz="1800" b="0" baseline="0">
                          <a:solidFill>
                            <a:schemeClr val="tx1"/>
                          </a:solidFill>
                          <a:latin typeface="Arial" panose="020B0604020202020204" pitchFamily="34" charset="0"/>
                          <a:ea typeface="微軟正黑體"/>
                          <a:cs typeface="Arial" panose="020B0604020202020204" pitchFamily="34" charset="0"/>
                        </a:rPr>
                        <a:t>(which use user</a:t>
                      </a:r>
                      <a:r>
                        <a:rPr lang="zh-TW" altLang="en-US" sz="1800" b="0" baseline="0">
                          <a:solidFill>
                            <a:schemeClr val="tx1"/>
                          </a:solidFill>
                          <a:latin typeface="Arial" panose="020B0604020202020204" pitchFamily="34" charset="0"/>
                          <a:ea typeface="微軟正黑體"/>
                          <a:cs typeface="Arial" panose="020B0604020202020204" pitchFamily="34" charset="0"/>
                        </a:rPr>
                        <a:t> </a:t>
                      </a:r>
                      <a:r>
                        <a:rPr lang="en-US" altLang="zh-TW" sz="1800" b="0" baseline="0">
                          <a:solidFill>
                            <a:schemeClr val="tx1"/>
                          </a:solidFill>
                          <a:latin typeface="Arial" panose="020B0604020202020204" pitchFamily="34" charset="0"/>
                          <a:ea typeface="微軟正黑體"/>
                          <a:cs typeface="Arial" panose="020B0604020202020204" pitchFamily="34" charset="0"/>
                        </a:rPr>
                        <a:t>credentials for login)</a:t>
                      </a:r>
                      <a:endParaRPr lang="en-US" altLang="zh-TW" sz="1800" b="0">
                        <a:solidFill>
                          <a:schemeClr val="tx1"/>
                        </a:solidFill>
                        <a:latin typeface="Arial" panose="020B0604020202020204" pitchFamily="34" charset="0"/>
                        <a:ea typeface="微軟正黑體"/>
                        <a:cs typeface="Arial" panose="020B0604020202020204" pitchFamily="34" charset="0"/>
                      </a:endParaRPr>
                    </a:p>
                  </a:txBody>
                  <a:tcPr marL="144000" marR="144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b="0">
                          <a:solidFill>
                            <a:schemeClr val="tx1"/>
                          </a:solidFill>
                          <a:latin typeface="Arial" panose="020B0604020202020204" pitchFamily="34" charset="0"/>
                          <a:ea typeface="微軟正黑體"/>
                          <a:cs typeface="Arial" panose="020B0604020202020204" pitchFamily="34" charset="0"/>
                        </a:rPr>
                        <a:t>Only</a:t>
                      </a:r>
                      <a:r>
                        <a:rPr lang="zh-TW" altLang="en-US" sz="1800" b="0">
                          <a:solidFill>
                            <a:schemeClr val="tx1"/>
                          </a:solidFill>
                          <a:latin typeface="Arial" panose="020B0604020202020204" pitchFamily="34" charset="0"/>
                          <a:ea typeface="微軟正黑體"/>
                          <a:cs typeface="Arial" panose="020B0604020202020204" pitchFamily="34" charset="0"/>
                        </a:rPr>
                        <a:t> </a:t>
                      </a:r>
                      <a:r>
                        <a:rPr lang="en-US" altLang="zh-TW" sz="1800" b="0">
                          <a:solidFill>
                            <a:schemeClr val="tx1"/>
                          </a:solidFill>
                          <a:latin typeface="Arial" panose="020B0604020202020204" pitchFamily="34" charset="0"/>
                          <a:ea typeface="微軟正黑體"/>
                          <a:cs typeface="Arial" panose="020B0604020202020204" pitchFamily="34" charset="0"/>
                        </a:rPr>
                        <a:t>works for </a:t>
                      </a:r>
                      <a:r>
                        <a:rPr lang="en-US" altLang="zh-TW" sz="1800" b="0" baseline="0">
                          <a:solidFill>
                            <a:schemeClr val="tx1"/>
                          </a:solidFill>
                          <a:latin typeface="Arial" panose="020B0604020202020204" pitchFamily="34" charset="0"/>
                          <a:ea typeface="微軟正黑體"/>
                          <a:cs typeface="Arial" panose="020B0604020202020204" pitchFamily="34" charset="0"/>
                        </a:rPr>
                        <a:t>Windows</a:t>
                      </a:r>
                      <a:r>
                        <a:rPr lang="zh-TW" altLang="en-US" sz="1800" b="0" baseline="0">
                          <a:solidFill>
                            <a:schemeClr val="tx1"/>
                          </a:solidFill>
                          <a:latin typeface="Arial" panose="020B0604020202020204" pitchFamily="34" charset="0"/>
                          <a:ea typeface="微軟正黑體"/>
                          <a:cs typeface="Arial" panose="020B0604020202020204" pitchFamily="34" charset="0"/>
                        </a:rPr>
                        <a:t> </a:t>
                      </a:r>
                      <a:r>
                        <a:rPr lang="en-US" altLang="zh-TW" sz="1800" b="0" baseline="0">
                          <a:solidFill>
                            <a:schemeClr val="tx1"/>
                          </a:solidFill>
                          <a:latin typeface="Arial" panose="020B0604020202020204" pitchFamily="34" charset="0"/>
                          <a:ea typeface="微軟正黑體"/>
                          <a:cs typeface="Arial" panose="020B0604020202020204" pitchFamily="34" charset="0"/>
                        </a:rPr>
                        <a:t>VMs</a:t>
                      </a:r>
                      <a:endParaRPr lang="en-US" altLang="zh-TW" sz="1800" b="0">
                        <a:solidFill>
                          <a:schemeClr val="tx1"/>
                        </a:solidFill>
                        <a:latin typeface="Arial" panose="020B0604020202020204" pitchFamily="34" charset="0"/>
                        <a:ea typeface="微軟正黑體"/>
                        <a:cs typeface="Arial" panose="020B0604020202020204" pitchFamily="34" charset="0"/>
                      </a:endParaRPr>
                    </a:p>
                    <a:p>
                      <a:endParaRPr lang="zh-TW" altLang="en-US" b="0">
                        <a:solidFill>
                          <a:schemeClr val="tx1"/>
                        </a:solidFill>
                        <a:latin typeface="Arial" panose="020B0604020202020204" pitchFamily="34" charset="0"/>
                        <a:ea typeface="微軟正黑體" panose="020B0604030504040204" pitchFamily="34" charset="-120"/>
                        <a:cs typeface="Arial" panose="020B0604020202020204" pitchFamily="34" charset="0"/>
                      </a:endParaRPr>
                    </a:p>
                  </a:txBody>
                  <a:tcPr marL="144000" marR="144000" marT="72000" marB="7200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29600525"/>
                  </a:ext>
                </a:extLst>
              </a:tr>
            </a:tbl>
          </a:graphicData>
        </a:graphic>
      </p:graphicFrame>
      <p:sp>
        <p:nvSpPr>
          <p:cNvPr id="2" name="Title 1"/>
          <p:cNvSpPr>
            <a:spLocks noGrp="1"/>
          </p:cNvSpPr>
          <p:nvPr>
            <p:ph type="title"/>
          </p:nvPr>
        </p:nvSpPr>
        <p:spPr/>
        <p:txBody>
          <a:bodyPr/>
          <a:lstStyle/>
          <a:p>
            <a:r>
              <a:rPr lang="en-US" altLang="zh-TW">
                <a:solidFill>
                  <a:schemeClr val="bg2"/>
                </a:solidFill>
              </a:rPr>
              <a:t>VNC</a:t>
            </a:r>
            <a:r>
              <a:rPr lang="zh-TW" altLang="en-US">
                <a:solidFill>
                  <a:schemeClr val="bg2"/>
                </a:solidFill>
              </a:rPr>
              <a:t> </a:t>
            </a:r>
            <a:r>
              <a:rPr lang="en-US" altLang="zh-TW" err="1">
                <a:solidFill>
                  <a:schemeClr val="bg2"/>
                </a:solidFill>
              </a:rPr>
              <a:t>v.s</a:t>
            </a:r>
            <a:r>
              <a:rPr lang="en-US" altLang="zh-TW">
                <a:solidFill>
                  <a:schemeClr val="bg2"/>
                </a:solidFill>
              </a:rPr>
              <a:t>.</a:t>
            </a:r>
            <a:r>
              <a:rPr lang="zh-TW" altLang="en-US">
                <a:solidFill>
                  <a:schemeClr val="bg2"/>
                </a:solidFill>
              </a:rPr>
              <a:t> </a:t>
            </a:r>
            <a:r>
              <a:rPr lang="en-US" altLang="zh-TW">
                <a:solidFill>
                  <a:schemeClr val="bg2"/>
                </a:solidFill>
              </a:rPr>
              <a:t>Windows</a:t>
            </a:r>
            <a:r>
              <a:rPr lang="zh-TW" altLang="en-US">
                <a:solidFill>
                  <a:schemeClr val="bg2"/>
                </a:solidFill>
              </a:rPr>
              <a:t> </a:t>
            </a:r>
            <a:r>
              <a:rPr lang="en-US" altLang="zh-TW">
                <a:solidFill>
                  <a:schemeClr val="bg2"/>
                </a:solidFill>
              </a:rPr>
              <a:t>Remote</a:t>
            </a:r>
            <a:r>
              <a:rPr lang="zh-TW" altLang="en-US">
                <a:solidFill>
                  <a:schemeClr val="bg2"/>
                </a:solidFill>
              </a:rPr>
              <a:t> </a:t>
            </a:r>
            <a:r>
              <a:rPr lang="en-US" altLang="zh-TW">
                <a:solidFill>
                  <a:schemeClr val="bg2"/>
                </a:solidFill>
              </a:rPr>
              <a:t>Desktop</a:t>
            </a:r>
            <a:endParaRPr lang="en-US">
              <a:solidFill>
                <a:schemeClr val="bg2"/>
              </a:solidFill>
            </a:endParaRPr>
          </a:p>
        </p:txBody>
      </p:sp>
      <p:pic>
        <p:nvPicPr>
          <p:cNvPr id="7" name="圖片 6" descr="一張含有 室外物品 的圖片&#10;&#10;自動產生的描述">
            <a:extLst>
              <a:ext uri="{FF2B5EF4-FFF2-40B4-BE49-F238E27FC236}">
                <a16:creationId xmlns:a16="http://schemas.microsoft.com/office/drawing/2014/main" id="{A1F7DE74-C900-4E41-A701-A1FD18941073}"/>
              </a:ext>
            </a:extLst>
          </p:cNvPr>
          <p:cNvPicPr>
            <a:picLocks noChangeAspect="1"/>
          </p:cNvPicPr>
          <p:nvPr/>
        </p:nvPicPr>
        <p:blipFill rotWithShape="1">
          <a:blip r:embed="rId2"/>
          <a:srcRect r="18157" b="32142"/>
          <a:stretch/>
        </p:blipFill>
        <p:spPr>
          <a:xfrm>
            <a:off x="9788769" y="5620191"/>
            <a:ext cx="2403231" cy="1336751"/>
          </a:xfrm>
          <a:prstGeom prst="rect">
            <a:avLst/>
          </a:prstGeom>
        </p:spPr>
      </p:pic>
    </p:spTree>
    <p:extLst>
      <p:ext uri="{BB962C8B-B14F-4D97-AF65-F5344CB8AC3E}">
        <p14:creationId xmlns:p14="http://schemas.microsoft.com/office/powerpoint/2010/main" val="2169763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7">
            <a:extLst>
              <a:ext uri="{FF2B5EF4-FFF2-40B4-BE49-F238E27FC236}">
                <a16:creationId xmlns:a16="http://schemas.microsoft.com/office/drawing/2014/main" id="{8F2CBDEE-D2C3-42BD-B0AE-BAEDCACFF3B0}"/>
              </a:ext>
            </a:extLst>
          </p:cNvPr>
          <p:cNvPicPr>
            <a:picLocks noChangeAspect="1"/>
          </p:cNvPicPr>
          <p:nvPr/>
        </p:nvPicPr>
        <p:blipFill rotWithShape="1">
          <a:blip r:embed="rId3"/>
          <a:srcRect l="487" r="-1"/>
          <a:stretch/>
        </p:blipFill>
        <p:spPr>
          <a:xfrm>
            <a:off x="0" y="6096"/>
            <a:ext cx="12211310" cy="6851904"/>
          </a:xfrm>
          <a:prstGeom prst="rect">
            <a:avLst/>
          </a:prstGeom>
        </p:spPr>
      </p:pic>
      <p:sp>
        <p:nvSpPr>
          <p:cNvPr id="12" name="矩形: 圓角 11">
            <a:extLst>
              <a:ext uri="{FF2B5EF4-FFF2-40B4-BE49-F238E27FC236}">
                <a16:creationId xmlns:a16="http://schemas.microsoft.com/office/drawing/2014/main" id="{DCE1735E-A567-42B0-A735-1168348EEC1F}"/>
              </a:ext>
            </a:extLst>
          </p:cNvPr>
          <p:cNvSpPr/>
          <p:nvPr/>
        </p:nvSpPr>
        <p:spPr>
          <a:xfrm>
            <a:off x="0" y="0"/>
            <a:ext cx="12192000" cy="6858000"/>
          </a:xfrm>
          <a:prstGeom prst="roundRect">
            <a:avLst>
              <a:gd name="adj" fmla="val 0"/>
            </a:avLst>
          </a:prstGeom>
          <a:solidFill>
            <a:srgbClr val="23A6C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7200" b="1">
              <a:solidFill>
                <a:schemeClr val="tx1"/>
              </a:solidFill>
              <a:latin typeface="Arial" panose="020B0604020202020204" pitchFamily="34" charset="0"/>
              <a:cs typeface="Arial" panose="020B0604020202020204" pitchFamily="34" charset="0"/>
            </a:endParaRPr>
          </a:p>
        </p:txBody>
      </p:sp>
      <p:sp>
        <p:nvSpPr>
          <p:cNvPr id="11" name="矩形 10">
            <a:extLst>
              <a:ext uri="{FF2B5EF4-FFF2-40B4-BE49-F238E27FC236}">
                <a16:creationId xmlns:a16="http://schemas.microsoft.com/office/drawing/2014/main" id="{3F522472-DC1E-4159-BD2D-E4602FC7B568}"/>
              </a:ext>
            </a:extLst>
          </p:cNvPr>
          <p:cNvSpPr/>
          <p:nvPr/>
        </p:nvSpPr>
        <p:spPr>
          <a:xfrm>
            <a:off x="-1" y="4261757"/>
            <a:ext cx="12192000" cy="2596244"/>
          </a:xfrm>
          <a:prstGeom prst="rect">
            <a:avLst/>
          </a:prstGeom>
          <a:solidFill>
            <a:srgbClr val="122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5" name="圖形 14">
            <a:extLst>
              <a:ext uri="{FF2B5EF4-FFF2-40B4-BE49-F238E27FC236}">
                <a16:creationId xmlns:a16="http://schemas.microsoft.com/office/drawing/2014/main" id="{C3897317-9EF7-480F-9B45-8279F8A7AF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9269" y="534285"/>
            <a:ext cx="1545512" cy="280060"/>
          </a:xfrm>
          <a:prstGeom prst="rect">
            <a:avLst/>
          </a:prstGeom>
        </p:spPr>
      </p:pic>
      <p:sp>
        <p:nvSpPr>
          <p:cNvPr id="4" name="Title 3"/>
          <p:cNvSpPr>
            <a:spLocks noGrp="1"/>
          </p:cNvSpPr>
          <p:nvPr>
            <p:ph type="title"/>
          </p:nvPr>
        </p:nvSpPr>
        <p:spPr>
          <a:xfrm>
            <a:off x="664304" y="1293390"/>
            <a:ext cx="10815490" cy="796705"/>
          </a:xfrm>
        </p:spPr>
        <p:txBody>
          <a:bodyPr anchor="ctr">
            <a:normAutofit fontScale="90000"/>
          </a:bodyPr>
          <a:lstStyle/>
          <a:p>
            <a:r>
              <a:rPr lang="en-US" altLang="zh-TW" sz="3600">
                <a:solidFill>
                  <a:schemeClr val="bg1"/>
                </a:solidFill>
                <a:latin typeface="Arial"/>
                <a:ea typeface="微軟正黑體"/>
                <a:cs typeface="Arial"/>
              </a:rPr>
              <a:t>A</a:t>
            </a:r>
            <a:r>
              <a:rPr lang="zh-TW" altLang="en-US" sz="3600">
                <a:solidFill>
                  <a:schemeClr val="bg1"/>
                </a:solidFill>
                <a:latin typeface="Arial"/>
                <a:ea typeface="微軟正黑體"/>
                <a:cs typeface="Arial"/>
              </a:rPr>
              <a:t> </a:t>
            </a:r>
            <a:r>
              <a:rPr lang="en-US" altLang="zh-TW" sz="3600">
                <a:solidFill>
                  <a:schemeClr val="bg1"/>
                </a:solidFill>
                <a:latin typeface="Arial"/>
                <a:ea typeface="微軟正黑體"/>
                <a:cs typeface="Arial"/>
              </a:rPr>
              <a:t>secure,</a:t>
            </a:r>
            <a:r>
              <a:rPr lang="zh-TW" altLang="en-US" sz="3600">
                <a:solidFill>
                  <a:schemeClr val="bg1"/>
                </a:solidFill>
                <a:latin typeface="Arial"/>
                <a:ea typeface="微軟正黑體"/>
                <a:cs typeface="Arial"/>
              </a:rPr>
              <a:t> </a:t>
            </a:r>
            <a:r>
              <a:rPr lang="en-US" altLang="zh-TW" sz="3600">
                <a:solidFill>
                  <a:schemeClr val="bg1"/>
                </a:solidFill>
                <a:latin typeface="Arial"/>
                <a:ea typeface="微軟正黑體"/>
                <a:cs typeface="Arial"/>
              </a:rPr>
              <a:t>high image quality</a:t>
            </a:r>
            <a:r>
              <a:rPr lang="zh-TW" altLang="en-US" sz="3600">
                <a:solidFill>
                  <a:schemeClr val="bg1"/>
                </a:solidFill>
                <a:latin typeface="Arial"/>
                <a:ea typeface="微軟正黑體"/>
                <a:cs typeface="Arial"/>
              </a:rPr>
              <a:t> </a:t>
            </a:r>
            <a:r>
              <a:rPr lang="en-US" altLang="zh-TW" sz="3600">
                <a:solidFill>
                  <a:schemeClr val="bg1"/>
                </a:solidFill>
                <a:latin typeface="Arial"/>
                <a:ea typeface="微軟正黑體"/>
                <a:cs typeface="Arial"/>
              </a:rPr>
              <a:t>and</a:t>
            </a:r>
            <a:r>
              <a:rPr lang="zh-TW" altLang="en-US" sz="3600">
                <a:solidFill>
                  <a:schemeClr val="bg1"/>
                </a:solidFill>
                <a:latin typeface="Arial"/>
                <a:ea typeface="微軟正黑體"/>
                <a:cs typeface="Arial"/>
              </a:rPr>
              <a:t> </a:t>
            </a:r>
            <a:r>
              <a:rPr lang="en-US" altLang="zh-TW" sz="3600">
                <a:solidFill>
                  <a:schemeClr val="bg1"/>
                </a:solidFill>
                <a:latin typeface="Arial"/>
                <a:ea typeface="微軟正黑體"/>
                <a:cs typeface="Arial"/>
              </a:rPr>
              <a:t>highly</a:t>
            </a:r>
            <a:r>
              <a:rPr lang="zh-TW" altLang="en-US" sz="3600">
                <a:solidFill>
                  <a:schemeClr val="bg1"/>
                </a:solidFill>
                <a:latin typeface="Arial"/>
                <a:ea typeface="微軟正黑體"/>
                <a:cs typeface="Arial"/>
              </a:rPr>
              <a:t> </a:t>
            </a:r>
            <a:r>
              <a:rPr lang="en-US" altLang="zh-TW" sz="3600">
                <a:solidFill>
                  <a:schemeClr val="bg1"/>
                </a:solidFill>
                <a:latin typeface="Arial"/>
                <a:ea typeface="微軟正黑體"/>
                <a:cs typeface="Arial"/>
              </a:rPr>
              <a:t>responsive</a:t>
            </a:r>
            <a:r>
              <a:rPr lang="zh-TW" altLang="en-US" sz="3600">
                <a:solidFill>
                  <a:schemeClr val="bg1"/>
                </a:solidFill>
                <a:latin typeface="Arial"/>
                <a:ea typeface="微軟正黑體"/>
                <a:cs typeface="Arial"/>
              </a:rPr>
              <a:t> VM </a:t>
            </a:r>
            <a:r>
              <a:rPr lang="en-US" altLang="zh-TW" sz="3600">
                <a:solidFill>
                  <a:schemeClr val="bg1"/>
                </a:solidFill>
                <a:latin typeface="Arial"/>
                <a:ea typeface="微軟正黑體"/>
                <a:cs typeface="Arial"/>
              </a:rPr>
              <a:t>experience..</a:t>
            </a:r>
            <a:endParaRPr lang="en-US" sz="3600">
              <a:solidFill>
                <a:schemeClr val="bg1"/>
              </a:solidFill>
              <a:latin typeface="Arial"/>
              <a:ea typeface="微軟正黑體"/>
              <a:cs typeface="Arial"/>
            </a:endParaRPr>
          </a:p>
        </p:txBody>
      </p:sp>
      <p:pic>
        <p:nvPicPr>
          <p:cNvPr id="13" name="Picture 5">
            <a:extLst>
              <a:ext uri="{FF2B5EF4-FFF2-40B4-BE49-F238E27FC236}">
                <a16:creationId xmlns:a16="http://schemas.microsoft.com/office/drawing/2014/main" id="{DF69CD8E-7A8D-4FD3-BCB7-AC6DD7E6A3E8}"/>
              </a:ext>
            </a:extLst>
          </p:cNvPr>
          <p:cNvPicPr>
            <a:picLocks noChangeAspect="1"/>
          </p:cNvPicPr>
          <p:nvPr/>
        </p:nvPicPr>
        <p:blipFill>
          <a:blip r:embed="rId6"/>
          <a:stretch>
            <a:fillRect/>
          </a:stretch>
        </p:blipFill>
        <p:spPr>
          <a:xfrm>
            <a:off x="616330" y="4699172"/>
            <a:ext cx="2189498" cy="1471993"/>
          </a:xfrm>
          <a:prstGeom prst="rect">
            <a:avLst/>
          </a:prstGeom>
        </p:spPr>
      </p:pic>
      <p:pic>
        <p:nvPicPr>
          <p:cNvPr id="14" name="Picture 1">
            <a:extLst>
              <a:ext uri="{FF2B5EF4-FFF2-40B4-BE49-F238E27FC236}">
                <a16:creationId xmlns:a16="http://schemas.microsoft.com/office/drawing/2014/main" id="{90EE7452-F9B1-4310-80F6-DD40C4EE05E1}"/>
              </a:ext>
            </a:extLst>
          </p:cNvPr>
          <p:cNvPicPr>
            <a:picLocks noChangeAspect="1"/>
          </p:cNvPicPr>
          <p:nvPr/>
        </p:nvPicPr>
        <p:blipFill rotWithShape="1">
          <a:blip r:embed="rId7"/>
          <a:srcRect r="15945"/>
          <a:stretch/>
        </p:blipFill>
        <p:spPr>
          <a:xfrm>
            <a:off x="7354067" y="2366229"/>
            <a:ext cx="5110133" cy="3476639"/>
          </a:xfrm>
          <a:prstGeom prst="rect">
            <a:avLst/>
          </a:prstGeom>
          <a:ln>
            <a:solidFill>
              <a:schemeClr val="bg1">
                <a:lumMod val="95000"/>
              </a:schemeClr>
            </a:solidFill>
          </a:ln>
          <a:effectLst>
            <a:reflection blurRad="139700" stA="58000" endPos="27000" dist="88900" dir="5400000" sy="-100000" algn="bl" rotWithShape="0"/>
          </a:effectLst>
        </p:spPr>
      </p:pic>
      <p:pic>
        <p:nvPicPr>
          <p:cNvPr id="16" name="圖片 15" descr="一張含有 螢幕擷取畫面 的圖片&#10;&#10;自動產生的描述">
            <a:extLst>
              <a:ext uri="{FF2B5EF4-FFF2-40B4-BE49-F238E27FC236}">
                <a16:creationId xmlns:a16="http://schemas.microsoft.com/office/drawing/2014/main" id="{ACABB687-A029-447B-ACA2-87808011BF50}"/>
              </a:ext>
            </a:extLst>
          </p:cNvPr>
          <p:cNvPicPr>
            <a:picLocks noChangeAspect="1"/>
          </p:cNvPicPr>
          <p:nvPr/>
        </p:nvPicPr>
        <p:blipFill rotWithShape="1">
          <a:blip r:embed="rId8"/>
          <a:srcRect t="568"/>
          <a:stretch/>
        </p:blipFill>
        <p:spPr>
          <a:xfrm>
            <a:off x="2746293" y="2380735"/>
            <a:ext cx="4614215" cy="3462133"/>
          </a:xfrm>
          <a:prstGeom prst="rect">
            <a:avLst/>
          </a:prstGeom>
          <a:ln>
            <a:solidFill>
              <a:schemeClr val="bg1">
                <a:lumMod val="95000"/>
              </a:schemeClr>
            </a:solidFill>
          </a:ln>
          <a:effectLst>
            <a:reflection blurRad="139700" stA="58000" endPos="27000" dist="88900" dir="5400000" sy="-100000" algn="bl" rotWithShape="0"/>
          </a:effectLst>
        </p:spPr>
      </p:pic>
      <p:pic>
        <p:nvPicPr>
          <p:cNvPr id="17" name="圖片 16">
            <a:extLst>
              <a:ext uri="{FF2B5EF4-FFF2-40B4-BE49-F238E27FC236}">
                <a16:creationId xmlns:a16="http://schemas.microsoft.com/office/drawing/2014/main" id="{9CF2333B-E972-45CB-BA23-C21D5ACA5C70}"/>
              </a:ext>
            </a:extLst>
          </p:cNvPr>
          <p:cNvPicPr>
            <a:picLocks noChangeAspect="1"/>
          </p:cNvPicPr>
          <p:nvPr/>
        </p:nvPicPr>
        <p:blipFill>
          <a:blip r:embed="rId9"/>
          <a:stretch>
            <a:fillRect/>
          </a:stretch>
        </p:blipFill>
        <p:spPr>
          <a:xfrm>
            <a:off x="7714793" y="5159562"/>
            <a:ext cx="593934" cy="603219"/>
          </a:xfrm>
          <a:prstGeom prst="rect">
            <a:avLst/>
          </a:prstGeom>
        </p:spPr>
      </p:pic>
      <p:sp>
        <p:nvSpPr>
          <p:cNvPr id="19" name="矩形 18">
            <a:extLst>
              <a:ext uri="{FF2B5EF4-FFF2-40B4-BE49-F238E27FC236}">
                <a16:creationId xmlns:a16="http://schemas.microsoft.com/office/drawing/2014/main" id="{3927D850-D89E-4DE1-AC7D-6546D56CF018}"/>
              </a:ext>
            </a:extLst>
          </p:cNvPr>
          <p:cNvSpPr/>
          <p:nvPr/>
        </p:nvSpPr>
        <p:spPr>
          <a:xfrm>
            <a:off x="2713373" y="5857374"/>
            <a:ext cx="3355561" cy="338554"/>
          </a:xfrm>
          <a:prstGeom prst="rect">
            <a:avLst/>
          </a:prstGeom>
        </p:spPr>
        <p:txBody>
          <a:bodyPr wrap="square" anchor="t">
            <a:spAutoFit/>
          </a:bodyPr>
          <a:lstStyle/>
          <a:p>
            <a:r>
              <a:rPr lang="en-US" altLang="zh-TW" sz="1600" err="1">
                <a:solidFill>
                  <a:schemeClr val="bg1">
                    <a:lumMod val="85000"/>
                  </a:schemeClr>
                </a:solidFill>
                <a:latin typeface="Arial"/>
                <a:ea typeface="新細明體"/>
                <a:cs typeface="Arial"/>
              </a:rPr>
              <a:t>Teradici</a:t>
            </a:r>
            <a:r>
              <a:rPr lang="zh-TW" altLang="en-US" sz="1600">
                <a:solidFill>
                  <a:schemeClr val="bg1">
                    <a:lumMod val="85000"/>
                  </a:schemeClr>
                </a:solidFill>
                <a:latin typeface="Arial"/>
                <a:ea typeface="新細明體"/>
                <a:cs typeface="Arial"/>
              </a:rPr>
              <a:t> </a:t>
            </a:r>
            <a:r>
              <a:rPr lang="en-US" altLang="zh-TW" sz="1600">
                <a:solidFill>
                  <a:schemeClr val="bg1">
                    <a:lumMod val="85000"/>
                  </a:schemeClr>
                </a:solidFill>
                <a:latin typeface="Arial"/>
                <a:ea typeface="新細明體"/>
                <a:cs typeface="Arial"/>
              </a:rPr>
              <a:t>Cloud</a:t>
            </a:r>
            <a:r>
              <a:rPr lang="zh-TW" altLang="en-US" sz="1600">
                <a:solidFill>
                  <a:schemeClr val="bg1">
                    <a:lumMod val="85000"/>
                  </a:schemeClr>
                </a:solidFill>
                <a:latin typeface="Arial"/>
                <a:ea typeface="新細明體"/>
                <a:cs typeface="Arial"/>
              </a:rPr>
              <a:t> </a:t>
            </a:r>
            <a:r>
              <a:rPr lang="en-US" altLang="zh-TW" sz="1600">
                <a:solidFill>
                  <a:schemeClr val="bg1">
                    <a:lumMod val="85000"/>
                  </a:schemeClr>
                </a:solidFill>
                <a:latin typeface="Arial"/>
                <a:ea typeface="新細明體"/>
                <a:cs typeface="Arial"/>
              </a:rPr>
              <a:t>Access</a:t>
            </a:r>
            <a:r>
              <a:rPr lang="zh-TW" altLang="en-US" sz="1600">
                <a:solidFill>
                  <a:schemeClr val="bg1">
                    <a:lumMod val="85000"/>
                  </a:schemeClr>
                </a:solidFill>
                <a:latin typeface="Arial"/>
                <a:ea typeface="新細明體"/>
                <a:cs typeface="Arial"/>
              </a:rPr>
              <a:t> </a:t>
            </a:r>
            <a:r>
              <a:rPr lang="en-US" altLang="zh-TW" sz="1600">
                <a:solidFill>
                  <a:schemeClr val="bg1">
                    <a:lumMod val="85000"/>
                  </a:schemeClr>
                </a:solidFill>
                <a:latin typeface="Arial"/>
                <a:ea typeface="新細明體"/>
                <a:cs typeface="Arial"/>
              </a:rPr>
              <a:t>Software</a:t>
            </a:r>
            <a:r>
              <a:rPr lang="zh-TW" altLang="en-US" sz="1600">
                <a:solidFill>
                  <a:schemeClr val="bg1">
                    <a:lumMod val="85000"/>
                  </a:schemeClr>
                </a:solidFill>
                <a:latin typeface="Arial"/>
                <a:ea typeface="新細明體"/>
                <a:cs typeface="Arial"/>
              </a:rPr>
              <a:t> </a:t>
            </a:r>
            <a:endParaRPr lang="zh-TW" altLang="en-US" sz="1600">
              <a:solidFill>
                <a:schemeClr val="bg1">
                  <a:lumMod val="85000"/>
                </a:schemeClr>
              </a:solidFill>
              <a:latin typeface="Arial" panose="020B0604020202020204" pitchFamily="34" charset="0"/>
              <a:ea typeface="新細明體"/>
              <a:cs typeface="Arial" panose="020B0604020202020204" pitchFamily="34" charset="0"/>
            </a:endParaRPr>
          </a:p>
        </p:txBody>
      </p:sp>
      <p:sp>
        <p:nvSpPr>
          <p:cNvPr id="20" name="矩形 19">
            <a:extLst>
              <a:ext uri="{FF2B5EF4-FFF2-40B4-BE49-F238E27FC236}">
                <a16:creationId xmlns:a16="http://schemas.microsoft.com/office/drawing/2014/main" id="{3F3D051E-83BC-4945-A12F-BA37C56D5028}"/>
              </a:ext>
            </a:extLst>
          </p:cNvPr>
          <p:cNvSpPr/>
          <p:nvPr/>
        </p:nvSpPr>
        <p:spPr>
          <a:xfrm>
            <a:off x="7154188" y="5912334"/>
            <a:ext cx="1854432" cy="307776"/>
          </a:xfrm>
          <a:prstGeom prst="rect">
            <a:avLst/>
          </a:prstGeom>
        </p:spPr>
        <p:txBody>
          <a:bodyPr wrap="square" anchor="t">
            <a:spAutoFit/>
          </a:bodyPr>
          <a:lstStyle/>
          <a:p>
            <a:pPr algn="ctr"/>
            <a:r>
              <a:rPr lang="en-US" altLang="zh-TW" sz="1400">
                <a:solidFill>
                  <a:schemeClr val="bg1">
                    <a:lumMod val="85000"/>
                  </a:schemeClr>
                </a:solidFill>
                <a:latin typeface="Arial"/>
                <a:ea typeface="新細明體"/>
                <a:cs typeface="Arial"/>
              </a:rPr>
              <a:t>QNAP NAS VM </a:t>
            </a:r>
            <a:endParaRPr lang="zh-TW" altLang="en-US" sz="1400">
              <a:solidFill>
                <a:schemeClr val="bg1">
                  <a:lumMod val="85000"/>
                </a:schemeClr>
              </a:solidFill>
              <a:latin typeface="Arial" panose="020B0604020202020204" pitchFamily="34" charset="0"/>
              <a:ea typeface="新細明體"/>
              <a:cs typeface="Arial" panose="020B0604020202020204" pitchFamily="34" charset="0"/>
            </a:endParaRPr>
          </a:p>
        </p:txBody>
      </p:sp>
    </p:spTree>
    <p:extLst>
      <p:ext uri="{BB962C8B-B14F-4D97-AF65-F5344CB8AC3E}">
        <p14:creationId xmlns:p14="http://schemas.microsoft.com/office/powerpoint/2010/main" val="1973520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281" y="365125"/>
            <a:ext cx="11311219" cy="1325563"/>
          </a:xfrm>
        </p:spPr>
        <p:txBody>
          <a:bodyPr/>
          <a:lstStyle/>
          <a:p>
            <a:r>
              <a:rPr lang="en-US" altLang="zh-TW" err="1"/>
              <a:t>Teradici</a:t>
            </a:r>
            <a:r>
              <a:rPr lang="zh-TW" altLang="en-US"/>
              <a:t> </a:t>
            </a:r>
            <a:r>
              <a:rPr lang="en-US" altLang="zh-TW"/>
              <a:t>PCoIP</a:t>
            </a:r>
            <a:r>
              <a:rPr lang="zh-TW" altLang="en-US"/>
              <a:t> </a:t>
            </a:r>
            <a:r>
              <a:rPr lang="en-US" altLang="zh-TW"/>
              <a:t>(1/3)</a:t>
            </a:r>
            <a:endParaRPr lang="en-US"/>
          </a:p>
        </p:txBody>
      </p:sp>
      <p:grpSp>
        <p:nvGrpSpPr>
          <p:cNvPr id="17" name="群組 16">
            <a:extLst>
              <a:ext uri="{FF2B5EF4-FFF2-40B4-BE49-F238E27FC236}">
                <a16:creationId xmlns:a16="http://schemas.microsoft.com/office/drawing/2014/main" id="{7E4E48FA-6035-4664-BB16-25FF324DB686}"/>
              </a:ext>
            </a:extLst>
          </p:cNvPr>
          <p:cNvGrpSpPr/>
          <p:nvPr/>
        </p:nvGrpSpPr>
        <p:grpSpPr>
          <a:xfrm>
            <a:off x="5277852" y="1871706"/>
            <a:ext cx="6272463" cy="4305300"/>
            <a:chOff x="4254500" y="1816100"/>
            <a:chExt cx="7340600" cy="4711700"/>
          </a:xfrm>
          <a:effectLst>
            <a:reflection blurRad="152400" stA="25000" endPos="15000" dist="12700" dir="5400000" sy="-100000" algn="bl" rotWithShape="0"/>
          </a:effectLst>
        </p:grpSpPr>
        <p:sp>
          <p:nvSpPr>
            <p:cNvPr id="15" name="矩形 14">
              <a:extLst>
                <a:ext uri="{FF2B5EF4-FFF2-40B4-BE49-F238E27FC236}">
                  <a16:creationId xmlns:a16="http://schemas.microsoft.com/office/drawing/2014/main" id="{40133A17-4115-47AD-9F1C-75381D8BC37E}"/>
                </a:ext>
              </a:extLst>
            </p:cNvPr>
            <p:cNvSpPr/>
            <p:nvPr/>
          </p:nvSpPr>
          <p:spPr>
            <a:xfrm>
              <a:off x="4254500" y="1816100"/>
              <a:ext cx="7340600" cy="47117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6" name="群組 15">
              <a:extLst>
                <a:ext uri="{FF2B5EF4-FFF2-40B4-BE49-F238E27FC236}">
                  <a16:creationId xmlns:a16="http://schemas.microsoft.com/office/drawing/2014/main" id="{E2E8A9CE-DD1E-4DF0-A7D8-7D65048B67BB}"/>
                </a:ext>
              </a:extLst>
            </p:cNvPr>
            <p:cNvGrpSpPr/>
            <p:nvPr/>
          </p:nvGrpSpPr>
          <p:grpSpPr>
            <a:xfrm>
              <a:off x="4457304" y="2023156"/>
              <a:ext cx="6934992" cy="3865788"/>
              <a:chOff x="4456909" y="2016441"/>
              <a:chExt cx="6934992" cy="3865788"/>
            </a:xfrm>
          </p:grpSpPr>
          <p:pic>
            <p:nvPicPr>
              <p:cNvPr id="7" name="圖片 6">
                <a:extLst>
                  <a:ext uri="{FF2B5EF4-FFF2-40B4-BE49-F238E27FC236}">
                    <a16:creationId xmlns:a16="http://schemas.microsoft.com/office/drawing/2014/main" id="{9FBF0FE2-57C3-8E45-97E3-3478C623385D}"/>
                  </a:ext>
                </a:extLst>
              </p:cNvPr>
              <p:cNvPicPr>
                <a:picLocks noChangeAspect="1"/>
              </p:cNvPicPr>
              <p:nvPr/>
            </p:nvPicPr>
            <p:blipFill>
              <a:blip r:embed="rId3"/>
              <a:stretch>
                <a:fillRect/>
              </a:stretch>
            </p:blipFill>
            <p:spPr>
              <a:xfrm>
                <a:off x="4456909" y="2016441"/>
                <a:ext cx="6934992" cy="3865788"/>
              </a:xfrm>
              <a:prstGeom prst="rect">
                <a:avLst/>
              </a:prstGeom>
              <a:ln w="0">
                <a:noFill/>
              </a:ln>
            </p:spPr>
          </p:pic>
          <p:grpSp>
            <p:nvGrpSpPr>
              <p:cNvPr id="14" name="群組 13">
                <a:extLst>
                  <a:ext uri="{FF2B5EF4-FFF2-40B4-BE49-F238E27FC236}">
                    <a16:creationId xmlns:a16="http://schemas.microsoft.com/office/drawing/2014/main" id="{7DEB39DC-EA45-4551-97EB-F2AD11EE998E}"/>
                  </a:ext>
                </a:extLst>
              </p:cNvPr>
              <p:cNvGrpSpPr/>
              <p:nvPr/>
            </p:nvGrpSpPr>
            <p:grpSpPr>
              <a:xfrm>
                <a:off x="6616700" y="2019300"/>
                <a:ext cx="2781300" cy="3848100"/>
                <a:chOff x="6591300" y="2019300"/>
                <a:chExt cx="2819400" cy="3657600"/>
              </a:xfrm>
            </p:grpSpPr>
            <p:cxnSp>
              <p:nvCxnSpPr>
                <p:cNvPr id="11" name="直線接點 10">
                  <a:extLst>
                    <a:ext uri="{FF2B5EF4-FFF2-40B4-BE49-F238E27FC236}">
                      <a16:creationId xmlns:a16="http://schemas.microsoft.com/office/drawing/2014/main" id="{687377C1-94D4-4674-92C2-3D25F1C24B7D}"/>
                    </a:ext>
                  </a:extLst>
                </p:cNvPr>
                <p:cNvCxnSpPr/>
                <p:nvPr/>
              </p:nvCxnSpPr>
              <p:spPr>
                <a:xfrm>
                  <a:off x="9410700" y="2019300"/>
                  <a:ext cx="0" cy="36576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接點 11">
                  <a:extLst>
                    <a:ext uri="{FF2B5EF4-FFF2-40B4-BE49-F238E27FC236}">
                      <a16:creationId xmlns:a16="http://schemas.microsoft.com/office/drawing/2014/main" id="{A82E7FE4-9C6C-4FAA-81E3-6D9B0834217F}"/>
                    </a:ext>
                  </a:extLst>
                </p:cNvPr>
                <p:cNvCxnSpPr/>
                <p:nvPr/>
              </p:nvCxnSpPr>
              <p:spPr>
                <a:xfrm>
                  <a:off x="6591300" y="2019300"/>
                  <a:ext cx="0" cy="36576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8" name="矩形 7">
              <a:extLst>
                <a:ext uri="{FF2B5EF4-FFF2-40B4-BE49-F238E27FC236}">
                  <a16:creationId xmlns:a16="http://schemas.microsoft.com/office/drawing/2014/main" id="{6066D9BF-D27E-664F-953E-76A0C4856FD1}"/>
                </a:ext>
              </a:extLst>
            </p:cNvPr>
            <p:cNvSpPr/>
            <p:nvPr/>
          </p:nvSpPr>
          <p:spPr>
            <a:xfrm>
              <a:off x="4736480" y="5909837"/>
              <a:ext cx="1664320" cy="44016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2">
                      <a:lumMod val="75000"/>
                    </a:schemeClr>
                  </a:solidFill>
                  <a:latin typeface="Arial" panose="020B0604020202020204" pitchFamily="34" charset="0"/>
                  <a:cs typeface="Arial" panose="020B0604020202020204" pitchFamily="34" charset="0"/>
                </a:rPr>
                <a:t>H.264</a:t>
              </a:r>
              <a:endParaRPr lang="zh-TW" altLang="en-US" sz="1600" b="1">
                <a:solidFill>
                  <a:schemeClr val="tx2">
                    <a:lumMod val="75000"/>
                  </a:schemeClr>
                </a:solidFill>
                <a:latin typeface="Arial" panose="020B0604020202020204" pitchFamily="34" charset="0"/>
                <a:cs typeface="Arial" panose="020B0604020202020204" pitchFamily="34" charset="0"/>
              </a:endParaRPr>
            </a:p>
          </p:txBody>
        </p:sp>
        <p:sp>
          <p:nvSpPr>
            <p:cNvPr id="9" name="矩形 8">
              <a:extLst>
                <a:ext uri="{FF2B5EF4-FFF2-40B4-BE49-F238E27FC236}">
                  <a16:creationId xmlns:a16="http://schemas.microsoft.com/office/drawing/2014/main" id="{C7175506-3099-46F1-9DE4-9DFC8B7C3171}"/>
                </a:ext>
              </a:extLst>
            </p:cNvPr>
            <p:cNvSpPr/>
            <p:nvPr/>
          </p:nvSpPr>
          <p:spPr>
            <a:xfrm>
              <a:off x="7200280" y="5897137"/>
              <a:ext cx="1664320" cy="44016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err="1">
                  <a:solidFill>
                    <a:schemeClr val="tx2">
                      <a:lumMod val="75000"/>
                    </a:schemeClr>
                  </a:solidFill>
                  <a:latin typeface="Arial" panose="020B0604020202020204" pitchFamily="34" charset="0"/>
                  <a:cs typeface="Arial" panose="020B0604020202020204" pitchFamily="34" charset="0"/>
                </a:rPr>
                <a:t>PColP</a:t>
              </a:r>
              <a:endParaRPr lang="zh-TW" altLang="en-US" sz="1600" b="1">
                <a:solidFill>
                  <a:schemeClr val="tx2">
                    <a:lumMod val="75000"/>
                  </a:schemeClr>
                </a:solidFill>
                <a:latin typeface="Arial" panose="020B0604020202020204" pitchFamily="34" charset="0"/>
                <a:cs typeface="Arial" panose="020B0604020202020204" pitchFamily="34" charset="0"/>
              </a:endParaRPr>
            </a:p>
          </p:txBody>
        </p:sp>
        <p:sp>
          <p:nvSpPr>
            <p:cNvPr id="10" name="矩形 9">
              <a:extLst>
                <a:ext uri="{FF2B5EF4-FFF2-40B4-BE49-F238E27FC236}">
                  <a16:creationId xmlns:a16="http://schemas.microsoft.com/office/drawing/2014/main" id="{49915BDF-FAA3-4FAB-A29D-1772354AAD63}"/>
                </a:ext>
              </a:extLst>
            </p:cNvPr>
            <p:cNvSpPr/>
            <p:nvPr/>
          </p:nvSpPr>
          <p:spPr>
            <a:xfrm>
              <a:off x="9537080" y="5909837"/>
              <a:ext cx="1664320" cy="44016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2">
                      <a:lumMod val="75000"/>
                    </a:schemeClr>
                  </a:solidFill>
                  <a:latin typeface="Arial" panose="020B0604020202020204" pitchFamily="34" charset="0"/>
                  <a:cs typeface="Arial" panose="020B0604020202020204" pitchFamily="34" charset="0"/>
                </a:rPr>
                <a:t>Original</a:t>
              </a:r>
              <a:endParaRPr lang="zh-TW" altLang="en-US" sz="1600" b="1">
                <a:solidFill>
                  <a:schemeClr val="tx2">
                    <a:lumMod val="75000"/>
                  </a:schemeClr>
                </a:solidFill>
                <a:latin typeface="Arial" panose="020B0604020202020204" pitchFamily="34" charset="0"/>
                <a:cs typeface="Arial" panose="020B0604020202020204" pitchFamily="34" charset="0"/>
              </a:endParaRPr>
            </a:p>
          </p:txBody>
        </p:sp>
      </p:grpSp>
      <p:sp>
        <p:nvSpPr>
          <p:cNvPr id="3" name="Content Placeholder 2"/>
          <p:cNvSpPr>
            <a:spLocks noGrp="1"/>
          </p:cNvSpPr>
          <p:nvPr>
            <p:ph idx="1"/>
          </p:nvPr>
        </p:nvSpPr>
        <p:spPr>
          <a:xfrm>
            <a:off x="726141" y="1796717"/>
            <a:ext cx="4375248" cy="5309220"/>
          </a:xfrm>
        </p:spPr>
        <p:txBody>
          <a:bodyPr vert="horz" lIns="91440" tIns="45720" rIns="91440" bIns="45720" rtlCol="0" anchor="t">
            <a:normAutofit/>
          </a:bodyPr>
          <a:lstStyle/>
          <a:p>
            <a:pPr marL="0" indent="0">
              <a:lnSpc>
                <a:spcPct val="110000"/>
              </a:lnSpc>
              <a:spcBef>
                <a:spcPts val="600"/>
              </a:spcBef>
              <a:buNone/>
            </a:pPr>
            <a:r>
              <a:rPr lang="en-US" altLang="zh-TW" sz="2000" b="1">
                <a:latin typeface="Arial"/>
                <a:ea typeface="微軟正黑體"/>
                <a:cs typeface="Arial"/>
              </a:rPr>
              <a:t>PCoIP</a:t>
            </a:r>
            <a:r>
              <a:rPr lang="zh-TW" altLang="en-US" sz="2000">
                <a:latin typeface="Arial"/>
                <a:ea typeface="微軟正黑體"/>
                <a:cs typeface="Arial"/>
              </a:rPr>
              <a:t> </a:t>
            </a:r>
            <a:r>
              <a:rPr lang="en-US" altLang="zh-TW" sz="2000">
                <a:latin typeface="Arial"/>
                <a:ea typeface="微軟正黑體"/>
                <a:cs typeface="Arial"/>
              </a:rPr>
              <a:t>(PC-over-IP)</a:t>
            </a:r>
            <a:r>
              <a:rPr lang="zh-TW" altLang="en-US" sz="2000">
                <a:latin typeface="Arial"/>
                <a:ea typeface="微軟正黑體"/>
                <a:cs typeface="Arial"/>
              </a:rPr>
              <a:t> </a:t>
            </a:r>
            <a:r>
              <a:rPr lang="en-US" altLang="zh-TW" sz="2000">
                <a:latin typeface="Arial"/>
                <a:ea typeface="微軟正黑體"/>
                <a:cs typeface="Arial"/>
              </a:rPr>
              <a:t>is</a:t>
            </a:r>
            <a:r>
              <a:rPr lang="zh-TW" altLang="en-US" sz="2000">
                <a:latin typeface="Arial"/>
                <a:ea typeface="微軟正黑體"/>
                <a:cs typeface="Arial"/>
              </a:rPr>
              <a:t> </a:t>
            </a:r>
            <a:r>
              <a:rPr lang="en-US" altLang="zh-TW" sz="2000">
                <a:latin typeface="Arial"/>
                <a:ea typeface="微軟正黑體"/>
                <a:cs typeface="Arial"/>
              </a:rPr>
              <a:t>a</a:t>
            </a:r>
            <a:r>
              <a:rPr lang="zh-TW" altLang="en-US" sz="2000">
                <a:latin typeface="Arial"/>
                <a:ea typeface="微軟正黑體"/>
                <a:cs typeface="Arial"/>
              </a:rPr>
              <a:t> </a:t>
            </a:r>
            <a:r>
              <a:rPr lang="en-US" altLang="zh-TW" sz="2000">
                <a:latin typeface="Arial"/>
                <a:ea typeface="微軟正黑體"/>
                <a:cs typeface="Arial"/>
              </a:rPr>
              <a:t>proprietary</a:t>
            </a:r>
            <a:r>
              <a:rPr lang="zh-TW" altLang="en-US" sz="2000">
                <a:latin typeface="Arial"/>
                <a:ea typeface="微軟正黑體"/>
                <a:cs typeface="Arial"/>
              </a:rPr>
              <a:t> </a:t>
            </a:r>
            <a:r>
              <a:rPr lang="en-US" altLang="zh-TW" sz="2000">
                <a:latin typeface="Arial"/>
                <a:ea typeface="微軟正黑體"/>
                <a:cs typeface="Arial"/>
              </a:rPr>
              <a:t>remote</a:t>
            </a:r>
            <a:r>
              <a:rPr lang="zh-TW" altLang="en-US" sz="2000">
                <a:latin typeface="Arial"/>
                <a:ea typeface="微軟正黑體"/>
                <a:cs typeface="Arial"/>
              </a:rPr>
              <a:t> </a:t>
            </a:r>
            <a:r>
              <a:rPr lang="en-US" altLang="zh-TW" sz="2000">
                <a:latin typeface="Arial"/>
                <a:ea typeface="微軟正黑體"/>
                <a:cs typeface="Arial"/>
              </a:rPr>
              <a:t>display</a:t>
            </a:r>
            <a:r>
              <a:rPr lang="zh-TW" altLang="en-US" sz="2000">
                <a:latin typeface="Arial"/>
                <a:ea typeface="微軟正黑體"/>
                <a:cs typeface="Arial"/>
              </a:rPr>
              <a:t> </a:t>
            </a:r>
            <a:r>
              <a:rPr lang="en-US" altLang="zh-TW" sz="2000">
                <a:latin typeface="Arial"/>
                <a:ea typeface="微軟正黑體"/>
                <a:cs typeface="Arial"/>
              </a:rPr>
              <a:t>protocol</a:t>
            </a:r>
            <a:r>
              <a:rPr lang="zh-TW" altLang="en-US" sz="2000">
                <a:latin typeface="Arial"/>
                <a:ea typeface="微軟正黑體"/>
                <a:cs typeface="Arial"/>
              </a:rPr>
              <a:t> </a:t>
            </a:r>
            <a:r>
              <a:rPr lang="en-US" altLang="zh-TW" sz="2000">
                <a:latin typeface="Arial"/>
                <a:ea typeface="微軟正黑體"/>
                <a:cs typeface="Arial"/>
              </a:rPr>
              <a:t>developed</a:t>
            </a:r>
            <a:r>
              <a:rPr lang="zh-TW" altLang="en-US" sz="2000">
                <a:latin typeface="Arial"/>
                <a:ea typeface="微軟正黑體"/>
                <a:cs typeface="Arial"/>
              </a:rPr>
              <a:t> </a:t>
            </a:r>
            <a:r>
              <a:rPr lang="en-US" altLang="zh-TW" sz="2000">
                <a:latin typeface="Arial"/>
                <a:ea typeface="微軟正黑體"/>
                <a:cs typeface="Arial"/>
              </a:rPr>
              <a:t>by</a:t>
            </a:r>
            <a:r>
              <a:rPr lang="zh-TW" altLang="en-US" sz="2000">
                <a:latin typeface="Arial"/>
                <a:ea typeface="微軟正黑體"/>
                <a:cs typeface="Arial"/>
              </a:rPr>
              <a:t> </a:t>
            </a:r>
            <a:r>
              <a:rPr lang="en-US" altLang="zh-TW" sz="2000" err="1">
                <a:latin typeface="Arial"/>
                <a:ea typeface="微軟正黑體"/>
                <a:cs typeface="Arial"/>
              </a:rPr>
              <a:t>Teradici</a:t>
            </a:r>
            <a:r>
              <a:rPr lang="en-US" altLang="zh-TW" sz="2000">
                <a:latin typeface="Arial"/>
                <a:ea typeface="微軟正黑體"/>
                <a:cs typeface="Arial"/>
              </a:rPr>
              <a:t>.</a:t>
            </a:r>
            <a:r>
              <a:rPr lang="zh-TW" altLang="en-US" sz="2000">
                <a:latin typeface="Arial"/>
                <a:ea typeface="微軟正黑體"/>
                <a:cs typeface="Arial"/>
              </a:rPr>
              <a:t> </a:t>
            </a:r>
            <a:r>
              <a:rPr lang="en-US" altLang="zh-TW" sz="2000">
                <a:latin typeface="Arial"/>
                <a:ea typeface="微軟正黑體"/>
                <a:cs typeface="Arial"/>
              </a:rPr>
              <a:t>Images</a:t>
            </a:r>
            <a:r>
              <a:rPr lang="zh-TW" altLang="en-US" sz="2000">
                <a:latin typeface="Arial"/>
                <a:ea typeface="微軟正黑體"/>
                <a:cs typeface="Arial"/>
              </a:rPr>
              <a:t> </a:t>
            </a:r>
            <a:r>
              <a:rPr lang="en-US" altLang="zh-TW" sz="2000">
                <a:latin typeface="Arial"/>
                <a:ea typeface="微軟正黑體"/>
                <a:cs typeface="Arial"/>
              </a:rPr>
              <a:t>rendered</a:t>
            </a:r>
            <a:r>
              <a:rPr lang="zh-TW" altLang="en-US" sz="2000">
                <a:latin typeface="Arial"/>
                <a:ea typeface="微軟正黑體"/>
                <a:cs typeface="Arial"/>
              </a:rPr>
              <a:t> </a:t>
            </a:r>
            <a:r>
              <a:rPr lang="en-US" altLang="zh-TW" sz="2000">
                <a:latin typeface="Arial"/>
                <a:ea typeface="微軟正黑體"/>
                <a:cs typeface="Arial"/>
              </a:rPr>
              <a:t>on</a:t>
            </a:r>
            <a:r>
              <a:rPr lang="zh-TW" altLang="en-US" sz="2000">
                <a:latin typeface="Arial"/>
                <a:ea typeface="微軟正黑體"/>
                <a:cs typeface="Arial"/>
              </a:rPr>
              <a:t> </a:t>
            </a:r>
            <a:r>
              <a:rPr lang="en-US" altLang="zh-TW" sz="2000">
                <a:latin typeface="Arial"/>
                <a:ea typeface="微軟正黑體"/>
                <a:cs typeface="Arial"/>
              </a:rPr>
              <a:t>the</a:t>
            </a:r>
            <a:r>
              <a:rPr lang="zh-TW" altLang="en-US" sz="2000">
                <a:latin typeface="Arial"/>
                <a:ea typeface="微軟正黑體"/>
                <a:cs typeface="Arial"/>
              </a:rPr>
              <a:t> </a:t>
            </a:r>
            <a:r>
              <a:rPr lang="en-US" altLang="zh-TW" sz="2000">
                <a:latin typeface="Arial"/>
                <a:ea typeface="微軟正黑體"/>
                <a:cs typeface="Arial"/>
              </a:rPr>
              <a:t>server</a:t>
            </a:r>
            <a:r>
              <a:rPr lang="zh-TW" altLang="en-US" sz="2000">
                <a:latin typeface="Arial"/>
                <a:ea typeface="微軟正黑體"/>
                <a:cs typeface="Arial"/>
              </a:rPr>
              <a:t> </a:t>
            </a:r>
            <a:r>
              <a:rPr lang="en-US" altLang="zh-TW" sz="2000">
                <a:latin typeface="Arial"/>
                <a:ea typeface="微軟正黑體"/>
                <a:cs typeface="Arial"/>
              </a:rPr>
              <a:t>are</a:t>
            </a:r>
            <a:r>
              <a:rPr lang="zh-TW" altLang="en-US" sz="2000">
                <a:latin typeface="Arial"/>
                <a:ea typeface="微軟正黑體"/>
                <a:cs typeface="Arial"/>
              </a:rPr>
              <a:t> </a:t>
            </a:r>
            <a:r>
              <a:rPr lang="en-US" altLang="zh-TW" sz="2000">
                <a:latin typeface="Arial"/>
                <a:ea typeface="微軟正黑體"/>
                <a:cs typeface="Arial"/>
              </a:rPr>
              <a:t>captured</a:t>
            </a:r>
            <a:r>
              <a:rPr lang="zh-TW" altLang="en-US" sz="2000">
                <a:latin typeface="Arial"/>
                <a:ea typeface="微軟正黑體"/>
                <a:cs typeface="Arial"/>
              </a:rPr>
              <a:t> </a:t>
            </a:r>
            <a:r>
              <a:rPr lang="en-US" altLang="zh-TW" sz="2000">
                <a:latin typeface="Arial"/>
                <a:ea typeface="微軟正黑體"/>
                <a:cs typeface="Arial"/>
              </a:rPr>
              <a:t>as</a:t>
            </a:r>
            <a:r>
              <a:rPr lang="zh-TW" altLang="en-US" sz="2000">
                <a:latin typeface="Arial"/>
                <a:ea typeface="微軟正黑體"/>
                <a:cs typeface="Arial"/>
              </a:rPr>
              <a:t> </a:t>
            </a:r>
            <a:r>
              <a:rPr lang="en-US" altLang="zh-TW" sz="2000">
                <a:latin typeface="Arial"/>
                <a:ea typeface="微軟正黑體"/>
                <a:cs typeface="Arial"/>
              </a:rPr>
              <a:t>pixels,</a:t>
            </a:r>
            <a:r>
              <a:rPr lang="zh-TW" altLang="en-US" sz="2000">
                <a:latin typeface="Arial"/>
                <a:ea typeface="微軟正黑體"/>
                <a:cs typeface="Arial"/>
              </a:rPr>
              <a:t> </a:t>
            </a:r>
            <a:r>
              <a:rPr lang="en-US" altLang="zh-TW" sz="2000">
                <a:latin typeface="Arial"/>
                <a:ea typeface="微軟正黑體"/>
                <a:cs typeface="Arial"/>
              </a:rPr>
              <a:t>compressed/</a:t>
            </a:r>
            <a:r>
              <a:rPr lang="zh-TW" altLang="en-US" sz="2000">
                <a:latin typeface="Arial"/>
                <a:ea typeface="微軟正黑體"/>
                <a:cs typeface="Arial"/>
              </a:rPr>
              <a:t> </a:t>
            </a:r>
            <a:r>
              <a:rPr lang="en-US" altLang="zh-TW" sz="2000">
                <a:latin typeface="Arial"/>
                <a:ea typeface="微軟正黑體"/>
                <a:cs typeface="Arial"/>
              </a:rPr>
              <a:t>encoded</a:t>
            </a:r>
            <a:r>
              <a:rPr lang="zh-TW" altLang="en-US" sz="2000">
                <a:latin typeface="Arial"/>
                <a:ea typeface="微軟正黑體"/>
                <a:cs typeface="Arial"/>
              </a:rPr>
              <a:t> </a:t>
            </a:r>
            <a:r>
              <a:rPr lang="en-US" altLang="zh-TW" sz="2000">
                <a:latin typeface="Arial"/>
                <a:ea typeface="微軟正黑體"/>
                <a:cs typeface="Arial"/>
              </a:rPr>
              <a:t>and</a:t>
            </a:r>
            <a:r>
              <a:rPr lang="zh-TW" altLang="en-US" sz="2000">
                <a:latin typeface="Arial"/>
                <a:ea typeface="微軟正黑體"/>
                <a:cs typeface="Arial"/>
              </a:rPr>
              <a:t> </a:t>
            </a:r>
            <a:r>
              <a:rPr lang="en-US" altLang="zh-TW" sz="2000">
                <a:latin typeface="Arial"/>
                <a:ea typeface="微軟正黑體"/>
                <a:cs typeface="Arial"/>
              </a:rPr>
              <a:t>sent</a:t>
            </a:r>
            <a:r>
              <a:rPr lang="zh-TW" altLang="en-US" sz="2000">
                <a:latin typeface="Arial"/>
                <a:ea typeface="微軟正黑體"/>
                <a:cs typeface="Arial"/>
              </a:rPr>
              <a:t> </a:t>
            </a:r>
            <a:r>
              <a:rPr lang="en-US" altLang="zh-TW" sz="2000">
                <a:latin typeface="Arial"/>
                <a:ea typeface="微軟正黑體"/>
                <a:cs typeface="Arial"/>
              </a:rPr>
              <a:t>to</a:t>
            </a:r>
            <a:r>
              <a:rPr lang="zh-TW" altLang="en-US" sz="2000">
                <a:latin typeface="Arial"/>
                <a:ea typeface="微軟正黑體"/>
                <a:cs typeface="Arial"/>
              </a:rPr>
              <a:t> </a:t>
            </a:r>
            <a:r>
              <a:rPr lang="en-US" altLang="zh-TW" sz="2000">
                <a:latin typeface="Arial"/>
                <a:ea typeface="微軟正黑體"/>
                <a:cs typeface="Arial"/>
              </a:rPr>
              <a:t>the</a:t>
            </a:r>
            <a:r>
              <a:rPr lang="zh-TW" altLang="en-US" sz="2000">
                <a:latin typeface="Arial"/>
                <a:ea typeface="微軟正黑體"/>
                <a:cs typeface="Arial"/>
              </a:rPr>
              <a:t> </a:t>
            </a:r>
            <a:r>
              <a:rPr lang="en-US" altLang="zh-TW" sz="2000">
                <a:latin typeface="Arial"/>
                <a:ea typeface="微軟正黑體"/>
                <a:cs typeface="Arial"/>
              </a:rPr>
              <a:t>client</a:t>
            </a:r>
            <a:r>
              <a:rPr lang="zh-TW" altLang="en-US" sz="2000">
                <a:latin typeface="Arial"/>
                <a:ea typeface="微軟正黑體"/>
                <a:cs typeface="Arial"/>
              </a:rPr>
              <a:t> </a:t>
            </a:r>
            <a:r>
              <a:rPr lang="en-US" altLang="zh-TW" sz="2000">
                <a:latin typeface="Arial"/>
                <a:ea typeface="微軟正黑體"/>
                <a:cs typeface="Arial"/>
              </a:rPr>
              <a:t>for</a:t>
            </a:r>
            <a:r>
              <a:rPr lang="zh-TW" altLang="en-US" sz="2000">
                <a:latin typeface="Arial"/>
                <a:ea typeface="微軟正黑體"/>
                <a:cs typeface="Arial"/>
              </a:rPr>
              <a:t> </a:t>
            </a:r>
            <a:r>
              <a:rPr lang="en-US" altLang="zh-TW" sz="2000">
                <a:latin typeface="Arial"/>
                <a:ea typeface="微軟正黑體"/>
                <a:cs typeface="Arial"/>
              </a:rPr>
              <a:t>decryption/</a:t>
            </a:r>
            <a:r>
              <a:rPr lang="zh-TW" altLang="en-US" sz="2000">
                <a:latin typeface="Arial"/>
                <a:ea typeface="微軟正黑體"/>
                <a:cs typeface="Arial"/>
              </a:rPr>
              <a:t> </a:t>
            </a:r>
            <a:r>
              <a:rPr lang="en-US" altLang="zh-TW" sz="2000">
                <a:latin typeface="Arial"/>
                <a:ea typeface="微軟正黑體"/>
                <a:cs typeface="Arial"/>
              </a:rPr>
              <a:t>decompression.</a:t>
            </a:r>
            <a:r>
              <a:rPr lang="zh-TW" altLang="en-US" sz="2000">
                <a:latin typeface="Arial"/>
                <a:ea typeface="微軟正黑體"/>
                <a:cs typeface="Arial"/>
              </a:rPr>
              <a:t> </a:t>
            </a:r>
            <a:r>
              <a:rPr lang="en-US" altLang="zh-TW" sz="2000">
                <a:latin typeface="Arial"/>
                <a:ea typeface="微軟正黑體"/>
                <a:cs typeface="Arial"/>
              </a:rPr>
              <a:t>PCoIP</a:t>
            </a:r>
            <a:r>
              <a:rPr lang="zh-TW" altLang="en-US" sz="2000">
                <a:latin typeface="Arial"/>
                <a:ea typeface="微軟正黑體"/>
                <a:cs typeface="Arial"/>
              </a:rPr>
              <a:t> </a:t>
            </a:r>
            <a:r>
              <a:rPr lang="en-US" altLang="zh-TW" sz="2000">
                <a:latin typeface="Arial"/>
                <a:ea typeface="微軟正黑體"/>
                <a:cs typeface="Arial"/>
              </a:rPr>
              <a:t>provides</a:t>
            </a:r>
            <a:r>
              <a:rPr lang="zh-TW" altLang="en-US" sz="2000">
                <a:latin typeface="Arial"/>
                <a:ea typeface="微軟正黑體"/>
                <a:cs typeface="Arial"/>
              </a:rPr>
              <a:t> </a:t>
            </a:r>
            <a:r>
              <a:rPr lang="en-US" altLang="zh-TW" sz="2000">
                <a:latin typeface="Arial"/>
                <a:ea typeface="微軟正黑體"/>
                <a:cs typeface="Arial"/>
              </a:rPr>
              <a:t>a</a:t>
            </a:r>
            <a:r>
              <a:rPr lang="zh-TW" altLang="en-US" sz="2000">
                <a:latin typeface="Arial"/>
                <a:ea typeface="微軟正黑體"/>
                <a:cs typeface="Arial"/>
              </a:rPr>
              <a:t> </a:t>
            </a:r>
            <a:r>
              <a:rPr lang="en-US" altLang="zh-TW" sz="2000">
                <a:latin typeface="Arial"/>
                <a:ea typeface="微軟正黑體"/>
                <a:cs typeface="Arial"/>
              </a:rPr>
              <a:t>highly</a:t>
            </a:r>
            <a:r>
              <a:rPr lang="zh-TW" altLang="en-US" sz="2000">
                <a:latin typeface="Arial"/>
                <a:ea typeface="微軟正黑體"/>
                <a:cs typeface="Arial"/>
              </a:rPr>
              <a:t> </a:t>
            </a:r>
            <a:r>
              <a:rPr lang="en-US" altLang="zh-TW" sz="2000">
                <a:latin typeface="Arial"/>
                <a:ea typeface="微軟正黑體"/>
                <a:cs typeface="Arial"/>
              </a:rPr>
              <a:t>responsive</a:t>
            </a:r>
            <a:r>
              <a:rPr lang="zh-TW" altLang="en-US" sz="2000">
                <a:latin typeface="Arial"/>
                <a:ea typeface="微軟正黑體"/>
                <a:cs typeface="Arial"/>
              </a:rPr>
              <a:t> </a:t>
            </a:r>
            <a:r>
              <a:rPr lang="en-US" altLang="zh-TW" sz="2000">
                <a:latin typeface="Arial"/>
                <a:ea typeface="微軟正黑體"/>
                <a:cs typeface="Arial"/>
              </a:rPr>
              <a:t>experience</a:t>
            </a:r>
            <a:r>
              <a:rPr lang="zh-TW" altLang="en-US" sz="2000">
                <a:latin typeface="Arial"/>
                <a:ea typeface="微軟正黑體"/>
                <a:cs typeface="Arial"/>
              </a:rPr>
              <a:t> </a:t>
            </a:r>
            <a:r>
              <a:rPr lang="en-US" altLang="zh-TW" sz="2000">
                <a:latin typeface="Arial"/>
                <a:ea typeface="微軟正黑體"/>
                <a:cs typeface="Arial"/>
              </a:rPr>
              <a:t>for</a:t>
            </a:r>
            <a:r>
              <a:rPr lang="zh-TW" altLang="en-US" sz="2000">
                <a:latin typeface="Arial"/>
                <a:ea typeface="微軟正黑體"/>
                <a:cs typeface="Arial"/>
              </a:rPr>
              <a:t> </a:t>
            </a:r>
            <a:r>
              <a:rPr lang="en-US" altLang="zh-TW" sz="2000">
                <a:latin typeface="Arial"/>
                <a:ea typeface="微軟正黑體"/>
                <a:cs typeface="Arial"/>
              </a:rPr>
              <a:t>the</a:t>
            </a:r>
            <a:r>
              <a:rPr lang="zh-TW" altLang="en-US" sz="2000">
                <a:latin typeface="Arial"/>
                <a:ea typeface="微軟正黑體"/>
                <a:cs typeface="Arial"/>
              </a:rPr>
              <a:t> </a:t>
            </a:r>
            <a:r>
              <a:rPr lang="en-US" altLang="zh-TW" sz="2000">
                <a:latin typeface="Arial"/>
                <a:ea typeface="微軟正黑體"/>
                <a:cs typeface="Arial"/>
              </a:rPr>
              <a:t>customer</a:t>
            </a:r>
            <a:r>
              <a:rPr lang="zh-TW" altLang="en-US" sz="2000">
                <a:latin typeface="Arial"/>
                <a:ea typeface="微軟正黑體"/>
                <a:cs typeface="Arial"/>
              </a:rPr>
              <a:t> </a:t>
            </a:r>
            <a:r>
              <a:rPr lang="en-US" altLang="zh-TW" sz="2000">
                <a:latin typeface="Arial"/>
                <a:ea typeface="微軟正黑體"/>
                <a:cs typeface="Arial"/>
              </a:rPr>
              <a:t>who</a:t>
            </a:r>
            <a:r>
              <a:rPr lang="zh-TW" altLang="en-US" sz="2000">
                <a:latin typeface="Arial"/>
                <a:ea typeface="微軟正黑體"/>
                <a:cs typeface="Arial"/>
              </a:rPr>
              <a:t> </a:t>
            </a:r>
            <a:r>
              <a:rPr lang="en-US" altLang="zh-TW" sz="2000">
                <a:latin typeface="Arial"/>
                <a:ea typeface="微軟正黑體"/>
                <a:cs typeface="Arial"/>
              </a:rPr>
              <a:t>requires</a:t>
            </a:r>
            <a:r>
              <a:rPr lang="zh-TW" altLang="en-US" sz="2000">
                <a:latin typeface="Arial"/>
                <a:ea typeface="微軟正黑體"/>
                <a:cs typeface="Arial"/>
              </a:rPr>
              <a:t> high image quality and security.</a:t>
            </a:r>
            <a:endParaRPr lang="en-US" altLang="zh-TW" sz="2000">
              <a:latin typeface="Arial"/>
              <a:ea typeface="微軟正黑體"/>
              <a:cs typeface="Arial"/>
            </a:endParaRPr>
          </a:p>
          <a:p>
            <a:pPr marL="0" indent="0">
              <a:lnSpc>
                <a:spcPct val="110000"/>
              </a:lnSpc>
              <a:buNone/>
            </a:pPr>
            <a:endParaRPr lang="en-US" altLang="zh-TW" sz="2000"/>
          </a:p>
        </p:txBody>
      </p:sp>
    </p:spTree>
    <p:extLst>
      <p:ext uri="{BB962C8B-B14F-4D97-AF65-F5344CB8AC3E}">
        <p14:creationId xmlns:p14="http://schemas.microsoft.com/office/powerpoint/2010/main" val="33411410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281" y="365125"/>
            <a:ext cx="9977719" cy="1325563"/>
          </a:xfrm>
        </p:spPr>
        <p:txBody>
          <a:bodyPr/>
          <a:lstStyle/>
          <a:p>
            <a:r>
              <a:rPr lang="en-US" altLang="zh-TW" err="1"/>
              <a:t>Teradici</a:t>
            </a:r>
            <a:r>
              <a:rPr lang="zh-TW" altLang="en-US"/>
              <a:t> </a:t>
            </a:r>
            <a:r>
              <a:rPr lang="en-US" altLang="zh-TW"/>
              <a:t>PCoIP</a:t>
            </a:r>
            <a:r>
              <a:rPr lang="zh-TW" altLang="en-US"/>
              <a:t>  </a:t>
            </a:r>
            <a:r>
              <a:rPr lang="en-US" altLang="zh-TW"/>
              <a:t>(2/3)</a:t>
            </a:r>
            <a:endParaRPr lang="en-US"/>
          </a:p>
        </p:txBody>
      </p:sp>
      <p:sp>
        <p:nvSpPr>
          <p:cNvPr id="3" name="Content Placeholder 2"/>
          <p:cNvSpPr>
            <a:spLocks noGrp="1"/>
          </p:cNvSpPr>
          <p:nvPr>
            <p:ph idx="1"/>
          </p:nvPr>
        </p:nvSpPr>
        <p:spPr>
          <a:xfrm>
            <a:off x="690282" y="1804086"/>
            <a:ext cx="4171612" cy="5298888"/>
          </a:xfrm>
        </p:spPr>
        <p:txBody>
          <a:bodyPr vert="horz" lIns="91440" tIns="45720" rIns="91440" bIns="45720" rtlCol="0" anchor="t">
            <a:normAutofit/>
          </a:bodyPr>
          <a:lstStyle/>
          <a:p>
            <a:pPr>
              <a:lnSpc>
                <a:spcPct val="110000"/>
              </a:lnSpc>
              <a:spcBef>
                <a:spcPts val="600"/>
              </a:spcBef>
            </a:pPr>
            <a:r>
              <a:rPr lang="en-US" altLang="zh-TW" sz="2400">
                <a:latin typeface="Arial"/>
                <a:ea typeface="微軟正黑體"/>
                <a:cs typeface="Arial"/>
              </a:rPr>
              <a:t>Compared</a:t>
            </a:r>
            <a:r>
              <a:rPr lang="zh-TW" altLang="en-US" sz="2400">
                <a:latin typeface="Arial"/>
                <a:ea typeface="微軟正黑體"/>
                <a:cs typeface="Arial"/>
              </a:rPr>
              <a:t> </a:t>
            </a:r>
            <a:r>
              <a:rPr lang="en-US" altLang="zh-TW" sz="2400">
                <a:latin typeface="Arial"/>
                <a:ea typeface="微軟正黑體"/>
                <a:cs typeface="Arial"/>
              </a:rPr>
              <a:t>to</a:t>
            </a:r>
            <a:r>
              <a:rPr lang="zh-TW" altLang="en-US" sz="2400">
                <a:latin typeface="Arial"/>
                <a:ea typeface="微軟正黑體"/>
                <a:cs typeface="Arial"/>
              </a:rPr>
              <a:t> </a:t>
            </a:r>
            <a:r>
              <a:rPr lang="en-US" altLang="zh-TW" sz="2400">
                <a:latin typeface="Arial"/>
                <a:ea typeface="微軟正黑體"/>
                <a:cs typeface="Arial"/>
              </a:rPr>
              <a:t>Windows</a:t>
            </a:r>
            <a:r>
              <a:rPr lang="zh-TW" altLang="en-US" sz="2400">
                <a:latin typeface="Arial"/>
                <a:ea typeface="微軟正黑體"/>
                <a:cs typeface="Arial"/>
              </a:rPr>
              <a:t> </a:t>
            </a:r>
            <a:r>
              <a:rPr lang="en-US" altLang="zh-TW" sz="2400">
                <a:latin typeface="Arial"/>
                <a:ea typeface="微軟正黑體"/>
                <a:cs typeface="Arial"/>
              </a:rPr>
              <a:t>RDP,</a:t>
            </a:r>
            <a:r>
              <a:rPr lang="zh-TW" altLang="en-US" sz="2400">
                <a:latin typeface="Arial"/>
                <a:ea typeface="微軟正黑體"/>
                <a:cs typeface="Arial"/>
              </a:rPr>
              <a:t> </a:t>
            </a:r>
            <a:r>
              <a:rPr lang="en-US" altLang="zh-TW" sz="2400">
                <a:latin typeface="Arial"/>
                <a:ea typeface="微軟正黑體"/>
                <a:cs typeface="Arial"/>
              </a:rPr>
              <a:t>PCoIP</a:t>
            </a:r>
            <a:r>
              <a:rPr lang="zh-TW" altLang="en-US" sz="2400">
                <a:latin typeface="Arial"/>
                <a:ea typeface="微軟正黑體"/>
                <a:cs typeface="Arial"/>
              </a:rPr>
              <a:t> </a:t>
            </a:r>
            <a:r>
              <a:rPr lang="en-US" altLang="zh-TW" sz="2400">
                <a:latin typeface="Arial"/>
                <a:ea typeface="微軟正黑體"/>
                <a:cs typeface="Arial"/>
              </a:rPr>
              <a:t>provides</a:t>
            </a:r>
            <a:r>
              <a:rPr lang="zh-TW" altLang="en-US" sz="2400">
                <a:latin typeface="Arial"/>
                <a:ea typeface="微軟正黑體"/>
                <a:cs typeface="Arial"/>
              </a:rPr>
              <a:t> </a:t>
            </a:r>
            <a:r>
              <a:rPr lang="en-US" altLang="zh-TW" sz="2400">
                <a:latin typeface="Arial"/>
                <a:ea typeface="微軟正黑體"/>
                <a:cs typeface="Arial"/>
              </a:rPr>
              <a:t>a</a:t>
            </a:r>
            <a:r>
              <a:rPr lang="zh-TW" altLang="en-US" sz="2400">
                <a:latin typeface="Arial"/>
                <a:ea typeface="微軟正黑體"/>
                <a:cs typeface="Arial"/>
              </a:rPr>
              <a:t> </a:t>
            </a:r>
            <a:r>
              <a:rPr lang="en-US" altLang="zh-TW" sz="2400">
                <a:latin typeface="Arial"/>
                <a:ea typeface="微軟正黑體"/>
                <a:cs typeface="Arial"/>
              </a:rPr>
              <a:t>better</a:t>
            </a:r>
            <a:r>
              <a:rPr lang="zh-TW" altLang="en-US" sz="2400">
                <a:latin typeface="Arial"/>
                <a:ea typeface="微軟正黑體"/>
                <a:cs typeface="Arial"/>
              </a:rPr>
              <a:t> </a:t>
            </a:r>
            <a:r>
              <a:rPr lang="en-US" altLang="zh-TW" sz="2400">
                <a:latin typeface="Arial"/>
                <a:ea typeface="微軟正黑體"/>
                <a:cs typeface="Arial"/>
              </a:rPr>
              <a:t>user</a:t>
            </a:r>
            <a:r>
              <a:rPr lang="zh-TW" altLang="en-US" sz="2400">
                <a:latin typeface="Arial"/>
                <a:ea typeface="微軟正黑體"/>
                <a:cs typeface="Arial"/>
              </a:rPr>
              <a:t> </a:t>
            </a:r>
            <a:r>
              <a:rPr lang="en-US" altLang="zh-TW" sz="2400">
                <a:latin typeface="Arial"/>
                <a:ea typeface="微軟正黑體"/>
                <a:cs typeface="Arial"/>
              </a:rPr>
              <a:t>experience</a:t>
            </a:r>
            <a:r>
              <a:rPr lang="zh-TW" altLang="en-US" sz="2400">
                <a:latin typeface="Arial"/>
                <a:ea typeface="微軟正黑體"/>
                <a:cs typeface="Arial"/>
              </a:rPr>
              <a:t> </a:t>
            </a:r>
            <a:r>
              <a:rPr lang="en-US" altLang="zh-TW" sz="2400">
                <a:latin typeface="Arial"/>
                <a:ea typeface="微軟正黑體"/>
                <a:cs typeface="Arial"/>
              </a:rPr>
              <a:t>because</a:t>
            </a:r>
            <a:r>
              <a:rPr lang="zh-TW" altLang="en-US" sz="2400">
                <a:latin typeface="Arial"/>
                <a:ea typeface="微軟正黑體"/>
                <a:cs typeface="Arial"/>
              </a:rPr>
              <a:t> </a:t>
            </a:r>
            <a:r>
              <a:rPr lang="en-US" altLang="zh-TW" sz="2400">
                <a:latin typeface="Arial"/>
                <a:ea typeface="微軟正黑體"/>
                <a:cs typeface="Arial"/>
              </a:rPr>
              <a:t>of</a:t>
            </a:r>
            <a:r>
              <a:rPr lang="zh-TW" altLang="en-US" sz="2400">
                <a:latin typeface="Arial"/>
                <a:ea typeface="微軟正黑體"/>
                <a:cs typeface="Arial"/>
              </a:rPr>
              <a:t> </a:t>
            </a:r>
            <a:r>
              <a:rPr lang="en-US" altLang="zh-TW" sz="2400">
                <a:latin typeface="Arial"/>
                <a:ea typeface="微軟正黑體"/>
                <a:cs typeface="Arial"/>
              </a:rPr>
              <a:t>low</a:t>
            </a:r>
            <a:r>
              <a:rPr lang="zh-TW" altLang="en-US" sz="2400">
                <a:latin typeface="Arial"/>
                <a:ea typeface="微軟正黑體"/>
                <a:cs typeface="Arial"/>
              </a:rPr>
              <a:t> </a:t>
            </a:r>
            <a:r>
              <a:rPr lang="en-US" altLang="zh-TW" sz="2400">
                <a:latin typeface="Arial"/>
                <a:ea typeface="微軟正黑體"/>
                <a:cs typeface="Arial"/>
              </a:rPr>
              <a:t>latency</a:t>
            </a:r>
            <a:r>
              <a:rPr lang="zh-TW" altLang="en-US" sz="2400">
                <a:latin typeface="Arial"/>
                <a:ea typeface="微軟正黑體"/>
                <a:cs typeface="Arial"/>
              </a:rPr>
              <a:t> </a:t>
            </a:r>
            <a:r>
              <a:rPr lang="en-US" altLang="zh-TW" sz="2400">
                <a:latin typeface="Arial"/>
                <a:ea typeface="微軟正黑體"/>
                <a:cs typeface="Arial"/>
              </a:rPr>
              <a:t>and</a:t>
            </a:r>
            <a:r>
              <a:rPr lang="zh-TW" altLang="en-US" sz="2400">
                <a:latin typeface="Arial"/>
                <a:ea typeface="微軟正黑體"/>
                <a:cs typeface="Arial"/>
              </a:rPr>
              <a:t> </a:t>
            </a:r>
            <a:r>
              <a:rPr lang="en-US" altLang="zh-TW" sz="2400">
                <a:latin typeface="Arial"/>
                <a:ea typeface="微軟正黑體"/>
                <a:cs typeface="Arial"/>
              </a:rPr>
              <a:t>security.</a:t>
            </a:r>
          </a:p>
          <a:p>
            <a:pPr>
              <a:lnSpc>
                <a:spcPct val="110000"/>
              </a:lnSpc>
              <a:spcBef>
                <a:spcPts val="600"/>
              </a:spcBef>
            </a:pPr>
            <a:r>
              <a:rPr lang="en-US" altLang="zh-TW" sz="2400">
                <a:latin typeface="Arial"/>
                <a:ea typeface="微軟正黑體"/>
                <a:cs typeface="Arial"/>
              </a:rPr>
              <a:t>Supported</a:t>
            </a:r>
            <a:r>
              <a:rPr lang="zh-TW" altLang="en-US" sz="2400">
                <a:latin typeface="Arial"/>
                <a:ea typeface="微軟正黑體"/>
                <a:cs typeface="Arial"/>
              </a:rPr>
              <a:t> c</a:t>
            </a:r>
            <a:r>
              <a:rPr lang="en-US" altLang="zh-TW" sz="2400" err="1">
                <a:latin typeface="Arial"/>
                <a:ea typeface="微軟正黑體"/>
                <a:cs typeface="Arial"/>
              </a:rPr>
              <a:t>lient</a:t>
            </a:r>
            <a:r>
              <a:rPr lang="en-US" altLang="zh-TW" sz="2400">
                <a:latin typeface="Arial"/>
                <a:ea typeface="微軟正黑體"/>
                <a:cs typeface="Arial"/>
              </a:rPr>
              <a:t> platforms include</a:t>
            </a:r>
            <a:r>
              <a:rPr lang="zh-TW" altLang="en-US" sz="2400">
                <a:latin typeface="Arial"/>
                <a:ea typeface="微軟正黑體"/>
                <a:cs typeface="Arial"/>
              </a:rPr>
              <a:t> </a:t>
            </a:r>
            <a:r>
              <a:rPr lang="en-US" altLang="zh-TW" sz="2400">
                <a:latin typeface="Arial"/>
                <a:ea typeface="微軟正黑體"/>
                <a:cs typeface="Arial"/>
              </a:rPr>
              <a:t>Windows,</a:t>
            </a:r>
            <a:r>
              <a:rPr lang="zh-TW" altLang="en-US" sz="2400">
                <a:latin typeface="Arial"/>
                <a:ea typeface="微軟正黑體"/>
                <a:cs typeface="Arial"/>
              </a:rPr>
              <a:t> </a:t>
            </a:r>
            <a:r>
              <a:rPr lang="en-US" altLang="zh-TW" sz="2400">
                <a:latin typeface="Arial"/>
                <a:ea typeface="微軟正黑體"/>
                <a:cs typeface="Arial"/>
              </a:rPr>
              <a:t>Linux,</a:t>
            </a:r>
            <a:r>
              <a:rPr lang="zh-TW" altLang="en-US" sz="2400">
                <a:latin typeface="Arial"/>
                <a:ea typeface="微軟正黑體"/>
                <a:cs typeface="Arial"/>
              </a:rPr>
              <a:t> </a:t>
            </a:r>
            <a:r>
              <a:rPr lang="en-US" altLang="zh-TW" sz="2400">
                <a:latin typeface="Arial"/>
                <a:ea typeface="微軟正黑體"/>
                <a:cs typeface="Arial"/>
              </a:rPr>
              <a:t>macOS,</a:t>
            </a:r>
            <a:r>
              <a:rPr lang="zh-TW" altLang="en-US" sz="2400">
                <a:latin typeface="Arial"/>
                <a:ea typeface="微軟正黑體"/>
                <a:cs typeface="Arial"/>
              </a:rPr>
              <a:t> </a:t>
            </a:r>
            <a:r>
              <a:rPr lang="en-US" altLang="zh-TW" sz="2400">
                <a:latin typeface="Arial"/>
                <a:ea typeface="微軟正黑體"/>
                <a:cs typeface="Arial"/>
              </a:rPr>
              <a:t>Chrome,</a:t>
            </a:r>
            <a:r>
              <a:rPr lang="zh-TW" altLang="en-US" sz="2400">
                <a:latin typeface="Arial"/>
                <a:ea typeface="微軟正黑體"/>
                <a:cs typeface="Arial"/>
              </a:rPr>
              <a:t> </a:t>
            </a:r>
            <a:r>
              <a:rPr lang="en-US" altLang="zh-TW" sz="2400">
                <a:latin typeface="Arial"/>
                <a:ea typeface="微軟正黑體"/>
                <a:cs typeface="Arial"/>
              </a:rPr>
              <a:t>Android, and</a:t>
            </a:r>
            <a:r>
              <a:rPr lang="zh-TW" altLang="en-US" sz="2400">
                <a:latin typeface="Arial"/>
                <a:ea typeface="微軟正黑體"/>
                <a:cs typeface="Arial"/>
              </a:rPr>
              <a:t> </a:t>
            </a:r>
            <a:r>
              <a:rPr lang="en-US" altLang="zh-TW" sz="2400">
                <a:latin typeface="Arial"/>
                <a:ea typeface="微軟正黑體"/>
                <a:cs typeface="Arial"/>
              </a:rPr>
              <a:t>iOS</a:t>
            </a:r>
            <a:r>
              <a:rPr lang="zh-TW" altLang="en-US" sz="2400">
                <a:latin typeface="Arial"/>
                <a:ea typeface="微軟正黑體"/>
                <a:cs typeface="Arial"/>
              </a:rPr>
              <a:t> </a:t>
            </a:r>
            <a:r>
              <a:rPr lang="en-US" altLang="zh-TW" sz="2400">
                <a:latin typeface="Arial"/>
                <a:ea typeface="微軟正黑體"/>
                <a:cs typeface="Arial"/>
              </a:rPr>
              <a:t>tablets</a:t>
            </a:r>
            <a:r>
              <a:rPr lang="zh-TW" altLang="en-US" sz="2400">
                <a:latin typeface="Arial"/>
                <a:ea typeface="微軟正黑體"/>
                <a:cs typeface="Arial"/>
              </a:rPr>
              <a:t>。</a:t>
            </a:r>
            <a:endParaRPr lang="en-US" altLang="zh-TW" sz="2400">
              <a:latin typeface="Arial"/>
              <a:ea typeface="微軟正黑體"/>
              <a:cs typeface="Arial"/>
            </a:endParaRPr>
          </a:p>
          <a:p>
            <a:pPr>
              <a:lnSpc>
                <a:spcPct val="110000"/>
              </a:lnSpc>
              <a:spcBef>
                <a:spcPts val="600"/>
              </a:spcBef>
            </a:pPr>
            <a:endParaRPr lang="en-US" altLang="zh-TW" sz="2400"/>
          </a:p>
          <a:p>
            <a:pPr marL="0" indent="0">
              <a:lnSpc>
                <a:spcPct val="110000"/>
              </a:lnSpc>
              <a:buNone/>
            </a:pPr>
            <a:endParaRPr lang="en-US" altLang="zh-TW" sz="2400"/>
          </a:p>
        </p:txBody>
      </p:sp>
      <p:grpSp>
        <p:nvGrpSpPr>
          <p:cNvPr id="7" name="群組 6">
            <a:extLst>
              <a:ext uri="{FF2B5EF4-FFF2-40B4-BE49-F238E27FC236}">
                <a16:creationId xmlns:a16="http://schemas.microsoft.com/office/drawing/2014/main" id="{08ADBF17-42C3-484E-ADAC-81914744472B}"/>
              </a:ext>
            </a:extLst>
          </p:cNvPr>
          <p:cNvGrpSpPr/>
          <p:nvPr/>
        </p:nvGrpSpPr>
        <p:grpSpPr>
          <a:xfrm>
            <a:off x="5047206" y="1804086"/>
            <a:ext cx="6707448" cy="4305300"/>
            <a:chOff x="4254500" y="1816100"/>
            <a:chExt cx="7340600" cy="4711700"/>
          </a:xfrm>
          <a:effectLst>
            <a:reflection blurRad="127000" stA="18000" endPos="9000" dist="12700" dir="5400000" sy="-100000" algn="bl" rotWithShape="0"/>
          </a:effectLst>
        </p:grpSpPr>
        <p:sp>
          <p:nvSpPr>
            <p:cNvPr id="8" name="矩形 7">
              <a:extLst>
                <a:ext uri="{FF2B5EF4-FFF2-40B4-BE49-F238E27FC236}">
                  <a16:creationId xmlns:a16="http://schemas.microsoft.com/office/drawing/2014/main" id="{4E1D7235-DED7-43D5-BE24-C907E9DE66D1}"/>
                </a:ext>
              </a:extLst>
            </p:cNvPr>
            <p:cNvSpPr/>
            <p:nvPr/>
          </p:nvSpPr>
          <p:spPr>
            <a:xfrm>
              <a:off x="4254500" y="1816100"/>
              <a:ext cx="7340600" cy="47117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3" name="圖片 12">
              <a:extLst>
                <a:ext uri="{FF2B5EF4-FFF2-40B4-BE49-F238E27FC236}">
                  <a16:creationId xmlns:a16="http://schemas.microsoft.com/office/drawing/2014/main" id="{AF9AD794-8AA0-4B71-8D71-9EF48BF1087A}"/>
                </a:ext>
              </a:extLst>
            </p:cNvPr>
            <p:cNvPicPr>
              <a:picLocks noChangeAspect="1"/>
            </p:cNvPicPr>
            <p:nvPr/>
          </p:nvPicPr>
          <p:blipFill>
            <a:blip r:embed="rId3"/>
            <a:stretch>
              <a:fillRect/>
            </a:stretch>
          </p:blipFill>
          <p:spPr>
            <a:xfrm>
              <a:off x="4457303" y="2023156"/>
              <a:ext cx="6934992" cy="3865788"/>
            </a:xfrm>
            <a:prstGeom prst="rect">
              <a:avLst/>
            </a:prstGeom>
            <a:solidFill>
              <a:schemeClr val="bg1">
                <a:lumMod val="85000"/>
              </a:schemeClr>
            </a:solidFill>
            <a:ln>
              <a:noFill/>
            </a:ln>
          </p:spPr>
        </p:pic>
      </p:grpSp>
      <p:pic>
        <p:nvPicPr>
          <p:cNvPr id="18" name="圖片 17" descr="一張含有 室內, 坐, 牆 的圖片&#10;&#10;自動產生的描述">
            <a:extLst>
              <a:ext uri="{FF2B5EF4-FFF2-40B4-BE49-F238E27FC236}">
                <a16:creationId xmlns:a16="http://schemas.microsoft.com/office/drawing/2014/main" id="{2B413A15-518D-46EE-BA70-D43CBC4F67DF}"/>
              </a:ext>
            </a:extLst>
          </p:cNvPr>
          <p:cNvPicPr>
            <a:picLocks noChangeAspect="1"/>
          </p:cNvPicPr>
          <p:nvPr/>
        </p:nvPicPr>
        <p:blipFill rotWithShape="1">
          <a:blip r:embed="rId4"/>
          <a:srcRect b="7196"/>
          <a:stretch/>
        </p:blipFill>
        <p:spPr>
          <a:xfrm>
            <a:off x="10103707" y="5008609"/>
            <a:ext cx="1869990" cy="1540472"/>
          </a:xfrm>
          <a:prstGeom prst="rect">
            <a:avLst/>
          </a:prstGeom>
          <a:effectLst>
            <a:reflection blurRad="127000" stA="18000" endPos="9000" dist="12700" dir="5400000" sy="-100000" algn="bl" rotWithShape="0"/>
          </a:effectLst>
        </p:spPr>
      </p:pic>
    </p:spTree>
    <p:extLst>
      <p:ext uri="{BB962C8B-B14F-4D97-AF65-F5344CB8AC3E}">
        <p14:creationId xmlns:p14="http://schemas.microsoft.com/office/powerpoint/2010/main" val="2814230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矩形: 圓角 154">
            <a:extLst>
              <a:ext uri="{FF2B5EF4-FFF2-40B4-BE49-F238E27FC236}">
                <a16:creationId xmlns:a16="http://schemas.microsoft.com/office/drawing/2014/main" id="{018E02AC-D88A-4E4A-8521-F67A1DA62FFF}"/>
              </a:ext>
            </a:extLst>
          </p:cNvPr>
          <p:cNvSpPr/>
          <p:nvPr/>
        </p:nvSpPr>
        <p:spPr>
          <a:xfrm>
            <a:off x="533401" y="2028824"/>
            <a:ext cx="3649980" cy="4124325"/>
          </a:xfrm>
          <a:prstGeom prst="roundRect">
            <a:avLst>
              <a:gd name="adj" fmla="val 6833"/>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sp>
        <p:nvSpPr>
          <p:cNvPr id="156" name="矩形: 圓角 155">
            <a:extLst>
              <a:ext uri="{FF2B5EF4-FFF2-40B4-BE49-F238E27FC236}">
                <a16:creationId xmlns:a16="http://schemas.microsoft.com/office/drawing/2014/main" id="{115B2C3E-9797-4004-A55C-06A1FD31CB1A}"/>
              </a:ext>
            </a:extLst>
          </p:cNvPr>
          <p:cNvSpPr/>
          <p:nvPr/>
        </p:nvSpPr>
        <p:spPr>
          <a:xfrm>
            <a:off x="533400" y="4019550"/>
            <a:ext cx="3648075" cy="2152649"/>
          </a:xfrm>
          <a:prstGeom prst="roundRect">
            <a:avLst>
              <a:gd name="adj" fmla="val 0"/>
            </a:avLst>
          </a:prstGeom>
          <a:solidFill>
            <a:srgbClr val="7EC35F"/>
          </a:solidFill>
          <a:ln>
            <a:noFill/>
          </a:ln>
          <a:effectLst>
            <a:reflection blurRad="457200" stA="35000" endPos="17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97" name="矩形: 圓角 96">
            <a:extLst>
              <a:ext uri="{FF2B5EF4-FFF2-40B4-BE49-F238E27FC236}">
                <a16:creationId xmlns:a16="http://schemas.microsoft.com/office/drawing/2014/main" id="{4C644879-8A49-42FE-9207-1907FDEADD29}"/>
              </a:ext>
            </a:extLst>
          </p:cNvPr>
          <p:cNvSpPr/>
          <p:nvPr/>
        </p:nvSpPr>
        <p:spPr>
          <a:xfrm>
            <a:off x="4320744" y="2028824"/>
            <a:ext cx="3649980" cy="4124325"/>
          </a:xfrm>
          <a:prstGeom prst="roundRect">
            <a:avLst>
              <a:gd name="adj" fmla="val 6833"/>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sp>
        <p:nvSpPr>
          <p:cNvPr id="154" name="矩形: 圓角 153">
            <a:extLst>
              <a:ext uri="{FF2B5EF4-FFF2-40B4-BE49-F238E27FC236}">
                <a16:creationId xmlns:a16="http://schemas.microsoft.com/office/drawing/2014/main" id="{6117CE38-2B8A-47BE-B355-1E5966572DF1}"/>
              </a:ext>
            </a:extLst>
          </p:cNvPr>
          <p:cNvSpPr/>
          <p:nvPr/>
        </p:nvSpPr>
        <p:spPr>
          <a:xfrm>
            <a:off x="4320743" y="4019550"/>
            <a:ext cx="3648075" cy="2152649"/>
          </a:xfrm>
          <a:prstGeom prst="roundRect">
            <a:avLst>
              <a:gd name="adj" fmla="val 0"/>
            </a:avLst>
          </a:prstGeom>
          <a:solidFill>
            <a:srgbClr val="EC674C"/>
          </a:solidFill>
          <a:ln>
            <a:noFill/>
          </a:ln>
          <a:effectLst>
            <a:reflection blurRad="457200" stA="35000" endPos="17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98" name="矩形: 圓角 97">
            <a:extLst>
              <a:ext uri="{FF2B5EF4-FFF2-40B4-BE49-F238E27FC236}">
                <a16:creationId xmlns:a16="http://schemas.microsoft.com/office/drawing/2014/main" id="{E513ED7E-4A9E-4AE8-8ACE-833CD7DE55C5}"/>
              </a:ext>
            </a:extLst>
          </p:cNvPr>
          <p:cNvSpPr/>
          <p:nvPr/>
        </p:nvSpPr>
        <p:spPr>
          <a:xfrm>
            <a:off x="8081315" y="2028824"/>
            <a:ext cx="3629025" cy="4124325"/>
          </a:xfrm>
          <a:prstGeom prst="roundRect">
            <a:avLst>
              <a:gd name="adj" fmla="val 6833"/>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5" name="矩形: 圓角 94">
            <a:extLst>
              <a:ext uri="{FF2B5EF4-FFF2-40B4-BE49-F238E27FC236}">
                <a16:creationId xmlns:a16="http://schemas.microsoft.com/office/drawing/2014/main" id="{511FDFEC-1269-4B93-850E-D5C1DFE85174}"/>
              </a:ext>
            </a:extLst>
          </p:cNvPr>
          <p:cNvSpPr/>
          <p:nvPr/>
        </p:nvSpPr>
        <p:spPr>
          <a:xfrm>
            <a:off x="8081316" y="4019550"/>
            <a:ext cx="3629024" cy="2152649"/>
          </a:xfrm>
          <a:prstGeom prst="roundRect">
            <a:avLst>
              <a:gd name="adj" fmla="val 0"/>
            </a:avLst>
          </a:prstGeom>
          <a:solidFill>
            <a:srgbClr val="F99F39"/>
          </a:solidFill>
          <a:ln>
            <a:noFill/>
          </a:ln>
          <a:effectLst>
            <a:reflection blurRad="457200" stA="35000" endPos="17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p:cNvSpPr>
            <a:spLocks noGrp="1"/>
          </p:cNvSpPr>
          <p:nvPr>
            <p:ph type="title"/>
          </p:nvPr>
        </p:nvSpPr>
        <p:spPr>
          <a:xfrm>
            <a:off x="612648" y="365125"/>
            <a:ext cx="12119378" cy="956779"/>
          </a:xfrm>
        </p:spPr>
        <p:txBody>
          <a:bodyPr/>
          <a:lstStyle/>
          <a:p>
            <a:r>
              <a:rPr lang="en-US" altLang="zh-TW" err="1"/>
              <a:t>Teradici</a:t>
            </a:r>
            <a:r>
              <a:rPr lang="zh-TW" altLang="en-US"/>
              <a:t> </a:t>
            </a:r>
            <a:r>
              <a:rPr lang="en-US" altLang="zh-TW"/>
              <a:t>PCoIP</a:t>
            </a:r>
            <a:r>
              <a:rPr lang="zh-TW" altLang="en-US"/>
              <a:t> </a:t>
            </a:r>
            <a:r>
              <a:rPr lang="en-US" altLang="zh-TW"/>
              <a:t>Solution</a:t>
            </a:r>
            <a:r>
              <a:rPr lang="zh-TW" altLang="en-US"/>
              <a:t> </a:t>
            </a:r>
            <a:r>
              <a:rPr lang="en-US" altLang="zh-TW"/>
              <a:t>(3/3)</a:t>
            </a:r>
            <a:endParaRPr lang="en-US"/>
          </a:p>
        </p:txBody>
      </p:sp>
      <p:sp>
        <p:nvSpPr>
          <p:cNvPr id="3" name="Content Placeholder 2"/>
          <p:cNvSpPr>
            <a:spLocks noGrp="1"/>
          </p:cNvSpPr>
          <p:nvPr>
            <p:ph idx="1"/>
          </p:nvPr>
        </p:nvSpPr>
        <p:spPr>
          <a:xfrm>
            <a:off x="690281" y="1408044"/>
            <a:ext cx="5491444" cy="620782"/>
          </a:xfrm>
        </p:spPr>
        <p:txBody>
          <a:bodyPr>
            <a:normAutofit/>
          </a:bodyPr>
          <a:lstStyle/>
          <a:p>
            <a:pPr marL="0" lvl="0" indent="0">
              <a:lnSpc>
                <a:spcPct val="100000"/>
              </a:lnSpc>
              <a:spcBef>
                <a:spcPts val="0"/>
              </a:spcBef>
              <a:buNone/>
              <a:defRPr/>
            </a:pPr>
            <a:r>
              <a:rPr lang="en-US" altLang="zh-TW" sz="3000" b="1">
                <a:solidFill>
                  <a:srgbClr val="002060"/>
                </a:solidFill>
                <a:latin typeface="Arial" panose="020B0604020202020204" pitchFamily="34" charset="0"/>
                <a:cs typeface="Arial" panose="020B0604020202020204" pitchFamily="34" charset="0"/>
              </a:rPr>
              <a:t>Cloud</a:t>
            </a:r>
            <a:r>
              <a:rPr lang="zh-TW" altLang="en-US" sz="3000" b="1">
                <a:solidFill>
                  <a:srgbClr val="002060"/>
                </a:solidFill>
                <a:latin typeface="Arial" panose="020B0604020202020204" pitchFamily="34" charset="0"/>
                <a:cs typeface="Arial" panose="020B0604020202020204" pitchFamily="34" charset="0"/>
              </a:rPr>
              <a:t> </a:t>
            </a:r>
            <a:r>
              <a:rPr lang="en-US" altLang="zh-TW" sz="3000" b="1">
                <a:solidFill>
                  <a:srgbClr val="002060"/>
                </a:solidFill>
                <a:latin typeface="Arial" panose="020B0604020202020204" pitchFamily="34" charset="0"/>
                <a:cs typeface="Arial" panose="020B0604020202020204" pitchFamily="34" charset="0"/>
              </a:rPr>
              <a:t>Access</a:t>
            </a:r>
            <a:r>
              <a:rPr lang="zh-TW" altLang="en-US" sz="3000" b="1">
                <a:solidFill>
                  <a:srgbClr val="002060"/>
                </a:solidFill>
                <a:latin typeface="Arial" panose="020B0604020202020204" pitchFamily="34" charset="0"/>
                <a:cs typeface="Arial" panose="020B0604020202020204" pitchFamily="34" charset="0"/>
              </a:rPr>
              <a:t> </a:t>
            </a:r>
            <a:r>
              <a:rPr lang="en-US" altLang="zh-TW" sz="3000" b="1">
                <a:solidFill>
                  <a:srgbClr val="002060"/>
                </a:solidFill>
                <a:latin typeface="Arial" panose="020B0604020202020204" pitchFamily="34" charset="0"/>
                <a:cs typeface="Arial" panose="020B0604020202020204" pitchFamily="34" charset="0"/>
              </a:rPr>
              <a:t>Software</a:t>
            </a:r>
            <a:endParaRPr lang="en-US" altLang="zh-TW" sz="2400" b="1"/>
          </a:p>
        </p:txBody>
      </p:sp>
      <p:grpSp>
        <p:nvGrpSpPr>
          <p:cNvPr id="26" name="圖形 14">
            <a:extLst>
              <a:ext uri="{FF2B5EF4-FFF2-40B4-BE49-F238E27FC236}">
                <a16:creationId xmlns:a16="http://schemas.microsoft.com/office/drawing/2014/main" id="{09EEB7DA-2074-4389-806E-00136CFBE097}"/>
              </a:ext>
            </a:extLst>
          </p:cNvPr>
          <p:cNvGrpSpPr/>
          <p:nvPr/>
        </p:nvGrpSpPr>
        <p:grpSpPr>
          <a:xfrm>
            <a:off x="1363691" y="4563873"/>
            <a:ext cx="2143972" cy="1284478"/>
            <a:chOff x="-3159404" y="5607492"/>
            <a:chExt cx="1370747" cy="821230"/>
          </a:xfrm>
        </p:grpSpPr>
        <p:sp>
          <p:nvSpPr>
            <p:cNvPr id="27" name="手繪多邊形: 圖案 26">
              <a:extLst>
                <a:ext uri="{FF2B5EF4-FFF2-40B4-BE49-F238E27FC236}">
                  <a16:creationId xmlns:a16="http://schemas.microsoft.com/office/drawing/2014/main" id="{502B6DE6-149A-4CF3-9AB4-49BB77C73931}"/>
                </a:ext>
              </a:extLst>
            </p:cNvPr>
            <p:cNvSpPr/>
            <p:nvPr/>
          </p:nvSpPr>
          <p:spPr>
            <a:xfrm>
              <a:off x="-2388259" y="6415783"/>
              <a:ext cx="9525" cy="9525"/>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close/>
                </a:path>
              </a:pathLst>
            </a:custGeom>
            <a:solidFill>
              <a:srgbClr val="D6D6D5"/>
            </a:solidFill>
            <a:ln w="9525" cap="flat">
              <a:noFill/>
              <a:prstDash val="solid"/>
              <a:miter/>
            </a:ln>
          </p:spPr>
          <p:txBody>
            <a:bodyPr rtlCol="0" anchor="ctr"/>
            <a:lstStyle/>
            <a:p>
              <a:endParaRPr lang="zh-TW" altLang="en-US"/>
            </a:p>
          </p:txBody>
        </p:sp>
        <p:sp>
          <p:nvSpPr>
            <p:cNvPr id="28" name="手繪多邊形: 圖案 27">
              <a:extLst>
                <a:ext uri="{FF2B5EF4-FFF2-40B4-BE49-F238E27FC236}">
                  <a16:creationId xmlns:a16="http://schemas.microsoft.com/office/drawing/2014/main" id="{7D6B279F-0A45-4C38-86DF-76D8BB57778F}"/>
                </a:ext>
              </a:extLst>
            </p:cNvPr>
            <p:cNvSpPr/>
            <p:nvPr/>
          </p:nvSpPr>
          <p:spPr>
            <a:xfrm>
              <a:off x="-2821067" y="6402114"/>
              <a:ext cx="438150" cy="19050"/>
            </a:xfrm>
            <a:custGeom>
              <a:avLst/>
              <a:gdLst>
                <a:gd name="connsiteX0" fmla="*/ 432808 w 438150"/>
                <a:gd name="connsiteY0" fmla="*/ 48 h 19050"/>
                <a:gd name="connsiteX1" fmla="*/ 14755 w 438150"/>
                <a:gd name="connsiteY1" fmla="*/ 48 h 19050"/>
                <a:gd name="connsiteX2" fmla="*/ 48 w 438150"/>
                <a:gd name="connsiteY2" fmla="*/ 12488 h 19050"/>
                <a:gd name="connsiteX3" fmla="*/ 12479 w 438150"/>
                <a:gd name="connsiteY3" fmla="*/ 27195 h 19050"/>
                <a:gd name="connsiteX4" fmla="*/ 14755 w 438150"/>
                <a:gd name="connsiteY4" fmla="*/ 27195 h 19050"/>
                <a:gd name="connsiteX5" fmla="*/ 432521 w 438150"/>
                <a:gd name="connsiteY5" fmla="*/ 27195 h 19050"/>
                <a:gd name="connsiteX6" fmla="*/ 444952 w 438150"/>
                <a:gd name="connsiteY6" fmla="*/ 12488 h 19050"/>
                <a:gd name="connsiteX7" fmla="*/ 432521 w 438150"/>
                <a:gd name="connsiteY7" fmla="*/ 48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150" h="19050">
                  <a:moveTo>
                    <a:pt x="432808" y="48"/>
                  </a:moveTo>
                  <a:lnTo>
                    <a:pt x="14755" y="48"/>
                  </a:lnTo>
                  <a:cubicBezTo>
                    <a:pt x="7259" y="-580"/>
                    <a:pt x="677" y="4992"/>
                    <a:pt x="48" y="12488"/>
                  </a:cubicBezTo>
                  <a:cubicBezTo>
                    <a:pt x="-580" y="19984"/>
                    <a:pt x="4982" y="26566"/>
                    <a:pt x="12479" y="27195"/>
                  </a:cubicBezTo>
                  <a:cubicBezTo>
                    <a:pt x="13241" y="27261"/>
                    <a:pt x="13993" y="27261"/>
                    <a:pt x="14755" y="27195"/>
                  </a:cubicBezTo>
                  <a:lnTo>
                    <a:pt x="432521" y="27195"/>
                  </a:lnTo>
                  <a:cubicBezTo>
                    <a:pt x="440018" y="26566"/>
                    <a:pt x="445590" y="19984"/>
                    <a:pt x="444952" y="12488"/>
                  </a:cubicBezTo>
                  <a:cubicBezTo>
                    <a:pt x="444399" y="5859"/>
                    <a:pt x="439141" y="601"/>
                    <a:pt x="432521" y="48"/>
                  </a:cubicBezTo>
                </a:path>
              </a:pathLst>
            </a:custGeom>
            <a:solidFill>
              <a:srgbClr val="FFFFFF"/>
            </a:solidFill>
            <a:ln w="9525" cap="flat">
              <a:noFill/>
              <a:prstDash val="solid"/>
              <a:miter/>
            </a:ln>
          </p:spPr>
          <p:txBody>
            <a:bodyPr rtlCol="0" anchor="ctr"/>
            <a:lstStyle/>
            <a:p>
              <a:endParaRPr lang="zh-TW" altLang="en-US"/>
            </a:p>
          </p:txBody>
        </p:sp>
        <p:sp>
          <p:nvSpPr>
            <p:cNvPr id="29" name="手繪多邊形: 圖案 28">
              <a:extLst>
                <a:ext uri="{FF2B5EF4-FFF2-40B4-BE49-F238E27FC236}">
                  <a16:creationId xmlns:a16="http://schemas.microsoft.com/office/drawing/2014/main" id="{30DF3B5A-63A2-4E60-9744-D0F28C1F1215}"/>
                </a:ext>
              </a:extLst>
            </p:cNvPr>
            <p:cNvSpPr/>
            <p:nvPr/>
          </p:nvSpPr>
          <p:spPr>
            <a:xfrm>
              <a:off x="-2605620" y="6303674"/>
              <a:ext cx="9525" cy="95250"/>
            </a:xfrm>
            <a:custGeom>
              <a:avLst/>
              <a:gdLst>
                <a:gd name="connsiteX0" fmla="*/ 13621 w 9525"/>
                <a:gd name="connsiteY0" fmla="*/ 0 h 95250"/>
                <a:gd name="connsiteX1" fmla="*/ 0 w 9525"/>
                <a:gd name="connsiteY1" fmla="*/ 0 h 95250"/>
                <a:gd name="connsiteX2" fmla="*/ 0 w 9525"/>
                <a:gd name="connsiteY2" fmla="*/ 98489 h 95250"/>
                <a:gd name="connsiteX3" fmla="*/ 13621 w 9525"/>
                <a:gd name="connsiteY3" fmla="*/ 98489 h 95250"/>
                <a:gd name="connsiteX4" fmla="*/ 13621 w 9525"/>
                <a:gd name="connsiteY4" fmla="*/ 0 h 95250"/>
                <a:gd name="connsiteX5" fmla="*/ 13621 w 9525"/>
                <a:gd name="connsiteY5"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 h="95250">
                  <a:moveTo>
                    <a:pt x="13621" y="0"/>
                  </a:moveTo>
                  <a:lnTo>
                    <a:pt x="0" y="0"/>
                  </a:lnTo>
                  <a:lnTo>
                    <a:pt x="0" y="98489"/>
                  </a:lnTo>
                  <a:lnTo>
                    <a:pt x="13621" y="98489"/>
                  </a:lnTo>
                  <a:lnTo>
                    <a:pt x="13621" y="0"/>
                  </a:lnTo>
                  <a:lnTo>
                    <a:pt x="13621" y="0"/>
                  </a:lnTo>
                  <a:close/>
                </a:path>
              </a:pathLst>
            </a:custGeom>
            <a:solidFill>
              <a:srgbClr val="FFFFFF"/>
            </a:solidFill>
            <a:ln w="9525" cap="flat">
              <a:noFill/>
              <a:prstDash val="solid"/>
              <a:miter/>
            </a:ln>
          </p:spPr>
          <p:txBody>
            <a:bodyPr rtlCol="0" anchor="ctr"/>
            <a:lstStyle/>
            <a:p>
              <a:endParaRPr lang="zh-TW" altLang="en-US"/>
            </a:p>
          </p:txBody>
        </p:sp>
        <p:sp>
          <p:nvSpPr>
            <p:cNvPr id="30" name="手繪多邊形: 圖案 29">
              <a:extLst>
                <a:ext uri="{FF2B5EF4-FFF2-40B4-BE49-F238E27FC236}">
                  <a16:creationId xmlns:a16="http://schemas.microsoft.com/office/drawing/2014/main" id="{F5FDFBD6-A836-482D-88AB-D94D6477C798}"/>
                </a:ext>
              </a:extLst>
            </p:cNvPr>
            <p:cNvSpPr/>
            <p:nvPr/>
          </p:nvSpPr>
          <p:spPr>
            <a:xfrm>
              <a:off x="-2605620" y="6402163"/>
              <a:ext cx="9525" cy="9525"/>
            </a:xfrm>
            <a:custGeom>
              <a:avLst/>
              <a:gdLst>
                <a:gd name="connsiteX0" fmla="*/ 13621 w 9525"/>
                <a:gd name="connsiteY0" fmla="*/ 0 h 9525"/>
                <a:gd name="connsiteX1" fmla="*/ 0 w 9525"/>
                <a:gd name="connsiteY1" fmla="*/ 0 h 9525"/>
                <a:gd name="connsiteX2" fmla="*/ 0 w 9525"/>
                <a:gd name="connsiteY2" fmla="*/ 13621 h 9525"/>
                <a:gd name="connsiteX3" fmla="*/ 13621 w 9525"/>
                <a:gd name="connsiteY3" fmla="*/ 13621 h 9525"/>
                <a:gd name="connsiteX4" fmla="*/ 13621 w 9525"/>
                <a:gd name="connsiteY4" fmla="*/ 0 h 9525"/>
                <a:gd name="connsiteX5" fmla="*/ 13621 w 9525"/>
                <a:gd name="connsiteY5"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 h="9525">
                  <a:moveTo>
                    <a:pt x="13621" y="0"/>
                  </a:moveTo>
                  <a:lnTo>
                    <a:pt x="0" y="0"/>
                  </a:lnTo>
                  <a:lnTo>
                    <a:pt x="0" y="13621"/>
                  </a:lnTo>
                  <a:lnTo>
                    <a:pt x="13621" y="13621"/>
                  </a:lnTo>
                  <a:lnTo>
                    <a:pt x="13621" y="0"/>
                  </a:lnTo>
                  <a:lnTo>
                    <a:pt x="13621" y="0"/>
                  </a:lnTo>
                  <a:close/>
                </a:path>
              </a:pathLst>
            </a:custGeom>
            <a:solidFill>
              <a:srgbClr val="FFFFFF"/>
            </a:solidFill>
            <a:ln w="9525" cap="flat">
              <a:noFill/>
              <a:prstDash val="solid"/>
              <a:miter/>
            </a:ln>
          </p:spPr>
          <p:txBody>
            <a:bodyPr rtlCol="0" anchor="ctr"/>
            <a:lstStyle/>
            <a:p>
              <a:endParaRPr lang="zh-TW" altLang="en-US"/>
            </a:p>
          </p:txBody>
        </p:sp>
        <p:sp>
          <p:nvSpPr>
            <p:cNvPr id="31" name="手繪多邊形: 圖案 30">
              <a:extLst>
                <a:ext uri="{FF2B5EF4-FFF2-40B4-BE49-F238E27FC236}">
                  <a16:creationId xmlns:a16="http://schemas.microsoft.com/office/drawing/2014/main" id="{C431AC4F-FC81-45EC-9A81-C09B139A401B}"/>
                </a:ext>
              </a:extLst>
            </p:cNvPr>
            <p:cNvSpPr/>
            <p:nvPr/>
          </p:nvSpPr>
          <p:spPr>
            <a:xfrm>
              <a:off x="-3159404" y="5607492"/>
              <a:ext cx="1123950" cy="704850"/>
            </a:xfrm>
            <a:custGeom>
              <a:avLst/>
              <a:gdLst>
                <a:gd name="connsiteX0" fmla="*/ 1114139 w 1123950"/>
                <a:gd name="connsiteY0" fmla="*/ 703040 h 704850"/>
                <a:gd name="connsiteX1" fmla="*/ 1114139 w 1123950"/>
                <a:gd name="connsiteY1" fmla="*/ 692848 h 704850"/>
                <a:gd name="connsiteX2" fmla="*/ 20574 w 1123950"/>
                <a:gd name="connsiteY2" fmla="*/ 692848 h 704850"/>
                <a:gd name="connsiteX3" fmla="*/ 20574 w 1123950"/>
                <a:gd name="connsiteY3" fmla="*/ 20384 h 704850"/>
                <a:gd name="connsiteX4" fmla="*/ 1103948 w 1123950"/>
                <a:gd name="connsiteY4" fmla="*/ 20384 h 704850"/>
                <a:gd name="connsiteX5" fmla="*/ 1103948 w 1123950"/>
                <a:gd name="connsiteY5" fmla="*/ 703040 h 704850"/>
                <a:gd name="connsiteX6" fmla="*/ 1114139 w 1123950"/>
                <a:gd name="connsiteY6" fmla="*/ 703040 h 704850"/>
                <a:gd name="connsiteX7" fmla="*/ 1114139 w 1123950"/>
                <a:gd name="connsiteY7" fmla="*/ 703040 h 704850"/>
                <a:gd name="connsiteX8" fmla="*/ 1124617 w 1123950"/>
                <a:gd name="connsiteY8" fmla="*/ 703040 h 704850"/>
                <a:gd name="connsiteX9" fmla="*/ 1124617 w 1123950"/>
                <a:gd name="connsiteY9" fmla="*/ 10192 h 704850"/>
                <a:gd name="connsiteX10" fmla="*/ 1121188 w 1123950"/>
                <a:gd name="connsiteY10" fmla="*/ 3429 h 704850"/>
                <a:gd name="connsiteX11" fmla="*/ 1114425 w 1123950"/>
                <a:gd name="connsiteY11" fmla="*/ 0 h 704850"/>
                <a:gd name="connsiteX12" fmla="*/ 10192 w 1123950"/>
                <a:gd name="connsiteY12" fmla="*/ 0 h 704850"/>
                <a:gd name="connsiteX13" fmla="*/ 3429 w 1123950"/>
                <a:gd name="connsiteY13" fmla="*/ 3429 h 704850"/>
                <a:gd name="connsiteX14" fmla="*/ 0 w 1123950"/>
                <a:gd name="connsiteY14" fmla="*/ 10192 h 704850"/>
                <a:gd name="connsiteX15" fmla="*/ 0 w 1123950"/>
                <a:gd name="connsiteY15" fmla="*/ 703040 h 704850"/>
                <a:gd name="connsiteX16" fmla="*/ 3429 w 1123950"/>
                <a:gd name="connsiteY16" fmla="*/ 709803 h 704850"/>
                <a:gd name="connsiteX17" fmla="*/ 10192 w 1123950"/>
                <a:gd name="connsiteY17" fmla="*/ 713232 h 704850"/>
                <a:gd name="connsiteX18" fmla="*/ 1114139 w 1123950"/>
                <a:gd name="connsiteY18" fmla="*/ 713232 h 704850"/>
                <a:gd name="connsiteX19" fmla="*/ 1120902 w 1123950"/>
                <a:gd name="connsiteY19" fmla="*/ 709803 h 704850"/>
                <a:gd name="connsiteX20" fmla="*/ 1124331 w 1123950"/>
                <a:gd name="connsiteY20" fmla="*/ 703040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23950" h="704850">
                  <a:moveTo>
                    <a:pt x="1114139" y="703040"/>
                  </a:moveTo>
                  <a:lnTo>
                    <a:pt x="1114139" y="692848"/>
                  </a:lnTo>
                  <a:lnTo>
                    <a:pt x="20574" y="692848"/>
                  </a:lnTo>
                  <a:lnTo>
                    <a:pt x="20574" y="20384"/>
                  </a:lnTo>
                  <a:lnTo>
                    <a:pt x="1103948" y="20384"/>
                  </a:lnTo>
                  <a:lnTo>
                    <a:pt x="1103948" y="703040"/>
                  </a:lnTo>
                  <a:lnTo>
                    <a:pt x="1114139" y="703040"/>
                  </a:lnTo>
                  <a:lnTo>
                    <a:pt x="1114139" y="703040"/>
                  </a:lnTo>
                  <a:lnTo>
                    <a:pt x="1124617" y="703040"/>
                  </a:lnTo>
                  <a:lnTo>
                    <a:pt x="1124617" y="10192"/>
                  </a:lnTo>
                  <a:cubicBezTo>
                    <a:pt x="1124617" y="6763"/>
                    <a:pt x="1124617" y="6763"/>
                    <a:pt x="1121188" y="3429"/>
                  </a:cubicBezTo>
                  <a:cubicBezTo>
                    <a:pt x="1121188" y="0"/>
                    <a:pt x="1117759" y="0"/>
                    <a:pt x="1114425" y="0"/>
                  </a:cubicBezTo>
                  <a:lnTo>
                    <a:pt x="10192" y="0"/>
                  </a:lnTo>
                  <a:cubicBezTo>
                    <a:pt x="6763" y="0"/>
                    <a:pt x="3429" y="0"/>
                    <a:pt x="3429" y="3429"/>
                  </a:cubicBezTo>
                  <a:cubicBezTo>
                    <a:pt x="0" y="6858"/>
                    <a:pt x="0" y="6858"/>
                    <a:pt x="0" y="10192"/>
                  </a:cubicBezTo>
                  <a:lnTo>
                    <a:pt x="0" y="703040"/>
                  </a:lnTo>
                  <a:cubicBezTo>
                    <a:pt x="0" y="706469"/>
                    <a:pt x="0" y="709803"/>
                    <a:pt x="3429" y="709803"/>
                  </a:cubicBezTo>
                  <a:cubicBezTo>
                    <a:pt x="3429" y="713232"/>
                    <a:pt x="6858" y="713232"/>
                    <a:pt x="10192" y="713232"/>
                  </a:cubicBezTo>
                  <a:lnTo>
                    <a:pt x="1114139" y="713232"/>
                  </a:lnTo>
                  <a:cubicBezTo>
                    <a:pt x="1117568" y="713232"/>
                    <a:pt x="1120902" y="713232"/>
                    <a:pt x="1120902" y="709803"/>
                  </a:cubicBezTo>
                  <a:cubicBezTo>
                    <a:pt x="1124331" y="709803"/>
                    <a:pt x="1124331" y="706374"/>
                    <a:pt x="1124331" y="703040"/>
                  </a:cubicBezTo>
                  <a:close/>
                </a:path>
              </a:pathLst>
            </a:custGeom>
            <a:solidFill>
              <a:srgbClr val="FFFFFF"/>
            </a:solidFill>
            <a:ln w="9525" cap="flat">
              <a:noFill/>
              <a:prstDash val="solid"/>
              <a:miter/>
            </a:ln>
          </p:spPr>
          <p:txBody>
            <a:bodyPr rtlCol="0" anchor="ctr"/>
            <a:lstStyle/>
            <a:p>
              <a:endParaRPr lang="zh-TW" altLang="en-US"/>
            </a:p>
          </p:txBody>
        </p:sp>
        <p:sp>
          <p:nvSpPr>
            <p:cNvPr id="32" name="手繪多邊形: 圖案 31">
              <a:extLst>
                <a:ext uri="{FF2B5EF4-FFF2-40B4-BE49-F238E27FC236}">
                  <a16:creationId xmlns:a16="http://schemas.microsoft.com/office/drawing/2014/main" id="{DF1BB14A-AA58-4F67-9872-7A7F2F68A205}"/>
                </a:ext>
              </a:extLst>
            </p:cNvPr>
            <p:cNvSpPr/>
            <p:nvPr/>
          </p:nvSpPr>
          <p:spPr>
            <a:xfrm>
              <a:off x="-3094635" y="5675120"/>
              <a:ext cx="990600" cy="581025"/>
            </a:xfrm>
            <a:custGeom>
              <a:avLst/>
              <a:gdLst>
                <a:gd name="connsiteX0" fmla="*/ 6763 w 990600"/>
                <a:gd name="connsiteY0" fmla="*/ 581025 h 581025"/>
                <a:gd name="connsiteX1" fmla="*/ 6763 w 990600"/>
                <a:gd name="connsiteY1" fmla="*/ 7048 h 581025"/>
                <a:gd name="connsiteX2" fmla="*/ 987838 w 990600"/>
                <a:gd name="connsiteY2" fmla="*/ 7048 h 581025"/>
                <a:gd name="connsiteX3" fmla="*/ 987838 w 990600"/>
                <a:gd name="connsiteY3" fmla="*/ 581025 h 581025"/>
                <a:gd name="connsiteX4" fmla="*/ 6763 w 990600"/>
                <a:gd name="connsiteY4" fmla="*/ 581025 h 581025"/>
                <a:gd name="connsiteX5" fmla="*/ 987838 w 990600"/>
                <a:gd name="connsiteY5" fmla="*/ 0 h 581025"/>
                <a:gd name="connsiteX6" fmla="*/ 6763 w 990600"/>
                <a:gd name="connsiteY6" fmla="*/ 0 h 581025"/>
                <a:gd name="connsiteX7" fmla="*/ 0 w 990600"/>
                <a:gd name="connsiteY7" fmla="*/ 6763 h 581025"/>
                <a:gd name="connsiteX8" fmla="*/ 0 w 990600"/>
                <a:gd name="connsiteY8" fmla="*/ 581025 h 581025"/>
                <a:gd name="connsiteX9" fmla="*/ 6763 w 990600"/>
                <a:gd name="connsiteY9" fmla="*/ 587788 h 581025"/>
                <a:gd name="connsiteX10" fmla="*/ 987838 w 990600"/>
                <a:gd name="connsiteY10" fmla="*/ 587788 h 581025"/>
                <a:gd name="connsiteX11" fmla="*/ 994601 w 990600"/>
                <a:gd name="connsiteY11" fmla="*/ 581025 h 581025"/>
                <a:gd name="connsiteX12" fmla="*/ 994601 w 990600"/>
                <a:gd name="connsiteY12" fmla="*/ 7048 h 581025"/>
                <a:gd name="connsiteX13" fmla="*/ 987838 w 990600"/>
                <a:gd name="connsiteY13" fmla="*/ 286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0600" h="581025">
                  <a:moveTo>
                    <a:pt x="6763" y="581025"/>
                  </a:moveTo>
                  <a:lnTo>
                    <a:pt x="6763" y="7048"/>
                  </a:lnTo>
                  <a:lnTo>
                    <a:pt x="987838" y="7048"/>
                  </a:lnTo>
                  <a:lnTo>
                    <a:pt x="987838" y="581025"/>
                  </a:lnTo>
                  <a:lnTo>
                    <a:pt x="6763" y="581025"/>
                  </a:lnTo>
                  <a:moveTo>
                    <a:pt x="987838" y="0"/>
                  </a:moveTo>
                  <a:lnTo>
                    <a:pt x="6763" y="0"/>
                  </a:lnTo>
                  <a:cubicBezTo>
                    <a:pt x="3143" y="276"/>
                    <a:pt x="276" y="3143"/>
                    <a:pt x="0" y="6763"/>
                  </a:cubicBezTo>
                  <a:lnTo>
                    <a:pt x="0" y="581025"/>
                  </a:lnTo>
                  <a:cubicBezTo>
                    <a:pt x="276" y="584645"/>
                    <a:pt x="3143" y="587512"/>
                    <a:pt x="6763" y="587788"/>
                  </a:cubicBezTo>
                  <a:lnTo>
                    <a:pt x="987838" y="587788"/>
                  </a:lnTo>
                  <a:cubicBezTo>
                    <a:pt x="991457" y="587512"/>
                    <a:pt x="994324" y="584645"/>
                    <a:pt x="994601" y="581025"/>
                  </a:cubicBezTo>
                  <a:lnTo>
                    <a:pt x="994601" y="7048"/>
                  </a:lnTo>
                  <a:cubicBezTo>
                    <a:pt x="994324" y="3429"/>
                    <a:pt x="991457" y="562"/>
                    <a:pt x="987838" y="286"/>
                  </a:cubicBezTo>
                </a:path>
              </a:pathLst>
            </a:custGeom>
            <a:solidFill>
              <a:srgbClr val="FFFFFF"/>
            </a:solidFill>
            <a:ln w="9525" cap="flat">
              <a:solidFill>
                <a:schemeClr val="bg1">
                  <a:lumMod val="95000"/>
                </a:schemeClr>
              </a:solidFill>
              <a:prstDash val="solid"/>
              <a:miter/>
            </a:ln>
          </p:spPr>
          <p:txBody>
            <a:bodyPr rtlCol="0" anchor="ctr"/>
            <a:lstStyle/>
            <a:p>
              <a:endParaRPr lang="zh-TW" altLang="en-US"/>
            </a:p>
          </p:txBody>
        </p:sp>
        <p:sp>
          <p:nvSpPr>
            <p:cNvPr id="33" name="手繪多邊形: 圖案 32">
              <a:extLst>
                <a:ext uri="{FF2B5EF4-FFF2-40B4-BE49-F238E27FC236}">
                  <a16:creationId xmlns:a16="http://schemas.microsoft.com/office/drawing/2014/main" id="{9901A394-6F94-428F-A2EB-3F73FB050A8F}"/>
                </a:ext>
              </a:extLst>
            </p:cNvPr>
            <p:cNvSpPr/>
            <p:nvPr/>
          </p:nvSpPr>
          <p:spPr>
            <a:xfrm>
              <a:off x="-1960107" y="5981047"/>
              <a:ext cx="171450" cy="447675"/>
            </a:xfrm>
            <a:custGeom>
              <a:avLst/>
              <a:gdLst>
                <a:gd name="connsiteX0" fmla="*/ 152587 w 171450"/>
                <a:gd name="connsiteY0" fmla="*/ 20399 h 447675"/>
                <a:gd name="connsiteX1" fmla="*/ 152587 w 171450"/>
                <a:gd name="connsiteY1" fmla="*/ 434737 h 447675"/>
                <a:gd name="connsiteX2" fmla="*/ 20570 w 171450"/>
                <a:gd name="connsiteY2" fmla="*/ 434737 h 447675"/>
                <a:gd name="connsiteX3" fmla="*/ 20570 w 171450"/>
                <a:gd name="connsiteY3" fmla="*/ 20399 h 447675"/>
                <a:gd name="connsiteX4" fmla="*/ 153063 w 171450"/>
                <a:gd name="connsiteY4" fmla="*/ 20399 h 447675"/>
                <a:gd name="connsiteX5" fmla="*/ 153063 w 171450"/>
                <a:gd name="connsiteY5" fmla="*/ 16 h 447675"/>
                <a:gd name="connsiteX6" fmla="*/ 20570 w 171450"/>
                <a:gd name="connsiteY6" fmla="*/ 16 h 447675"/>
                <a:gd name="connsiteX7" fmla="*/ 187 w 171450"/>
                <a:gd name="connsiteY7" fmla="*/ 18846 h 447675"/>
                <a:gd name="connsiteX8" fmla="*/ 187 w 171450"/>
                <a:gd name="connsiteY8" fmla="*/ 20399 h 447675"/>
                <a:gd name="connsiteX9" fmla="*/ 187 w 171450"/>
                <a:gd name="connsiteY9" fmla="*/ 434737 h 447675"/>
                <a:gd name="connsiteX10" fmla="*/ 15436 w 171450"/>
                <a:gd name="connsiteY10" fmla="*/ 455120 h 447675"/>
                <a:gd name="connsiteX11" fmla="*/ 20570 w 171450"/>
                <a:gd name="connsiteY11" fmla="*/ 455120 h 447675"/>
                <a:gd name="connsiteX12" fmla="*/ 153063 w 171450"/>
                <a:gd name="connsiteY12" fmla="*/ 455120 h 447675"/>
                <a:gd name="connsiteX13" fmla="*/ 173446 w 171450"/>
                <a:gd name="connsiteY13" fmla="*/ 439871 h 447675"/>
                <a:gd name="connsiteX14" fmla="*/ 173446 w 171450"/>
                <a:gd name="connsiteY14" fmla="*/ 434737 h 447675"/>
                <a:gd name="connsiteX15" fmla="*/ 173446 w 171450"/>
                <a:gd name="connsiteY15" fmla="*/ 20399 h 447675"/>
                <a:gd name="connsiteX16" fmla="*/ 154616 w 171450"/>
                <a:gd name="connsiteY16" fmla="*/ 16 h 447675"/>
                <a:gd name="connsiteX17" fmla="*/ 153063 w 171450"/>
                <a:gd name="connsiteY17" fmla="*/ 16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450" h="447675">
                  <a:moveTo>
                    <a:pt x="152587" y="20399"/>
                  </a:moveTo>
                  <a:lnTo>
                    <a:pt x="152587" y="434737"/>
                  </a:lnTo>
                  <a:lnTo>
                    <a:pt x="20570" y="434737"/>
                  </a:lnTo>
                  <a:lnTo>
                    <a:pt x="20570" y="20399"/>
                  </a:lnTo>
                  <a:lnTo>
                    <a:pt x="153063" y="20399"/>
                  </a:lnTo>
                  <a:moveTo>
                    <a:pt x="153063" y="16"/>
                  </a:moveTo>
                  <a:lnTo>
                    <a:pt x="20570" y="16"/>
                  </a:lnTo>
                  <a:cubicBezTo>
                    <a:pt x="9740" y="-413"/>
                    <a:pt x="615" y="8017"/>
                    <a:pt x="187" y="18846"/>
                  </a:cubicBezTo>
                  <a:cubicBezTo>
                    <a:pt x="168" y="19361"/>
                    <a:pt x="168" y="19885"/>
                    <a:pt x="187" y="20399"/>
                  </a:cubicBezTo>
                  <a:lnTo>
                    <a:pt x="187" y="434737"/>
                  </a:lnTo>
                  <a:cubicBezTo>
                    <a:pt x="-1233" y="444576"/>
                    <a:pt x="5597" y="453701"/>
                    <a:pt x="15436" y="455120"/>
                  </a:cubicBezTo>
                  <a:cubicBezTo>
                    <a:pt x="17141" y="455368"/>
                    <a:pt x="18865" y="455368"/>
                    <a:pt x="20570" y="455120"/>
                  </a:cubicBezTo>
                  <a:lnTo>
                    <a:pt x="153063" y="455120"/>
                  </a:lnTo>
                  <a:cubicBezTo>
                    <a:pt x="162902" y="456539"/>
                    <a:pt x="172027" y="449710"/>
                    <a:pt x="173446" y="439871"/>
                  </a:cubicBezTo>
                  <a:cubicBezTo>
                    <a:pt x="173694" y="438166"/>
                    <a:pt x="173694" y="436442"/>
                    <a:pt x="173446" y="434737"/>
                  </a:cubicBezTo>
                  <a:lnTo>
                    <a:pt x="173446" y="20399"/>
                  </a:lnTo>
                  <a:cubicBezTo>
                    <a:pt x="173875" y="9569"/>
                    <a:pt x="165445" y="444"/>
                    <a:pt x="154616" y="16"/>
                  </a:cubicBezTo>
                  <a:cubicBezTo>
                    <a:pt x="154101" y="-4"/>
                    <a:pt x="153577" y="-4"/>
                    <a:pt x="153063" y="16"/>
                  </a:cubicBezTo>
                </a:path>
              </a:pathLst>
            </a:custGeom>
            <a:solidFill>
              <a:srgbClr val="FFFFFF"/>
            </a:solidFill>
            <a:ln w="9525" cap="flat">
              <a:noFill/>
              <a:prstDash val="solid"/>
              <a:miter/>
            </a:ln>
          </p:spPr>
          <p:txBody>
            <a:bodyPr rtlCol="0" anchor="ctr"/>
            <a:lstStyle/>
            <a:p>
              <a:endParaRPr lang="zh-TW" altLang="en-US"/>
            </a:p>
          </p:txBody>
        </p:sp>
        <p:sp>
          <p:nvSpPr>
            <p:cNvPr id="34" name="手繪多邊形: 圖案 33">
              <a:extLst>
                <a:ext uri="{FF2B5EF4-FFF2-40B4-BE49-F238E27FC236}">
                  <a16:creationId xmlns:a16="http://schemas.microsoft.com/office/drawing/2014/main" id="{0CDD7906-EA37-4EDC-A7EF-18123F51D4AA}"/>
                </a:ext>
              </a:extLst>
            </p:cNvPr>
            <p:cNvSpPr/>
            <p:nvPr/>
          </p:nvSpPr>
          <p:spPr>
            <a:xfrm>
              <a:off x="-1906009" y="6218806"/>
              <a:ext cx="57150" cy="161925"/>
            </a:xfrm>
            <a:custGeom>
              <a:avLst/>
              <a:gdLst>
                <a:gd name="connsiteX0" fmla="*/ 57721 w 57150"/>
                <a:gd name="connsiteY0" fmla="*/ 163068 h 161925"/>
                <a:gd name="connsiteX1" fmla="*/ 57721 w 57150"/>
                <a:gd name="connsiteY1" fmla="*/ 163068 h 161925"/>
                <a:gd name="connsiteX2" fmla="*/ 57721 w 57150"/>
                <a:gd name="connsiteY2" fmla="*/ 163068 h 161925"/>
                <a:gd name="connsiteX3" fmla="*/ 57721 w 57150"/>
                <a:gd name="connsiteY3" fmla="*/ 163068 h 161925"/>
                <a:gd name="connsiteX4" fmla="*/ 13526 w 57150"/>
                <a:gd name="connsiteY4" fmla="*/ 156305 h 161925"/>
                <a:gd name="connsiteX5" fmla="*/ 13526 w 57150"/>
                <a:gd name="connsiteY5" fmla="*/ 13430 h 161925"/>
                <a:gd name="connsiteX6" fmla="*/ 50863 w 57150"/>
                <a:gd name="connsiteY6" fmla="*/ 13430 h 161925"/>
                <a:gd name="connsiteX7" fmla="*/ 50863 w 57150"/>
                <a:gd name="connsiteY7" fmla="*/ 156305 h 161925"/>
                <a:gd name="connsiteX8" fmla="*/ 64484 w 57150"/>
                <a:gd name="connsiteY8" fmla="*/ 95 h 161925"/>
                <a:gd name="connsiteX9" fmla="*/ 0 w 57150"/>
                <a:gd name="connsiteY9" fmla="*/ 95 h 161925"/>
                <a:gd name="connsiteX10" fmla="*/ 0 w 57150"/>
                <a:gd name="connsiteY10" fmla="*/ 169736 h 161925"/>
                <a:gd name="connsiteX11" fmla="*/ 64484 w 57150"/>
                <a:gd name="connsiteY11" fmla="*/ 169736 h 161925"/>
                <a:gd name="connsiteX12" fmla="*/ 64484 w 57150"/>
                <a:gd name="connsiteY12" fmla="*/ 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150" h="161925">
                  <a:moveTo>
                    <a:pt x="57721" y="163068"/>
                  </a:moveTo>
                  <a:lnTo>
                    <a:pt x="57721" y="163068"/>
                  </a:lnTo>
                  <a:lnTo>
                    <a:pt x="57721" y="163068"/>
                  </a:lnTo>
                  <a:lnTo>
                    <a:pt x="57721" y="163068"/>
                  </a:lnTo>
                  <a:close/>
                  <a:moveTo>
                    <a:pt x="13526" y="156305"/>
                  </a:moveTo>
                  <a:lnTo>
                    <a:pt x="13526" y="13430"/>
                  </a:lnTo>
                  <a:lnTo>
                    <a:pt x="50863" y="13430"/>
                  </a:lnTo>
                  <a:lnTo>
                    <a:pt x="50863" y="156305"/>
                  </a:lnTo>
                  <a:close/>
                  <a:moveTo>
                    <a:pt x="64484" y="95"/>
                  </a:moveTo>
                  <a:lnTo>
                    <a:pt x="0" y="95"/>
                  </a:lnTo>
                  <a:lnTo>
                    <a:pt x="0" y="169736"/>
                  </a:lnTo>
                  <a:lnTo>
                    <a:pt x="64484" y="169736"/>
                  </a:lnTo>
                  <a:lnTo>
                    <a:pt x="64484" y="0"/>
                  </a:lnTo>
                  <a:close/>
                </a:path>
              </a:pathLst>
            </a:custGeom>
            <a:solidFill>
              <a:srgbClr val="FFFFFF"/>
            </a:solidFill>
            <a:ln w="9525" cap="flat">
              <a:noFill/>
              <a:prstDash val="solid"/>
              <a:miter/>
            </a:ln>
          </p:spPr>
          <p:txBody>
            <a:bodyPr rtlCol="0" anchor="ctr"/>
            <a:lstStyle/>
            <a:p>
              <a:endParaRPr lang="zh-TW" altLang="en-US"/>
            </a:p>
          </p:txBody>
        </p:sp>
        <p:sp>
          <p:nvSpPr>
            <p:cNvPr id="35" name="手繪多邊形: 圖案 34">
              <a:extLst>
                <a:ext uri="{FF2B5EF4-FFF2-40B4-BE49-F238E27FC236}">
                  <a16:creationId xmlns:a16="http://schemas.microsoft.com/office/drawing/2014/main" id="{19533A7D-66D8-4520-AAF2-94CD1A407413}"/>
                </a:ext>
              </a:extLst>
            </p:cNvPr>
            <p:cNvSpPr/>
            <p:nvPr/>
          </p:nvSpPr>
          <p:spPr>
            <a:xfrm>
              <a:off x="-1881434" y="6249382"/>
              <a:ext cx="9525" cy="9525"/>
            </a:xfrm>
            <a:custGeom>
              <a:avLst/>
              <a:gdLst>
                <a:gd name="connsiteX0" fmla="*/ 2572 w 9525"/>
                <a:gd name="connsiteY0" fmla="*/ 10192 h 9525"/>
                <a:gd name="connsiteX1" fmla="*/ 2572 w 9525"/>
                <a:gd name="connsiteY1" fmla="*/ 0 h 9525"/>
                <a:gd name="connsiteX2" fmla="*/ 12763 w 9525"/>
                <a:gd name="connsiteY2" fmla="*/ 0 h 9525"/>
                <a:gd name="connsiteX3" fmla="*/ 12763 w 9525"/>
                <a:gd name="connsiteY3" fmla="*/ 10192 h 9525"/>
                <a:gd name="connsiteX4" fmla="*/ 3829 w 9525"/>
                <a:gd name="connsiteY4" fmla="*/ 11449 h 9525"/>
                <a:gd name="connsiteX5" fmla="*/ 2572 w 9525"/>
                <a:gd name="connsiteY5" fmla="*/ 10192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 h="9525">
                  <a:moveTo>
                    <a:pt x="2572" y="10192"/>
                  </a:moveTo>
                  <a:cubicBezTo>
                    <a:pt x="-857" y="10192"/>
                    <a:pt x="-857" y="3429"/>
                    <a:pt x="2572" y="0"/>
                  </a:cubicBezTo>
                  <a:lnTo>
                    <a:pt x="12763" y="0"/>
                  </a:lnTo>
                  <a:cubicBezTo>
                    <a:pt x="16192" y="3429"/>
                    <a:pt x="16192" y="10192"/>
                    <a:pt x="12763" y="10192"/>
                  </a:cubicBezTo>
                  <a:cubicBezTo>
                    <a:pt x="10639" y="13002"/>
                    <a:pt x="6639" y="13563"/>
                    <a:pt x="3829" y="11449"/>
                  </a:cubicBezTo>
                  <a:cubicBezTo>
                    <a:pt x="3353" y="11087"/>
                    <a:pt x="2934" y="10668"/>
                    <a:pt x="2572" y="10192"/>
                  </a:cubicBezTo>
                  <a:close/>
                </a:path>
              </a:pathLst>
            </a:custGeom>
            <a:solidFill>
              <a:srgbClr val="FFFFFF"/>
            </a:solidFill>
            <a:ln w="9525" cap="flat">
              <a:noFill/>
              <a:prstDash val="solid"/>
              <a:miter/>
            </a:ln>
          </p:spPr>
          <p:txBody>
            <a:bodyPr rtlCol="0" anchor="ctr"/>
            <a:lstStyle/>
            <a:p>
              <a:endParaRPr lang="zh-TW" altLang="en-US"/>
            </a:p>
          </p:txBody>
        </p:sp>
        <p:sp>
          <p:nvSpPr>
            <p:cNvPr id="36" name="手繪多邊形: 圖案 35">
              <a:extLst>
                <a:ext uri="{FF2B5EF4-FFF2-40B4-BE49-F238E27FC236}">
                  <a16:creationId xmlns:a16="http://schemas.microsoft.com/office/drawing/2014/main" id="{AAEBE069-9413-408D-A922-89C0F263D504}"/>
                </a:ext>
              </a:extLst>
            </p:cNvPr>
            <p:cNvSpPr/>
            <p:nvPr/>
          </p:nvSpPr>
          <p:spPr>
            <a:xfrm>
              <a:off x="-1878863" y="6276528"/>
              <a:ext cx="9525" cy="19050"/>
            </a:xfrm>
            <a:custGeom>
              <a:avLst/>
              <a:gdLst>
                <a:gd name="connsiteX0" fmla="*/ 0 w 0"/>
                <a:gd name="connsiteY0" fmla="*/ 0 h 19050"/>
                <a:gd name="connsiteX1" fmla="*/ 6763 w 0"/>
                <a:gd name="connsiteY1" fmla="*/ 0 h 19050"/>
                <a:gd name="connsiteX2" fmla="*/ 6763 w 0"/>
                <a:gd name="connsiteY2" fmla="*/ 20383 h 19050"/>
                <a:gd name="connsiteX3" fmla="*/ 0 w 0"/>
                <a:gd name="connsiteY3" fmla="*/ 20383 h 19050"/>
                <a:gd name="connsiteX4" fmla="*/ 0 w 0"/>
                <a:gd name="connsiteY4" fmla="*/ 0 h 19050"/>
                <a:gd name="connsiteX5" fmla="*/ 0 w 0"/>
                <a:gd name="connsiteY5"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h="19050">
                  <a:moveTo>
                    <a:pt x="0" y="0"/>
                  </a:moveTo>
                  <a:lnTo>
                    <a:pt x="6763" y="0"/>
                  </a:lnTo>
                  <a:lnTo>
                    <a:pt x="6763" y="20383"/>
                  </a:lnTo>
                  <a:lnTo>
                    <a:pt x="0" y="20383"/>
                  </a:lnTo>
                  <a:lnTo>
                    <a:pt x="0" y="0"/>
                  </a:lnTo>
                  <a:lnTo>
                    <a:pt x="0" y="0"/>
                  </a:lnTo>
                  <a:close/>
                </a:path>
              </a:pathLst>
            </a:custGeom>
            <a:solidFill>
              <a:srgbClr val="FFFFFF"/>
            </a:solidFill>
            <a:ln w="9525" cap="flat">
              <a:noFill/>
              <a:prstDash val="solid"/>
              <a:miter/>
            </a:ln>
          </p:spPr>
          <p:txBody>
            <a:bodyPr rtlCol="0" anchor="ctr"/>
            <a:lstStyle/>
            <a:p>
              <a:endParaRPr lang="zh-TW" altLang="en-US"/>
            </a:p>
          </p:txBody>
        </p:sp>
        <p:sp>
          <p:nvSpPr>
            <p:cNvPr id="37" name="手繪多邊形: 圖案 36">
              <a:extLst>
                <a:ext uri="{FF2B5EF4-FFF2-40B4-BE49-F238E27FC236}">
                  <a16:creationId xmlns:a16="http://schemas.microsoft.com/office/drawing/2014/main" id="{AAD9BE58-988B-46D4-9B4B-5EC2A6C98283}"/>
                </a:ext>
              </a:extLst>
            </p:cNvPr>
            <p:cNvSpPr/>
            <p:nvPr/>
          </p:nvSpPr>
          <p:spPr>
            <a:xfrm>
              <a:off x="-1878863" y="6276528"/>
              <a:ext cx="9525" cy="19050"/>
            </a:xfrm>
            <a:custGeom>
              <a:avLst/>
              <a:gdLst>
                <a:gd name="connsiteX0" fmla="*/ 0 w 9525"/>
                <a:gd name="connsiteY0" fmla="*/ 0 h 19050"/>
                <a:gd name="connsiteX1" fmla="*/ 0 w 9525"/>
                <a:gd name="connsiteY1" fmla="*/ 3429 h 19050"/>
                <a:gd name="connsiteX2" fmla="*/ 6763 w 9525"/>
                <a:gd name="connsiteY2" fmla="*/ 3429 h 19050"/>
                <a:gd name="connsiteX3" fmla="*/ 6763 w 9525"/>
                <a:gd name="connsiteY3" fmla="*/ 20383 h 19050"/>
                <a:gd name="connsiteX4" fmla="*/ 3429 w 9525"/>
                <a:gd name="connsiteY4" fmla="*/ 20383 h 19050"/>
                <a:gd name="connsiteX5" fmla="*/ 3429 w 9525"/>
                <a:gd name="connsiteY5" fmla="*/ 0 h 19050"/>
                <a:gd name="connsiteX6" fmla="*/ 0 w 9525"/>
                <a:gd name="connsiteY6" fmla="*/ 0 h 19050"/>
                <a:gd name="connsiteX7" fmla="*/ 0 w 9525"/>
                <a:gd name="connsiteY7" fmla="*/ 3429 h 19050"/>
                <a:gd name="connsiteX8" fmla="*/ 0 w 9525"/>
                <a:gd name="connsiteY8" fmla="*/ 0 h 19050"/>
                <a:gd name="connsiteX9" fmla="*/ 0 w 9525"/>
                <a:gd name="connsiteY9" fmla="*/ 0 h 19050"/>
                <a:gd name="connsiteX10" fmla="*/ 0 w 9525"/>
                <a:gd name="connsiteY10" fmla="*/ 23813 h 19050"/>
                <a:gd name="connsiteX11" fmla="*/ 6763 w 9525"/>
                <a:gd name="connsiteY11" fmla="*/ 23813 h 19050"/>
                <a:gd name="connsiteX12" fmla="*/ 10192 w 9525"/>
                <a:gd name="connsiteY12" fmla="*/ 23813 h 19050"/>
                <a:gd name="connsiteX13" fmla="*/ 10192 w 9525"/>
                <a:gd name="connsiteY13" fmla="*/ 0 h 19050"/>
                <a:gd name="connsiteX14" fmla="*/ 0 w 9525"/>
                <a:gd name="connsiteY14" fmla="*/ 0 h 19050"/>
                <a:gd name="connsiteX15" fmla="*/ 0 w 9525"/>
                <a:gd name="connsiteY15" fmla="*/ 0 h 19050"/>
                <a:gd name="connsiteX16" fmla="*/ 0 w 9525"/>
                <a:gd name="connsiteY16" fmla="*/ 0 h 19050"/>
                <a:gd name="connsiteX17" fmla="*/ 0 w 9525"/>
                <a:gd name="connsiteY17" fmla="*/ 0 h 19050"/>
                <a:gd name="connsiteX18" fmla="*/ 0 w 9525"/>
                <a:gd name="connsiteY18"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5" h="19050">
                  <a:moveTo>
                    <a:pt x="0" y="0"/>
                  </a:moveTo>
                  <a:lnTo>
                    <a:pt x="0" y="3429"/>
                  </a:lnTo>
                  <a:lnTo>
                    <a:pt x="6763" y="3429"/>
                  </a:lnTo>
                  <a:lnTo>
                    <a:pt x="6763" y="20383"/>
                  </a:lnTo>
                  <a:lnTo>
                    <a:pt x="3429" y="20383"/>
                  </a:lnTo>
                  <a:lnTo>
                    <a:pt x="3429" y="0"/>
                  </a:lnTo>
                  <a:lnTo>
                    <a:pt x="0" y="0"/>
                  </a:lnTo>
                  <a:lnTo>
                    <a:pt x="0" y="3429"/>
                  </a:lnTo>
                  <a:lnTo>
                    <a:pt x="0" y="0"/>
                  </a:lnTo>
                  <a:lnTo>
                    <a:pt x="0" y="0"/>
                  </a:lnTo>
                  <a:lnTo>
                    <a:pt x="0" y="23813"/>
                  </a:lnTo>
                  <a:lnTo>
                    <a:pt x="6763" y="23813"/>
                  </a:lnTo>
                  <a:lnTo>
                    <a:pt x="10192" y="23813"/>
                  </a:lnTo>
                  <a:lnTo>
                    <a:pt x="10192" y="0"/>
                  </a:lnTo>
                  <a:lnTo>
                    <a:pt x="0" y="0"/>
                  </a:lnTo>
                  <a:lnTo>
                    <a:pt x="0" y="0"/>
                  </a:lnTo>
                  <a:lnTo>
                    <a:pt x="0" y="0"/>
                  </a:lnTo>
                  <a:lnTo>
                    <a:pt x="0" y="0"/>
                  </a:lnTo>
                  <a:lnTo>
                    <a:pt x="0" y="0"/>
                  </a:lnTo>
                  <a:close/>
                </a:path>
              </a:pathLst>
            </a:custGeom>
            <a:solidFill>
              <a:srgbClr val="FFFFFF"/>
            </a:solidFill>
            <a:ln w="9525" cap="flat">
              <a:noFill/>
              <a:prstDash val="solid"/>
              <a:miter/>
            </a:ln>
          </p:spPr>
          <p:txBody>
            <a:bodyPr rtlCol="0" anchor="ctr"/>
            <a:lstStyle/>
            <a:p>
              <a:endParaRPr lang="zh-TW" altLang="en-US"/>
            </a:p>
          </p:txBody>
        </p:sp>
        <p:sp>
          <p:nvSpPr>
            <p:cNvPr id="38" name="手繪多邊形: 圖案 37">
              <a:extLst>
                <a:ext uri="{FF2B5EF4-FFF2-40B4-BE49-F238E27FC236}">
                  <a16:creationId xmlns:a16="http://schemas.microsoft.com/office/drawing/2014/main" id="{579AD2D5-0563-40E1-A4EC-697716067FA6}"/>
                </a:ext>
              </a:extLst>
            </p:cNvPr>
            <p:cNvSpPr/>
            <p:nvPr/>
          </p:nvSpPr>
          <p:spPr>
            <a:xfrm>
              <a:off x="-1878863" y="6313866"/>
              <a:ext cx="9525" cy="19050"/>
            </a:xfrm>
            <a:custGeom>
              <a:avLst/>
              <a:gdLst>
                <a:gd name="connsiteX0" fmla="*/ 0 w 0"/>
                <a:gd name="connsiteY0" fmla="*/ 0 h 19050"/>
                <a:gd name="connsiteX1" fmla="*/ 6763 w 0"/>
                <a:gd name="connsiteY1" fmla="*/ 0 h 19050"/>
                <a:gd name="connsiteX2" fmla="*/ 6763 w 0"/>
                <a:gd name="connsiteY2" fmla="*/ 20383 h 19050"/>
                <a:gd name="connsiteX3" fmla="*/ 0 w 0"/>
                <a:gd name="connsiteY3" fmla="*/ 20383 h 19050"/>
                <a:gd name="connsiteX4" fmla="*/ 0 w 0"/>
                <a:gd name="connsiteY4" fmla="*/ 0 h 19050"/>
                <a:gd name="connsiteX5" fmla="*/ 0 w 0"/>
                <a:gd name="connsiteY5"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h="19050">
                  <a:moveTo>
                    <a:pt x="0" y="0"/>
                  </a:moveTo>
                  <a:lnTo>
                    <a:pt x="6763" y="0"/>
                  </a:lnTo>
                  <a:lnTo>
                    <a:pt x="6763" y="20383"/>
                  </a:lnTo>
                  <a:lnTo>
                    <a:pt x="0" y="20383"/>
                  </a:lnTo>
                  <a:lnTo>
                    <a:pt x="0" y="0"/>
                  </a:lnTo>
                  <a:lnTo>
                    <a:pt x="0" y="0"/>
                  </a:lnTo>
                  <a:close/>
                </a:path>
              </a:pathLst>
            </a:custGeom>
            <a:solidFill>
              <a:srgbClr val="FFFFFF"/>
            </a:solidFill>
            <a:ln w="9525" cap="flat">
              <a:noFill/>
              <a:prstDash val="solid"/>
              <a:miter/>
            </a:ln>
          </p:spPr>
          <p:txBody>
            <a:bodyPr rtlCol="0" anchor="ctr"/>
            <a:lstStyle/>
            <a:p>
              <a:endParaRPr lang="zh-TW" altLang="en-US"/>
            </a:p>
          </p:txBody>
        </p:sp>
        <p:sp>
          <p:nvSpPr>
            <p:cNvPr id="39" name="手繪多邊形: 圖案 38">
              <a:extLst>
                <a:ext uri="{FF2B5EF4-FFF2-40B4-BE49-F238E27FC236}">
                  <a16:creationId xmlns:a16="http://schemas.microsoft.com/office/drawing/2014/main" id="{8A4C8A0E-60BA-423F-9D8B-3920D2C965A1}"/>
                </a:ext>
              </a:extLst>
            </p:cNvPr>
            <p:cNvSpPr/>
            <p:nvPr/>
          </p:nvSpPr>
          <p:spPr>
            <a:xfrm>
              <a:off x="-1878863" y="6313866"/>
              <a:ext cx="9525" cy="19050"/>
            </a:xfrm>
            <a:custGeom>
              <a:avLst/>
              <a:gdLst>
                <a:gd name="connsiteX0" fmla="*/ 0 w 9525"/>
                <a:gd name="connsiteY0" fmla="*/ 0 h 19050"/>
                <a:gd name="connsiteX1" fmla="*/ 0 w 9525"/>
                <a:gd name="connsiteY1" fmla="*/ 3429 h 19050"/>
                <a:gd name="connsiteX2" fmla="*/ 6763 w 9525"/>
                <a:gd name="connsiteY2" fmla="*/ 3429 h 19050"/>
                <a:gd name="connsiteX3" fmla="*/ 6763 w 9525"/>
                <a:gd name="connsiteY3" fmla="*/ 17050 h 19050"/>
                <a:gd name="connsiteX4" fmla="*/ 3429 w 9525"/>
                <a:gd name="connsiteY4" fmla="*/ 17050 h 19050"/>
                <a:gd name="connsiteX5" fmla="*/ 3429 w 9525"/>
                <a:gd name="connsiteY5" fmla="*/ 0 h 19050"/>
                <a:gd name="connsiteX6" fmla="*/ 0 w 9525"/>
                <a:gd name="connsiteY6" fmla="*/ 0 h 19050"/>
                <a:gd name="connsiteX7" fmla="*/ 0 w 9525"/>
                <a:gd name="connsiteY7" fmla="*/ 3429 h 19050"/>
                <a:gd name="connsiteX8" fmla="*/ 0 w 9525"/>
                <a:gd name="connsiteY8" fmla="*/ 0 h 19050"/>
                <a:gd name="connsiteX9" fmla="*/ 0 w 9525"/>
                <a:gd name="connsiteY9" fmla="*/ 0 h 19050"/>
                <a:gd name="connsiteX10" fmla="*/ 0 w 9525"/>
                <a:gd name="connsiteY10" fmla="*/ 20383 h 19050"/>
                <a:gd name="connsiteX11" fmla="*/ 6763 w 9525"/>
                <a:gd name="connsiteY11" fmla="*/ 20383 h 19050"/>
                <a:gd name="connsiteX12" fmla="*/ 10192 w 9525"/>
                <a:gd name="connsiteY12" fmla="*/ 20383 h 19050"/>
                <a:gd name="connsiteX13" fmla="*/ 10192 w 9525"/>
                <a:gd name="connsiteY13" fmla="*/ 0 h 19050"/>
                <a:gd name="connsiteX14" fmla="*/ 0 w 9525"/>
                <a:gd name="connsiteY14" fmla="*/ 0 h 19050"/>
                <a:gd name="connsiteX15" fmla="*/ 0 w 9525"/>
                <a:gd name="connsiteY15" fmla="*/ 0 h 19050"/>
                <a:gd name="connsiteX16" fmla="*/ 0 w 9525"/>
                <a:gd name="connsiteY16" fmla="*/ 0 h 19050"/>
                <a:gd name="connsiteX17" fmla="*/ 0 w 9525"/>
                <a:gd name="connsiteY17" fmla="*/ 0 h 19050"/>
                <a:gd name="connsiteX18" fmla="*/ 0 w 9525"/>
                <a:gd name="connsiteY18"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5" h="19050">
                  <a:moveTo>
                    <a:pt x="0" y="0"/>
                  </a:moveTo>
                  <a:lnTo>
                    <a:pt x="0" y="3429"/>
                  </a:lnTo>
                  <a:lnTo>
                    <a:pt x="6763" y="3429"/>
                  </a:lnTo>
                  <a:lnTo>
                    <a:pt x="6763" y="17050"/>
                  </a:lnTo>
                  <a:lnTo>
                    <a:pt x="3429" y="17050"/>
                  </a:lnTo>
                  <a:lnTo>
                    <a:pt x="3429" y="0"/>
                  </a:lnTo>
                  <a:lnTo>
                    <a:pt x="0" y="0"/>
                  </a:lnTo>
                  <a:lnTo>
                    <a:pt x="0" y="3429"/>
                  </a:lnTo>
                  <a:lnTo>
                    <a:pt x="0" y="0"/>
                  </a:lnTo>
                  <a:lnTo>
                    <a:pt x="0" y="0"/>
                  </a:lnTo>
                  <a:lnTo>
                    <a:pt x="0" y="20383"/>
                  </a:lnTo>
                  <a:lnTo>
                    <a:pt x="6763" y="20383"/>
                  </a:lnTo>
                  <a:lnTo>
                    <a:pt x="10192" y="20383"/>
                  </a:lnTo>
                  <a:lnTo>
                    <a:pt x="10192" y="0"/>
                  </a:lnTo>
                  <a:lnTo>
                    <a:pt x="0" y="0"/>
                  </a:lnTo>
                  <a:lnTo>
                    <a:pt x="0" y="0"/>
                  </a:lnTo>
                  <a:lnTo>
                    <a:pt x="0" y="0"/>
                  </a:lnTo>
                  <a:lnTo>
                    <a:pt x="0" y="0"/>
                  </a:lnTo>
                  <a:lnTo>
                    <a:pt x="0" y="0"/>
                  </a:lnTo>
                  <a:close/>
                </a:path>
              </a:pathLst>
            </a:custGeom>
            <a:solidFill>
              <a:srgbClr val="FFFFFF"/>
            </a:solidFill>
            <a:ln w="9525" cap="flat">
              <a:noFill/>
              <a:prstDash val="solid"/>
              <a:miter/>
            </a:ln>
          </p:spPr>
          <p:txBody>
            <a:bodyPr rtlCol="0" anchor="ctr"/>
            <a:lstStyle/>
            <a:p>
              <a:endParaRPr lang="zh-TW" altLang="en-US"/>
            </a:p>
          </p:txBody>
        </p:sp>
        <p:sp>
          <p:nvSpPr>
            <p:cNvPr id="40" name="手繪多邊形: 圖案 39">
              <a:extLst>
                <a:ext uri="{FF2B5EF4-FFF2-40B4-BE49-F238E27FC236}">
                  <a16:creationId xmlns:a16="http://schemas.microsoft.com/office/drawing/2014/main" id="{F3D59F79-61D4-44D7-83BB-A1E6821B316F}"/>
                </a:ext>
              </a:extLst>
            </p:cNvPr>
            <p:cNvSpPr/>
            <p:nvPr/>
          </p:nvSpPr>
          <p:spPr>
            <a:xfrm>
              <a:off x="-1940013" y="6059167"/>
              <a:ext cx="123825" cy="9525"/>
            </a:xfrm>
            <a:custGeom>
              <a:avLst/>
              <a:gdLst>
                <a:gd name="connsiteX0" fmla="*/ 132493 w 123825"/>
                <a:gd name="connsiteY0" fmla="*/ 0 h 0"/>
                <a:gd name="connsiteX1" fmla="*/ 0 w 123825"/>
                <a:gd name="connsiteY1" fmla="*/ 0 h 0"/>
                <a:gd name="connsiteX2" fmla="*/ 0 w 123825"/>
                <a:gd name="connsiteY2" fmla="*/ 6763 h 0"/>
                <a:gd name="connsiteX3" fmla="*/ 132493 w 123825"/>
                <a:gd name="connsiteY3" fmla="*/ 6763 h 0"/>
                <a:gd name="connsiteX4" fmla="*/ 132493 w 123825"/>
                <a:gd name="connsiteY4" fmla="*/ 0 h 0"/>
                <a:gd name="connsiteX5" fmla="*/ 132493 w 123825"/>
                <a:gd name="connsiteY5"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a:moveTo>
                    <a:pt x="132493" y="0"/>
                  </a:moveTo>
                  <a:lnTo>
                    <a:pt x="0" y="0"/>
                  </a:lnTo>
                  <a:lnTo>
                    <a:pt x="0" y="6763"/>
                  </a:lnTo>
                  <a:lnTo>
                    <a:pt x="132493" y="6763"/>
                  </a:lnTo>
                  <a:lnTo>
                    <a:pt x="132493" y="0"/>
                  </a:lnTo>
                  <a:lnTo>
                    <a:pt x="132493" y="0"/>
                  </a:lnTo>
                  <a:close/>
                </a:path>
              </a:pathLst>
            </a:custGeom>
            <a:solidFill>
              <a:srgbClr val="FFFFFF"/>
            </a:solidFill>
            <a:ln w="9525" cap="flat">
              <a:noFill/>
              <a:prstDash val="solid"/>
              <a:miter/>
            </a:ln>
          </p:spPr>
          <p:txBody>
            <a:bodyPr rtlCol="0" anchor="ctr"/>
            <a:lstStyle/>
            <a:p>
              <a:endParaRPr lang="zh-TW" altLang="en-US"/>
            </a:p>
          </p:txBody>
        </p:sp>
        <p:sp>
          <p:nvSpPr>
            <p:cNvPr id="41" name="手繪多邊形: 圖案 40">
              <a:extLst>
                <a:ext uri="{FF2B5EF4-FFF2-40B4-BE49-F238E27FC236}">
                  <a16:creationId xmlns:a16="http://schemas.microsoft.com/office/drawing/2014/main" id="{39C5FB28-9A7A-496F-A801-2DC290A6EE30}"/>
                </a:ext>
              </a:extLst>
            </p:cNvPr>
            <p:cNvSpPr/>
            <p:nvPr/>
          </p:nvSpPr>
          <p:spPr>
            <a:xfrm>
              <a:off x="-1946299" y="6059168"/>
              <a:ext cx="142875" cy="9525"/>
            </a:xfrm>
            <a:custGeom>
              <a:avLst/>
              <a:gdLst>
                <a:gd name="connsiteX0" fmla="*/ 6763 w 142875"/>
                <a:gd name="connsiteY0" fmla="*/ 0 h 0"/>
                <a:gd name="connsiteX1" fmla="*/ 0 w 142875"/>
                <a:gd name="connsiteY1" fmla="*/ 0 h 0"/>
                <a:gd name="connsiteX2" fmla="*/ 0 w 142875"/>
                <a:gd name="connsiteY2" fmla="*/ 6763 h 0"/>
                <a:gd name="connsiteX3" fmla="*/ 6763 w 142875"/>
                <a:gd name="connsiteY3" fmla="*/ 6763 h 0"/>
                <a:gd name="connsiteX4" fmla="*/ 6763 w 142875"/>
                <a:gd name="connsiteY4" fmla="*/ 0 h 0"/>
                <a:gd name="connsiteX5" fmla="*/ 149638 w 142875"/>
                <a:gd name="connsiteY5" fmla="*/ 0 h 0"/>
                <a:gd name="connsiteX6" fmla="*/ 139446 w 142875"/>
                <a:gd name="connsiteY6" fmla="*/ 0 h 0"/>
                <a:gd name="connsiteX7" fmla="*/ 139446 w 142875"/>
                <a:gd name="connsiteY7" fmla="*/ 6763 h 0"/>
                <a:gd name="connsiteX8" fmla="*/ 149638 w 142875"/>
                <a:gd name="connsiteY8" fmla="*/ 6763 h 0"/>
                <a:gd name="connsiteX9" fmla="*/ 149638 w 142875"/>
                <a:gd name="connsiteY9"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875">
                  <a:moveTo>
                    <a:pt x="6763" y="0"/>
                  </a:moveTo>
                  <a:lnTo>
                    <a:pt x="0" y="0"/>
                  </a:lnTo>
                  <a:lnTo>
                    <a:pt x="0" y="6763"/>
                  </a:lnTo>
                  <a:lnTo>
                    <a:pt x="6763" y="6763"/>
                  </a:lnTo>
                  <a:lnTo>
                    <a:pt x="6763" y="0"/>
                  </a:lnTo>
                  <a:close/>
                  <a:moveTo>
                    <a:pt x="149638" y="0"/>
                  </a:moveTo>
                  <a:lnTo>
                    <a:pt x="139446" y="0"/>
                  </a:lnTo>
                  <a:lnTo>
                    <a:pt x="139446" y="6763"/>
                  </a:lnTo>
                  <a:lnTo>
                    <a:pt x="149638" y="6763"/>
                  </a:lnTo>
                  <a:lnTo>
                    <a:pt x="149638" y="0"/>
                  </a:lnTo>
                  <a:close/>
                </a:path>
              </a:pathLst>
            </a:custGeom>
            <a:solidFill>
              <a:srgbClr val="FFFFFF"/>
            </a:solidFill>
            <a:ln w="9525" cap="flat">
              <a:noFill/>
              <a:prstDash val="solid"/>
              <a:miter/>
            </a:ln>
          </p:spPr>
          <p:txBody>
            <a:bodyPr rtlCol="0" anchor="ctr"/>
            <a:lstStyle/>
            <a:p>
              <a:endParaRPr lang="zh-TW" altLang="en-US"/>
            </a:p>
          </p:txBody>
        </p:sp>
        <p:sp>
          <p:nvSpPr>
            <p:cNvPr id="42" name="手繪多邊形: 圖案 41">
              <a:extLst>
                <a:ext uri="{FF2B5EF4-FFF2-40B4-BE49-F238E27FC236}">
                  <a16:creationId xmlns:a16="http://schemas.microsoft.com/office/drawing/2014/main" id="{AB5FA7E5-7147-408A-A859-B5C6DDBE1927}"/>
                </a:ext>
              </a:extLst>
            </p:cNvPr>
            <p:cNvSpPr/>
            <p:nvPr/>
          </p:nvSpPr>
          <p:spPr>
            <a:xfrm>
              <a:off x="-1953539" y="6025258"/>
              <a:ext cx="38100" cy="9525"/>
            </a:xfrm>
            <a:custGeom>
              <a:avLst/>
              <a:gdLst>
                <a:gd name="connsiteX0" fmla="*/ 6763 w 38100"/>
                <a:gd name="connsiteY0" fmla="*/ 10192 h 9525"/>
                <a:gd name="connsiteX1" fmla="*/ 40767 w 38100"/>
                <a:gd name="connsiteY1" fmla="*/ 10192 h 9525"/>
                <a:gd name="connsiteX2" fmla="*/ 47530 w 38100"/>
                <a:gd name="connsiteY2" fmla="*/ 3429 h 9525"/>
                <a:gd name="connsiteX3" fmla="*/ 40767 w 38100"/>
                <a:gd name="connsiteY3" fmla="*/ 0 h 9525"/>
                <a:gd name="connsiteX4" fmla="*/ 6763 w 38100"/>
                <a:gd name="connsiteY4" fmla="*/ 0 h 9525"/>
                <a:gd name="connsiteX5" fmla="*/ 0 w 38100"/>
                <a:gd name="connsiteY5" fmla="*/ 3429 h 9525"/>
                <a:gd name="connsiteX6" fmla="*/ 6763 w 38100"/>
                <a:gd name="connsiteY6" fmla="*/ 10192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9525">
                  <a:moveTo>
                    <a:pt x="6763" y="10192"/>
                  </a:moveTo>
                  <a:lnTo>
                    <a:pt x="40767" y="10192"/>
                  </a:lnTo>
                  <a:cubicBezTo>
                    <a:pt x="44387" y="9916"/>
                    <a:pt x="47254" y="7049"/>
                    <a:pt x="47530" y="3429"/>
                  </a:cubicBezTo>
                  <a:cubicBezTo>
                    <a:pt x="45711" y="1572"/>
                    <a:pt x="43339" y="371"/>
                    <a:pt x="40767" y="0"/>
                  </a:cubicBezTo>
                  <a:lnTo>
                    <a:pt x="6763" y="0"/>
                  </a:lnTo>
                  <a:cubicBezTo>
                    <a:pt x="4191" y="371"/>
                    <a:pt x="1819" y="1572"/>
                    <a:pt x="0" y="3429"/>
                  </a:cubicBezTo>
                  <a:cubicBezTo>
                    <a:pt x="276" y="7049"/>
                    <a:pt x="3143" y="9916"/>
                    <a:pt x="6763" y="10192"/>
                  </a:cubicBezTo>
                </a:path>
              </a:pathLst>
            </a:custGeom>
            <a:solidFill>
              <a:srgbClr val="FFFFFF"/>
            </a:solidFill>
            <a:ln w="9525" cap="flat">
              <a:noFill/>
              <a:prstDash val="solid"/>
              <a:miter/>
            </a:ln>
          </p:spPr>
          <p:txBody>
            <a:bodyPr rtlCol="0" anchor="ctr"/>
            <a:lstStyle/>
            <a:p>
              <a:endParaRPr lang="zh-TW" altLang="en-US"/>
            </a:p>
          </p:txBody>
        </p:sp>
        <p:sp>
          <p:nvSpPr>
            <p:cNvPr id="44" name="手繪多邊形: 圖案 43">
              <a:extLst>
                <a:ext uri="{FF2B5EF4-FFF2-40B4-BE49-F238E27FC236}">
                  <a16:creationId xmlns:a16="http://schemas.microsoft.com/office/drawing/2014/main" id="{B6D00C03-B611-4E20-A9A3-ED12670E228A}"/>
                </a:ext>
              </a:extLst>
            </p:cNvPr>
            <p:cNvSpPr/>
            <p:nvPr/>
          </p:nvSpPr>
          <p:spPr>
            <a:xfrm>
              <a:off x="-2655055" y="5812807"/>
              <a:ext cx="285750" cy="285750"/>
            </a:xfrm>
            <a:custGeom>
              <a:avLst/>
              <a:gdLst>
                <a:gd name="connsiteX0" fmla="*/ 203263 w 285750"/>
                <a:gd name="connsiteY0" fmla="*/ 125679 h 285750"/>
                <a:gd name="connsiteX1" fmla="*/ 197167 w 285750"/>
                <a:gd name="connsiteY1" fmla="*/ 125679 h 285750"/>
                <a:gd name="connsiteX2" fmla="*/ 176784 w 285750"/>
                <a:gd name="connsiteY2" fmla="*/ 38239 h 285750"/>
                <a:gd name="connsiteX3" fmla="*/ 132302 w 285750"/>
                <a:gd name="connsiteY3" fmla="*/ 5664 h 285750"/>
                <a:gd name="connsiteX4" fmla="*/ 2486 w 285750"/>
                <a:gd name="connsiteY4" fmla="*/ 68605 h 285750"/>
                <a:gd name="connsiteX5" fmla="*/ 0 w 285750"/>
                <a:gd name="connsiteY5" fmla="*/ 76911 h 285750"/>
                <a:gd name="connsiteX6" fmla="*/ 4763 w 285750"/>
                <a:gd name="connsiteY6" fmla="*/ 76911 h 285750"/>
                <a:gd name="connsiteX7" fmla="*/ 16097 w 285750"/>
                <a:gd name="connsiteY7" fmla="*/ 88246 h 285750"/>
                <a:gd name="connsiteX8" fmla="*/ 16097 w 285750"/>
                <a:gd name="connsiteY8" fmla="*/ 173971 h 285750"/>
                <a:gd name="connsiteX9" fmla="*/ 28004 w 285750"/>
                <a:gd name="connsiteY9" fmla="*/ 185877 h 285750"/>
                <a:gd name="connsiteX10" fmla="*/ 55912 w 285750"/>
                <a:gd name="connsiteY10" fmla="*/ 185877 h 285750"/>
                <a:gd name="connsiteX11" fmla="*/ 68199 w 285750"/>
                <a:gd name="connsiteY11" fmla="*/ 198164 h 285750"/>
                <a:gd name="connsiteX12" fmla="*/ 68199 w 285750"/>
                <a:gd name="connsiteY12" fmla="*/ 287985 h 285750"/>
                <a:gd name="connsiteX13" fmla="*/ 206312 w 285750"/>
                <a:gd name="connsiteY13" fmla="*/ 287985 h 285750"/>
                <a:gd name="connsiteX14" fmla="*/ 206312 w 285750"/>
                <a:gd name="connsiteY14" fmla="*/ 287985 h 285750"/>
                <a:gd name="connsiteX15" fmla="*/ 286178 w 285750"/>
                <a:gd name="connsiteY15" fmla="*/ 205165 h 285750"/>
                <a:gd name="connsiteX16" fmla="*/ 203359 w 285750"/>
                <a:gd name="connsiteY16" fmla="*/ 125298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5750" h="285750">
                  <a:moveTo>
                    <a:pt x="203263" y="125679"/>
                  </a:moveTo>
                  <a:cubicBezTo>
                    <a:pt x="201168" y="125679"/>
                    <a:pt x="199168" y="125679"/>
                    <a:pt x="197167" y="125679"/>
                  </a:cubicBezTo>
                  <a:cubicBezTo>
                    <a:pt x="204635" y="94951"/>
                    <a:pt x="197072" y="62500"/>
                    <a:pt x="176784" y="38239"/>
                  </a:cubicBezTo>
                  <a:cubicBezTo>
                    <a:pt x="165630" y="23085"/>
                    <a:pt x="150114" y="11722"/>
                    <a:pt x="132302" y="5664"/>
                  </a:cubicBezTo>
                  <a:cubicBezTo>
                    <a:pt x="79077" y="-12805"/>
                    <a:pt x="20955" y="15380"/>
                    <a:pt x="2486" y="68605"/>
                  </a:cubicBezTo>
                  <a:cubicBezTo>
                    <a:pt x="1543" y="71339"/>
                    <a:pt x="714" y="74111"/>
                    <a:pt x="0" y="76911"/>
                  </a:cubicBezTo>
                  <a:lnTo>
                    <a:pt x="4763" y="76911"/>
                  </a:lnTo>
                  <a:cubicBezTo>
                    <a:pt x="11020" y="76911"/>
                    <a:pt x="16097" y="81988"/>
                    <a:pt x="16097" y="88246"/>
                  </a:cubicBezTo>
                  <a:lnTo>
                    <a:pt x="16097" y="173971"/>
                  </a:lnTo>
                  <a:cubicBezTo>
                    <a:pt x="16097" y="180543"/>
                    <a:pt x="21431" y="185877"/>
                    <a:pt x="28004" y="185877"/>
                  </a:cubicBezTo>
                  <a:lnTo>
                    <a:pt x="55912" y="185877"/>
                  </a:lnTo>
                  <a:cubicBezTo>
                    <a:pt x="62694" y="185877"/>
                    <a:pt x="68199" y="191382"/>
                    <a:pt x="68199" y="198164"/>
                  </a:cubicBezTo>
                  <a:lnTo>
                    <a:pt x="68199" y="287985"/>
                  </a:lnTo>
                  <a:lnTo>
                    <a:pt x="206312" y="287985"/>
                  </a:lnTo>
                  <a:lnTo>
                    <a:pt x="206312" y="287985"/>
                  </a:lnTo>
                  <a:cubicBezTo>
                    <a:pt x="251241" y="287166"/>
                    <a:pt x="286998" y="250095"/>
                    <a:pt x="286178" y="205165"/>
                  </a:cubicBezTo>
                  <a:cubicBezTo>
                    <a:pt x="285359" y="160236"/>
                    <a:pt x="248288" y="124479"/>
                    <a:pt x="203359" y="125298"/>
                  </a:cubicBezTo>
                  <a:close/>
                </a:path>
              </a:pathLst>
            </a:custGeom>
            <a:solidFill>
              <a:srgbClr val="FFFFFF"/>
            </a:solidFill>
            <a:ln w="9525" cap="flat">
              <a:noFill/>
              <a:prstDash val="solid"/>
              <a:miter/>
            </a:ln>
          </p:spPr>
          <p:txBody>
            <a:bodyPr rtlCol="0" anchor="ctr"/>
            <a:lstStyle/>
            <a:p>
              <a:endParaRPr lang="zh-TW" altLang="en-US"/>
            </a:p>
          </p:txBody>
        </p:sp>
        <p:sp>
          <p:nvSpPr>
            <p:cNvPr id="45" name="手繪多邊形: 圖案 44">
              <a:extLst>
                <a:ext uri="{FF2B5EF4-FFF2-40B4-BE49-F238E27FC236}">
                  <a16:creationId xmlns:a16="http://schemas.microsoft.com/office/drawing/2014/main" id="{25614C18-A682-4B86-8B65-8BCCD6890E2D}"/>
                </a:ext>
              </a:extLst>
            </p:cNvPr>
            <p:cNvSpPr/>
            <p:nvPr/>
          </p:nvSpPr>
          <p:spPr>
            <a:xfrm>
              <a:off x="-2688107" y="6014210"/>
              <a:ext cx="85725" cy="85725"/>
            </a:xfrm>
            <a:custGeom>
              <a:avLst/>
              <a:gdLst>
                <a:gd name="connsiteX0" fmla="*/ 79057 w 85725"/>
                <a:gd name="connsiteY0" fmla="*/ 0 h 85725"/>
                <a:gd name="connsiteX1" fmla="*/ 86487 w 85725"/>
                <a:gd name="connsiteY1" fmla="*/ 7429 h 85725"/>
                <a:gd name="connsiteX2" fmla="*/ 86487 w 85725"/>
                <a:gd name="connsiteY2" fmla="*/ 79629 h 85725"/>
                <a:gd name="connsiteX3" fmla="*/ 79057 w 85725"/>
                <a:gd name="connsiteY3" fmla="*/ 87059 h 85725"/>
                <a:gd name="connsiteX4" fmla="*/ 7429 w 85725"/>
                <a:gd name="connsiteY4" fmla="*/ 87059 h 85725"/>
                <a:gd name="connsiteX5" fmla="*/ 0 w 85725"/>
                <a:gd name="connsiteY5" fmla="*/ 79629 h 85725"/>
                <a:gd name="connsiteX6" fmla="*/ 0 w 85725"/>
                <a:gd name="connsiteY6" fmla="*/ 7429 h 85725"/>
                <a:gd name="connsiteX7" fmla="*/ 7429 w 85725"/>
                <a:gd name="connsiteY7"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725" h="85725">
                  <a:moveTo>
                    <a:pt x="79057" y="0"/>
                  </a:moveTo>
                  <a:cubicBezTo>
                    <a:pt x="83161" y="0"/>
                    <a:pt x="86487" y="3326"/>
                    <a:pt x="86487" y="7429"/>
                  </a:cubicBezTo>
                  <a:lnTo>
                    <a:pt x="86487" y="79629"/>
                  </a:lnTo>
                  <a:cubicBezTo>
                    <a:pt x="86487" y="83732"/>
                    <a:pt x="83161" y="87059"/>
                    <a:pt x="79057" y="87059"/>
                  </a:cubicBezTo>
                  <a:lnTo>
                    <a:pt x="7429" y="87059"/>
                  </a:lnTo>
                  <a:cubicBezTo>
                    <a:pt x="3326" y="87059"/>
                    <a:pt x="0" y="83732"/>
                    <a:pt x="0" y="79629"/>
                  </a:cubicBezTo>
                  <a:lnTo>
                    <a:pt x="0" y="7429"/>
                  </a:lnTo>
                  <a:cubicBezTo>
                    <a:pt x="0" y="3326"/>
                    <a:pt x="3326" y="0"/>
                    <a:pt x="7429" y="0"/>
                  </a:cubicBezTo>
                  <a:close/>
                </a:path>
              </a:pathLst>
            </a:custGeom>
            <a:solidFill>
              <a:srgbClr val="FFFFFF">
                <a:alpha val="70000"/>
              </a:srgbClr>
            </a:solidFill>
            <a:ln w="9525" cap="flat">
              <a:noFill/>
              <a:prstDash val="solid"/>
              <a:miter/>
            </a:ln>
          </p:spPr>
          <p:txBody>
            <a:bodyPr rtlCol="0" anchor="ctr"/>
            <a:lstStyle/>
            <a:p>
              <a:endParaRPr lang="zh-TW" altLang="en-US"/>
            </a:p>
          </p:txBody>
        </p:sp>
        <p:sp>
          <p:nvSpPr>
            <p:cNvPr id="46" name="手繪多邊形: 圖案 45">
              <a:extLst>
                <a:ext uri="{FF2B5EF4-FFF2-40B4-BE49-F238E27FC236}">
                  <a16:creationId xmlns:a16="http://schemas.microsoft.com/office/drawing/2014/main" id="{7E736FB5-234E-4E00-B5BF-3EC69D9E7C94}"/>
                </a:ext>
              </a:extLst>
            </p:cNvPr>
            <p:cNvSpPr/>
            <p:nvPr/>
          </p:nvSpPr>
          <p:spPr>
            <a:xfrm>
              <a:off x="-2741256" y="5906958"/>
              <a:ext cx="85725" cy="76200"/>
            </a:xfrm>
            <a:custGeom>
              <a:avLst/>
              <a:gdLst>
                <a:gd name="connsiteX0" fmla="*/ 79534 w 85725"/>
                <a:gd name="connsiteY0" fmla="*/ 0 h 76200"/>
                <a:gd name="connsiteX1" fmla="*/ 87059 w 85725"/>
                <a:gd name="connsiteY1" fmla="*/ 7525 h 76200"/>
                <a:gd name="connsiteX2" fmla="*/ 87059 w 85725"/>
                <a:gd name="connsiteY2" fmla="*/ 75057 h 76200"/>
                <a:gd name="connsiteX3" fmla="*/ 79534 w 85725"/>
                <a:gd name="connsiteY3" fmla="*/ 82582 h 76200"/>
                <a:gd name="connsiteX4" fmla="*/ 7525 w 85725"/>
                <a:gd name="connsiteY4" fmla="*/ 82582 h 76200"/>
                <a:gd name="connsiteX5" fmla="*/ 0 w 85725"/>
                <a:gd name="connsiteY5" fmla="*/ 75057 h 76200"/>
                <a:gd name="connsiteX6" fmla="*/ 0 w 85725"/>
                <a:gd name="connsiteY6" fmla="*/ 7525 h 76200"/>
                <a:gd name="connsiteX7" fmla="*/ 7525 w 85725"/>
                <a:gd name="connsiteY7" fmla="*/ 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725" h="76200">
                  <a:moveTo>
                    <a:pt x="79534" y="0"/>
                  </a:moveTo>
                  <a:cubicBezTo>
                    <a:pt x="83690" y="0"/>
                    <a:pt x="87059" y="3369"/>
                    <a:pt x="87059" y="7525"/>
                  </a:cubicBezTo>
                  <a:lnTo>
                    <a:pt x="87059" y="75057"/>
                  </a:lnTo>
                  <a:cubicBezTo>
                    <a:pt x="87059" y="79213"/>
                    <a:pt x="83690" y="82582"/>
                    <a:pt x="79534" y="82582"/>
                  </a:cubicBezTo>
                  <a:lnTo>
                    <a:pt x="7525" y="82582"/>
                  </a:lnTo>
                  <a:cubicBezTo>
                    <a:pt x="3369" y="82582"/>
                    <a:pt x="0" y="79213"/>
                    <a:pt x="0" y="75057"/>
                  </a:cubicBezTo>
                  <a:lnTo>
                    <a:pt x="0" y="7525"/>
                  </a:lnTo>
                  <a:cubicBezTo>
                    <a:pt x="0" y="3369"/>
                    <a:pt x="3369" y="0"/>
                    <a:pt x="7525" y="0"/>
                  </a:cubicBezTo>
                  <a:close/>
                </a:path>
              </a:pathLst>
            </a:custGeom>
            <a:solidFill>
              <a:srgbClr val="FFFFFF">
                <a:alpha val="40000"/>
              </a:srgbClr>
            </a:solidFill>
            <a:ln w="9525" cap="flat">
              <a:noFill/>
              <a:prstDash val="solid"/>
              <a:miter/>
            </a:ln>
          </p:spPr>
          <p:txBody>
            <a:bodyPr rtlCol="0" anchor="ctr"/>
            <a:lstStyle/>
            <a:p>
              <a:endParaRPr lang="zh-TW" altLang="en-US"/>
            </a:p>
          </p:txBody>
        </p:sp>
        <p:sp>
          <p:nvSpPr>
            <p:cNvPr id="47" name="手繪多邊形: 圖案 46">
              <a:extLst>
                <a:ext uri="{FF2B5EF4-FFF2-40B4-BE49-F238E27FC236}">
                  <a16:creationId xmlns:a16="http://schemas.microsoft.com/office/drawing/2014/main" id="{A209F92F-9A23-41D5-9645-66B392B13582}"/>
                </a:ext>
              </a:extLst>
            </p:cNvPr>
            <p:cNvSpPr/>
            <p:nvPr/>
          </p:nvSpPr>
          <p:spPr>
            <a:xfrm>
              <a:off x="-2792310" y="5934962"/>
              <a:ext cx="28575" cy="28575"/>
            </a:xfrm>
            <a:custGeom>
              <a:avLst/>
              <a:gdLst>
                <a:gd name="connsiteX0" fmla="*/ 27051 w 28575"/>
                <a:gd name="connsiteY0" fmla="*/ 0 h 28575"/>
                <a:gd name="connsiteX1" fmla="*/ 32195 w 28575"/>
                <a:gd name="connsiteY1" fmla="*/ 5144 h 28575"/>
                <a:gd name="connsiteX2" fmla="*/ 32195 w 28575"/>
                <a:gd name="connsiteY2" fmla="*/ 27051 h 28575"/>
                <a:gd name="connsiteX3" fmla="*/ 27051 w 28575"/>
                <a:gd name="connsiteY3" fmla="*/ 32195 h 28575"/>
                <a:gd name="connsiteX4" fmla="*/ 5144 w 28575"/>
                <a:gd name="connsiteY4" fmla="*/ 32195 h 28575"/>
                <a:gd name="connsiteX5" fmla="*/ 0 w 28575"/>
                <a:gd name="connsiteY5" fmla="*/ 27051 h 28575"/>
                <a:gd name="connsiteX6" fmla="*/ 0 w 28575"/>
                <a:gd name="connsiteY6" fmla="*/ 5144 h 28575"/>
                <a:gd name="connsiteX7" fmla="*/ 5144 w 28575"/>
                <a:gd name="connsiteY7"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28575">
                  <a:moveTo>
                    <a:pt x="27051" y="0"/>
                  </a:moveTo>
                  <a:cubicBezTo>
                    <a:pt x="29892" y="0"/>
                    <a:pt x="32195" y="2303"/>
                    <a:pt x="32195" y="5144"/>
                  </a:cubicBezTo>
                  <a:lnTo>
                    <a:pt x="32195" y="27051"/>
                  </a:lnTo>
                  <a:cubicBezTo>
                    <a:pt x="32195" y="29892"/>
                    <a:pt x="29892" y="32195"/>
                    <a:pt x="27051" y="32195"/>
                  </a:cubicBezTo>
                  <a:lnTo>
                    <a:pt x="5144" y="32195"/>
                  </a:lnTo>
                  <a:cubicBezTo>
                    <a:pt x="2303" y="32195"/>
                    <a:pt x="0" y="29892"/>
                    <a:pt x="0" y="27051"/>
                  </a:cubicBezTo>
                  <a:lnTo>
                    <a:pt x="0" y="5144"/>
                  </a:lnTo>
                  <a:cubicBezTo>
                    <a:pt x="0" y="2303"/>
                    <a:pt x="2303" y="0"/>
                    <a:pt x="5144" y="0"/>
                  </a:cubicBezTo>
                  <a:close/>
                </a:path>
              </a:pathLst>
            </a:custGeom>
            <a:solidFill>
              <a:srgbClr val="FFFFFF"/>
            </a:solidFill>
            <a:ln w="9525" cap="flat">
              <a:noFill/>
              <a:prstDash val="solid"/>
              <a:miter/>
            </a:ln>
          </p:spPr>
          <p:txBody>
            <a:bodyPr rtlCol="0" anchor="ctr"/>
            <a:lstStyle/>
            <a:p>
              <a:endParaRPr lang="zh-TW" altLang="en-US"/>
            </a:p>
          </p:txBody>
        </p:sp>
        <p:sp>
          <p:nvSpPr>
            <p:cNvPr id="48" name="手繪多邊形: 圖案 47">
              <a:extLst>
                <a:ext uri="{FF2B5EF4-FFF2-40B4-BE49-F238E27FC236}">
                  <a16:creationId xmlns:a16="http://schemas.microsoft.com/office/drawing/2014/main" id="{F3630A72-9F3C-483E-823D-B61481152A63}"/>
                </a:ext>
              </a:extLst>
            </p:cNvPr>
            <p:cNvSpPr/>
            <p:nvPr/>
          </p:nvSpPr>
          <p:spPr>
            <a:xfrm>
              <a:off x="-2839364" y="6054500"/>
              <a:ext cx="28575" cy="28575"/>
            </a:xfrm>
            <a:custGeom>
              <a:avLst/>
              <a:gdLst>
                <a:gd name="connsiteX0" fmla="*/ 28575 w 28575"/>
                <a:gd name="connsiteY0" fmla="*/ 0 h 28575"/>
                <a:gd name="connsiteX1" fmla="*/ 33909 w 28575"/>
                <a:gd name="connsiteY1" fmla="*/ 5334 h 28575"/>
                <a:gd name="connsiteX2" fmla="*/ 33909 w 28575"/>
                <a:gd name="connsiteY2" fmla="*/ 32385 h 28575"/>
                <a:gd name="connsiteX3" fmla="*/ 28575 w 28575"/>
                <a:gd name="connsiteY3" fmla="*/ 37719 h 28575"/>
                <a:gd name="connsiteX4" fmla="*/ 5334 w 28575"/>
                <a:gd name="connsiteY4" fmla="*/ 37719 h 28575"/>
                <a:gd name="connsiteX5" fmla="*/ 0 w 28575"/>
                <a:gd name="connsiteY5" fmla="*/ 32385 h 28575"/>
                <a:gd name="connsiteX6" fmla="*/ 0 w 28575"/>
                <a:gd name="connsiteY6" fmla="*/ 5334 h 28575"/>
                <a:gd name="connsiteX7" fmla="*/ 5334 w 28575"/>
                <a:gd name="connsiteY7"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28575">
                  <a:moveTo>
                    <a:pt x="28575" y="0"/>
                  </a:moveTo>
                  <a:cubicBezTo>
                    <a:pt x="31521" y="0"/>
                    <a:pt x="33909" y="2388"/>
                    <a:pt x="33909" y="5334"/>
                  </a:cubicBezTo>
                  <a:lnTo>
                    <a:pt x="33909" y="32385"/>
                  </a:lnTo>
                  <a:cubicBezTo>
                    <a:pt x="33909" y="35331"/>
                    <a:pt x="31521" y="37719"/>
                    <a:pt x="28575" y="37719"/>
                  </a:cubicBezTo>
                  <a:lnTo>
                    <a:pt x="5334" y="37719"/>
                  </a:lnTo>
                  <a:cubicBezTo>
                    <a:pt x="2388" y="37719"/>
                    <a:pt x="0" y="35331"/>
                    <a:pt x="0" y="32385"/>
                  </a:cubicBezTo>
                  <a:lnTo>
                    <a:pt x="0" y="5334"/>
                  </a:lnTo>
                  <a:cubicBezTo>
                    <a:pt x="0" y="2388"/>
                    <a:pt x="2388" y="0"/>
                    <a:pt x="5334" y="0"/>
                  </a:cubicBezTo>
                  <a:close/>
                </a:path>
              </a:pathLst>
            </a:custGeom>
            <a:solidFill>
              <a:srgbClr val="FFFFFF"/>
            </a:solidFill>
            <a:ln w="9525" cap="flat">
              <a:noFill/>
              <a:prstDash val="solid"/>
              <a:miter/>
            </a:ln>
          </p:spPr>
          <p:txBody>
            <a:bodyPr rtlCol="0" anchor="ctr"/>
            <a:lstStyle/>
            <a:p>
              <a:endParaRPr lang="zh-TW" altLang="en-US"/>
            </a:p>
          </p:txBody>
        </p:sp>
        <p:sp>
          <p:nvSpPr>
            <p:cNvPr id="49" name="手繪多邊形: 圖案 48">
              <a:extLst>
                <a:ext uri="{FF2B5EF4-FFF2-40B4-BE49-F238E27FC236}">
                  <a16:creationId xmlns:a16="http://schemas.microsoft.com/office/drawing/2014/main" id="{7384C608-C058-49C9-A0E5-AB95EE3A92F5}"/>
                </a:ext>
              </a:extLst>
            </p:cNvPr>
            <p:cNvSpPr/>
            <p:nvPr/>
          </p:nvSpPr>
          <p:spPr>
            <a:xfrm>
              <a:off x="-2792215" y="6054500"/>
              <a:ext cx="38100" cy="38100"/>
            </a:xfrm>
            <a:custGeom>
              <a:avLst/>
              <a:gdLst>
                <a:gd name="connsiteX0" fmla="*/ 38100 w 38100"/>
                <a:gd name="connsiteY0" fmla="*/ 0 h 38100"/>
                <a:gd name="connsiteX1" fmla="*/ 43053 w 38100"/>
                <a:gd name="connsiteY1" fmla="*/ 4953 h 38100"/>
                <a:gd name="connsiteX2" fmla="*/ 43053 w 38100"/>
                <a:gd name="connsiteY2" fmla="*/ 38100 h 38100"/>
                <a:gd name="connsiteX3" fmla="*/ 38100 w 38100"/>
                <a:gd name="connsiteY3" fmla="*/ 43053 h 38100"/>
                <a:gd name="connsiteX4" fmla="*/ 4953 w 38100"/>
                <a:gd name="connsiteY4" fmla="*/ 43053 h 38100"/>
                <a:gd name="connsiteX5" fmla="*/ 0 w 38100"/>
                <a:gd name="connsiteY5" fmla="*/ 38100 h 38100"/>
                <a:gd name="connsiteX6" fmla="*/ 0 w 38100"/>
                <a:gd name="connsiteY6" fmla="*/ 4953 h 38100"/>
                <a:gd name="connsiteX7" fmla="*/ 4953 w 38100"/>
                <a:gd name="connsiteY7"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38100">
                  <a:moveTo>
                    <a:pt x="38100" y="0"/>
                  </a:moveTo>
                  <a:cubicBezTo>
                    <a:pt x="40835" y="0"/>
                    <a:pt x="43053" y="2218"/>
                    <a:pt x="43053" y="4953"/>
                  </a:cubicBezTo>
                  <a:lnTo>
                    <a:pt x="43053" y="38100"/>
                  </a:lnTo>
                  <a:cubicBezTo>
                    <a:pt x="43053" y="40835"/>
                    <a:pt x="40835" y="43053"/>
                    <a:pt x="38100" y="43053"/>
                  </a:cubicBezTo>
                  <a:lnTo>
                    <a:pt x="4953" y="43053"/>
                  </a:lnTo>
                  <a:cubicBezTo>
                    <a:pt x="2218" y="43053"/>
                    <a:pt x="0" y="40835"/>
                    <a:pt x="0" y="38100"/>
                  </a:cubicBezTo>
                  <a:lnTo>
                    <a:pt x="0" y="4953"/>
                  </a:lnTo>
                  <a:cubicBezTo>
                    <a:pt x="0" y="2218"/>
                    <a:pt x="2218" y="0"/>
                    <a:pt x="4953" y="0"/>
                  </a:cubicBezTo>
                  <a:close/>
                </a:path>
              </a:pathLst>
            </a:custGeom>
            <a:solidFill>
              <a:srgbClr val="FFFFFF">
                <a:alpha val="40000"/>
              </a:srgbClr>
            </a:solidFill>
            <a:ln w="9525" cap="flat">
              <a:noFill/>
              <a:prstDash val="solid"/>
              <a:miter/>
            </a:ln>
          </p:spPr>
          <p:txBody>
            <a:bodyPr rtlCol="0" anchor="ctr"/>
            <a:lstStyle/>
            <a:p>
              <a:endParaRPr lang="zh-TW" altLang="en-US"/>
            </a:p>
          </p:txBody>
        </p:sp>
        <p:sp>
          <p:nvSpPr>
            <p:cNvPr id="50" name="手繪多邊形: 圖案 49">
              <a:extLst>
                <a:ext uri="{FF2B5EF4-FFF2-40B4-BE49-F238E27FC236}">
                  <a16:creationId xmlns:a16="http://schemas.microsoft.com/office/drawing/2014/main" id="{32491017-B5A2-423C-89A5-FD195B6E25AD}"/>
                </a:ext>
              </a:extLst>
            </p:cNvPr>
            <p:cNvSpPr/>
            <p:nvPr/>
          </p:nvSpPr>
          <p:spPr>
            <a:xfrm>
              <a:off x="-2824314" y="5979348"/>
              <a:ext cx="57150" cy="57150"/>
            </a:xfrm>
            <a:custGeom>
              <a:avLst/>
              <a:gdLst>
                <a:gd name="connsiteX0" fmla="*/ 58388 w 57150"/>
                <a:gd name="connsiteY0" fmla="*/ 0 h 57150"/>
                <a:gd name="connsiteX1" fmla="*/ 64199 w 57150"/>
                <a:gd name="connsiteY1" fmla="*/ 5810 h 57150"/>
                <a:gd name="connsiteX2" fmla="*/ 64199 w 57150"/>
                <a:gd name="connsiteY2" fmla="*/ 58388 h 57150"/>
                <a:gd name="connsiteX3" fmla="*/ 58388 w 57150"/>
                <a:gd name="connsiteY3" fmla="*/ 64199 h 57150"/>
                <a:gd name="connsiteX4" fmla="*/ 5810 w 57150"/>
                <a:gd name="connsiteY4" fmla="*/ 64199 h 57150"/>
                <a:gd name="connsiteX5" fmla="*/ 0 w 57150"/>
                <a:gd name="connsiteY5" fmla="*/ 58388 h 57150"/>
                <a:gd name="connsiteX6" fmla="*/ 0 w 57150"/>
                <a:gd name="connsiteY6" fmla="*/ 5810 h 57150"/>
                <a:gd name="connsiteX7" fmla="*/ 5810 w 57150"/>
                <a:gd name="connsiteY7"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57150">
                  <a:moveTo>
                    <a:pt x="58388" y="0"/>
                  </a:moveTo>
                  <a:cubicBezTo>
                    <a:pt x="61597" y="0"/>
                    <a:pt x="64199" y="2601"/>
                    <a:pt x="64199" y="5810"/>
                  </a:cubicBezTo>
                  <a:lnTo>
                    <a:pt x="64199" y="58388"/>
                  </a:lnTo>
                  <a:cubicBezTo>
                    <a:pt x="64199" y="61597"/>
                    <a:pt x="61597" y="64199"/>
                    <a:pt x="58388" y="64199"/>
                  </a:cubicBezTo>
                  <a:lnTo>
                    <a:pt x="5810" y="64199"/>
                  </a:lnTo>
                  <a:cubicBezTo>
                    <a:pt x="2601" y="64199"/>
                    <a:pt x="0" y="61597"/>
                    <a:pt x="0" y="58388"/>
                  </a:cubicBezTo>
                  <a:lnTo>
                    <a:pt x="0" y="5810"/>
                  </a:lnTo>
                  <a:cubicBezTo>
                    <a:pt x="0" y="2601"/>
                    <a:pt x="2601" y="0"/>
                    <a:pt x="5810" y="0"/>
                  </a:cubicBezTo>
                  <a:close/>
                </a:path>
              </a:pathLst>
            </a:custGeom>
            <a:solidFill>
              <a:srgbClr val="FFFFFF">
                <a:alpha val="20000"/>
              </a:srgbClr>
            </a:solidFill>
            <a:ln w="9525" cap="flat">
              <a:noFill/>
              <a:prstDash val="solid"/>
              <a:miter/>
            </a:ln>
          </p:spPr>
          <p:txBody>
            <a:bodyPr rtlCol="0" anchor="ctr"/>
            <a:lstStyle/>
            <a:p>
              <a:endParaRPr lang="zh-TW" altLang="en-US"/>
            </a:p>
          </p:txBody>
        </p:sp>
        <p:sp>
          <p:nvSpPr>
            <p:cNvPr id="51" name="手繪多邊形: 圖案 50">
              <a:extLst>
                <a:ext uri="{FF2B5EF4-FFF2-40B4-BE49-F238E27FC236}">
                  <a16:creationId xmlns:a16="http://schemas.microsoft.com/office/drawing/2014/main" id="{C753698D-8F09-436E-B5FF-56D2ACE10DD2}"/>
                </a:ext>
              </a:extLst>
            </p:cNvPr>
            <p:cNvSpPr/>
            <p:nvPr/>
          </p:nvSpPr>
          <p:spPr>
            <a:xfrm>
              <a:off x="-2742209" y="6001351"/>
              <a:ext cx="38100" cy="38100"/>
            </a:xfrm>
            <a:custGeom>
              <a:avLst/>
              <a:gdLst>
                <a:gd name="connsiteX0" fmla="*/ 37052 w 38100"/>
                <a:gd name="connsiteY0" fmla="*/ 0 h 38100"/>
                <a:gd name="connsiteX1" fmla="*/ 44482 w 38100"/>
                <a:gd name="connsiteY1" fmla="*/ 7429 h 38100"/>
                <a:gd name="connsiteX2" fmla="*/ 44482 w 38100"/>
                <a:gd name="connsiteY2" fmla="*/ 34766 h 38100"/>
                <a:gd name="connsiteX3" fmla="*/ 37052 w 38100"/>
                <a:gd name="connsiteY3" fmla="*/ 42196 h 38100"/>
                <a:gd name="connsiteX4" fmla="*/ 7429 w 38100"/>
                <a:gd name="connsiteY4" fmla="*/ 42196 h 38100"/>
                <a:gd name="connsiteX5" fmla="*/ 0 w 38100"/>
                <a:gd name="connsiteY5" fmla="*/ 34766 h 38100"/>
                <a:gd name="connsiteX6" fmla="*/ 0 w 38100"/>
                <a:gd name="connsiteY6" fmla="*/ 7429 h 38100"/>
                <a:gd name="connsiteX7" fmla="*/ 7429 w 38100"/>
                <a:gd name="connsiteY7"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38100">
                  <a:moveTo>
                    <a:pt x="37052" y="0"/>
                  </a:moveTo>
                  <a:cubicBezTo>
                    <a:pt x="41155" y="0"/>
                    <a:pt x="44482" y="3326"/>
                    <a:pt x="44482" y="7429"/>
                  </a:cubicBezTo>
                  <a:lnTo>
                    <a:pt x="44482" y="34766"/>
                  </a:lnTo>
                  <a:cubicBezTo>
                    <a:pt x="44482" y="38869"/>
                    <a:pt x="41155" y="42196"/>
                    <a:pt x="37052" y="42196"/>
                  </a:cubicBezTo>
                  <a:lnTo>
                    <a:pt x="7429" y="42196"/>
                  </a:lnTo>
                  <a:cubicBezTo>
                    <a:pt x="3326" y="42196"/>
                    <a:pt x="0" y="38869"/>
                    <a:pt x="0" y="34766"/>
                  </a:cubicBezTo>
                  <a:lnTo>
                    <a:pt x="0" y="7429"/>
                  </a:lnTo>
                  <a:cubicBezTo>
                    <a:pt x="0" y="3326"/>
                    <a:pt x="3326" y="0"/>
                    <a:pt x="7429" y="0"/>
                  </a:cubicBezTo>
                  <a:close/>
                </a:path>
              </a:pathLst>
            </a:custGeom>
            <a:solidFill>
              <a:srgbClr val="FFFFFF">
                <a:alpha val="80000"/>
              </a:srgbClr>
            </a:solidFill>
            <a:ln w="9525" cap="flat">
              <a:noFill/>
              <a:prstDash val="solid"/>
              <a:miter/>
            </a:ln>
          </p:spPr>
          <p:txBody>
            <a:bodyPr rtlCol="0" anchor="ctr"/>
            <a:lstStyle/>
            <a:p>
              <a:endParaRPr lang="zh-TW" altLang="en-US"/>
            </a:p>
          </p:txBody>
        </p:sp>
        <p:sp>
          <p:nvSpPr>
            <p:cNvPr id="52" name="手繪多邊形: 圖案 51">
              <a:extLst>
                <a:ext uri="{FF2B5EF4-FFF2-40B4-BE49-F238E27FC236}">
                  <a16:creationId xmlns:a16="http://schemas.microsoft.com/office/drawing/2014/main" id="{B52C5185-9459-4FC5-97B3-44427684FBB2}"/>
                </a:ext>
              </a:extLst>
            </p:cNvPr>
            <p:cNvSpPr/>
            <p:nvPr/>
          </p:nvSpPr>
          <p:spPr>
            <a:xfrm>
              <a:off x="-2725730" y="6057739"/>
              <a:ext cx="19050" cy="19050"/>
            </a:xfrm>
            <a:custGeom>
              <a:avLst/>
              <a:gdLst>
                <a:gd name="connsiteX0" fmla="*/ 23051 w 19050"/>
                <a:gd name="connsiteY0" fmla="*/ 0 h 19050"/>
                <a:gd name="connsiteX1" fmla="*/ 28004 w 19050"/>
                <a:gd name="connsiteY1" fmla="*/ 4953 h 19050"/>
                <a:gd name="connsiteX2" fmla="*/ 28004 w 19050"/>
                <a:gd name="connsiteY2" fmla="*/ 23051 h 19050"/>
                <a:gd name="connsiteX3" fmla="*/ 23051 w 19050"/>
                <a:gd name="connsiteY3" fmla="*/ 28004 h 19050"/>
                <a:gd name="connsiteX4" fmla="*/ 4953 w 19050"/>
                <a:gd name="connsiteY4" fmla="*/ 28004 h 19050"/>
                <a:gd name="connsiteX5" fmla="*/ 0 w 19050"/>
                <a:gd name="connsiteY5" fmla="*/ 23051 h 19050"/>
                <a:gd name="connsiteX6" fmla="*/ 0 w 19050"/>
                <a:gd name="connsiteY6" fmla="*/ 4953 h 19050"/>
                <a:gd name="connsiteX7" fmla="*/ 4953 w 19050"/>
                <a:gd name="connsiteY7"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 h="19050">
                  <a:moveTo>
                    <a:pt x="23051" y="0"/>
                  </a:moveTo>
                  <a:cubicBezTo>
                    <a:pt x="25786" y="0"/>
                    <a:pt x="28004" y="2218"/>
                    <a:pt x="28004" y="4953"/>
                  </a:cubicBezTo>
                  <a:lnTo>
                    <a:pt x="28004" y="23051"/>
                  </a:lnTo>
                  <a:cubicBezTo>
                    <a:pt x="28004" y="25786"/>
                    <a:pt x="25786" y="28004"/>
                    <a:pt x="23051" y="28004"/>
                  </a:cubicBezTo>
                  <a:lnTo>
                    <a:pt x="4953" y="28004"/>
                  </a:lnTo>
                  <a:cubicBezTo>
                    <a:pt x="2218" y="28004"/>
                    <a:pt x="0" y="25786"/>
                    <a:pt x="0" y="23051"/>
                  </a:cubicBezTo>
                  <a:lnTo>
                    <a:pt x="0" y="4953"/>
                  </a:lnTo>
                  <a:cubicBezTo>
                    <a:pt x="0" y="2218"/>
                    <a:pt x="2218" y="0"/>
                    <a:pt x="4953" y="0"/>
                  </a:cubicBezTo>
                  <a:close/>
                </a:path>
              </a:pathLst>
            </a:custGeom>
            <a:solidFill>
              <a:srgbClr val="FFFFFF"/>
            </a:solidFill>
            <a:ln w="9525" cap="flat">
              <a:noFill/>
              <a:prstDash val="solid"/>
              <a:miter/>
            </a:ln>
          </p:spPr>
          <p:txBody>
            <a:bodyPr rtlCol="0" anchor="ctr"/>
            <a:lstStyle/>
            <a:p>
              <a:endParaRPr lang="zh-TW" altLang="en-US"/>
            </a:p>
          </p:txBody>
        </p:sp>
      </p:grpSp>
      <p:sp>
        <p:nvSpPr>
          <p:cNvPr id="7" name="矩形 6">
            <a:extLst>
              <a:ext uri="{FF2B5EF4-FFF2-40B4-BE49-F238E27FC236}">
                <a16:creationId xmlns:a16="http://schemas.microsoft.com/office/drawing/2014/main" id="{D282721D-570E-446D-ADE9-F9DE38244009}"/>
              </a:ext>
            </a:extLst>
          </p:cNvPr>
          <p:cNvSpPr/>
          <p:nvPr/>
        </p:nvSpPr>
        <p:spPr>
          <a:xfrm>
            <a:off x="744607" y="2163255"/>
            <a:ext cx="3261814" cy="1431161"/>
          </a:xfrm>
          <a:prstGeom prst="rect">
            <a:avLst/>
          </a:prstGeom>
        </p:spPr>
        <p:txBody>
          <a:bodyPr wrap="square">
            <a:spAutoFit/>
          </a:bodyPr>
          <a:lstStyle/>
          <a:p>
            <a:pPr>
              <a:lnSpc>
                <a:spcPct val="100000"/>
              </a:lnSpc>
              <a:spcBef>
                <a:spcPts val="600"/>
              </a:spcBef>
            </a:pPr>
            <a:r>
              <a:rPr lang="en-US" altLang="zh-TW" sz="2800" b="1"/>
              <a:t>Desktop</a:t>
            </a:r>
            <a:r>
              <a:rPr lang="zh-TW" altLang="en-US" sz="2800" b="1"/>
              <a:t> </a:t>
            </a:r>
            <a:r>
              <a:rPr lang="en-US" altLang="zh-TW" sz="2800" b="1"/>
              <a:t>Access</a:t>
            </a:r>
          </a:p>
          <a:p>
            <a:pPr>
              <a:spcBef>
                <a:spcPts val="600"/>
              </a:spcBef>
            </a:pPr>
            <a:r>
              <a:rPr lang="en-US" altLang="zh-TW">
                <a:latin typeface="微軟正黑體" panose="020B0604030504040204" pitchFamily="34" charset="-120"/>
                <a:ea typeface="微軟正黑體" panose="020B0604030504040204" pitchFamily="34" charset="-120"/>
              </a:rPr>
              <a:t>For</a:t>
            </a:r>
            <a:r>
              <a:rPr lang="zh-TW" altLang="en-US">
                <a:latin typeface="微軟正黑體" panose="020B0604030504040204" pitchFamily="34" charset="-120"/>
                <a:ea typeface="微軟正黑體" panose="020B0604030504040204" pitchFamily="34" charset="-120"/>
              </a:rPr>
              <a:t> </a:t>
            </a:r>
            <a:r>
              <a:rPr lang="en-US" altLang="zh-TW">
                <a:latin typeface="微軟正黑體" panose="020B0604030504040204" pitchFamily="34" charset="-120"/>
                <a:ea typeface="微軟正黑體" panose="020B0604030504040204" pitchFamily="34" charset="-120"/>
              </a:rPr>
              <a:t>VMware</a:t>
            </a:r>
            <a:r>
              <a:rPr lang="zh-TW" altLang="en-US">
                <a:latin typeface="微軟正黑體" panose="020B0604030504040204" pitchFamily="34" charset="-120"/>
                <a:ea typeface="微軟正黑體" panose="020B0604030504040204" pitchFamily="34" charset="-120"/>
              </a:rPr>
              <a:t> </a:t>
            </a:r>
            <a:r>
              <a:rPr lang="en-US" altLang="zh-TW">
                <a:latin typeface="微軟正黑體" panose="020B0604030504040204" pitchFamily="34" charset="-120"/>
                <a:ea typeface="微軟正黑體" panose="020B0604030504040204" pitchFamily="34" charset="-120"/>
              </a:rPr>
              <a:t>Horizon</a:t>
            </a:r>
            <a:r>
              <a:rPr lang="zh-TW" altLang="en-US">
                <a:latin typeface="微軟正黑體" panose="020B0604030504040204" pitchFamily="34" charset="-120"/>
                <a:ea typeface="微軟正黑體" panose="020B0604030504040204" pitchFamily="34" charset="-120"/>
              </a:rPr>
              <a:t> </a:t>
            </a:r>
            <a:r>
              <a:rPr lang="en-US" altLang="zh-TW">
                <a:latin typeface="微軟正黑體" panose="020B0604030504040204" pitchFamily="34" charset="-120"/>
                <a:ea typeface="微軟正黑體" panose="020B0604030504040204" pitchFamily="34" charset="-120"/>
              </a:rPr>
              <a:t>or</a:t>
            </a:r>
            <a:r>
              <a:rPr lang="zh-TW" altLang="en-US">
                <a:latin typeface="微軟正黑體" panose="020B0604030504040204" pitchFamily="34" charset="-120"/>
                <a:ea typeface="微軟正黑體" panose="020B0604030504040204" pitchFamily="34" charset="-120"/>
              </a:rPr>
              <a:t> </a:t>
            </a:r>
            <a:r>
              <a:rPr lang="en-US" altLang="zh-TW">
                <a:latin typeface="微軟正黑體" panose="020B0604030504040204" pitchFamily="34" charset="-120"/>
                <a:ea typeface="微軟正黑體" panose="020B0604030504040204" pitchFamily="34" charset="-120"/>
              </a:rPr>
              <a:t>Amazon</a:t>
            </a:r>
            <a:r>
              <a:rPr lang="zh-TW" altLang="en-US">
                <a:latin typeface="微軟正黑體" panose="020B0604030504040204" pitchFamily="34" charset="-120"/>
                <a:ea typeface="微軟正黑體" panose="020B0604030504040204" pitchFamily="34" charset="-120"/>
              </a:rPr>
              <a:t> </a:t>
            </a:r>
            <a:r>
              <a:rPr lang="en-US" altLang="zh-TW" err="1">
                <a:latin typeface="微軟正黑體" panose="020B0604030504040204" pitchFamily="34" charset="-120"/>
                <a:ea typeface="微軟正黑體" panose="020B0604030504040204" pitchFamily="34" charset="-120"/>
              </a:rPr>
              <a:t>WorkSpaces</a:t>
            </a:r>
            <a:r>
              <a:rPr lang="zh-TW" altLang="en-US">
                <a:latin typeface="微軟正黑體" panose="020B0604030504040204" pitchFamily="34" charset="-120"/>
                <a:ea typeface="微軟正黑體" panose="020B0604030504040204" pitchFamily="34" charset="-120"/>
              </a:rPr>
              <a:t> </a:t>
            </a:r>
            <a:r>
              <a:rPr lang="en-US" altLang="zh-TW">
                <a:latin typeface="微軟正黑體" panose="020B0604030504040204" pitchFamily="34" charset="-120"/>
                <a:ea typeface="微軟正黑體" panose="020B0604030504040204" pitchFamily="34" charset="-120"/>
              </a:rPr>
              <a:t>user,</a:t>
            </a:r>
            <a:r>
              <a:rPr lang="zh-TW" altLang="en-US">
                <a:latin typeface="微軟正黑體" panose="020B0604030504040204" pitchFamily="34" charset="-120"/>
                <a:ea typeface="微軟正黑體" panose="020B0604030504040204" pitchFamily="34" charset="-120"/>
              </a:rPr>
              <a:t> </a:t>
            </a:r>
            <a:r>
              <a:rPr lang="en-US" altLang="zh-TW">
                <a:latin typeface="微軟正黑體" panose="020B0604030504040204" pitchFamily="34" charset="-120"/>
                <a:ea typeface="微軟正黑體" panose="020B0604030504040204" pitchFamily="34" charset="-120"/>
              </a:rPr>
              <a:t>and</a:t>
            </a:r>
            <a:r>
              <a:rPr lang="zh-TW" altLang="en-US">
                <a:latin typeface="微軟正黑體" panose="020B0604030504040204" pitchFamily="34" charset="-120"/>
                <a:ea typeface="微軟正黑體" panose="020B0604030504040204" pitchFamily="34" charset="-120"/>
              </a:rPr>
              <a:t> </a:t>
            </a:r>
            <a:r>
              <a:rPr lang="en-US" altLang="zh-TW">
                <a:latin typeface="微軟正黑體" panose="020B0604030504040204" pitchFamily="34" charset="-120"/>
                <a:ea typeface="微軟正黑體" panose="020B0604030504040204" pitchFamily="34" charset="-120"/>
              </a:rPr>
              <a:t>PCoIP</a:t>
            </a:r>
            <a:r>
              <a:rPr lang="zh-TW" altLang="en-US">
                <a:latin typeface="微軟正黑體" panose="020B0604030504040204" pitchFamily="34" charset="-120"/>
                <a:ea typeface="微軟正黑體" panose="020B0604030504040204" pitchFamily="34" charset="-120"/>
              </a:rPr>
              <a:t> </a:t>
            </a:r>
            <a:r>
              <a:rPr lang="en-US" altLang="zh-TW">
                <a:latin typeface="微軟正黑體" panose="020B0604030504040204" pitchFamily="34" charset="-120"/>
                <a:ea typeface="微軟正黑體" panose="020B0604030504040204" pitchFamily="34" charset="-120"/>
              </a:rPr>
              <a:t>Zero</a:t>
            </a:r>
            <a:r>
              <a:rPr lang="zh-TW" altLang="en-US">
                <a:latin typeface="微軟正黑體" panose="020B0604030504040204" pitchFamily="34" charset="-120"/>
                <a:ea typeface="微軟正黑體" panose="020B0604030504040204" pitchFamily="34" charset="-120"/>
              </a:rPr>
              <a:t> </a:t>
            </a:r>
            <a:r>
              <a:rPr lang="en-US" altLang="zh-TW">
                <a:latin typeface="微軟正黑體" panose="020B0604030504040204" pitchFamily="34" charset="-120"/>
                <a:ea typeface="微軟正黑體" panose="020B0604030504040204" pitchFamily="34" charset="-120"/>
              </a:rPr>
              <a:t>Client.</a:t>
            </a:r>
          </a:p>
        </p:txBody>
      </p:sp>
      <p:sp>
        <p:nvSpPr>
          <p:cNvPr id="92" name="矩形 91">
            <a:extLst>
              <a:ext uri="{FF2B5EF4-FFF2-40B4-BE49-F238E27FC236}">
                <a16:creationId xmlns:a16="http://schemas.microsoft.com/office/drawing/2014/main" id="{3E1DD796-8D2D-4D1E-B9C7-528C412E2729}"/>
              </a:ext>
            </a:extLst>
          </p:cNvPr>
          <p:cNvSpPr/>
          <p:nvPr/>
        </p:nvSpPr>
        <p:spPr>
          <a:xfrm>
            <a:off x="8424216" y="2163255"/>
            <a:ext cx="3036263" cy="1431161"/>
          </a:xfrm>
          <a:prstGeom prst="rect">
            <a:avLst/>
          </a:prstGeom>
        </p:spPr>
        <p:txBody>
          <a:bodyPr wrap="square">
            <a:spAutoFit/>
          </a:bodyPr>
          <a:lstStyle/>
          <a:p>
            <a:pPr>
              <a:spcBef>
                <a:spcPts val="600"/>
              </a:spcBef>
            </a:pPr>
            <a:r>
              <a:rPr lang="en-US" altLang="zh-TW" sz="2800" b="1"/>
              <a:t>Cloud Access Plus</a:t>
            </a:r>
          </a:p>
          <a:p>
            <a:pPr>
              <a:spcBef>
                <a:spcPts val="600"/>
              </a:spcBef>
            </a:pPr>
            <a:r>
              <a:rPr lang="en-US" altLang="zh-TW">
                <a:latin typeface="微軟正黑體" panose="020B0604030504040204" pitchFamily="34" charset="-120"/>
                <a:ea typeface="微軟正黑體" panose="020B0604030504040204" pitchFamily="34" charset="-120"/>
              </a:rPr>
              <a:t>Connects</a:t>
            </a:r>
            <a:r>
              <a:rPr lang="zh-TW" altLang="en-US">
                <a:latin typeface="微軟正黑體" panose="020B0604030504040204" pitchFamily="34" charset="-120"/>
                <a:ea typeface="微軟正黑體" panose="020B0604030504040204" pitchFamily="34" charset="-120"/>
              </a:rPr>
              <a:t> </a:t>
            </a:r>
            <a:r>
              <a:rPr lang="en-US" altLang="zh-TW">
                <a:latin typeface="微軟正黑體" panose="020B0604030504040204" pitchFamily="34" charset="-120"/>
                <a:ea typeface="微軟正黑體" panose="020B0604030504040204" pitchFamily="34" charset="-120"/>
              </a:rPr>
              <a:t>Windows/</a:t>
            </a:r>
            <a:r>
              <a:rPr lang="zh-TW" altLang="en-US">
                <a:latin typeface="微軟正黑體" panose="020B0604030504040204" pitchFamily="34" charset="-120"/>
                <a:ea typeface="微軟正黑體" panose="020B0604030504040204" pitchFamily="34" charset="-120"/>
              </a:rPr>
              <a:t> </a:t>
            </a:r>
            <a:r>
              <a:rPr lang="en-US" altLang="zh-TW">
                <a:latin typeface="微軟正黑體" panose="020B0604030504040204" pitchFamily="34" charset="-120"/>
                <a:ea typeface="微軟正黑體" panose="020B0604030504040204" pitchFamily="34" charset="-120"/>
              </a:rPr>
              <a:t>Linux</a:t>
            </a:r>
            <a:r>
              <a:rPr lang="zh-TW" altLang="en-US">
                <a:latin typeface="微軟正黑體" panose="020B0604030504040204" pitchFamily="34" charset="-120"/>
                <a:ea typeface="微軟正黑體" panose="020B0604030504040204" pitchFamily="34" charset="-120"/>
              </a:rPr>
              <a:t> </a:t>
            </a:r>
            <a:r>
              <a:rPr lang="en-US" altLang="zh-TW">
                <a:latin typeface="微軟正黑體" panose="020B0604030504040204" pitchFamily="34" charset="-120"/>
                <a:ea typeface="微軟正黑體" panose="020B0604030504040204" pitchFamily="34" charset="-120"/>
              </a:rPr>
              <a:t>workloads</a:t>
            </a:r>
            <a:r>
              <a:rPr lang="zh-TW" altLang="en-US">
                <a:latin typeface="微軟正黑體" panose="020B0604030504040204" pitchFamily="34" charset="-120"/>
                <a:ea typeface="微軟正黑體" panose="020B0604030504040204" pitchFamily="34" charset="-120"/>
              </a:rPr>
              <a:t> </a:t>
            </a:r>
            <a:r>
              <a:rPr lang="en-US" altLang="zh-TW">
                <a:latin typeface="微軟正黑體" panose="020B0604030504040204" pitchFamily="34" charset="-120"/>
                <a:ea typeface="微軟正黑體" panose="020B0604030504040204" pitchFamily="34" charset="-120"/>
              </a:rPr>
              <a:t>with</a:t>
            </a:r>
            <a:r>
              <a:rPr lang="zh-TW" altLang="en-US">
                <a:latin typeface="微軟正黑體" panose="020B0604030504040204" pitchFamily="34" charset="-120"/>
                <a:ea typeface="微軟正黑體" panose="020B0604030504040204" pitchFamily="34" charset="-120"/>
              </a:rPr>
              <a:t> </a:t>
            </a:r>
            <a:r>
              <a:rPr lang="en-US" altLang="zh-TW">
                <a:latin typeface="微軟正黑體" panose="020B0604030504040204" pitchFamily="34" charset="-120"/>
                <a:ea typeface="微軟正黑體" panose="020B0604030504040204" pitchFamily="34" charset="-120"/>
              </a:rPr>
              <a:t>GPU</a:t>
            </a:r>
            <a:r>
              <a:rPr lang="zh-TW" altLang="en-US">
                <a:latin typeface="微軟正黑體" panose="020B0604030504040204" pitchFamily="34" charset="-120"/>
                <a:ea typeface="微軟正黑體" panose="020B0604030504040204" pitchFamily="34" charset="-120"/>
              </a:rPr>
              <a:t> </a:t>
            </a:r>
            <a:r>
              <a:rPr lang="en-US" altLang="zh-TW">
                <a:latin typeface="微軟正黑體" panose="020B0604030504040204" pitchFamily="34" charset="-120"/>
                <a:ea typeface="微軟正黑體" panose="020B0604030504040204" pitchFamily="34" charset="-120"/>
              </a:rPr>
              <a:t>acceleration.</a:t>
            </a:r>
            <a:endParaRPr lang="zh-TW" altLang="en-US">
              <a:latin typeface="微軟正黑體" panose="020B0604030504040204" pitchFamily="34" charset="-120"/>
              <a:ea typeface="微軟正黑體" panose="020B0604030504040204" pitchFamily="34" charset="-120"/>
            </a:endParaRPr>
          </a:p>
        </p:txBody>
      </p:sp>
      <p:sp>
        <p:nvSpPr>
          <p:cNvPr id="93" name="矩形 92">
            <a:extLst>
              <a:ext uri="{FF2B5EF4-FFF2-40B4-BE49-F238E27FC236}">
                <a16:creationId xmlns:a16="http://schemas.microsoft.com/office/drawing/2014/main" id="{35117C46-CFF5-43BB-93F8-E7EC126EBBE3}"/>
              </a:ext>
            </a:extLst>
          </p:cNvPr>
          <p:cNvSpPr/>
          <p:nvPr/>
        </p:nvSpPr>
        <p:spPr>
          <a:xfrm>
            <a:off x="4806519" y="2163255"/>
            <a:ext cx="2960473" cy="1154162"/>
          </a:xfrm>
          <a:prstGeom prst="rect">
            <a:avLst/>
          </a:prstGeom>
        </p:spPr>
        <p:txBody>
          <a:bodyPr wrap="square">
            <a:spAutoFit/>
          </a:bodyPr>
          <a:lstStyle/>
          <a:p>
            <a:pPr>
              <a:spcBef>
                <a:spcPts val="600"/>
              </a:spcBef>
            </a:pPr>
            <a:r>
              <a:rPr lang="en-US" altLang="zh-TW" sz="2800" b="1"/>
              <a:t>Cloud Access</a:t>
            </a:r>
          </a:p>
          <a:p>
            <a:pPr>
              <a:spcBef>
                <a:spcPts val="600"/>
              </a:spcBef>
            </a:pPr>
            <a:r>
              <a:rPr lang="en-US" altLang="zh-TW">
                <a:latin typeface="微軟正黑體" panose="020B0604030504040204" pitchFamily="34" charset="-120"/>
                <a:ea typeface="微軟正黑體" panose="020B0604030504040204" pitchFamily="34" charset="-120"/>
              </a:rPr>
              <a:t>Connects</a:t>
            </a:r>
            <a:r>
              <a:rPr lang="zh-TW" altLang="en-US">
                <a:latin typeface="微軟正黑體" panose="020B0604030504040204" pitchFamily="34" charset="-120"/>
                <a:ea typeface="微軟正黑體" panose="020B0604030504040204" pitchFamily="34" charset="-120"/>
              </a:rPr>
              <a:t> </a:t>
            </a:r>
            <a:r>
              <a:rPr lang="en-US" altLang="zh-TW">
                <a:latin typeface="微軟正黑體" panose="020B0604030504040204" pitchFamily="34" charset="-120"/>
                <a:ea typeface="微軟正黑體" panose="020B0604030504040204" pitchFamily="34" charset="-120"/>
              </a:rPr>
              <a:t>Windows/ Linux workloads</a:t>
            </a:r>
            <a:r>
              <a:rPr lang="zh-TW" altLang="en-US">
                <a:latin typeface="微軟正黑體" panose="020B0604030504040204" pitchFamily="34" charset="-120"/>
                <a:ea typeface="微軟正黑體" panose="020B0604030504040204" pitchFamily="34" charset="-120"/>
              </a:rPr>
              <a:t> </a:t>
            </a:r>
            <a:r>
              <a:rPr lang="en-US" altLang="zh-TW">
                <a:latin typeface="微軟正黑體" panose="020B0604030504040204" pitchFamily="34" charset="-120"/>
                <a:ea typeface="微軟正黑體" panose="020B0604030504040204" pitchFamily="34" charset="-120"/>
              </a:rPr>
              <a:t>(e.g.</a:t>
            </a:r>
            <a:r>
              <a:rPr lang="zh-TW" altLang="en-US">
                <a:latin typeface="微軟正黑體" panose="020B0604030504040204" pitchFamily="34" charset="-120"/>
                <a:ea typeface="微軟正黑體" panose="020B0604030504040204" pitchFamily="34" charset="-120"/>
              </a:rPr>
              <a:t> </a:t>
            </a:r>
            <a:r>
              <a:rPr lang="en-US" altLang="zh-TW">
                <a:latin typeface="微軟正黑體" panose="020B0604030504040204" pitchFamily="34" charset="-120"/>
                <a:ea typeface="微軟正黑體" panose="020B0604030504040204" pitchFamily="34" charset="-120"/>
              </a:rPr>
              <a:t>VM)</a:t>
            </a:r>
            <a:endParaRPr lang="zh-TW" altLang="en-US">
              <a:latin typeface="微軟正黑體" panose="020B0604030504040204" pitchFamily="34" charset="-120"/>
              <a:ea typeface="微軟正黑體" panose="020B0604030504040204" pitchFamily="34" charset="-120"/>
            </a:endParaRPr>
          </a:p>
        </p:txBody>
      </p:sp>
      <p:grpSp>
        <p:nvGrpSpPr>
          <p:cNvPr id="99" name="圖形 12">
            <a:extLst>
              <a:ext uri="{FF2B5EF4-FFF2-40B4-BE49-F238E27FC236}">
                <a16:creationId xmlns:a16="http://schemas.microsoft.com/office/drawing/2014/main" id="{EDF631B6-9CD0-4C15-B683-1DA9A4D68084}"/>
              </a:ext>
            </a:extLst>
          </p:cNvPr>
          <p:cNvGrpSpPr/>
          <p:nvPr/>
        </p:nvGrpSpPr>
        <p:grpSpPr>
          <a:xfrm>
            <a:off x="5071472" y="4572000"/>
            <a:ext cx="2260268" cy="1282266"/>
            <a:chOff x="-1581963" y="5874192"/>
            <a:chExt cx="990600" cy="561975"/>
          </a:xfrm>
        </p:grpSpPr>
        <p:sp>
          <p:nvSpPr>
            <p:cNvPr id="100" name="手繪多邊形: 圖案 99">
              <a:extLst>
                <a:ext uri="{FF2B5EF4-FFF2-40B4-BE49-F238E27FC236}">
                  <a16:creationId xmlns:a16="http://schemas.microsoft.com/office/drawing/2014/main" id="{D793F70B-7379-4EE2-B105-BA52CE9CA378}"/>
                </a:ext>
              </a:extLst>
            </p:cNvPr>
            <p:cNvSpPr/>
            <p:nvPr/>
          </p:nvSpPr>
          <p:spPr>
            <a:xfrm>
              <a:off x="-1499762" y="5874192"/>
              <a:ext cx="800100" cy="504825"/>
            </a:xfrm>
            <a:custGeom>
              <a:avLst/>
              <a:gdLst>
                <a:gd name="connsiteX0" fmla="*/ 785813 w 800100"/>
                <a:gd name="connsiteY0" fmla="*/ 14288 h 504825"/>
                <a:gd name="connsiteX1" fmla="*/ 785813 w 800100"/>
                <a:gd name="connsiteY1" fmla="*/ 496158 h 504825"/>
                <a:gd name="connsiteX2" fmla="*/ 14288 w 800100"/>
                <a:gd name="connsiteY2" fmla="*/ 496158 h 504825"/>
                <a:gd name="connsiteX3" fmla="*/ 14288 w 800100"/>
                <a:gd name="connsiteY3" fmla="*/ 14288 h 504825"/>
                <a:gd name="connsiteX4" fmla="*/ 785813 w 800100"/>
                <a:gd name="connsiteY4" fmla="*/ 14288 h 504825"/>
                <a:gd name="connsiteX5" fmla="*/ 785813 w 800100"/>
                <a:gd name="connsiteY5" fmla="*/ 0 h 504825"/>
                <a:gd name="connsiteX6" fmla="*/ 14288 w 800100"/>
                <a:gd name="connsiteY6" fmla="*/ 0 h 504825"/>
                <a:gd name="connsiteX7" fmla="*/ 0 w 800100"/>
                <a:gd name="connsiteY7" fmla="*/ 14288 h 504825"/>
                <a:gd name="connsiteX8" fmla="*/ 0 w 800100"/>
                <a:gd name="connsiteY8" fmla="*/ 496158 h 504825"/>
                <a:gd name="connsiteX9" fmla="*/ 14288 w 800100"/>
                <a:gd name="connsiteY9" fmla="*/ 510445 h 504825"/>
                <a:gd name="connsiteX10" fmla="*/ 785813 w 800100"/>
                <a:gd name="connsiteY10" fmla="*/ 510445 h 504825"/>
                <a:gd name="connsiteX11" fmla="*/ 800100 w 800100"/>
                <a:gd name="connsiteY11" fmla="*/ 496158 h 504825"/>
                <a:gd name="connsiteX12" fmla="*/ 800100 w 800100"/>
                <a:gd name="connsiteY12" fmla="*/ 14288 h 504825"/>
                <a:gd name="connsiteX13" fmla="*/ 785813 w 800100"/>
                <a:gd name="connsiteY13" fmla="*/ 0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0100" h="504825">
                  <a:moveTo>
                    <a:pt x="785813" y="14288"/>
                  </a:moveTo>
                  <a:lnTo>
                    <a:pt x="785813" y="496158"/>
                  </a:lnTo>
                  <a:lnTo>
                    <a:pt x="14288" y="496158"/>
                  </a:lnTo>
                  <a:lnTo>
                    <a:pt x="14288" y="14288"/>
                  </a:lnTo>
                  <a:lnTo>
                    <a:pt x="785813" y="14288"/>
                  </a:lnTo>
                  <a:moveTo>
                    <a:pt x="785813" y="0"/>
                  </a:moveTo>
                  <a:lnTo>
                    <a:pt x="14288" y="0"/>
                  </a:lnTo>
                  <a:cubicBezTo>
                    <a:pt x="6401" y="0"/>
                    <a:pt x="0" y="6401"/>
                    <a:pt x="0" y="14288"/>
                  </a:cubicBezTo>
                  <a:lnTo>
                    <a:pt x="0" y="496158"/>
                  </a:lnTo>
                  <a:cubicBezTo>
                    <a:pt x="0" y="504044"/>
                    <a:pt x="6401" y="510445"/>
                    <a:pt x="14288" y="510445"/>
                  </a:cubicBezTo>
                  <a:lnTo>
                    <a:pt x="785813" y="510445"/>
                  </a:lnTo>
                  <a:cubicBezTo>
                    <a:pt x="793699" y="510445"/>
                    <a:pt x="800100" y="504044"/>
                    <a:pt x="800100" y="496158"/>
                  </a:cubicBezTo>
                  <a:lnTo>
                    <a:pt x="800100" y="14288"/>
                  </a:lnTo>
                  <a:cubicBezTo>
                    <a:pt x="800100" y="6401"/>
                    <a:pt x="793699" y="0"/>
                    <a:pt x="785813" y="0"/>
                  </a:cubicBezTo>
                  <a:close/>
                </a:path>
              </a:pathLst>
            </a:custGeom>
            <a:solidFill>
              <a:srgbClr val="FFFFFF"/>
            </a:solidFill>
            <a:ln w="9525" cap="flat">
              <a:noFill/>
              <a:prstDash val="solid"/>
              <a:miter/>
            </a:ln>
          </p:spPr>
          <p:txBody>
            <a:bodyPr rtlCol="0" anchor="ctr"/>
            <a:lstStyle/>
            <a:p>
              <a:endParaRPr lang="zh-TW" altLang="en-US"/>
            </a:p>
          </p:txBody>
        </p:sp>
        <p:sp>
          <p:nvSpPr>
            <p:cNvPr id="101" name="手繪多邊形: 圖案 100">
              <a:extLst>
                <a:ext uri="{FF2B5EF4-FFF2-40B4-BE49-F238E27FC236}">
                  <a16:creationId xmlns:a16="http://schemas.microsoft.com/office/drawing/2014/main" id="{8D5A2471-3D07-448F-AB98-3182C03682BA}"/>
                </a:ext>
              </a:extLst>
            </p:cNvPr>
            <p:cNvSpPr/>
            <p:nvPr/>
          </p:nvSpPr>
          <p:spPr>
            <a:xfrm>
              <a:off x="-1445279" y="5929056"/>
              <a:ext cx="685800" cy="438150"/>
            </a:xfrm>
            <a:custGeom>
              <a:avLst/>
              <a:gdLst>
                <a:gd name="connsiteX0" fmla="*/ 689420 w 685800"/>
                <a:gd name="connsiteY0" fmla="*/ 4763 h 438150"/>
                <a:gd name="connsiteX1" fmla="*/ 689420 w 685800"/>
                <a:gd name="connsiteY1" fmla="*/ 441293 h 438150"/>
                <a:gd name="connsiteX2" fmla="*/ 4763 w 685800"/>
                <a:gd name="connsiteY2" fmla="*/ 441293 h 438150"/>
                <a:gd name="connsiteX3" fmla="*/ 4763 w 685800"/>
                <a:gd name="connsiteY3" fmla="*/ 4763 h 438150"/>
                <a:gd name="connsiteX4" fmla="*/ 689420 w 685800"/>
                <a:gd name="connsiteY4" fmla="*/ 4763 h 438150"/>
                <a:gd name="connsiteX5" fmla="*/ 689420 w 685800"/>
                <a:gd name="connsiteY5" fmla="*/ 0 h 438150"/>
                <a:gd name="connsiteX6" fmla="*/ 4763 w 685800"/>
                <a:gd name="connsiteY6" fmla="*/ 0 h 438150"/>
                <a:gd name="connsiteX7" fmla="*/ 0 w 685800"/>
                <a:gd name="connsiteY7" fmla="*/ 4763 h 438150"/>
                <a:gd name="connsiteX8" fmla="*/ 0 w 685800"/>
                <a:gd name="connsiteY8" fmla="*/ 441293 h 438150"/>
                <a:gd name="connsiteX9" fmla="*/ 4763 w 685800"/>
                <a:gd name="connsiteY9" fmla="*/ 446056 h 438150"/>
                <a:gd name="connsiteX10" fmla="*/ 689420 w 685800"/>
                <a:gd name="connsiteY10" fmla="*/ 446056 h 438150"/>
                <a:gd name="connsiteX11" fmla="*/ 694182 w 685800"/>
                <a:gd name="connsiteY11" fmla="*/ 441293 h 438150"/>
                <a:gd name="connsiteX12" fmla="*/ 694182 w 685800"/>
                <a:gd name="connsiteY12" fmla="*/ 4763 h 438150"/>
                <a:gd name="connsiteX13" fmla="*/ 689420 w 685800"/>
                <a:gd name="connsiteY13" fmla="*/ 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5800" h="438150">
                  <a:moveTo>
                    <a:pt x="689420" y="4763"/>
                  </a:moveTo>
                  <a:lnTo>
                    <a:pt x="689420" y="441293"/>
                  </a:lnTo>
                  <a:lnTo>
                    <a:pt x="4763" y="441293"/>
                  </a:lnTo>
                  <a:lnTo>
                    <a:pt x="4763" y="4763"/>
                  </a:lnTo>
                  <a:lnTo>
                    <a:pt x="689420" y="4763"/>
                  </a:lnTo>
                  <a:moveTo>
                    <a:pt x="689420" y="0"/>
                  </a:moveTo>
                  <a:lnTo>
                    <a:pt x="4763" y="0"/>
                  </a:lnTo>
                  <a:cubicBezTo>
                    <a:pt x="2134" y="0"/>
                    <a:pt x="0" y="2134"/>
                    <a:pt x="0" y="4763"/>
                  </a:cubicBezTo>
                  <a:lnTo>
                    <a:pt x="0" y="441293"/>
                  </a:lnTo>
                  <a:cubicBezTo>
                    <a:pt x="0" y="443922"/>
                    <a:pt x="2134" y="446056"/>
                    <a:pt x="4763" y="446056"/>
                  </a:cubicBezTo>
                  <a:lnTo>
                    <a:pt x="689420" y="446056"/>
                  </a:lnTo>
                  <a:cubicBezTo>
                    <a:pt x="692048" y="446056"/>
                    <a:pt x="694182" y="443922"/>
                    <a:pt x="694182" y="441293"/>
                  </a:cubicBezTo>
                  <a:lnTo>
                    <a:pt x="694182" y="4763"/>
                  </a:lnTo>
                  <a:cubicBezTo>
                    <a:pt x="694182" y="2134"/>
                    <a:pt x="692048" y="0"/>
                    <a:pt x="689420" y="0"/>
                  </a:cubicBezTo>
                  <a:close/>
                </a:path>
              </a:pathLst>
            </a:custGeom>
            <a:solidFill>
              <a:srgbClr val="FFFFFF"/>
            </a:solidFill>
            <a:ln w="9525" cap="flat">
              <a:noFill/>
              <a:prstDash val="solid"/>
              <a:miter/>
            </a:ln>
          </p:spPr>
          <p:txBody>
            <a:bodyPr rtlCol="0" anchor="ctr"/>
            <a:lstStyle/>
            <a:p>
              <a:endParaRPr lang="zh-TW" altLang="en-US"/>
            </a:p>
          </p:txBody>
        </p:sp>
        <p:sp>
          <p:nvSpPr>
            <p:cNvPr id="102" name="手繪多邊形: 圖案 101">
              <a:extLst>
                <a:ext uri="{FF2B5EF4-FFF2-40B4-BE49-F238E27FC236}">
                  <a16:creationId xmlns:a16="http://schemas.microsoft.com/office/drawing/2014/main" id="{C9D8EBAB-C904-4E9A-ADCE-A4AD2E2A8645}"/>
                </a:ext>
              </a:extLst>
            </p:cNvPr>
            <p:cNvSpPr/>
            <p:nvPr/>
          </p:nvSpPr>
          <p:spPr>
            <a:xfrm>
              <a:off x="-1442803" y="5931437"/>
              <a:ext cx="685800" cy="438150"/>
            </a:xfrm>
            <a:custGeom>
              <a:avLst/>
              <a:gdLst>
                <a:gd name="connsiteX0" fmla="*/ 687038 w 685800"/>
                <a:gd name="connsiteY0" fmla="*/ 0 h 438150"/>
                <a:gd name="connsiteX1" fmla="*/ 689420 w 685800"/>
                <a:gd name="connsiteY1" fmla="*/ 2381 h 438150"/>
                <a:gd name="connsiteX2" fmla="*/ 689420 w 685800"/>
                <a:gd name="connsiteY2" fmla="*/ 438912 h 438150"/>
                <a:gd name="connsiteX3" fmla="*/ 687038 w 685800"/>
                <a:gd name="connsiteY3" fmla="*/ 441293 h 438150"/>
                <a:gd name="connsiteX4" fmla="*/ 2381 w 685800"/>
                <a:gd name="connsiteY4" fmla="*/ 441293 h 438150"/>
                <a:gd name="connsiteX5" fmla="*/ 0 w 685800"/>
                <a:gd name="connsiteY5" fmla="*/ 438912 h 438150"/>
                <a:gd name="connsiteX6" fmla="*/ 0 w 685800"/>
                <a:gd name="connsiteY6" fmla="*/ 2381 h 438150"/>
                <a:gd name="connsiteX7" fmla="*/ 2381 w 685800"/>
                <a:gd name="connsiteY7" fmla="*/ 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 h="438150">
                  <a:moveTo>
                    <a:pt x="687038" y="0"/>
                  </a:moveTo>
                  <a:cubicBezTo>
                    <a:pt x="688353" y="0"/>
                    <a:pt x="689420" y="1066"/>
                    <a:pt x="689420" y="2381"/>
                  </a:cubicBezTo>
                  <a:lnTo>
                    <a:pt x="689420" y="438912"/>
                  </a:lnTo>
                  <a:cubicBezTo>
                    <a:pt x="689420" y="440227"/>
                    <a:pt x="688353" y="441293"/>
                    <a:pt x="687038" y="441293"/>
                  </a:cubicBezTo>
                  <a:lnTo>
                    <a:pt x="2381" y="441293"/>
                  </a:lnTo>
                  <a:cubicBezTo>
                    <a:pt x="1066" y="441293"/>
                    <a:pt x="0" y="440227"/>
                    <a:pt x="0" y="438912"/>
                  </a:cubicBezTo>
                  <a:lnTo>
                    <a:pt x="0" y="2381"/>
                  </a:lnTo>
                  <a:cubicBezTo>
                    <a:pt x="0" y="1066"/>
                    <a:pt x="1066" y="0"/>
                    <a:pt x="2381" y="0"/>
                  </a:cubicBezTo>
                  <a:close/>
                </a:path>
              </a:pathLst>
            </a:custGeom>
            <a:solidFill>
              <a:srgbClr val="EC674C"/>
            </a:solidFill>
            <a:ln w="9525" cap="flat">
              <a:noFill/>
              <a:prstDash val="solid"/>
              <a:miter/>
            </a:ln>
          </p:spPr>
          <p:txBody>
            <a:bodyPr rtlCol="0" anchor="ctr"/>
            <a:lstStyle/>
            <a:p>
              <a:endParaRPr lang="zh-TW" altLang="en-US"/>
            </a:p>
          </p:txBody>
        </p:sp>
        <p:sp>
          <p:nvSpPr>
            <p:cNvPr id="103" name="手繪多邊形: 圖案 102">
              <a:extLst>
                <a:ext uri="{FF2B5EF4-FFF2-40B4-BE49-F238E27FC236}">
                  <a16:creationId xmlns:a16="http://schemas.microsoft.com/office/drawing/2014/main" id="{25705478-8FBC-4680-8867-C72961F7C918}"/>
                </a:ext>
              </a:extLst>
            </p:cNvPr>
            <p:cNvSpPr/>
            <p:nvPr/>
          </p:nvSpPr>
          <p:spPr>
            <a:xfrm>
              <a:off x="-1445279" y="5929056"/>
              <a:ext cx="685800" cy="438150"/>
            </a:xfrm>
            <a:custGeom>
              <a:avLst/>
              <a:gdLst>
                <a:gd name="connsiteX0" fmla="*/ 689420 w 685800"/>
                <a:gd name="connsiteY0" fmla="*/ 4763 h 438150"/>
                <a:gd name="connsiteX1" fmla="*/ 689420 w 685800"/>
                <a:gd name="connsiteY1" fmla="*/ 441293 h 438150"/>
                <a:gd name="connsiteX2" fmla="*/ 4763 w 685800"/>
                <a:gd name="connsiteY2" fmla="*/ 441293 h 438150"/>
                <a:gd name="connsiteX3" fmla="*/ 4763 w 685800"/>
                <a:gd name="connsiteY3" fmla="*/ 4763 h 438150"/>
                <a:gd name="connsiteX4" fmla="*/ 689420 w 685800"/>
                <a:gd name="connsiteY4" fmla="*/ 4763 h 438150"/>
                <a:gd name="connsiteX5" fmla="*/ 689420 w 685800"/>
                <a:gd name="connsiteY5" fmla="*/ 0 h 438150"/>
                <a:gd name="connsiteX6" fmla="*/ 4763 w 685800"/>
                <a:gd name="connsiteY6" fmla="*/ 0 h 438150"/>
                <a:gd name="connsiteX7" fmla="*/ 0 w 685800"/>
                <a:gd name="connsiteY7" fmla="*/ 4763 h 438150"/>
                <a:gd name="connsiteX8" fmla="*/ 0 w 685800"/>
                <a:gd name="connsiteY8" fmla="*/ 441293 h 438150"/>
                <a:gd name="connsiteX9" fmla="*/ 4763 w 685800"/>
                <a:gd name="connsiteY9" fmla="*/ 446056 h 438150"/>
                <a:gd name="connsiteX10" fmla="*/ 689420 w 685800"/>
                <a:gd name="connsiteY10" fmla="*/ 446056 h 438150"/>
                <a:gd name="connsiteX11" fmla="*/ 694182 w 685800"/>
                <a:gd name="connsiteY11" fmla="*/ 441293 h 438150"/>
                <a:gd name="connsiteX12" fmla="*/ 694182 w 685800"/>
                <a:gd name="connsiteY12" fmla="*/ 4763 h 438150"/>
                <a:gd name="connsiteX13" fmla="*/ 689420 w 685800"/>
                <a:gd name="connsiteY13" fmla="*/ 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5800" h="438150">
                  <a:moveTo>
                    <a:pt x="689420" y="4763"/>
                  </a:moveTo>
                  <a:lnTo>
                    <a:pt x="689420" y="441293"/>
                  </a:lnTo>
                  <a:lnTo>
                    <a:pt x="4763" y="441293"/>
                  </a:lnTo>
                  <a:lnTo>
                    <a:pt x="4763" y="4763"/>
                  </a:lnTo>
                  <a:lnTo>
                    <a:pt x="689420" y="4763"/>
                  </a:lnTo>
                  <a:moveTo>
                    <a:pt x="689420" y="0"/>
                  </a:moveTo>
                  <a:lnTo>
                    <a:pt x="4763" y="0"/>
                  </a:lnTo>
                  <a:cubicBezTo>
                    <a:pt x="2134" y="0"/>
                    <a:pt x="0" y="2134"/>
                    <a:pt x="0" y="4763"/>
                  </a:cubicBezTo>
                  <a:lnTo>
                    <a:pt x="0" y="441293"/>
                  </a:lnTo>
                  <a:cubicBezTo>
                    <a:pt x="0" y="443922"/>
                    <a:pt x="2134" y="446056"/>
                    <a:pt x="4763" y="446056"/>
                  </a:cubicBezTo>
                  <a:lnTo>
                    <a:pt x="689420" y="446056"/>
                  </a:lnTo>
                  <a:cubicBezTo>
                    <a:pt x="692048" y="446056"/>
                    <a:pt x="694182" y="443922"/>
                    <a:pt x="694182" y="441293"/>
                  </a:cubicBezTo>
                  <a:lnTo>
                    <a:pt x="694182" y="4763"/>
                  </a:lnTo>
                  <a:cubicBezTo>
                    <a:pt x="694182" y="2134"/>
                    <a:pt x="692048" y="0"/>
                    <a:pt x="689420" y="0"/>
                  </a:cubicBezTo>
                  <a:close/>
                </a:path>
              </a:pathLst>
            </a:custGeom>
            <a:solidFill>
              <a:srgbClr val="FFFFFF"/>
            </a:solidFill>
            <a:ln w="9525" cap="flat">
              <a:noFill/>
              <a:prstDash val="solid"/>
              <a:miter/>
            </a:ln>
          </p:spPr>
          <p:txBody>
            <a:bodyPr rtlCol="0" anchor="ctr"/>
            <a:lstStyle/>
            <a:p>
              <a:endParaRPr lang="zh-TW" altLang="en-US"/>
            </a:p>
          </p:txBody>
        </p:sp>
        <p:sp>
          <p:nvSpPr>
            <p:cNvPr id="104" name="手繪多邊形: 圖案 103">
              <a:extLst>
                <a:ext uri="{FF2B5EF4-FFF2-40B4-BE49-F238E27FC236}">
                  <a16:creationId xmlns:a16="http://schemas.microsoft.com/office/drawing/2014/main" id="{D39DEAA2-3459-4BAE-8BCB-9F4819055BC5}"/>
                </a:ext>
              </a:extLst>
            </p:cNvPr>
            <p:cNvSpPr/>
            <p:nvPr/>
          </p:nvSpPr>
          <p:spPr>
            <a:xfrm>
              <a:off x="-1582458" y="6377683"/>
              <a:ext cx="962025" cy="47625"/>
            </a:xfrm>
            <a:custGeom>
              <a:avLst/>
              <a:gdLst>
                <a:gd name="connsiteX0" fmla="*/ 955186 w 962025"/>
                <a:gd name="connsiteY0" fmla="*/ 9525 h 47625"/>
                <a:gd name="connsiteX1" fmla="*/ 926611 w 962025"/>
                <a:gd name="connsiteY1" fmla="*/ 45815 h 47625"/>
                <a:gd name="connsiteX2" fmla="*/ 28594 w 962025"/>
                <a:gd name="connsiteY2" fmla="*/ 45815 h 47625"/>
                <a:gd name="connsiteX3" fmla="*/ 9544 w 962025"/>
                <a:gd name="connsiteY3" fmla="*/ 9525 h 47625"/>
                <a:gd name="connsiteX4" fmla="*/ 954805 w 962025"/>
                <a:gd name="connsiteY4" fmla="*/ 9525 h 47625"/>
                <a:gd name="connsiteX5" fmla="*/ 954805 w 962025"/>
                <a:gd name="connsiteY5" fmla="*/ 0 h 47625"/>
                <a:gd name="connsiteX6" fmla="*/ 9544 w 962025"/>
                <a:gd name="connsiteY6" fmla="*/ 0 h 47625"/>
                <a:gd name="connsiteX7" fmla="*/ 0 w 962025"/>
                <a:gd name="connsiteY7" fmla="*/ 9506 h 47625"/>
                <a:gd name="connsiteX8" fmla="*/ 1067 w 962025"/>
                <a:gd name="connsiteY8" fmla="*/ 13907 h 47625"/>
                <a:gd name="connsiteX9" fmla="*/ 20117 w 962025"/>
                <a:gd name="connsiteY9" fmla="*/ 50197 h 47625"/>
                <a:gd name="connsiteX10" fmla="*/ 28594 w 962025"/>
                <a:gd name="connsiteY10" fmla="*/ 55340 h 47625"/>
                <a:gd name="connsiteX11" fmla="*/ 926230 w 962025"/>
                <a:gd name="connsiteY11" fmla="*/ 55340 h 47625"/>
                <a:gd name="connsiteX12" fmla="*/ 933755 w 962025"/>
                <a:gd name="connsiteY12" fmla="*/ 51721 h 47625"/>
                <a:gd name="connsiteX13" fmla="*/ 962330 w 962025"/>
                <a:gd name="connsiteY13" fmla="*/ 15431 h 47625"/>
                <a:gd name="connsiteX14" fmla="*/ 960758 w 962025"/>
                <a:gd name="connsiteY14" fmla="*/ 2048 h 47625"/>
                <a:gd name="connsiteX15" fmla="*/ 954805 w 962025"/>
                <a:gd name="connsiteY15" fmla="*/ 0 h 47625"/>
                <a:gd name="connsiteX16" fmla="*/ 954805 w 962025"/>
                <a:gd name="connsiteY16" fmla="*/ 19050 h 47625"/>
                <a:gd name="connsiteX17" fmla="*/ 954805 w 962025"/>
                <a:gd name="connsiteY17" fmla="*/ 19050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2025" h="47625">
                  <a:moveTo>
                    <a:pt x="955186" y="9525"/>
                  </a:moveTo>
                  <a:lnTo>
                    <a:pt x="926611" y="45815"/>
                  </a:lnTo>
                  <a:lnTo>
                    <a:pt x="28594" y="45815"/>
                  </a:lnTo>
                  <a:lnTo>
                    <a:pt x="9544" y="9525"/>
                  </a:lnTo>
                  <a:lnTo>
                    <a:pt x="954805" y="9525"/>
                  </a:lnTo>
                  <a:moveTo>
                    <a:pt x="954805" y="0"/>
                  </a:moveTo>
                  <a:lnTo>
                    <a:pt x="9544" y="0"/>
                  </a:lnTo>
                  <a:cubicBezTo>
                    <a:pt x="4286" y="-9"/>
                    <a:pt x="10" y="4248"/>
                    <a:pt x="0" y="9506"/>
                  </a:cubicBezTo>
                  <a:cubicBezTo>
                    <a:pt x="0" y="11040"/>
                    <a:pt x="362" y="12544"/>
                    <a:pt x="1067" y="13907"/>
                  </a:cubicBezTo>
                  <a:lnTo>
                    <a:pt x="20117" y="50197"/>
                  </a:lnTo>
                  <a:cubicBezTo>
                    <a:pt x="21755" y="53359"/>
                    <a:pt x="25032" y="55350"/>
                    <a:pt x="28594" y="55340"/>
                  </a:cubicBezTo>
                  <a:lnTo>
                    <a:pt x="926230" y="55340"/>
                  </a:lnTo>
                  <a:cubicBezTo>
                    <a:pt x="929164" y="55360"/>
                    <a:pt x="931936" y="54016"/>
                    <a:pt x="933755" y="51721"/>
                  </a:cubicBezTo>
                  <a:lnTo>
                    <a:pt x="962330" y="15431"/>
                  </a:lnTo>
                  <a:cubicBezTo>
                    <a:pt x="965588" y="11306"/>
                    <a:pt x="964892" y="5315"/>
                    <a:pt x="960758" y="2048"/>
                  </a:cubicBezTo>
                  <a:cubicBezTo>
                    <a:pt x="959063" y="715"/>
                    <a:pt x="956967" y="-9"/>
                    <a:pt x="954805" y="0"/>
                  </a:cubicBezTo>
                  <a:close/>
                  <a:moveTo>
                    <a:pt x="954805" y="19050"/>
                  </a:moveTo>
                  <a:lnTo>
                    <a:pt x="954805" y="19050"/>
                  </a:lnTo>
                  <a:close/>
                </a:path>
              </a:pathLst>
            </a:custGeom>
            <a:solidFill>
              <a:srgbClr val="FFFFFF"/>
            </a:solidFill>
            <a:ln w="9525" cap="flat">
              <a:noFill/>
              <a:prstDash val="solid"/>
              <a:miter/>
            </a:ln>
          </p:spPr>
          <p:txBody>
            <a:bodyPr rtlCol="0" anchor="ctr"/>
            <a:lstStyle/>
            <a:p>
              <a:endParaRPr lang="zh-TW" altLang="en-US"/>
            </a:p>
          </p:txBody>
        </p:sp>
        <p:sp>
          <p:nvSpPr>
            <p:cNvPr id="105" name="手繪多邊形: 圖案 104">
              <a:extLst>
                <a:ext uri="{FF2B5EF4-FFF2-40B4-BE49-F238E27FC236}">
                  <a16:creationId xmlns:a16="http://schemas.microsoft.com/office/drawing/2014/main" id="{FB1F1047-2464-45A1-8922-05C190BC4205}"/>
                </a:ext>
              </a:extLst>
            </p:cNvPr>
            <p:cNvSpPr/>
            <p:nvPr/>
          </p:nvSpPr>
          <p:spPr>
            <a:xfrm>
              <a:off x="-1135050" y="6035663"/>
              <a:ext cx="190500" cy="200025"/>
            </a:xfrm>
            <a:custGeom>
              <a:avLst/>
              <a:gdLst>
                <a:gd name="connsiteX0" fmla="*/ 142208 w 190500"/>
                <a:gd name="connsiteY0" fmla="*/ 87894 h 200025"/>
                <a:gd name="connsiteX1" fmla="*/ 137922 w 190500"/>
                <a:gd name="connsiteY1" fmla="*/ 87894 h 200025"/>
                <a:gd name="connsiteX2" fmla="*/ 123635 w 190500"/>
                <a:gd name="connsiteY2" fmla="*/ 26743 h 200025"/>
                <a:gd name="connsiteX3" fmla="*/ 92488 w 190500"/>
                <a:gd name="connsiteY3" fmla="*/ 3979 h 200025"/>
                <a:gd name="connsiteX4" fmla="*/ 1781 w 190500"/>
                <a:gd name="connsiteY4" fmla="*/ 47851 h 200025"/>
                <a:gd name="connsiteX5" fmla="*/ 0 w 190500"/>
                <a:gd name="connsiteY5" fmla="*/ 53794 h 200025"/>
                <a:gd name="connsiteX6" fmla="*/ 3334 w 190500"/>
                <a:gd name="connsiteY6" fmla="*/ 53794 h 200025"/>
                <a:gd name="connsiteX7" fmla="*/ 11239 w 190500"/>
                <a:gd name="connsiteY7" fmla="*/ 61700 h 200025"/>
                <a:gd name="connsiteX8" fmla="*/ 11239 w 190500"/>
                <a:gd name="connsiteY8" fmla="*/ 121708 h 200025"/>
                <a:gd name="connsiteX9" fmla="*/ 19526 w 190500"/>
                <a:gd name="connsiteY9" fmla="*/ 129994 h 200025"/>
                <a:gd name="connsiteX10" fmla="*/ 38576 w 190500"/>
                <a:gd name="connsiteY10" fmla="*/ 129994 h 200025"/>
                <a:gd name="connsiteX11" fmla="*/ 47149 w 190500"/>
                <a:gd name="connsiteY11" fmla="*/ 138567 h 200025"/>
                <a:gd name="connsiteX12" fmla="*/ 47149 w 190500"/>
                <a:gd name="connsiteY12" fmla="*/ 201337 h 200025"/>
                <a:gd name="connsiteX13" fmla="*/ 143732 w 190500"/>
                <a:gd name="connsiteY13" fmla="*/ 201337 h 200025"/>
                <a:gd name="connsiteX14" fmla="*/ 193834 w 190500"/>
                <a:gd name="connsiteY14" fmla="*/ 137919 h 200025"/>
                <a:gd name="connsiteX15" fmla="*/ 141637 w 190500"/>
                <a:gd name="connsiteY15" fmla="*/ 87608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0500" h="200025">
                  <a:moveTo>
                    <a:pt x="142208" y="87894"/>
                  </a:moveTo>
                  <a:lnTo>
                    <a:pt x="137922" y="87894"/>
                  </a:lnTo>
                  <a:cubicBezTo>
                    <a:pt x="143142" y="66396"/>
                    <a:pt x="137836" y="43698"/>
                    <a:pt x="123635" y="26743"/>
                  </a:cubicBezTo>
                  <a:cubicBezTo>
                    <a:pt x="115824" y="16142"/>
                    <a:pt x="104956" y="8198"/>
                    <a:pt x="92488" y="3979"/>
                  </a:cubicBezTo>
                  <a:cubicBezTo>
                    <a:pt x="55321" y="-8956"/>
                    <a:pt x="14716" y="10684"/>
                    <a:pt x="1781" y="47851"/>
                  </a:cubicBezTo>
                  <a:cubicBezTo>
                    <a:pt x="1105" y="49803"/>
                    <a:pt x="505" y="51785"/>
                    <a:pt x="0" y="53794"/>
                  </a:cubicBezTo>
                  <a:lnTo>
                    <a:pt x="3334" y="53794"/>
                  </a:lnTo>
                  <a:cubicBezTo>
                    <a:pt x="7696" y="53794"/>
                    <a:pt x="11239" y="57338"/>
                    <a:pt x="11239" y="61700"/>
                  </a:cubicBezTo>
                  <a:lnTo>
                    <a:pt x="11239" y="121708"/>
                  </a:lnTo>
                  <a:cubicBezTo>
                    <a:pt x="11239" y="126280"/>
                    <a:pt x="14954" y="129994"/>
                    <a:pt x="19526" y="129994"/>
                  </a:cubicBezTo>
                  <a:lnTo>
                    <a:pt x="38576" y="129994"/>
                  </a:lnTo>
                  <a:cubicBezTo>
                    <a:pt x="43310" y="129994"/>
                    <a:pt x="47149" y="133833"/>
                    <a:pt x="47149" y="138567"/>
                  </a:cubicBezTo>
                  <a:lnTo>
                    <a:pt x="47149" y="201337"/>
                  </a:lnTo>
                  <a:lnTo>
                    <a:pt x="143732" y="201337"/>
                  </a:lnTo>
                  <a:cubicBezTo>
                    <a:pt x="175079" y="197660"/>
                    <a:pt x="197510" y="169266"/>
                    <a:pt x="193834" y="137919"/>
                  </a:cubicBezTo>
                  <a:cubicBezTo>
                    <a:pt x="190662" y="110849"/>
                    <a:pt x="168812" y="89780"/>
                    <a:pt x="141637" y="87608"/>
                  </a:cubicBezTo>
                  <a:close/>
                </a:path>
              </a:pathLst>
            </a:custGeom>
            <a:solidFill>
              <a:srgbClr val="FFFFFF"/>
            </a:solidFill>
            <a:ln w="9525" cap="flat">
              <a:noFill/>
              <a:prstDash val="solid"/>
              <a:miter/>
            </a:ln>
          </p:spPr>
          <p:txBody>
            <a:bodyPr rtlCol="0" anchor="ctr"/>
            <a:lstStyle/>
            <a:p>
              <a:endParaRPr lang="zh-TW" altLang="en-US"/>
            </a:p>
          </p:txBody>
        </p:sp>
        <p:sp>
          <p:nvSpPr>
            <p:cNvPr id="106" name="手繪多邊形: 圖案 105">
              <a:extLst>
                <a:ext uri="{FF2B5EF4-FFF2-40B4-BE49-F238E27FC236}">
                  <a16:creationId xmlns:a16="http://schemas.microsoft.com/office/drawing/2014/main" id="{9F866BFE-5CC7-4AFE-821D-DD67E300A2E7}"/>
                </a:ext>
              </a:extLst>
            </p:cNvPr>
            <p:cNvSpPr/>
            <p:nvPr/>
          </p:nvSpPr>
          <p:spPr>
            <a:xfrm>
              <a:off x="-1158005" y="6176611"/>
              <a:ext cx="57150" cy="57150"/>
            </a:xfrm>
            <a:custGeom>
              <a:avLst/>
              <a:gdLst>
                <a:gd name="connsiteX0" fmla="*/ 53054 w 57150"/>
                <a:gd name="connsiteY0" fmla="*/ 0 h 57150"/>
                <a:gd name="connsiteX1" fmla="*/ 60484 w 57150"/>
                <a:gd name="connsiteY1" fmla="*/ 7429 h 57150"/>
                <a:gd name="connsiteX2" fmla="*/ 60484 w 57150"/>
                <a:gd name="connsiteY2" fmla="*/ 53435 h 57150"/>
                <a:gd name="connsiteX3" fmla="*/ 53054 w 57150"/>
                <a:gd name="connsiteY3" fmla="*/ 60865 h 57150"/>
                <a:gd name="connsiteX4" fmla="*/ 7430 w 57150"/>
                <a:gd name="connsiteY4" fmla="*/ 60865 h 57150"/>
                <a:gd name="connsiteX5" fmla="*/ 0 w 57150"/>
                <a:gd name="connsiteY5" fmla="*/ 53435 h 57150"/>
                <a:gd name="connsiteX6" fmla="*/ 0 w 57150"/>
                <a:gd name="connsiteY6" fmla="*/ 7429 h 57150"/>
                <a:gd name="connsiteX7" fmla="*/ 7430 w 57150"/>
                <a:gd name="connsiteY7"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57150">
                  <a:moveTo>
                    <a:pt x="53054" y="0"/>
                  </a:moveTo>
                  <a:cubicBezTo>
                    <a:pt x="57157" y="0"/>
                    <a:pt x="60484" y="3326"/>
                    <a:pt x="60484" y="7429"/>
                  </a:cubicBezTo>
                  <a:lnTo>
                    <a:pt x="60484" y="53435"/>
                  </a:lnTo>
                  <a:cubicBezTo>
                    <a:pt x="60484" y="57538"/>
                    <a:pt x="57157" y="60865"/>
                    <a:pt x="53054" y="60865"/>
                  </a:cubicBezTo>
                  <a:lnTo>
                    <a:pt x="7430" y="60865"/>
                  </a:lnTo>
                  <a:cubicBezTo>
                    <a:pt x="3326" y="60865"/>
                    <a:pt x="0" y="57538"/>
                    <a:pt x="0" y="53435"/>
                  </a:cubicBezTo>
                  <a:lnTo>
                    <a:pt x="0" y="7429"/>
                  </a:lnTo>
                  <a:cubicBezTo>
                    <a:pt x="0" y="3326"/>
                    <a:pt x="3326" y="0"/>
                    <a:pt x="7430" y="0"/>
                  </a:cubicBezTo>
                  <a:close/>
                </a:path>
              </a:pathLst>
            </a:custGeom>
            <a:solidFill>
              <a:srgbClr val="FFFFFF">
                <a:alpha val="70000"/>
              </a:srgbClr>
            </a:solidFill>
            <a:ln w="9525" cap="flat">
              <a:noFill/>
              <a:prstDash val="solid"/>
              <a:miter/>
            </a:ln>
          </p:spPr>
          <p:txBody>
            <a:bodyPr rtlCol="0" anchor="ctr"/>
            <a:lstStyle/>
            <a:p>
              <a:endParaRPr lang="zh-TW" altLang="en-US"/>
            </a:p>
          </p:txBody>
        </p:sp>
        <p:sp>
          <p:nvSpPr>
            <p:cNvPr id="107" name="手繪多邊形: 圖案 106">
              <a:extLst>
                <a:ext uri="{FF2B5EF4-FFF2-40B4-BE49-F238E27FC236}">
                  <a16:creationId xmlns:a16="http://schemas.microsoft.com/office/drawing/2014/main" id="{710F8B0E-2F2D-407E-AD00-22E4BECE5873}"/>
                </a:ext>
              </a:extLst>
            </p:cNvPr>
            <p:cNvSpPr/>
            <p:nvPr/>
          </p:nvSpPr>
          <p:spPr>
            <a:xfrm>
              <a:off x="-1195153" y="6101554"/>
              <a:ext cx="57150" cy="57150"/>
            </a:xfrm>
            <a:custGeom>
              <a:avLst/>
              <a:gdLst>
                <a:gd name="connsiteX0" fmla="*/ 53435 w 57150"/>
                <a:gd name="connsiteY0" fmla="*/ 0 h 57150"/>
                <a:gd name="connsiteX1" fmla="*/ 60865 w 57150"/>
                <a:gd name="connsiteY1" fmla="*/ 7430 h 57150"/>
                <a:gd name="connsiteX2" fmla="*/ 60865 w 57150"/>
                <a:gd name="connsiteY2" fmla="*/ 50292 h 57150"/>
                <a:gd name="connsiteX3" fmla="*/ 53435 w 57150"/>
                <a:gd name="connsiteY3" fmla="*/ 57722 h 57150"/>
                <a:gd name="connsiteX4" fmla="*/ 7429 w 57150"/>
                <a:gd name="connsiteY4" fmla="*/ 57722 h 57150"/>
                <a:gd name="connsiteX5" fmla="*/ 0 w 57150"/>
                <a:gd name="connsiteY5" fmla="*/ 50292 h 57150"/>
                <a:gd name="connsiteX6" fmla="*/ 0 w 57150"/>
                <a:gd name="connsiteY6" fmla="*/ 7430 h 57150"/>
                <a:gd name="connsiteX7" fmla="*/ 7429 w 57150"/>
                <a:gd name="connsiteY7"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57150">
                  <a:moveTo>
                    <a:pt x="53435" y="0"/>
                  </a:moveTo>
                  <a:cubicBezTo>
                    <a:pt x="57538" y="0"/>
                    <a:pt x="60865" y="3326"/>
                    <a:pt x="60865" y="7430"/>
                  </a:cubicBezTo>
                  <a:lnTo>
                    <a:pt x="60865" y="50292"/>
                  </a:lnTo>
                  <a:cubicBezTo>
                    <a:pt x="60865" y="54395"/>
                    <a:pt x="57538" y="57722"/>
                    <a:pt x="53435" y="57722"/>
                  </a:cubicBezTo>
                  <a:lnTo>
                    <a:pt x="7429" y="57722"/>
                  </a:lnTo>
                  <a:cubicBezTo>
                    <a:pt x="3326" y="57722"/>
                    <a:pt x="0" y="54395"/>
                    <a:pt x="0" y="50292"/>
                  </a:cubicBezTo>
                  <a:lnTo>
                    <a:pt x="0" y="7430"/>
                  </a:lnTo>
                  <a:cubicBezTo>
                    <a:pt x="0" y="3326"/>
                    <a:pt x="3326" y="0"/>
                    <a:pt x="7429" y="0"/>
                  </a:cubicBezTo>
                  <a:close/>
                </a:path>
              </a:pathLst>
            </a:custGeom>
            <a:solidFill>
              <a:srgbClr val="FFFFFF">
                <a:alpha val="40000"/>
              </a:srgbClr>
            </a:solidFill>
            <a:ln w="9525" cap="flat">
              <a:noFill/>
              <a:prstDash val="solid"/>
              <a:miter/>
            </a:ln>
          </p:spPr>
          <p:txBody>
            <a:bodyPr rtlCol="0" anchor="ctr"/>
            <a:lstStyle/>
            <a:p>
              <a:endParaRPr lang="zh-TW" altLang="en-US"/>
            </a:p>
          </p:txBody>
        </p:sp>
        <p:sp>
          <p:nvSpPr>
            <p:cNvPr id="108" name="手繪多邊形: 圖案 107">
              <a:extLst>
                <a:ext uri="{FF2B5EF4-FFF2-40B4-BE49-F238E27FC236}">
                  <a16:creationId xmlns:a16="http://schemas.microsoft.com/office/drawing/2014/main" id="{BC481D85-9B8F-4E97-99ED-8843D908298C}"/>
                </a:ext>
              </a:extLst>
            </p:cNvPr>
            <p:cNvSpPr/>
            <p:nvPr/>
          </p:nvSpPr>
          <p:spPr>
            <a:xfrm>
              <a:off x="-1230776" y="6121175"/>
              <a:ext cx="19050" cy="19050"/>
            </a:xfrm>
            <a:custGeom>
              <a:avLst/>
              <a:gdLst>
                <a:gd name="connsiteX0" fmla="*/ 17335 w 19050"/>
                <a:gd name="connsiteY0" fmla="*/ 0 h 19050"/>
                <a:gd name="connsiteX1" fmla="*/ 22479 w 19050"/>
                <a:gd name="connsiteY1" fmla="*/ 5144 h 19050"/>
                <a:gd name="connsiteX2" fmla="*/ 22479 w 19050"/>
                <a:gd name="connsiteY2" fmla="*/ 17336 h 19050"/>
                <a:gd name="connsiteX3" fmla="*/ 17335 w 19050"/>
                <a:gd name="connsiteY3" fmla="*/ 22479 h 19050"/>
                <a:gd name="connsiteX4" fmla="*/ 5143 w 19050"/>
                <a:gd name="connsiteY4" fmla="*/ 22479 h 19050"/>
                <a:gd name="connsiteX5" fmla="*/ 0 w 19050"/>
                <a:gd name="connsiteY5" fmla="*/ 17336 h 19050"/>
                <a:gd name="connsiteX6" fmla="*/ 0 w 19050"/>
                <a:gd name="connsiteY6" fmla="*/ 5144 h 19050"/>
                <a:gd name="connsiteX7" fmla="*/ 5143 w 19050"/>
                <a:gd name="connsiteY7"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 h="19050">
                  <a:moveTo>
                    <a:pt x="17335" y="0"/>
                  </a:moveTo>
                  <a:cubicBezTo>
                    <a:pt x="20176" y="0"/>
                    <a:pt x="22479" y="2303"/>
                    <a:pt x="22479" y="5144"/>
                  </a:cubicBezTo>
                  <a:lnTo>
                    <a:pt x="22479" y="17336"/>
                  </a:lnTo>
                  <a:cubicBezTo>
                    <a:pt x="22479" y="20176"/>
                    <a:pt x="20176" y="22479"/>
                    <a:pt x="17335" y="22479"/>
                  </a:cubicBezTo>
                  <a:lnTo>
                    <a:pt x="5143" y="22479"/>
                  </a:lnTo>
                  <a:cubicBezTo>
                    <a:pt x="2303" y="22479"/>
                    <a:pt x="0" y="20176"/>
                    <a:pt x="0" y="17336"/>
                  </a:cubicBezTo>
                  <a:lnTo>
                    <a:pt x="0" y="5144"/>
                  </a:lnTo>
                  <a:cubicBezTo>
                    <a:pt x="0" y="2303"/>
                    <a:pt x="2303" y="0"/>
                    <a:pt x="5143" y="0"/>
                  </a:cubicBezTo>
                  <a:close/>
                </a:path>
              </a:pathLst>
            </a:custGeom>
            <a:solidFill>
              <a:srgbClr val="FFFFFF"/>
            </a:solidFill>
            <a:ln w="9525" cap="flat">
              <a:noFill/>
              <a:prstDash val="solid"/>
              <a:miter/>
            </a:ln>
          </p:spPr>
          <p:txBody>
            <a:bodyPr rtlCol="0" anchor="ctr"/>
            <a:lstStyle/>
            <a:p>
              <a:endParaRPr lang="zh-TW" altLang="en-US"/>
            </a:p>
          </p:txBody>
        </p:sp>
        <p:sp>
          <p:nvSpPr>
            <p:cNvPr id="109" name="手繪多邊形: 圖案 108">
              <a:extLst>
                <a:ext uri="{FF2B5EF4-FFF2-40B4-BE49-F238E27FC236}">
                  <a16:creationId xmlns:a16="http://schemas.microsoft.com/office/drawing/2014/main" id="{C67E0F78-5D3D-41F9-8B36-EC9304B2F20D}"/>
                </a:ext>
              </a:extLst>
            </p:cNvPr>
            <p:cNvSpPr/>
            <p:nvPr/>
          </p:nvSpPr>
          <p:spPr>
            <a:xfrm>
              <a:off x="-1263733" y="6204710"/>
              <a:ext cx="19050" cy="19050"/>
            </a:xfrm>
            <a:custGeom>
              <a:avLst/>
              <a:gdLst>
                <a:gd name="connsiteX0" fmla="*/ 18383 w 19050"/>
                <a:gd name="connsiteY0" fmla="*/ 0 h 19050"/>
                <a:gd name="connsiteX1" fmla="*/ 23717 w 19050"/>
                <a:gd name="connsiteY1" fmla="*/ 5334 h 19050"/>
                <a:gd name="connsiteX2" fmla="*/ 23717 w 19050"/>
                <a:gd name="connsiteY2" fmla="*/ 21050 h 19050"/>
                <a:gd name="connsiteX3" fmla="*/ 18383 w 19050"/>
                <a:gd name="connsiteY3" fmla="*/ 26384 h 19050"/>
                <a:gd name="connsiteX4" fmla="*/ 5334 w 19050"/>
                <a:gd name="connsiteY4" fmla="*/ 26384 h 19050"/>
                <a:gd name="connsiteX5" fmla="*/ 0 w 19050"/>
                <a:gd name="connsiteY5" fmla="*/ 21050 h 19050"/>
                <a:gd name="connsiteX6" fmla="*/ 0 w 19050"/>
                <a:gd name="connsiteY6" fmla="*/ 5334 h 19050"/>
                <a:gd name="connsiteX7" fmla="*/ 5334 w 19050"/>
                <a:gd name="connsiteY7"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 h="19050">
                  <a:moveTo>
                    <a:pt x="18383" y="0"/>
                  </a:moveTo>
                  <a:cubicBezTo>
                    <a:pt x="21329" y="0"/>
                    <a:pt x="23717" y="2388"/>
                    <a:pt x="23717" y="5334"/>
                  </a:cubicBezTo>
                  <a:lnTo>
                    <a:pt x="23717" y="21050"/>
                  </a:lnTo>
                  <a:cubicBezTo>
                    <a:pt x="23717" y="23996"/>
                    <a:pt x="21329" y="26384"/>
                    <a:pt x="18383" y="26384"/>
                  </a:cubicBezTo>
                  <a:lnTo>
                    <a:pt x="5334" y="26384"/>
                  </a:lnTo>
                  <a:cubicBezTo>
                    <a:pt x="2388" y="26384"/>
                    <a:pt x="0" y="23996"/>
                    <a:pt x="0" y="21050"/>
                  </a:cubicBezTo>
                  <a:lnTo>
                    <a:pt x="0" y="5334"/>
                  </a:lnTo>
                  <a:cubicBezTo>
                    <a:pt x="0" y="2388"/>
                    <a:pt x="2388" y="0"/>
                    <a:pt x="5334" y="0"/>
                  </a:cubicBezTo>
                  <a:close/>
                </a:path>
              </a:pathLst>
            </a:custGeom>
            <a:solidFill>
              <a:srgbClr val="FFFFFF"/>
            </a:solidFill>
            <a:ln w="9525" cap="flat">
              <a:noFill/>
              <a:prstDash val="solid"/>
              <a:miter/>
            </a:ln>
          </p:spPr>
          <p:txBody>
            <a:bodyPr rtlCol="0" anchor="ctr"/>
            <a:lstStyle/>
            <a:p>
              <a:endParaRPr lang="zh-TW" altLang="en-US"/>
            </a:p>
          </p:txBody>
        </p:sp>
        <p:sp>
          <p:nvSpPr>
            <p:cNvPr id="110" name="手繪多邊形: 圖案 109">
              <a:extLst>
                <a:ext uri="{FF2B5EF4-FFF2-40B4-BE49-F238E27FC236}">
                  <a16:creationId xmlns:a16="http://schemas.microsoft.com/office/drawing/2014/main" id="{39FE8384-7C21-458C-9059-8FBC0444F0E3}"/>
                </a:ext>
              </a:extLst>
            </p:cNvPr>
            <p:cNvSpPr/>
            <p:nvPr/>
          </p:nvSpPr>
          <p:spPr>
            <a:xfrm>
              <a:off x="-1230776" y="6204710"/>
              <a:ext cx="28575" cy="28575"/>
            </a:xfrm>
            <a:custGeom>
              <a:avLst/>
              <a:gdLst>
                <a:gd name="connsiteX0" fmla="*/ 25146 w 28575"/>
                <a:gd name="connsiteY0" fmla="*/ 0 h 28575"/>
                <a:gd name="connsiteX1" fmla="*/ 30099 w 28575"/>
                <a:gd name="connsiteY1" fmla="*/ 4953 h 28575"/>
                <a:gd name="connsiteX2" fmla="*/ 30099 w 28575"/>
                <a:gd name="connsiteY2" fmla="*/ 25146 h 28575"/>
                <a:gd name="connsiteX3" fmla="*/ 25146 w 28575"/>
                <a:gd name="connsiteY3" fmla="*/ 30099 h 28575"/>
                <a:gd name="connsiteX4" fmla="*/ 4953 w 28575"/>
                <a:gd name="connsiteY4" fmla="*/ 30099 h 28575"/>
                <a:gd name="connsiteX5" fmla="*/ 0 w 28575"/>
                <a:gd name="connsiteY5" fmla="*/ 25146 h 28575"/>
                <a:gd name="connsiteX6" fmla="*/ 0 w 28575"/>
                <a:gd name="connsiteY6" fmla="*/ 4953 h 28575"/>
                <a:gd name="connsiteX7" fmla="*/ 4953 w 28575"/>
                <a:gd name="connsiteY7"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28575">
                  <a:moveTo>
                    <a:pt x="25146" y="0"/>
                  </a:moveTo>
                  <a:cubicBezTo>
                    <a:pt x="27881" y="0"/>
                    <a:pt x="30099" y="2218"/>
                    <a:pt x="30099" y="4953"/>
                  </a:cubicBezTo>
                  <a:lnTo>
                    <a:pt x="30099" y="25146"/>
                  </a:lnTo>
                  <a:cubicBezTo>
                    <a:pt x="30099" y="27881"/>
                    <a:pt x="27881" y="30099"/>
                    <a:pt x="25146" y="30099"/>
                  </a:cubicBezTo>
                  <a:lnTo>
                    <a:pt x="4953" y="30099"/>
                  </a:lnTo>
                  <a:cubicBezTo>
                    <a:pt x="2218" y="30099"/>
                    <a:pt x="0" y="27881"/>
                    <a:pt x="0" y="25146"/>
                  </a:cubicBezTo>
                  <a:lnTo>
                    <a:pt x="0" y="4953"/>
                  </a:lnTo>
                  <a:cubicBezTo>
                    <a:pt x="0" y="2218"/>
                    <a:pt x="2218" y="0"/>
                    <a:pt x="4953" y="0"/>
                  </a:cubicBezTo>
                  <a:close/>
                </a:path>
              </a:pathLst>
            </a:custGeom>
            <a:solidFill>
              <a:srgbClr val="FFFFFF">
                <a:alpha val="40000"/>
              </a:srgbClr>
            </a:solidFill>
            <a:ln w="9525" cap="flat">
              <a:noFill/>
              <a:prstDash val="solid"/>
              <a:miter/>
            </a:ln>
          </p:spPr>
          <p:txBody>
            <a:bodyPr rtlCol="0" anchor="ctr"/>
            <a:lstStyle/>
            <a:p>
              <a:endParaRPr lang="zh-TW" altLang="en-US"/>
            </a:p>
          </p:txBody>
        </p:sp>
        <p:sp>
          <p:nvSpPr>
            <p:cNvPr id="111" name="手繪多邊形: 圖案 110">
              <a:extLst>
                <a:ext uri="{FF2B5EF4-FFF2-40B4-BE49-F238E27FC236}">
                  <a16:creationId xmlns:a16="http://schemas.microsoft.com/office/drawing/2014/main" id="{09D43597-1C4A-4C72-8895-E17F92F75A8F}"/>
                </a:ext>
              </a:extLst>
            </p:cNvPr>
            <p:cNvSpPr/>
            <p:nvPr/>
          </p:nvSpPr>
          <p:spPr>
            <a:xfrm>
              <a:off x="-1253160" y="6152132"/>
              <a:ext cx="38100" cy="38100"/>
            </a:xfrm>
            <a:custGeom>
              <a:avLst/>
              <a:gdLst>
                <a:gd name="connsiteX0" fmla="*/ 39052 w 38100"/>
                <a:gd name="connsiteY0" fmla="*/ 0 h 38100"/>
                <a:gd name="connsiteX1" fmla="*/ 44863 w 38100"/>
                <a:gd name="connsiteY1" fmla="*/ 5810 h 38100"/>
                <a:gd name="connsiteX2" fmla="*/ 44863 w 38100"/>
                <a:gd name="connsiteY2" fmla="*/ 39053 h 38100"/>
                <a:gd name="connsiteX3" fmla="*/ 39052 w 38100"/>
                <a:gd name="connsiteY3" fmla="*/ 44863 h 38100"/>
                <a:gd name="connsiteX4" fmla="*/ 5810 w 38100"/>
                <a:gd name="connsiteY4" fmla="*/ 44863 h 38100"/>
                <a:gd name="connsiteX5" fmla="*/ 0 w 38100"/>
                <a:gd name="connsiteY5" fmla="*/ 39053 h 38100"/>
                <a:gd name="connsiteX6" fmla="*/ 0 w 38100"/>
                <a:gd name="connsiteY6" fmla="*/ 5810 h 38100"/>
                <a:gd name="connsiteX7" fmla="*/ 5810 w 38100"/>
                <a:gd name="connsiteY7"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38100">
                  <a:moveTo>
                    <a:pt x="39052" y="0"/>
                  </a:moveTo>
                  <a:cubicBezTo>
                    <a:pt x="42261" y="0"/>
                    <a:pt x="44863" y="2601"/>
                    <a:pt x="44863" y="5810"/>
                  </a:cubicBezTo>
                  <a:lnTo>
                    <a:pt x="44863" y="39053"/>
                  </a:lnTo>
                  <a:cubicBezTo>
                    <a:pt x="44863" y="42261"/>
                    <a:pt x="42261" y="44863"/>
                    <a:pt x="39052" y="44863"/>
                  </a:cubicBezTo>
                  <a:lnTo>
                    <a:pt x="5810" y="44863"/>
                  </a:lnTo>
                  <a:cubicBezTo>
                    <a:pt x="2601" y="44863"/>
                    <a:pt x="0" y="42261"/>
                    <a:pt x="0" y="39053"/>
                  </a:cubicBezTo>
                  <a:lnTo>
                    <a:pt x="0" y="5810"/>
                  </a:lnTo>
                  <a:cubicBezTo>
                    <a:pt x="0" y="2601"/>
                    <a:pt x="2601" y="0"/>
                    <a:pt x="5810" y="0"/>
                  </a:cubicBezTo>
                  <a:close/>
                </a:path>
              </a:pathLst>
            </a:custGeom>
            <a:solidFill>
              <a:srgbClr val="FFFFFF">
                <a:alpha val="20000"/>
              </a:srgbClr>
            </a:solidFill>
            <a:ln w="9525" cap="flat">
              <a:noFill/>
              <a:prstDash val="solid"/>
              <a:miter/>
            </a:ln>
          </p:spPr>
          <p:txBody>
            <a:bodyPr rtlCol="0" anchor="ctr"/>
            <a:lstStyle/>
            <a:p>
              <a:endParaRPr lang="zh-TW" altLang="en-US"/>
            </a:p>
          </p:txBody>
        </p:sp>
        <p:sp>
          <p:nvSpPr>
            <p:cNvPr id="112" name="手繪多邊形: 圖案 111">
              <a:extLst>
                <a:ext uri="{FF2B5EF4-FFF2-40B4-BE49-F238E27FC236}">
                  <a16:creationId xmlns:a16="http://schemas.microsoft.com/office/drawing/2014/main" id="{36885882-15E1-4CB4-AB2B-08BD1A89EA29}"/>
                </a:ext>
              </a:extLst>
            </p:cNvPr>
            <p:cNvSpPr/>
            <p:nvPr/>
          </p:nvSpPr>
          <p:spPr>
            <a:xfrm>
              <a:off x="-1195820" y="6167562"/>
              <a:ext cx="28575" cy="28575"/>
            </a:xfrm>
            <a:custGeom>
              <a:avLst/>
              <a:gdLst>
                <a:gd name="connsiteX0" fmla="*/ 23622 w 28575"/>
                <a:gd name="connsiteY0" fmla="*/ 0 h 28575"/>
                <a:gd name="connsiteX1" fmla="*/ 31051 w 28575"/>
                <a:gd name="connsiteY1" fmla="*/ 7429 h 28575"/>
                <a:gd name="connsiteX2" fmla="*/ 31051 w 28575"/>
                <a:gd name="connsiteY2" fmla="*/ 22003 h 28575"/>
                <a:gd name="connsiteX3" fmla="*/ 23622 w 28575"/>
                <a:gd name="connsiteY3" fmla="*/ 29432 h 28575"/>
                <a:gd name="connsiteX4" fmla="*/ 7429 w 28575"/>
                <a:gd name="connsiteY4" fmla="*/ 29432 h 28575"/>
                <a:gd name="connsiteX5" fmla="*/ 0 w 28575"/>
                <a:gd name="connsiteY5" fmla="*/ 22003 h 28575"/>
                <a:gd name="connsiteX6" fmla="*/ 0 w 28575"/>
                <a:gd name="connsiteY6" fmla="*/ 7429 h 28575"/>
                <a:gd name="connsiteX7" fmla="*/ 7429 w 28575"/>
                <a:gd name="connsiteY7"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28575">
                  <a:moveTo>
                    <a:pt x="23622" y="0"/>
                  </a:moveTo>
                  <a:cubicBezTo>
                    <a:pt x="27725" y="0"/>
                    <a:pt x="31051" y="3326"/>
                    <a:pt x="31051" y="7429"/>
                  </a:cubicBezTo>
                  <a:lnTo>
                    <a:pt x="31051" y="22003"/>
                  </a:lnTo>
                  <a:cubicBezTo>
                    <a:pt x="31051" y="26106"/>
                    <a:pt x="27725" y="29432"/>
                    <a:pt x="23622" y="29432"/>
                  </a:cubicBezTo>
                  <a:lnTo>
                    <a:pt x="7429" y="29432"/>
                  </a:lnTo>
                  <a:cubicBezTo>
                    <a:pt x="3326" y="29432"/>
                    <a:pt x="0" y="26106"/>
                    <a:pt x="0" y="22003"/>
                  </a:cubicBezTo>
                  <a:lnTo>
                    <a:pt x="0" y="7429"/>
                  </a:lnTo>
                  <a:cubicBezTo>
                    <a:pt x="0" y="3326"/>
                    <a:pt x="3326" y="0"/>
                    <a:pt x="7429" y="0"/>
                  </a:cubicBezTo>
                  <a:close/>
                </a:path>
              </a:pathLst>
            </a:custGeom>
            <a:solidFill>
              <a:srgbClr val="FFFFFF">
                <a:alpha val="80000"/>
              </a:srgbClr>
            </a:solidFill>
            <a:ln w="9525" cap="flat">
              <a:noFill/>
              <a:prstDash val="solid"/>
              <a:miter/>
            </a:ln>
          </p:spPr>
          <p:txBody>
            <a:bodyPr rtlCol="0" anchor="ctr"/>
            <a:lstStyle/>
            <a:p>
              <a:endParaRPr lang="zh-TW" altLang="en-US"/>
            </a:p>
          </p:txBody>
        </p:sp>
        <p:sp>
          <p:nvSpPr>
            <p:cNvPr id="113" name="手繪多邊形: 圖案 112">
              <a:extLst>
                <a:ext uri="{FF2B5EF4-FFF2-40B4-BE49-F238E27FC236}">
                  <a16:creationId xmlns:a16="http://schemas.microsoft.com/office/drawing/2014/main" id="{0B4E4187-7120-4A43-A9A3-5F3C7ACE4EC8}"/>
                </a:ext>
              </a:extLst>
            </p:cNvPr>
            <p:cNvSpPr/>
            <p:nvPr/>
          </p:nvSpPr>
          <p:spPr>
            <a:xfrm>
              <a:off x="-1184294" y="6206996"/>
              <a:ext cx="19050" cy="19050"/>
            </a:xfrm>
            <a:custGeom>
              <a:avLst/>
              <a:gdLst>
                <a:gd name="connsiteX0" fmla="*/ 14573 w 19050"/>
                <a:gd name="connsiteY0" fmla="*/ 0 h 19050"/>
                <a:gd name="connsiteX1" fmla="*/ 19526 w 19050"/>
                <a:gd name="connsiteY1" fmla="*/ 4953 h 19050"/>
                <a:gd name="connsiteX2" fmla="*/ 19526 w 19050"/>
                <a:gd name="connsiteY2" fmla="*/ 14573 h 19050"/>
                <a:gd name="connsiteX3" fmla="*/ 14573 w 19050"/>
                <a:gd name="connsiteY3" fmla="*/ 19526 h 19050"/>
                <a:gd name="connsiteX4" fmla="*/ 4953 w 19050"/>
                <a:gd name="connsiteY4" fmla="*/ 19526 h 19050"/>
                <a:gd name="connsiteX5" fmla="*/ 0 w 19050"/>
                <a:gd name="connsiteY5" fmla="*/ 14573 h 19050"/>
                <a:gd name="connsiteX6" fmla="*/ 0 w 19050"/>
                <a:gd name="connsiteY6" fmla="*/ 4953 h 19050"/>
                <a:gd name="connsiteX7" fmla="*/ 4953 w 19050"/>
                <a:gd name="connsiteY7"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 h="19050">
                  <a:moveTo>
                    <a:pt x="14573" y="0"/>
                  </a:moveTo>
                  <a:cubicBezTo>
                    <a:pt x="17309" y="0"/>
                    <a:pt x="19526" y="2218"/>
                    <a:pt x="19526" y="4953"/>
                  </a:cubicBezTo>
                  <a:lnTo>
                    <a:pt x="19526" y="14573"/>
                  </a:lnTo>
                  <a:cubicBezTo>
                    <a:pt x="19526" y="17309"/>
                    <a:pt x="17309" y="19526"/>
                    <a:pt x="14573" y="19526"/>
                  </a:cubicBezTo>
                  <a:lnTo>
                    <a:pt x="4953" y="19526"/>
                  </a:lnTo>
                  <a:cubicBezTo>
                    <a:pt x="2218" y="19526"/>
                    <a:pt x="0" y="17309"/>
                    <a:pt x="0" y="14573"/>
                  </a:cubicBezTo>
                  <a:lnTo>
                    <a:pt x="0" y="4953"/>
                  </a:lnTo>
                  <a:cubicBezTo>
                    <a:pt x="0" y="2218"/>
                    <a:pt x="2218" y="0"/>
                    <a:pt x="4953" y="0"/>
                  </a:cubicBezTo>
                  <a:close/>
                </a:path>
              </a:pathLst>
            </a:custGeom>
            <a:solidFill>
              <a:srgbClr val="FFFFFF"/>
            </a:solidFill>
            <a:ln w="9525" cap="flat">
              <a:noFill/>
              <a:prstDash val="solid"/>
              <a:miter/>
            </a:ln>
          </p:spPr>
          <p:txBody>
            <a:bodyPr rtlCol="0" anchor="ctr"/>
            <a:lstStyle/>
            <a:p>
              <a:endParaRPr lang="zh-TW" altLang="en-US"/>
            </a:p>
          </p:txBody>
        </p:sp>
        <p:sp>
          <p:nvSpPr>
            <p:cNvPr id="114" name="手繪多邊形: 圖案 113">
              <a:extLst>
                <a:ext uri="{FF2B5EF4-FFF2-40B4-BE49-F238E27FC236}">
                  <a16:creationId xmlns:a16="http://schemas.microsoft.com/office/drawing/2014/main" id="{AAE247F9-6574-4560-B609-F5EA9279DEBC}"/>
                </a:ext>
              </a:extLst>
            </p:cNvPr>
            <p:cNvSpPr/>
            <p:nvPr/>
          </p:nvSpPr>
          <p:spPr>
            <a:xfrm>
              <a:off x="-828031" y="6041976"/>
              <a:ext cx="219075" cy="133350"/>
            </a:xfrm>
            <a:custGeom>
              <a:avLst/>
              <a:gdLst>
                <a:gd name="connsiteX0" fmla="*/ 181994 w 219075"/>
                <a:gd name="connsiteY0" fmla="*/ 53196 h 133350"/>
                <a:gd name="connsiteX1" fmla="*/ 180470 w 219075"/>
                <a:gd name="connsiteY1" fmla="*/ 53196 h 133350"/>
                <a:gd name="connsiteX2" fmla="*/ 93821 w 219075"/>
                <a:gd name="connsiteY2" fmla="*/ 2304 h 133350"/>
                <a:gd name="connsiteX3" fmla="*/ 42929 w 219075"/>
                <a:gd name="connsiteY3" fmla="*/ 53196 h 133350"/>
                <a:gd name="connsiteX4" fmla="*/ 41405 w 219075"/>
                <a:gd name="connsiteY4" fmla="*/ 53196 h 133350"/>
                <a:gd name="connsiteX5" fmla="*/ 48 w 219075"/>
                <a:gd name="connsiteY5" fmla="*/ 98611 h 133350"/>
                <a:gd name="connsiteX6" fmla="*/ 41405 w 219075"/>
                <a:gd name="connsiteY6" fmla="*/ 139969 h 133350"/>
                <a:gd name="connsiteX7" fmla="*/ 181899 w 219075"/>
                <a:gd name="connsiteY7" fmla="*/ 139969 h 133350"/>
                <a:gd name="connsiteX8" fmla="*/ 227314 w 219075"/>
                <a:gd name="connsiteY8" fmla="*/ 98611 h 133350"/>
                <a:gd name="connsiteX9" fmla="*/ 185966 w 219075"/>
                <a:gd name="connsiteY9" fmla="*/ 53196 h 133350"/>
                <a:gd name="connsiteX10" fmla="*/ 181899 w 219075"/>
                <a:gd name="connsiteY10" fmla="*/ 53196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9075" h="133350">
                  <a:moveTo>
                    <a:pt x="181994" y="53196"/>
                  </a:moveTo>
                  <a:lnTo>
                    <a:pt x="180470" y="53196"/>
                  </a:lnTo>
                  <a:cubicBezTo>
                    <a:pt x="170593" y="15220"/>
                    <a:pt x="131798" y="-7573"/>
                    <a:pt x="93821" y="2304"/>
                  </a:cubicBezTo>
                  <a:cubicBezTo>
                    <a:pt x="68885" y="8791"/>
                    <a:pt x="49416" y="28260"/>
                    <a:pt x="42929" y="53196"/>
                  </a:cubicBezTo>
                  <a:lnTo>
                    <a:pt x="41405" y="53196"/>
                  </a:lnTo>
                  <a:cubicBezTo>
                    <a:pt x="17440" y="54320"/>
                    <a:pt x="-1067" y="74656"/>
                    <a:pt x="48" y="98611"/>
                  </a:cubicBezTo>
                  <a:cubicBezTo>
                    <a:pt x="1105" y="121004"/>
                    <a:pt x="19012" y="138921"/>
                    <a:pt x="41405" y="139969"/>
                  </a:cubicBezTo>
                  <a:lnTo>
                    <a:pt x="181899" y="139969"/>
                  </a:lnTo>
                  <a:cubicBezTo>
                    <a:pt x="205864" y="141093"/>
                    <a:pt x="226200" y="122576"/>
                    <a:pt x="227314" y="98611"/>
                  </a:cubicBezTo>
                  <a:cubicBezTo>
                    <a:pt x="228438" y="74656"/>
                    <a:pt x="209931" y="54320"/>
                    <a:pt x="185966" y="53196"/>
                  </a:cubicBezTo>
                  <a:cubicBezTo>
                    <a:pt x="184614" y="53130"/>
                    <a:pt x="183251" y="53130"/>
                    <a:pt x="181899" y="53196"/>
                  </a:cubicBezTo>
                  <a:close/>
                </a:path>
              </a:pathLst>
            </a:custGeom>
            <a:solidFill>
              <a:schemeClr val="bg1"/>
            </a:solidFill>
            <a:ln w="14288" cap="rnd">
              <a:solidFill>
                <a:srgbClr val="FFFFFF"/>
              </a:solidFill>
              <a:prstDash val="solid"/>
              <a:round/>
            </a:ln>
          </p:spPr>
          <p:txBody>
            <a:bodyPr rtlCol="0" anchor="ctr"/>
            <a:lstStyle/>
            <a:p>
              <a:endParaRPr lang="zh-TW" altLang="en-US"/>
            </a:p>
          </p:txBody>
        </p:sp>
      </p:grpSp>
      <p:grpSp>
        <p:nvGrpSpPr>
          <p:cNvPr id="115" name="群組 114">
            <a:extLst>
              <a:ext uri="{FF2B5EF4-FFF2-40B4-BE49-F238E27FC236}">
                <a16:creationId xmlns:a16="http://schemas.microsoft.com/office/drawing/2014/main" id="{A564EE96-B442-4C2C-995B-2FD3CDFEE1FC}"/>
              </a:ext>
            </a:extLst>
          </p:cNvPr>
          <p:cNvGrpSpPr/>
          <p:nvPr/>
        </p:nvGrpSpPr>
        <p:grpSpPr>
          <a:xfrm>
            <a:off x="8382641" y="4286250"/>
            <a:ext cx="3001448" cy="1536502"/>
            <a:chOff x="9135859" y="5114926"/>
            <a:chExt cx="1810630" cy="926899"/>
          </a:xfrm>
        </p:grpSpPr>
        <p:sp>
          <p:nvSpPr>
            <p:cNvPr id="116" name="手繪多邊形: 圖案 115">
              <a:extLst>
                <a:ext uri="{FF2B5EF4-FFF2-40B4-BE49-F238E27FC236}">
                  <a16:creationId xmlns:a16="http://schemas.microsoft.com/office/drawing/2014/main" id="{1934410B-8364-4B3B-9365-8E08564F3AA5}"/>
                </a:ext>
              </a:extLst>
            </p:cNvPr>
            <p:cNvSpPr/>
            <p:nvPr/>
          </p:nvSpPr>
          <p:spPr>
            <a:xfrm>
              <a:off x="9545434" y="5114926"/>
              <a:ext cx="417716" cy="266700"/>
            </a:xfrm>
            <a:custGeom>
              <a:avLst/>
              <a:gdLst>
                <a:gd name="connsiteX0" fmla="*/ 186053 w 228600"/>
                <a:gd name="connsiteY0" fmla="*/ 53196 h 133350"/>
                <a:gd name="connsiteX1" fmla="*/ 184529 w 228600"/>
                <a:gd name="connsiteY1" fmla="*/ 53196 h 133350"/>
                <a:gd name="connsiteX2" fmla="*/ 97880 w 228600"/>
                <a:gd name="connsiteY2" fmla="*/ 2304 h 133350"/>
                <a:gd name="connsiteX3" fmla="*/ 46988 w 228600"/>
                <a:gd name="connsiteY3" fmla="*/ 53196 h 133350"/>
                <a:gd name="connsiteX4" fmla="*/ 45464 w 228600"/>
                <a:gd name="connsiteY4" fmla="*/ 53196 h 133350"/>
                <a:gd name="connsiteX5" fmla="*/ 49 w 228600"/>
                <a:gd name="connsiteY5" fmla="*/ 94554 h 133350"/>
                <a:gd name="connsiteX6" fmla="*/ 41397 w 228600"/>
                <a:gd name="connsiteY6" fmla="*/ 139969 h 133350"/>
                <a:gd name="connsiteX7" fmla="*/ 45464 w 228600"/>
                <a:gd name="connsiteY7" fmla="*/ 139969 h 133350"/>
                <a:gd name="connsiteX8" fmla="*/ 186053 w 228600"/>
                <a:gd name="connsiteY8" fmla="*/ 139969 h 133350"/>
                <a:gd name="connsiteX9" fmla="*/ 231468 w 228600"/>
                <a:gd name="connsiteY9" fmla="*/ 98612 h 133350"/>
                <a:gd name="connsiteX10" fmla="*/ 190120 w 228600"/>
                <a:gd name="connsiteY10" fmla="*/ 53196 h 133350"/>
                <a:gd name="connsiteX11" fmla="*/ 186053 w 228600"/>
                <a:gd name="connsiteY11" fmla="*/ 53196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600" h="133350">
                  <a:moveTo>
                    <a:pt x="186053" y="53196"/>
                  </a:moveTo>
                  <a:lnTo>
                    <a:pt x="184529" y="53196"/>
                  </a:lnTo>
                  <a:cubicBezTo>
                    <a:pt x="174651" y="15220"/>
                    <a:pt x="135856" y="-7573"/>
                    <a:pt x="97880" y="2304"/>
                  </a:cubicBezTo>
                  <a:cubicBezTo>
                    <a:pt x="72943" y="8791"/>
                    <a:pt x="53474" y="28260"/>
                    <a:pt x="46988" y="53196"/>
                  </a:cubicBezTo>
                  <a:lnTo>
                    <a:pt x="45464" y="53196"/>
                  </a:lnTo>
                  <a:cubicBezTo>
                    <a:pt x="21499" y="52072"/>
                    <a:pt x="1163" y="70589"/>
                    <a:pt x="49" y="94554"/>
                  </a:cubicBezTo>
                  <a:cubicBezTo>
                    <a:pt x="-1075" y="118509"/>
                    <a:pt x="17432" y="138845"/>
                    <a:pt x="41397" y="139969"/>
                  </a:cubicBezTo>
                  <a:cubicBezTo>
                    <a:pt x="42749" y="140036"/>
                    <a:pt x="44111" y="140036"/>
                    <a:pt x="45464" y="139969"/>
                  </a:cubicBezTo>
                  <a:lnTo>
                    <a:pt x="186053" y="139969"/>
                  </a:lnTo>
                  <a:cubicBezTo>
                    <a:pt x="210018" y="141093"/>
                    <a:pt x="230354" y="122576"/>
                    <a:pt x="231468" y="98612"/>
                  </a:cubicBezTo>
                  <a:cubicBezTo>
                    <a:pt x="232592" y="74656"/>
                    <a:pt x="214085" y="54320"/>
                    <a:pt x="190120" y="53196"/>
                  </a:cubicBezTo>
                  <a:cubicBezTo>
                    <a:pt x="188767" y="53129"/>
                    <a:pt x="187405" y="53129"/>
                    <a:pt x="186053" y="53196"/>
                  </a:cubicBezTo>
                  <a:close/>
                </a:path>
              </a:pathLst>
            </a:custGeom>
            <a:solidFill>
              <a:schemeClr val="bg1"/>
            </a:solidFill>
            <a:ln w="14288" cap="flat">
              <a:solidFill>
                <a:srgbClr val="FFFFFF"/>
              </a:solidFill>
              <a:prstDash val="solid"/>
              <a:miter/>
            </a:ln>
          </p:spPr>
          <p:txBody>
            <a:bodyPr rtlCol="0" anchor="ctr"/>
            <a:lstStyle/>
            <a:p>
              <a:endParaRPr lang="zh-TW" altLang="en-US"/>
            </a:p>
          </p:txBody>
        </p:sp>
        <p:grpSp>
          <p:nvGrpSpPr>
            <p:cNvPr id="117" name="群組 116">
              <a:extLst>
                <a:ext uri="{FF2B5EF4-FFF2-40B4-BE49-F238E27FC236}">
                  <a16:creationId xmlns:a16="http://schemas.microsoft.com/office/drawing/2014/main" id="{44A0917B-DC28-4D8B-9012-D1E1558714B5}"/>
                </a:ext>
              </a:extLst>
            </p:cNvPr>
            <p:cNvGrpSpPr/>
            <p:nvPr/>
          </p:nvGrpSpPr>
          <p:grpSpPr>
            <a:xfrm>
              <a:off x="9135859" y="5337471"/>
              <a:ext cx="1719586" cy="704354"/>
              <a:chOff x="-2838149" y="3406807"/>
              <a:chExt cx="1327338" cy="543687"/>
            </a:xfrm>
          </p:grpSpPr>
          <p:sp>
            <p:nvSpPr>
              <p:cNvPr id="119" name="手繪多邊形: 圖案 118">
                <a:extLst>
                  <a:ext uri="{FF2B5EF4-FFF2-40B4-BE49-F238E27FC236}">
                    <a16:creationId xmlns:a16="http://schemas.microsoft.com/office/drawing/2014/main" id="{75A3B038-609C-40BA-976F-56C9426C0F3D}"/>
                  </a:ext>
                </a:extLst>
              </p:cNvPr>
              <p:cNvSpPr/>
              <p:nvPr/>
            </p:nvSpPr>
            <p:spPr>
              <a:xfrm>
                <a:off x="-2667622" y="3446240"/>
                <a:ext cx="523875" cy="390525"/>
              </a:xfrm>
              <a:custGeom>
                <a:avLst/>
                <a:gdLst>
                  <a:gd name="connsiteX0" fmla="*/ 513302 w 523875"/>
                  <a:gd name="connsiteY0" fmla="*/ 0 h 390525"/>
                  <a:gd name="connsiteX1" fmla="*/ 525494 w 523875"/>
                  <a:gd name="connsiteY1" fmla="*/ 12192 h 390525"/>
                  <a:gd name="connsiteX2" fmla="*/ 525494 w 523875"/>
                  <a:gd name="connsiteY2" fmla="*/ 381572 h 390525"/>
                  <a:gd name="connsiteX3" fmla="*/ 513302 w 523875"/>
                  <a:gd name="connsiteY3" fmla="*/ 393763 h 390525"/>
                  <a:gd name="connsiteX4" fmla="*/ 12192 w 523875"/>
                  <a:gd name="connsiteY4" fmla="*/ 393763 h 390525"/>
                  <a:gd name="connsiteX5" fmla="*/ 0 w 523875"/>
                  <a:gd name="connsiteY5" fmla="*/ 381572 h 390525"/>
                  <a:gd name="connsiteX6" fmla="*/ 0 w 523875"/>
                  <a:gd name="connsiteY6" fmla="*/ 12192 h 390525"/>
                  <a:gd name="connsiteX7" fmla="*/ 12192 w 523875"/>
                  <a:gd name="connsiteY7" fmla="*/ 0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875" h="390525">
                    <a:moveTo>
                      <a:pt x="513302" y="0"/>
                    </a:moveTo>
                    <a:cubicBezTo>
                      <a:pt x="520036" y="0"/>
                      <a:pt x="525494" y="5459"/>
                      <a:pt x="525494" y="12192"/>
                    </a:cubicBezTo>
                    <a:lnTo>
                      <a:pt x="525494" y="381572"/>
                    </a:lnTo>
                    <a:cubicBezTo>
                      <a:pt x="525494" y="388305"/>
                      <a:pt x="520036" y="393763"/>
                      <a:pt x="513302" y="393763"/>
                    </a:cubicBezTo>
                    <a:lnTo>
                      <a:pt x="12192" y="393763"/>
                    </a:lnTo>
                    <a:cubicBezTo>
                      <a:pt x="5459" y="393763"/>
                      <a:pt x="0" y="388305"/>
                      <a:pt x="0" y="381572"/>
                    </a:cubicBezTo>
                    <a:lnTo>
                      <a:pt x="0" y="12192"/>
                    </a:lnTo>
                    <a:cubicBezTo>
                      <a:pt x="0" y="5459"/>
                      <a:pt x="5459" y="0"/>
                      <a:pt x="12192" y="0"/>
                    </a:cubicBezTo>
                    <a:close/>
                  </a:path>
                </a:pathLst>
              </a:custGeom>
              <a:solidFill>
                <a:srgbClr val="F99F39"/>
              </a:solidFill>
              <a:ln w="9525" cap="flat">
                <a:solidFill>
                  <a:schemeClr val="bg1">
                    <a:lumMod val="95000"/>
                  </a:schemeClr>
                </a:solidFill>
                <a:prstDash val="solid"/>
                <a:miter/>
              </a:ln>
            </p:spPr>
            <p:txBody>
              <a:bodyPr rtlCol="0" anchor="ctr"/>
              <a:lstStyle/>
              <a:p>
                <a:endParaRPr lang="zh-TW" altLang="en-US"/>
              </a:p>
            </p:txBody>
          </p:sp>
          <p:sp>
            <p:nvSpPr>
              <p:cNvPr id="120" name="手繪多邊形: 圖案 119">
                <a:extLst>
                  <a:ext uri="{FF2B5EF4-FFF2-40B4-BE49-F238E27FC236}">
                    <a16:creationId xmlns:a16="http://schemas.microsoft.com/office/drawing/2014/main" id="{561A0EDB-35FB-42FC-82E5-9E608E593755}"/>
                  </a:ext>
                </a:extLst>
              </p:cNvPr>
              <p:cNvSpPr/>
              <p:nvPr/>
            </p:nvSpPr>
            <p:spPr>
              <a:xfrm>
                <a:off x="-2061928" y="3446240"/>
                <a:ext cx="523875" cy="390525"/>
              </a:xfrm>
              <a:custGeom>
                <a:avLst/>
                <a:gdLst>
                  <a:gd name="connsiteX0" fmla="*/ 511778 w 523875"/>
                  <a:gd name="connsiteY0" fmla="*/ 0 h 390525"/>
                  <a:gd name="connsiteX1" fmla="*/ 523970 w 523875"/>
                  <a:gd name="connsiteY1" fmla="*/ 12192 h 390525"/>
                  <a:gd name="connsiteX2" fmla="*/ 523970 w 523875"/>
                  <a:gd name="connsiteY2" fmla="*/ 381572 h 390525"/>
                  <a:gd name="connsiteX3" fmla="*/ 511778 w 523875"/>
                  <a:gd name="connsiteY3" fmla="*/ 393763 h 390525"/>
                  <a:gd name="connsiteX4" fmla="*/ 12192 w 523875"/>
                  <a:gd name="connsiteY4" fmla="*/ 393763 h 390525"/>
                  <a:gd name="connsiteX5" fmla="*/ 0 w 523875"/>
                  <a:gd name="connsiteY5" fmla="*/ 381572 h 390525"/>
                  <a:gd name="connsiteX6" fmla="*/ 0 w 523875"/>
                  <a:gd name="connsiteY6" fmla="*/ 12192 h 390525"/>
                  <a:gd name="connsiteX7" fmla="*/ 12192 w 523875"/>
                  <a:gd name="connsiteY7" fmla="*/ 0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875" h="390525">
                    <a:moveTo>
                      <a:pt x="511778" y="0"/>
                    </a:moveTo>
                    <a:cubicBezTo>
                      <a:pt x="518512" y="0"/>
                      <a:pt x="523970" y="5459"/>
                      <a:pt x="523970" y="12192"/>
                    </a:cubicBezTo>
                    <a:lnTo>
                      <a:pt x="523970" y="381572"/>
                    </a:lnTo>
                    <a:cubicBezTo>
                      <a:pt x="523970" y="388305"/>
                      <a:pt x="518512" y="393763"/>
                      <a:pt x="511778" y="393763"/>
                    </a:cubicBezTo>
                    <a:lnTo>
                      <a:pt x="12192" y="393763"/>
                    </a:lnTo>
                    <a:cubicBezTo>
                      <a:pt x="5459" y="393763"/>
                      <a:pt x="0" y="388305"/>
                      <a:pt x="0" y="381572"/>
                    </a:cubicBezTo>
                    <a:lnTo>
                      <a:pt x="0" y="12192"/>
                    </a:lnTo>
                    <a:cubicBezTo>
                      <a:pt x="0" y="5459"/>
                      <a:pt x="5459" y="0"/>
                      <a:pt x="12192" y="0"/>
                    </a:cubicBezTo>
                    <a:close/>
                  </a:path>
                </a:pathLst>
              </a:custGeom>
              <a:solidFill>
                <a:srgbClr val="F99F39"/>
              </a:solidFill>
              <a:ln w="9525" cap="flat">
                <a:solidFill>
                  <a:schemeClr val="bg1">
                    <a:lumMod val="95000"/>
                  </a:schemeClr>
                </a:solidFill>
                <a:prstDash val="solid"/>
                <a:miter/>
              </a:ln>
            </p:spPr>
            <p:txBody>
              <a:bodyPr rtlCol="0" anchor="ctr"/>
              <a:lstStyle/>
              <a:p>
                <a:endParaRPr lang="zh-TW" altLang="en-US"/>
              </a:p>
            </p:txBody>
          </p:sp>
          <p:sp>
            <p:nvSpPr>
              <p:cNvPr id="121" name="手繪多邊形: 圖案 120">
                <a:extLst>
                  <a:ext uri="{FF2B5EF4-FFF2-40B4-BE49-F238E27FC236}">
                    <a16:creationId xmlns:a16="http://schemas.microsoft.com/office/drawing/2014/main" id="{5EC9ED80-4A9E-41C3-9076-E07F9EC2FFCF}"/>
                  </a:ext>
                </a:extLst>
              </p:cNvPr>
              <p:cNvSpPr/>
              <p:nvPr/>
            </p:nvSpPr>
            <p:spPr>
              <a:xfrm>
                <a:off x="-2249380" y="3940969"/>
                <a:ext cx="285750" cy="9525"/>
              </a:xfrm>
              <a:custGeom>
                <a:avLst/>
                <a:gdLst>
                  <a:gd name="connsiteX0" fmla="*/ 291274 w 285750"/>
                  <a:gd name="connsiteY0" fmla="*/ 0 h 0"/>
                  <a:gd name="connsiteX1" fmla="*/ 0 w 285750"/>
                  <a:gd name="connsiteY1" fmla="*/ 0 h 0"/>
                </a:gdLst>
                <a:ahLst/>
                <a:cxnLst>
                  <a:cxn ang="0">
                    <a:pos x="connsiteX0" y="connsiteY0"/>
                  </a:cxn>
                  <a:cxn ang="0">
                    <a:pos x="connsiteX1" y="connsiteY1"/>
                  </a:cxn>
                </a:cxnLst>
                <a:rect l="l" t="t" r="r" b="b"/>
                <a:pathLst>
                  <a:path w="285750">
                    <a:moveTo>
                      <a:pt x="291274" y="0"/>
                    </a:moveTo>
                    <a:lnTo>
                      <a:pt x="0" y="0"/>
                    </a:lnTo>
                  </a:path>
                </a:pathLst>
              </a:custGeom>
              <a:ln w="18764" cap="rnd">
                <a:solidFill>
                  <a:srgbClr val="FFFFFF"/>
                </a:solidFill>
                <a:prstDash val="solid"/>
                <a:bevel/>
              </a:ln>
            </p:spPr>
            <p:txBody>
              <a:bodyPr rtlCol="0" anchor="ctr"/>
              <a:lstStyle/>
              <a:p>
                <a:endParaRPr lang="zh-TW" altLang="en-US"/>
              </a:p>
            </p:txBody>
          </p:sp>
          <p:sp>
            <p:nvSpPr>
              <p:cNvPr id="122" name="手繪多邊形: 圖案 121">
                <a:extLst>
                  <a:ext uri="{FF2B5EF4-FFF2-40B4-BE49-F238E27FC236}">
                    <a16:creationId xmlns:a16="http://schemas.microsoft.com/office/drawing/2014/main" id="{96F341D5-B8FB-4857-ABE0-365C6FA3F2BE}"/>
                  </a:ext>
                </a:extLst>
              </p:cNvPr>
              <p:cNvSpPr/>
              <p:nvPr/>
            </p:nvSpPr>
            <p:spPr>
              <a:xfrm>
                <a:off x="-2103266" y="3781520"/>
                <a:ext cx="9525" cy="161925"/>
              </a:xfrm>
              <a:custGeom>
                <a:avLst/>
                <a:gdLst>
                  <a:gd name="connsiteX0" fmla="*/ 0 w 0"/>
                  <a:gd name="connsiteY0" fmla="*/ 163925 h 161925"/>
                  <a:gd name="connsiteX1" fmla="*/ 0 w 0"/>
                  <a:gd name="connsiteY1" fmla="*/ 0 h 161925"/>
                </a:gdLst>
                <a:ahLst/>
                <a:cxnLst>
                  <a:cxn ang="0">
                    <a:pos x="connsiteX0" y="connsiteY0"/>
                  </a:cxn>
                  <a:cxn ang="0">
                    <a:pos x="connsiteX1" y="connsiteY1"/>
                  </a:cxn>
                </a:cxnLst>
                <a:rect l="l" t="t" r="r" b="b"/>
                <a:pathLst>
                  <a:path h="161925">
                    <a:moveTo>
                      <a:pt x="0" y="163925"/>
                    </a:moveTo>
                    <a:lnTo>
                      <a:pt x="0" y="0"/>
                    </a:lnTo>
                  </a:path>
                </a:pathLst>
              </a:custGeom>
              <a:ln w="18764" cap="flat">
                <a:solidFill>
                  <a:srgbClr val="FFFFFF"/>
                </a:solidFill>
                <a:prstDash val="solid"/>
                <a:miter/>
              </a:ln>
            </p:spPr>
            <p:txBody>
              <a:bodyPr rtlCol="0" anchor="ctr"/>
              <a:lstStyle/>
              <a:p>
                <a:endParaRPr lang="zh-TW" altLang="en-US"/>
              </a:p>
            </p:txBody>
          </p:sp>
          <p:sp>
            <p:nvSpPr>
              <p:cNvPr id="123" name="手繪多邊形: 圖案 122">
                <a:extLst>
                  <a:ext uri="{FF2B5EF4-FFF2-40B4-BE49-F238E27FC236}">
                    <a16:creationId xmlns:a16="http://schemas.microsoft.com/office/drawing/2014/main" id="{D40DF09C-954D-434E-9A20-7FBE0A8CF695}"/>
                  </a:ext>
                </a:extLst>
              </p:cNvPr>
              <p:cNvSpPr/>
              <p:nvPr/>
            </p:nvSpPr>
            <p:spPr>
              <a:xfrm>
                <a:off x="-2701436" y="3407569"/>
                <a:ext cx="1190625" cy="457200"/>
              </a:xfrm>
              <a:custGeom>
                <a:avLst/>
                <a:gdLst>
                  <a:gd name="connsiteX0" fmla="*/ 0 w 1190625"/>
                  <a:gd name="connsiteY0" fmla="*/ 0 h 457200"/>
                  <a:gd name="connsiteX1" fmla="*/ 1198626 w 1190625"/>
                  <a:gd name="connsiteY1" fmla="*/ 0 h 457200"/>
                  <a:gd name="connsiteX2" fmla="*/ 1198626 w 1190625"/>
                  <a:gd name="connsiteY2" fmla="*/ 464630 h 457200"/>
                  <a:gd name="connsiteX3" fmla="*/ 0 w 1190625"/>
                  <a:gd name="connsiteY3" fmla="*/ 464630 h 457200"/>
                </a:gdLst>
                <a:ahLst/>
                <a:cxnLst>
                  <a:cxn ang="0">
                    <a:pos x="connsiteX0" y="connsiteY0"/>
                  </a:cxn>
                  <a:cxn ang="0">
                    <a:pos x="connsiteX1" y="connsiteY1"/>
                  </a:cxn>
                  <a:cxn ang="0">
                    <a:pos x="connsiteX2" y="connsiteY2"/>
                  </a:cxn>
                  <a:cxn ang="0">
                    <a:pos x="connsiteX3" y="connsiteY3"/>
                  </a:cxn>
                </a:cxnLst>
                <a:rect l="l" t="t" r="r" b="b"/>
                <a:pathLst>
                  <a:path w="1190625" h="457200">
                    <a:moveTo>
                      <a:pt x="0" y="0"/>
                    </a:moveTo>
                    <a:lnTo>
                      <a:pt x="1198626" y="0"/>
                    </a:lnTo>
                    <a:lnTo>
                      <a:pt x="1198626" y="464630"/>
                    </a:lnTo>
                    <a:lnTo>
                      <a:pt x="0" y="464630"/>
                    </a:lnTo>
                    <a:close/>
                  </a:path>
                </a:pathLst>
              </a:custGeom>
              <a:solidFill>
                <a:srgbClr val="F99F39"/>
              </a:solidFill>
              <a:ln w="14288" cap="flat">
                <a:solidFill>
                  <a:srgbClr val="FFFFFF"/>
                </a:solidFill>
                <a:prstDash val="solid"/>
                <a:miter/>
              </a:ln>
            </p:spPr>
            <p:txBody>
              <a:bodyPr rtlCol="0" anchor="ctr"/>
              <a:lstStyle/>
              <a:p>
                <a:endParaRPr lang="zh-TW" altLang="en-US"/>
              </a:p>
            </p:txBody>
          </p:sp>
          <p:sp>
            <p:nvSpPr>
              <p:cNvPr id="124" name="手繪多邊形: 圖案 123">
                <a:extLst>
                  <a:ext uri="{FF2B5EF4-FFF2-40B4-BE49-F238E27FC236}">
                    <a16:creationId xmlns:a16="http://schemas.microsoft.com/office/drawing/2014/main" id="{C441B5F4-8F89-46CA-BCDF-586D22B3194A}"/>
                  </a:ext>
                </a:extLst>
              </p:cNvPr>
              <p:cNvSpPr/>
              <p:nvPr/>
            </p:nvSpPr>
            <p:spPr>
              <a:xfrm>
                <a:off x="-2667622" y="3446240"/>
                <a:ext cx="523875" cy="390525"/>
              </a:xfrm>
              <a:custGeom>
                <a:avLst/>
                <a:gdLst>
                  <a:gd name="connsiteX0" fmla="*/ 513302 w 523875"/>
                  <a:gd name="connsiteY0" fmla="*/ 0 h 390525"/>
                  <a:gd name="connsiteX1" fmla="*/ 525494 w 523875"/>
                  <a:gd name="connsiteY1" fmla="*/ 12192 h 390525"/>
                  <a:gd name="connsiteX2" fmla="*/ 525494 w 523875"/>
                  <a:gd name="connsiteY2" fmla="*/ 381572 h 390525"/>
                  <a:gd name="connsiteX3" fmla="*/ 513302 w 523875"/>
                  <a:gd name="connsiteY3" fmla="*/ 393763 h 390525"/>
                  <a:gd name="connsiteX4" fmla="*/ 12192 w 523875"/>
                  <a:gd name="connsiteY4" fmla="*/ 393763 h 390525"/>
                  <a:gd name="connsiteX5" fmla="*/ 0 w 523875"/>
                  <a:gd name="connsiteY5" fmla="*/ 381572 h 390525"/>
                  <a:gd name="connsiteX6" fmla="*/ 0 w 523875"/>
                  <a:gd name="connsiteY6" fmla="*/ 12192 h 390525"/>
                  <a:gd name="connsiteX7" fmla="*/ 12192 w 523875"/>
                  <a:gd name="connsiteY7" fmla="*/ 0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875" h="390525">
                    <a:moveTo>
                      <a:pt x="513302" y="0"/>
                    </a:moveTo>
                    <a:cubicBezTo>
                      <a:pt x="520036" y="0"/>
                      <a:pt x="525494" y="5459"/>
                      <a:pt x="525494" y="12192"/>
                    </a:cubicBezTo>
                    <a:lnTo>
                      <a:pt x="525494" y="381572"/>
                    </a:lnTo>
                    <a:cubicBezTo>
                      <a:pt x="525494" y="388305"/>
                      <a:pt x="520036" y="393763"/>
                      <a:pt x="513302" y="393763"/>
                    </a:cubicBezTo>
                    <a:lnTo>
                      <a:pt x="12192" y="393763"/>
                    </a:lnTo>
                    <a:cubicBezTo>
                      <a:pt x="5459" y="393763"/>
                      <a:pt x="0" y="388305"/>
                      <a:pt x="0" y="381572"/>
                    </a:cubicBezTo>
                    <a:lnTo>
                      <a:pt x="0" y="12192"/>
                    </a:lnTo>
                    <a:cubicBezTo>
                      <a:pt x="0" y="5459"/>
                      <a:pt x="5459" y="0"/>
                      <a:pt x="12192" y="0"/>
                    </a:cubicBezTo>
                    <a:close/>
                  </a:path>
                </a:pathLst>
              </a:custGeom>
              <a:noFill/>
              <a:ln w="4763" cap="flat">
                <a:solidFill>
                  <a:srgbClr val="FFFFFF">
                    <a:alpha val="50000"/>
                  </a:srgbClr>
                </a:solidFill>
                <a:prstDash val="solid"/>
                <a:miter/>
              </a:ln>
            </p:spPr>
            <p:txBody>
              <a:bodyPr rtlCol="0" anchor="ctr"/>
              <a:lstStyle/>
              <a:p>
                <a:endParaRPr lang="zh-TW" altLang="en-US"/>
              </a:p>
            </p:txBody>
          </p:sp>
          <p:sp>
            <p:nvSpPr>
              <p:cNvPr id="125" name="手繪多邊形: 圖案 124">
                <a:extLst>
                  <a:ext uri="{FF2B5EF4-FFF2-40B4-BE49-F238E27FC236}">
                    <a16:creationId xmlns:a16="http://schemas.microsoft.com/office/drawing/2014/main" id="{22F35077-9DCA-4456-B0A5-905F38CA63F8}"/>
                  </a:ext>
                </a:extLst>
              </p:cNvPr>
              <p:cNvSpPr/>
              <p:nvPr/>
            </p:nvSpPr>
            <p:spPr>
              <a:xfrm>
                <a:off x="-2429783" y="3543858"/>
                <a:ext cx="152400" cy="152400"/>
              </a:xfrm>
              <a:custGeom>
                <a:avLst/>
                <a:gdLst>
                  <a:gd name="connsiteX0" fmla="*/ 110109 w 152400"/>
                  <a:gd name="connsiteY0" fmla="*/ 68308 h 152400"/>
                  <a:gd name="connsiteX1" fmla="*/ 106775 w 152400"/>
                  <a:gd name="connsiteY1" fmla="*/ 68308 h 152400"/>
                  <a:gd name="connsiteX2" fmla="*/ 95726 w 152400"/>
                  <a:gd name="connsiteY2" fmla="*/ 20683 h 152400"/>
                  <a:gd name="connsiteX3" fmla="*/ 71628 w 152400"/>
                  <a:gd name="connsiteY3" fmla="*/ 3062 h 152400"/>
                  <a:gd name="connsiteX4" fmla="*/ 1343 w 152400"/>
                  <a:gd name="connsiteY4" fmla="*/ 37171 h 152400"/>
                  <a:gd name="connsiteX5" fmla="*/ 0 w 152400"/>
                  <a:gd name="connsiteY5" fmla="*/ 41638 h 152400"/>
                  <a:gd name="connsiteX6" fmla="*/ 2572 w 152400"/>
                  <a:gd name="connsiteY6" fmla="*/ 41638 h 152400"/>
                  <a:gd name="connsiteX7" fmla="*/ 8668 w 152400"/>
                  <a:gd name="connsiteY7" fmla="*/ 47734 h 152400"/>
                  <a:gd name="connsiteX8" fmla="*/ 8668 w 152400"/>
                  <a:gd name="connsiteY8" fmla="*/ 94216 h 152400"/>
                  <a:gd name="connsiteX9" fmla="*/ 15145 w 152400"/>
                  <a:gd name="connsiteY9" fmla="*/ 100693 h 152400"/>
                  <a:gd name="connsiteX10" fmla="*/ 30194 w 152400"/>
                  <a:gd name="connsiteY10" fmla="*/ 100693 h 152400"/>
                  <a:gd name="connsiteX11" fmla="*/ 36862 w 152400"/>
                  <a:gd name="connsiteY11" fmla="*/ 107360 h 152400"/>
                  <a:gd name="connsiteX12" fmla="*/ 36862 w 152400"/>
                  <a:gd name="connsiteY12" fmla="*/ 156033 h 152400"/>
                  <a:gd name="connsiteX13" fmla="*/ 111633 w 152400"/>
                  <a:gd name="connsiteY13" fmla="*/ 156033 h 152400"/>
                  <a:gd name="connsiteX14" fmla="*/ 154829 w 152400"/>
                  <a:gd name="connsiteY14" fmla="*/ 111218 h 152400"/>
                  <a:gd name="connsiteX15" fmla="*/ 110014 w 152400"/>
                  <a:gd name="connsiteY15" fmla="*/ 68022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400" h="152400">
                    <a:moveTo>
                      <a:pt x="110109" y="68308"/>
                    </a:moveTo>
                    <a:lnTo>
                      <a:pt x="106775" y="68308"/>
                    </a:lnTo>
                    <a:cubicBezTo>
                      <a:pt x="110919" y="51582"/>
                      <a:pt x="106813" y="33875"/>
                      <a:pt x="95726" y="20683"/>
                    </a:cubicBezTo>
                    <a:cubicBezTo>
                      <a:pt x="89688" y="12482"/>
                      <a:pt x="81277" y="6338"/>
                      <a:pt x="71628" y="3062"/>
                    </a:cubicBezTo>
                    <a:cubicBezTo>
                      <a:pt x="42796" y="-6930"/>
                      <a:pt x="11325" y="8338"/>
                      <a:pt x="1343" y="37171"/>
                    </a:cubicBezTo>
                    <a:cubicBezTo>
                      <a:pt x="829" y="38637"/>
                      <a:pt x="381" y="40133"/>
                      <a:pt x="0" y="41638"/>
                    </a:cubicBezTo>
                    <a:lnTo>
                      <a:pt x="2572" y="41638"/>
                    </a:lnTo>
                    <a:cubicBezTo>
                      <a:pt x="5934" y="41638"/>
                      <a:pt x="8668" y="44371"/>
                      <a:pt x="8668" y="47734"/>
                    </a:cubicBezTo>
                    <a:lnTo>
                      <a:pt x="8668" y="94216"/>
                    </a:lnTo>
                    <a:cubicBezTo>
                      <a:pt x="8668" y="97797"/>
                      <a:pt x="11563" y="100693"/>
                      <a:pt x="15145" y="100693"/>
                    </a:cubicBezTo>
                    <a:lnTo>
                      <a:pt x="30194" y="100693"/>
                    </a:lnTo>
                    <a:cubicBezTo>
                      <a:pt x="33880" y="100693"/>
                      <a:pt x="36862" y="103674"/>
                      <a:pt x="36862" y="107360"/>
                    </a:cubicBezTo>
                    <a:lnTo>
                      <a:pt x="36862" y="156033"/>
                    </a:lnTo>
                    <a:lnTo>
                      <a:pt x="111633" y="156033"/>
                    </a:lnTo>
                    <a:cubicBezTo>
                      <a:pt x="135941" y="155585"/>
                      <a:pt x="155277" y="135526"/>
                      <a:pt x="154829" y="111218"/>
                    </a:cubicBezTo>
                    <a:cubicBezTo>
                      <a:pt x="154381" y="86910"/>
                      <a:pt x="134321" y="67574"/>
                      <a:pt x="110014" y="68022"/>
                    </a:cubicBezTo>
                    <a:close/>
                  </a:path>
                </a:pathLst>
              </a:custGeom>
              <a:solidFill>
                <a:srgbClr val="FFFFFF"/>
              </a:solidFill>
              <a:ln w="9525" cap="flat">
                <a:noFill/>
                <a:prstDash val="solid"/>
                <a:miter/>
              </a:ln>
            </p:spPr>
            <p:txBody>
              <a:bodyPr rtlCol="0" anchor="ctr"/>
              <a:lstStyle/>
              <a:p>
                <a:endParaRPr lang="zh-TW" altLang="en-US"/>
              </a:p>
            </p:txBody>
          </p:sp>
          <p:sp>
            <p:nvSpPr>
              <p:cNvPr id="126" name="手繪多邊形: 圖案 125">
                <a:extLst>
                  <a:ext uri="{FF2B5EF4-FFF2-40B4-BE49-F238E27FC236}">
                    <a16:creationId xmlns:a16="http://schemas.microsoft.com/office/drawing/2014/main" id="{246BDDC3-FFC2-4128-A32F-EC1F3759ACD2}"/>
                  </a:ext>
                </a:extLst>
              </p:cNvPr>
              <p:cNvSpPr/>
              <p:nvPr/>
            </p:nvSpPr>
            <p:spPr>
              <a:xfrm>
                <a:off x="-2447500" y="3653219"/>
                <a:ext cx="38100" cy="38100"/>
              </a:xfrm>
              <a:custGeom>
                <a:avLst/>
                <a:gdLst>
                  <a:gd name="connsiteX0" fmla="*/ 41148 w 38100"/>
                  <a:gd name="connsiteY0" fmla="*/ 0 h 38100"/>
                  <a:gd name="connsiteX1" fmla="*/ 46863 w 38100"/>
                  <a:gd name="connsiteY1" fmla="*/ 5715 h 38100"/>
                  <a:gd name="connsiteX2" fmla="*/ 46863 w 38100"/>
                  <a:gd name="connsiteY2" fmla="*/ 41434 h 38100"/>
                  <a:gd name="connsiteX3" fmla="*/ 41148 w 38100"/>
                  <a:gd name="connsiteY3" fmla="*/ 47149 h 38100"/>
                  <a:gd name="connsiteX4" fmla="*/ 5715 w 38100"/>
                  <a:gd name="connsiteY4" fmla="*/ 47149 h 38100"/>
                  <a:gd name="connsiteX5" fmla="*/ 0 w 38100"/>
                  <a:gd name="connsiteY5" fmla="*/ 41434 h 38100"/>
                  <a:gd name="connsiteX6" fmla="*/ 0 w 38100"/>
                  <a:gd name="connsiteY6" fmla="*/ 5715 h 38100"/>
                  <a:gd name="connsiteX7" fmla="*/ 5715 w 38100"/>
                  <a:gd name="connsiteY7"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38100">
                    <a:moveTo>
                      <a:pt x="41148" y="0"/>
                    </a:moveTo>
                    <a:cubicBezTo>
                      <a:pt x="44304" y="0"/>
                      <a:pt x="46863" y="2559"/>
                      <a:pt x="46863" y="5715"/>
                    </a:cubicBezTo>
                    <a:lnTo>
                      <a:pt x="46863" y="41434"/>
                    </a:lnTo>
                    <a:cubicBezTo>
                      <a:pt x="46863" y="44590"/>
                      <a:pt x="44304" y="47149"/>
                      <a:pt x="41148" y="47149"/>
                    </a:cubicBezTo>
                    <a:lnTo>
                      <a:pt x="5715" y="47149"/>
                    </a:lnTo>
                    <a:cubicBezTo>
                      <a:pt x="2559" y="47149"/>
                      <a:pt x="0" y="44590"/>
                      <a:pt x="0" y="41434"/>
                    </a:cubicBezTo>
                    <a:lnTo>
                      <a:pt x="0" y="5715"/>
                    </a:lnTo>
                    <a:cubicBezTo>
                      <a:pt x="0" y="2559"/>
                      <a:pt x="2559" y="0"/>
                      <a:pt x="5715" y="0"/>
                    </a:cubicBezTo>
                    <a:close/>
                  </a:path>
                </a:pathLst>
              </a:custGeom>
              <a:solidFill>
                <a:srgbClr val="FFFFFF">
                  <a:alpha val="70000"/>
                </a:srgbClr>
              </a:solidFill>
              <a:ln w="9525" cap="flat">
                <a:noFill/>
                <a:prstDash val="solid"/>
                <a:miter/>
              </a:ln>
            </p:spPr>
            <p:txBody>
              <a:bodyPr rtlCol="0" anchor="ctr"/>
              <a:lstStyle/>
              <a:p>
                <a:endParaRPr lang="zh-TW" altLang="en-US"/>
              </a:p>
            </p:txBody>
          </p:sp>
          <p:sp>
            <p:nvSpPr>
              <p:cNvPr id="127" name="手繪多邊形: 圖案 126">
                <a:extLst>
                  <a:ext uri="{FF2B5EF4-FFF2-40B4-BE49-F238E27FC236}">
                    <a16:creationId xmlns:a16="http://schemas.microsoft.com/office/drawing/2014/main" id="{82398FF1-3057-496C-A2C2-6696329B4943}"/>
                  </a:ext>
                </a:extLst>
              </p:cNvPr>
              <p:cNvSpPr/>
              <p:nvPr/>
            </p:nvSpPr>
            <p:spPr>
              <a:xfrm>
                <a:off x="-2476360" y="3595116"/>
                <a:ext cx="38100" cy="38100"/>
              </a:xfrm>
              <a:custGeom>
                <a:avLst/>
                <a:gdLst>
                  <a:gd name="connsiteX0" fmla="*/ 41339 w 38100"/>
                  <a:gd name="connsiteY0" fmla="*/ 0 h 38100"/>
                  <a:gd name="connsiteX1" fmla="*/ 47149 w 38100"/>
                  <a:gd name="connsiteY1" fmla="*/ 5810 h 38100"/>
                  <a:gd name="connsiteX2" fmla="*/ 47149 w 38100"/>
                  <a:gd name="connsiteY2" fmla="*/ 38957 h 38100"/>
                  <a:gd name="connsiteX3" fmla="*/ 41339 w 38100"/>
                  <a:gd name="connsiteY3" fmla="*/ 44768 h 38100"/>
                  <a:gd name="connsiteX4" fmla="*/ 5810 w 38100"/>
                  <a:gd name="connsiteY4" fmla="*/ 44768 h 38100"/>
                  <a:gd name="connsiteX5" fmla="*/ 0 w 38100"/>
                  <a:gd name="connsiteY5" fmla="*/ 38957 h 38100"/>
                  <a:gd name="connsiteX6" fmla="*/ 0 w 38100"/>
                  <a:gd name="connsiteY6" fmla="*/ 5810 h 38100"/>
                  <a:gd name="connsiteX7" fmla="*/ 5810 w 38100"/>
                  <a:gd name="connsiteY7"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38100">
                    <a:moveTo>
                      <a:pt x="41339" y="0"/>
                    </a:moveTo>
                    <a:cubicBezTo>
                      <a:pt x="44547" y="0"/>
                      <a:pt x="47149" y="2601"/>
                      <a:pt x="47149" y="5810"/>
                    </a:cubicBezTo>
                    <a:lnTo>
                      <a:pt x="47149" y="38957"/>
                    </a:lnTo>
                    <a:cubicBezTo>
                      <a:pt x="47149" y="42166"/>
                      <a:pt x="44547" y="44768"/>
                      <a:pt x="41339" y="44768"/>
                    </a:cubicBezTo>
                    <a:lnTo>
                      <a:pt x="5810" y="44768"/>
                    </a:lnTo>
                    <a:cubicBezTo>
                      <a:pt x="2601" y="44768"/>
                      <a:pt x="0" y="42166"/>
                      <a:pt x="0" y="38957"/>
                    </a:cubicBezTo>
                    <a:lnTo>
                      <a:pt x="0" y="5810"/>
                    </a:lnTo>
                    <a:cubicBezTo>
                      <a:pt x="0" y="2601"/>
                      <a:pt x="2601" y="0"/>
                      <a:pt x="5810" y="0"/>
                    </a:cubicBezTo>
                    <a:close/>
                  </a:path>
                </a:pathLst>
              </a:custGeom>
              <a:solidFill>
                <a:srgbClr val="FFFFFF">
                  <a:alpha val="40000"/>
                </a:srgbClr>
              </a:solidFill>
              <a:ln w="9525" cap="flat">
                <a:noFill/>
                <a:prstDash val="solid"/>
                <a:miter/>
              </a:ln>
            </p:spPr>
            <p:txBody>
              <a:bodyPr rtlCol="0" anchor="ctr"/>
              <a:lstStyle/>
              <a:p>
                <a:endParaRPr lang="zh-TW" altLang="en-US"/>
              </a:p>
            </p:txBody>
          </p:sp>
          <p:sp>
            <p:nvSpPr>
              <p:cNvPr id="128" name="手繪多邊形: 圖案 127">
                <a:extLst>
                  <a:ext uri="{FF2B5EF4-FFF2-40B4-BE49-F238E27FC236}">
                    <a16:creationId xmlns:a16="http://schemas.microsoft.com/office/drawing/2014/main" id="{C4E39D98-AF04-48FA-A458-9652189569BF}"/>
                  </a:ext>
                </a:extLst>
              </p:cNvPr>
              <p:cNvSpPr/>
              <p:nvPr/>
            </p:nvSpPr>
            <p:spPr>
              <a:xfrm>
                <a:off x="-2503983" y="3610261"/>
                <a:ext cx="9525" cy="9525"/>
              </a:xfrm>
              <a:custGeom>
                <a:avLst/>
                <a:gdLst>
                  <a:gd name="connsiteX0" fmla="*/ 13430 w 9525"/>
                  <a:gd name="connsiteY0" fmla="*/ 0 h 9525"/>
                  <a:gd name="connsiteX1" fmla="*/ 17431 w 9525"/>
                  <a:gd name="connsiteY1" fmla="*/ 4001 h 9525"/>
                  <a:gd name="connsiteX2" fmla="*/ 17431 w 9525"/>
                  <a:gd name="connsiteY2" fmla="*/ 13430 h 9525"/>
                  <a:gd name="connsiteX3" fmla="*/ 13430 w 9525"/>
                  <a:gd name="connsiteY3" fmla="*/ 17431 h 9525"/>
                  <a:gd name="connsiteX4" fmla="*/ 4000 w 9525"/>
                  <a:gd name="connsiteY4" fmla="*/ 17431 h 9525"/>
                  <a:gd name="connsiteX5" fmla="*/ 0 w 9525"/>
                  <a:gd name="connsiteY5" fmla="*/ 13430 h 9525"/>
                  <a:gd name="connsiteX6" fmla="*/ 0 w 9525"/>
                  <a:gd name="connsiteY6" fmla="*/ 4001 h 9525"/>
                  <a:gd name="connsiteX7" fmla="*/ 4000 w 95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 h="9525">
                    <a:moveTo>
                      <a:pt x="13430" y="0"/>
                    </a:moveTo>
                    <a:cubicBezTo>
                      <a:pt x="15640" y="0"/>
                      <a:pt x="17431" y="1791"/>
                      <a:pt x="17431" y="4001"/>
                    </a:cubicBezTo>
                    <a:lnTo>
                      <a:pt x="17431" y="13430"/>
                    </a:lnTo>
                    <a:cubicBezTo>
                      <a:pt x="17431" y="15640"/>
                      <a:pt x="15640" y="17431"/>
                      <a:pt x="13430" y="17431"/>
                    </a:cubicBezTo>
                    <a:lnTo>
                      <a:pt x="4000" y="17431"/>
                    </a:lnTo>
                    <a:cubicBezTo>
                      <a:pt x="1791" y="17431"/>
                      <a:pt x="0" y="15640"/>
                      <a:pt x="0" y="13430"/>
                    </a:cubicBezTo>
                    <a:lnTo>
                      <a:pt x="0" y="4001"/>
                    </a:lnTo>
                    <a:cubicBezTo>
                      <a:pt x="0" y="1791"/>
                      <a:pt x="1791" y="0"/>
                      <a:pt x="4000" y="0"/>
                    </a:cubicBezTo>
                    <a:close/>
                  </a:path>
                </a:pathLst>
              </a:custGeom>
              <a:solidFill>
                <a:srgbClr val="FFFFFF"/>
              </a:solidFill>
              <a:ln w="9525" cap="flat">
                <a:noFill/>
                <a:prstDash val="solid"/>
                <a:miter/>
              </a:ln>
            </p:spPr>
            <p:txBody>
              <a:bodyPr rtlCol="0" anchor="ctr"/>
              <a:lstStyle/>
              <a:p>
                <a:endParaRPr lang="zh-TW" altLang="en-US"/>
              </a:p>
            </p:txBody>
          </p:sp>
          <p:sp>
            <p:nvSpPr>
              <p:cNvPr id="129" name="手繪多邊形: 圖案 128">
                <a:extLst>
                  <a:ext uri="{FF2B5EF4-FFF2-40B4-BE49-F238E27FC236}">
                    <a16:creationId xmlns:a16="http://schemas.microsoft.com/office/drawing/2014/main" id="{6D243ECB-9C68-4630-81FB-28B779EA76F5}"/>
                  </a:ext>
                </a:extLst>
              </p:cNvPr>
              <p:cNvSpPr/>
              <p:nvPr/>
            </p:nvSpPr>
            <p:spPr>
              <a:xfrm>
                <a:off x="-2529415" y="3675031"/>
                <a:ext cx="9525" cy="19050"/>
              </a:xfrm>
              <a:custGeom>
                <a:avLst/>
                <a:gdLst>
                  <a:gd name="connsiteX0" fmla="*/ 14192 w 9525"/>
                  <a:gd name="connsiteY0" fmla="*/ 0 h 19050"/>
                  <a:gd name="connsiteX1" fmla="*/ 18383 w 9525"/>
                  <a:gd name="connsiteY1" fmla="*/ 4191 h 19050"/>
                  <a:gd name="connsiteX2" fmla="*/ 18383 w 9525"/>
                  <a:gd name="connsiteY2" fmla="*/ 16288 h 19050"/>
                  <a:gd name="connsiteX3" fmla="*/ 14192 w 9525"/>
                  <a:gd name="connsiteY3" fmla="*/ 20479 h 19050"/>
                  <a:gd name="connsiteX4" fmla="*/ 4191 w 9525"/>
                  <a:gd name="connsiteY4" fmla="*/ 20479 h 19050"/>
                  <a:gd name="connsiteX5" fmla="*/ 0 w 9525"/>
                  <a:gd name="connsiteY5" fmla="*/ 16288 h 19050"/>
                  <a:gd name="connsiteX6" fmla="*/ 0 w 9525"/>
                  <a:gd name="connsiteY6" fmla="*/ 4191 h 19050"/>
                  <a:gd name="connsiteX7" fmla="*/ 4191 w 9525"/>
                  <a:gd name="connsiteY7"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 h="19050">
                    <a:moveTo>
                      <a:pt x="14192" y="0"/>
                    </a:moveTo>
                    <a:cubicBezTo>
                      <a:pt x="16507" y="0"/>
                      <a:pt x="18383" y="1876"/>
                      <a:pt x="18383" y="4191"/>
                    </a:cubicBezTo>
                    <a:lnTo>
                      <a:pt x="18383" y="16288"/>
                    </a:lnTo>
                    <a:cubicBezTo>
                      <a:pt x="18383" y="18602"/>
                      <a:pt x="16507" y="20479"/>
                      <a:pt x="14192" y="20479"/>
                    </a:cubicBezTo>
                    <a:lnTo>
                      <a:pt x="4191" y="20479"/>
                    </a:lnTo>
                    <a:cubicBezTo>
                      <a:pt x="1876" y="20479"/>
                      <a:pt x="0" y="18602"/>
                      <a:pt x="0" y="16288"/>
                    </a:cubicBezTo>
                    <a:lnTo>
                      <a:pt x="0" y="4191"/>
                    </a:lnTo>
                    <a:cubicBezTo>
                      <a:pt x="0" y="1876"/>
                      <a:pt x="1876" y="0"/>
                      <a:pt x="4191" y="0"/>
                    </a:cubicBezTo>
                    <a:close/>
                  </a:path>
                </a:pathLst>
              </a:custGeom>
              <a:solidFill>
                <a:srgbClr val="FFFFFF"/>
              </a:solidFill>
              <a:ln w="9525" cap="flat">
                <a:noFill/>
                <a:prstDash val="solid"/>
                <a:miter/>
              </a:ln>
            </p:spPr>
            <p:txBody>
              <a:bodyPr rtlCol="0" anchor="ctr"/>
              <a:lstStyle/>
              <a:p>
                <a:endParaRPr lang="zh-TW" altLang="en-US"/>
              </a:p>
            </p:txBody>
          </p:sp>
          <p:sp>
            <p:nvSpPr>
              <p:cNvPr id="130" name="手繪多邊形: 圖案 129">
                <a:extLst>
                  <a:ext uri="{FF2B5EF4-FFF2-40B4-BE49-F238E27FC236}">
                    <a16:creationId xmlns:a16="http://schemas.microsoft.com/office/drawing/2014/main" id="{BB86B8CB-AB4C-4F60-AF7C-A43B32FDA874}"/>
                  </a:ext>
                </a:extLst>
              </p:cNvPr>
              <p:cNvSpPr/>
              <p:nvPr/>
            </p:nvSpPr>
            <p:spPr>
              <a:xfrm>
                <a:off x="-2503888" y="3675031"/>
                <a:ext cx="19050" cy="19050"/>
              </a:xfrm>
              <a:custGeom>
                <a:avLst/>
                <a:gdLst>
                  <a:gd name="connsiteX0" fmla="*/ 19526 w 19050"/>
                  <a:gd name="connsiteY0" fmla="*/ 0 h 19050"/>
                  <a:gd name="connsiteX1" fmla="*/ 23336 w 19050"/>
                  <a:gd name="connsiteY1" fmla="*/ 3810 h 19050"/>
                  <a:gd name="connsiteX2" fmla="*/ 23336 w 19050"/>
                  <a:gd name="connsiteY2" fmla="*/ 19526 h 19050"/>
                  <a:gd name="connsiteX3" fmla="*/ 19526 w 19050"/>
                  <a:gd name="connsiteY3" fmla="*/ 23336 h 19050"/>
                  <a:gd name="connsiteX4" fmla="*/ 3810 w 19050"/>
                  <a:gd name="connsiteY4" fmla="*/ 23336 h 19050"/>
                  <a:gd name="connsiteX5" fmla="*/ 0 w 19050"/>
                  <a:gd name="connsiteY5" fmla="*/ 19526 h 19050"/>
                  <a:gd name="connsiteX6" fmla="*/ 0 w 19050"/>
                  <a:gd name="connsiteY6" fmla="*/ 3810 h 19050"/>
                  <a:gd name="connsiteX7" fmla="*/ 3810 w 19050"/>
                  <a:gd name="connsiteY7"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 h="19050">
                    <a:moveTo>
                      <a:pt x="19526" y="0"/>
                    </a:moveTo>
                    <a:cubicBezTo>
                      <a:pt x="21630" y="0"/>
                      <a:pt x="23336" y="1706"/>
                      <a:pt x="23336" y="3810"/>
                    </a:cubicBezTo>
                    <a:lnTo>
                      <a:pt x="23336" y="19526"/>
                    </a:lnTo>
                    <a:cubicBezTo>
                      <a:pt x="23336" y="21630"/>
                      <a:pt x="21630" y="23336"/>
                      <a:pt x="19526" y="23336"/>
                    </a:cubicBezTo>
                    <a:lnTo>
                      <a:pt x="3810" y="23336"/>
                    </a:lnTo>
                    <a:cubicBezTo>
                      <a:pt x="1706" y="23336"/>
                      <a:pt x="0" y="21630"/>
                      <a:pt x="0" y="19526"/>
                    </a:cubicBezTo>
                    <a:lnTo>
                      <a:pt x="0" y="3810"/>
                    </a:lnTo>
                    <a:cubicBezTo>
                      <a:pt x="0" y="1706"/>
                      <a:pt x="1706" y="0"/>
                      <a:pt x="3810" y="0"/>
                    </a:cubicBezTo>
                    <a:close/>
                  </a:path>
                </a:pathLst>
              </a:custGeom>
              <a:solidFill>
                <a:srgbClr val="FFFFFF">
                  <a:alpha val="40000"/>
                </a:srgbClr>
              </a:solidFill>
              <a:ln w="9525" cap="flat">
                <a:noFill/>
                <a:prstDash val="solid"/>
                <a:miter/>
              </a:ln>
            </p:spPr>
            <p:txBody>
              <a:bodyPr rtlCol="0" anchor="ctr"/>
              <a:lstStyle/>
              <a:p>
                <a:endParaRPr lang="zh-TW" altLang="en-US"/>
              </a:p>
            </p:txBody>
          </p:sp>
          <p:sp>
            <p:nvSpPr>
              <p:cNvPr id="131" name="手繪多邊形: 圖案 130">
                <a:extLst>
                  <a:ext uri="{FF2B5EF4-FFF2-40B4-BE49-F238E27FC236}">
                    <a16:creationId xmlns:a16="http://schemas.microsoft.com/office/drawing/2014/main" id="{01A2E2C7-3BEF-408E-A85A-A884BA8AB8BA}"/>
                  </a:ext>
                </a:extLst>
              </p:cNvPr>
              <p:cNvSpPr/>
              <p:nvPr/>
            </p:nvSpPr>
            <p:spPr>
              <a:xfrm>
                <a:off x="-2521318" y="3634359"/>
                <a:ext cx="28575" cy="28575"/>
              </a:xfrm>
              <a:custGeom>
                <a:avLst/>
                <a:gdLst>
                  <a:gd name="connsiteX0" fmla="*/ 30290 w 28575"/>
                  <a:gd name="connsiteY0" fmla="*/ 0 h 28575"/>
                  <a:gd name="connsiteX1" fmla="*/ 34766 w 28575"/>
                  <a:gd name="connsiteY1" fmla="*/ 4477 h 28575"/>
                  <a:gd name="connsiteX2" fmla="*/ 34766 w 28575"/>
                  <a:gd name="connsiteY2" fmla="*/ 30289 h 28575"/>
                  <a:gd name="connsiteX3" fmla="*/ 30290 w 28575"/>
                  <a:gd name="connsiteY3" fmla="*/ 34766 h 28575"/>
                  <a:gd name="connsiteX4" fmla="*/ 4477 w 28575"/>
                  <a:gd name="connsiteY4" fmla="*/ 34766 h 28575"/>
                  <a:gd name="connsiteX5" fmla="*/ 0 w 28575"/>
                  <a:gd name="connsiteY5" fmla="*/ 30289 h 28575"/>
                  <a:gd name="connsiteX6" fmla="*/ 0 w 28575"/>
                  <a:gd name="connsiteY6" fmla="*/ 4477 h 28575"/>
                  <a:gd name="connsiteX7" fmla="*/ 4477 w 28575"/>
                  <a:gd name="connsiteY7"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28575">
                    <a:moveTo>
                      <a:pt x="30290" y="0"/>
                    </a:moveTo>
                    <a:cubicBezTo>
                      <a:pt x="32762" y="0"/>
                      <a:pt x="34766" y="2004"/>
                      <a:pt x="34766" y="4477"/>
                    </a:cubicBezTo>
                    <a:lnTo>
                      <a:pt x="34766" y="30289"/>
                    </a:lnTo>
                    <a:cubicBezTo>
                      <a:pt x="34766" y="32762"/>
                      <a:pt x="32762" y="34766"/>
                      <a:pt x="30290" y="34766"/>
                    </a:cubicBezTo>
                    <a:lnTo>
                      <a:pt x="4477" y="34766"/>
                    </a:lnTo>
                    <a:cubicBezTo>
                      <a:pt x="2004" y="34766"/>
                      <a:pt x="0" y="32762"/>
                      <a:pt x="0" y="30289"/>
                    </a:cubicBezTo>
                    <a:lnTo>
                      <a:pt x="0" y="4477"/>
                    </a:lnTo>
                    <a:cubicBezTo>
                      <a:pt x="0" y="2004"/>
                      <a:pt x="2004" y="0"/>
                      <a:pt x="4477" y="0"/>
                    </a:cubicBezTo>
                    <a:close/>
                  </a:path>
                </a:pathLst>
              </a:custGeom>
              <a:solidFill>
                <a:srgbClr val="FFFFFF">
                  <a:alpha val="20000"/>
                </a:srgbClr>
              </a:solidFill>
              <a:ln w="9525" cap="flat">
                <a:noFill/>
                <a:prstDash val="solid"/>
                <a:miter/>
              </a:ln>
            </p:spPr>
            <p:txBody>
              <a:bodyPr rtlCol="0" anchor="ctr"/>
              <a:lstStyle/>
              <a:p>
                <a:endParaRPr lang="zh-TW" altLang="en-US"/>
              </a:p>
            </p:txBody>
          </p:sp>
          <p:sp>
            <p:nvSpPr>
              <p:cNvPr id="132" name="手繪多邊形: 圖案 131">
                <a:extLst>
                  <a:ext uri="{FF2B5EF4-FFF2-40B4-BE49-F238E27FC236}">
                    <a16:creationId xmlns:a16="http://schemas.microsoft.com/office/drawing/2014/main" id="{D07F8A83-8A99-4FD0-9B86-EE41FEF07009}"/>
                  </a:ext>
                </a:extLst>
              </p:cNvPr>
              <p:cNvSpPr/>
              <p:nvPr/>
            </p:nvSpPr>
            <p:spPr>
              <a:xfrm>
                <a:off x="-2476837" y="3646265"/>
                <a:ext cx="19050" cy="19050"/>
              </a:xfrm>
              <a:custGeom>
                <a:avLst/>
                <a:gdLst>
                  <a:gd name="connsiteX0" fmla="*/ 18383 w 19050"/>
                  <a:gd name="connsiteY0" fmla="*/ 0 h 19050"/>
                  <a:gd name="connsiteX1" fmla="*/ 24098 w 19050"/>
                  <a:gd name="connsiteY1" fmla="*/ 5715 h 19050"/>
                  <a:gd name="connsiteX2" fmla="*/ 24098 w 19050"/>
                  <a:gd name="connsiteY2" fmla="*/ 17145 h 19050"/>
                  <a:gd name="connsiteX3" fmla="*/ 18383 w 19050"/>
                  <a:gd name="connsiteY3" fmla="*/ 22860 h 19050"/>
                  <a:gd name="connsiteX4" fmla="*/ 5715 w 19050"/>
                  <a:gd name="connsiteY4" fmla="*/ 22860 h 19050"/>
                  <a:gd name="connsiteX5" fmla="*/ 0 w 19050"/>
                  <a:gd name="connsiteY5" fmla="*/ 17145 h 19050"/>
                  <a:gd name="connsiteX6" fmla="*/ 0 w 19050"/>
                  <a:gd name="connsiteY6" fmla="*/ 5715 h 19050"/>
                  <a:gd name="connsiteX7" fmla="*/ 5715 w 19050"/>
                  <a:gd name="connsiteY7"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 h="19050">
                    <a:moveTo>
                      <a:pt x="18383" y="0"/>
                    </a:moveTo>
                    <a:cubicBezTo>
                      <a:pt x="21540" y="0"/>
                      <a:pt x="24098" y="2559"/>
                      <a:pt x="24098" y="5715"/>
                    </a:cubicBezTo>
                    <a:lnTo>
                      <a:pt x="24098" y="17145"/>
                    </a:lnTo>
                    <a:cubicBezTo>
                      <a:pt x="24098" y="20301"/>
                      <a:pt x="21540" y="22860"/>
                      <a:pt x="18383" y="22860"/>
                    </a:cubicBezTo>
                    <a:lnTo>
                      <a:pt x="5715" y="22860"/>
                    </a:lnTo>
                    <a:cubicBezTo>
                      <a:pt x="2559" y="22860"/>
                      <a:pt x="0" y="20301"/>
                      <a:pt x="0" y="17145"/>
                    </a:cubicBezTo>
                    <a:lnTo>
                      <a:pt x="0" y="5715"/>
                    </a:lnTo>
                    <a:cubicBezTo>
                      <a:pt x="0" y="2559"/>
                      <a:pt x="2559" y="0"/>
                      <a:pt x="5715" y="0"/>
                    </a:cubicBezTo>
                    <a:close/>
                  </a:path>
                </a:pathLst>
              </a:custGeom>
              <a:solidFill>
                <a:srgbClr val="FFFFFF">
                  <a:alpha val="80000"/>
                </a:srgbClr>
              </a:solidFill>
              <a:ln w="9525" cap="flat">
                <a:noFill/>
                <a:prstDash val="solid"/>
                <a:miter/>
              </a:ln>
            </p:spPr>
            <p:txBody>
              <a:bodyPr rtlCol="0" anchor="ctr"/>
              <a:lstStyle/>
              <a:p>
                <a:endParaRPr lang="zh-TW" altLang="en-US"/>
              </a:p>
            </p:txBody>
          </p:sp>
          <p:sp>
            <p:nvSpPr>
              <p:cNvPr id="133" name="手繪多邊形: 圖案 132">
                <a:extLst>
                  <a:ext uri="{FF2B5EF4-FFF2-40B4-BE49-F238E27FC236}">
                    <a16:creationId xmlns:a16="http://schemas.microsoft.com/office/drawing/2014/main" id="{C736EAB1-9D64-46B3-8FB8-7BF547B6C226}"/>
                  </a:ext>
                </a:extLst>
              </p:cNvPr>
              <p:cNvSpPr/>
              <p:nvPr/>
            </p:nvSpPr>
            <p:spPr>
              <a:xfrm>
                <a:off x="-2467883" y="3676745"/>
                <a:ext cx="9525" cy="9525"/>
              </a:xfrm>
              <a:custGeom>
                <a:avLst/>
                <a:gdLst>
                  <a:gd name="connsiteX0" fmla="*/ 11335 w 9525"/>
                  <a:gd name="connsiteY0" fmla="*/ 0 h 9525"/>
                  <a:gd name="connsiteX1" fmla="*/ 15145 w 9525"/>
                  <a:gd name="connsiteY1" fmla="*/ 3810 h 9525"/>
                  <a:gd name="connsiteX2" fmla="*/ 15145 w 9525"/>
                  <a:gd name="connsiteY2" fmla="*/ 11335 h 9525"/>
                  <a:gd name="connsiteX3" fmla="*/ 11335 w 9525"/>
                  <a:gd name="connsiteY3" fmla="*/ 15145 h 9525"/>
                  <a:gd name="connsiteX4" fmla="*/ 3810 w 9525"/>
                  <a:gd name="connsiteY4" fmla="*/ 15145 h 9525"/>
                  <a:gd name="connsiteX5" fmla="*/ 0 w 9525"/>
                  <a:gd name="connsiteY5" fmla="*/ 11335 h 9525"/>
                  <a:gd name="connsiteX6" fmla="*/ 0 w 9525"/>
                  <a:gd name="connsiteY6" fmla="*/ 3810 h 9525"/>
                  <a:gd name="connsiteX7" fmla="*/ 3810 w 95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 h="9525">
                    <a:moveTo>
                      <a:pt x="11335" y="0"/>
                    </a:moveTo>
                    <a:cubicBezTo>
                      <a:pt x="13439" y="0"/>
                      <a:pt x="15145" y="1706"/>
                      <a:pt x="15145" y="3810"/>
                    </a:cubicBezTo>
                    <a:lnTo>
                      <a:pt x="15145" y="11335"/>
                    </a:lnTo>
                    <a:cubicBezTo>
                      <a:pt x="15145" y="13439"/>
                      <a:pt x="13439" y="15145"/>
                      <a:pt x="11335" y="15145"/>
                    </a:cubicBezTo>
                    <a:lnTo>
                      <a:pt x="3810" y="15145"/>
                    </a:lnTo>
                    <a:cubicBezTo>
                      <a:pt x="1706" y="15145"/>
                      <a:pt x="0" y="13439"/>
                      <a:pt x="0" y="11335"/>
                    </a:cubicBezTo>
                    <a:lnTo>
                      <a:pt x="0" y="3810"/>
                    </a:lnTo>
                    <a:cubicBezTo>
                      <a:pt x="0" y="1706"/>
                      <a:pt x="1706" y="0"/>
                      <a:pt x="3810" y="0"/>
                    </a:cubicBezTo>
                    <a:close/>
                  </a:path>
                </a:pathLst>
              </a:custGeom>
              <a:solidFill>
                <a:srgbClr val="FFFFFF"/>
              </a:solidFill>
              <a:ln w="9525" cap="flat">
                <a:noFill/>
                <a:prstDash val="solid"/>
                <a:miter/>
              </a:ln>
            </p:spPr>
            <p:txBody>
              <a:bodyPr rtlCol="0" anchor="ctr"/>
              <a:lstStyle/>
              <a:p>
                <a:endParaRPr lang="zh-TW" altLang="en-US"/>
              </a:p>
            </p:txBody>
          </p:sp>
          <p:sp>
            <p:nvSpPr>
              <p:cNvPr id="134" name="手繪多邊形: 圖案 133">
                <a:extLst>
                  <a:ext uri="{FF2B5EF4-FFF2-40B4-BE49-F238E27FC236}">
                    <a16:creationId xmlns:a16="http://schemas.microsoft.com/office/drawing/2014/main" id="{C8A99F94-EF9A-4493-AF78-44B6DF9F3036}"/>
                  </a:ext>
                </a:extLst>
              </p:cNvPr>
              <p:cNvSpPr/>
              <p:nvPr/>
            </p:nvSpPr>
            <p:spPr>
              <a:xfrm>
                <a:off x="-2061928" y="3446240"/>
                <a:ext cx="523875" cy="390525"/>
              </a:xfrm>
              <a:custGeom>
                <a:avLst/>
                <a:gdLst>
                  <a:gd name="connsiteX0" fmla="*/ 511778 w 523875"/>
                  <a:gd name="connsiteY0" fmla="*/ 0 h 390525"/>
                  <a:gd name="connsiteX1" fmla="*/ 523970 w 523875"/>
                  <a:gd name="connsiteY1" fmla="*/ 12192 h 390525"/>
                  <a:gd name="connsiteX2" fmla="*/ 523970 w 523875"/>
                  <a:gd name="connsiteY2" fmla="*/ 381572 h 390525"/>
                  <a:gd name="connsiteX3" fmla="*/ 511778 w 523875"/>
                  <a:gd name="connsiteY3" fmla="*/ 393763 h 390525"/>
                  <a:gd name="connsiteX4" fmla="*/ 12192 w 523875"/>
                  <a:gd name="connsiteY4" fmla="*/ 393763 h 390525"/>
                  <a:gd name="connsiteX5" fmla="*/ 0 w 523875"/>
                  <a:gd name="connsiteY5" fmla="*/ 381572 h 390525"/>
                  <a:gd name="connsiteX6" fmla="*/ 0 w 523875"/>
                  <a:gd name="connsiteY6" fmla="*/ 12192 h 390525"/>
                  <a:gd name="connsiteX7" fmla="*/ 12192 w 523875"/>
                  <a:gd name="connsiteY7" fmla="*/ 0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875" h="390525">
                    <a:moveTo>
                      <a:pt x="511778" y="0"/>
                    </a:moveTo>
                    <a:cubicBezTo>
                      <a:pt x="518512" y="0"/>
                      <a:pt x="523970" y="5459"/>
                      <a:pt x="523970" y="12192"/>
                    </a:cubicBezTo>
                    <a:lnTo>
                      <a:pt x="523970" y="381572"/>
                    </a:lnTo>
                    <a:cubicBezTo>
                      <a:pt x="523970" y="388305"/>
                      <a:pt x="518512" y="393763"/>
                      <a:pt x="511778" y="393763"/>
                    </a:cubicBezTo>
                    <a:lnTo>
                      <a:pt x="12192" y="393763"/>
                    </a:lnTo>
                    <a:cubicBezTo>
                      <a:pt x="5459" y="393763"/>
                      <a:pt x="0" y="388305"/>
                      <a:pt x="0" y="381572"/>
                    </a:cubicBezTo>
                    <a:lnTo>
                      <a:pt x="0" y="12192"/>
                    </a:lnTo>
                    <a:cubicBezTo>
                      <a:pt x="0" y="5459"/>
                      <a:pt x="5459" y="0"/>
                      <a:pt x="12192" y="0"/>
                    </a:cubicBezTo>
                    <a:close/>
                  </a:path>
                </a:pathLst>
              </a:custGeom>
              <a:noFill/>
              <a:ln w="4763" cap="flat">
                <a:solidFill>
                  <a:srgbClr val="FFFFFF">
                    <a:alpha val="50000"/>
                  </a:srgbClr>
                </a:solidFill>
                <a:prstDash val="solid"/>
                <a:miter/>
              </a:ln>
            </p:spPr>
            <p:txBody>
              <a:bodyPr rtlCol="0" anchor="ctr"/>
              <a:lstStyle/>
              <a:p>
                <a:endParaRPr lang="zh-TW" altLang="en-US"/>
              </a:p>
            </p:txBody>
          </p:sp>
          <p:sp>
            <p:nvSpPr>
              <p:cNvPr id="135" name="手繪多邊形: 圖案 134">
                <a:extLst>
                  <a:ext uri="{FF2B5EF4-FFF2-40B4-BE49-F238E27FC236}">
                    <a16:creationId xmlns:a16="http://schemas.microsoft.com/office/drawing/2014/main" id="{683DB2CD-8BF3-4BA9-BBCB-1F9868DC0B13}"/>
                  </a:ext>
                </a:extLst>
              </p:cNvPr>
              <p:cNvSpPr/>
              <p:nvPr/>
            </p:nvSpPr>
            <p:spPr>
              <a:xfrm>
                <a:off x="-1830375" y="3543858"/>
                <a:ext cx="152400" cy="152400"/>
              </a:xfrm>
              <a:custGeom>
                <a:avLst/>
                <a:gdLst>
                  <a:gd name="connsiteX0" fmla="*/ 110109 w 152400"/>
                  <a:gd name="connsiteY0" fmla="*/ 68308 h 152400"/>
                  <a:gd name="connsiteX1" fmla="*/ 106775 w 152400"/>
                  <a:gd name="connsiteY1" fmla="*/ 68308 h 152400"/>
                  <a:gd name="connsiteX2" fmla="*/ 95726 w 152400"/>
                  <a:gd name="connsiteY2" fmla="*/ 20683 h 152400"/>
                  <a:gd name="connsiteX3" fmla="*/ 71628 w 152400"/>
                  <a:gd name="connsiteY3" fmla="*/ 3062 h 152400"/>
                  <a:gd name="connsiteX4" fmla="*/ 1343 w 152400"/>
                  <a:gd name="connsiteY4" fmla="*/ 37171 h 152400"/>
                  <a:gd name="connsiteX5" fmla="*/ 0 w 152400"/>
                  <a:gd name="connsiteY5" fmla="*/ 41638 h 152400"/>
                  <a:gd name="connsiteX6" fmla="*/ 2572 w 152400"/>
                  <a:gd name="connsiteY6" fmla="*/ 41638 h 152400"/>
                  <a:gd name="connsiteX7" fmla="*/ 8668 w 152400"/>
                  <a:gd name="connsiteY7" fmla="*/ 47734 h 152400"/>
                  <a:gd name="connsiteX8" fmla="*/ 8668 w 152400"/>
                  <a:gd name="connsiteY8" fmla="*/ 94216 h 152400"/>
                  <a:gd name="connsiteX9" fmla="*/ 15145 w 152400"/>
                  <a:gd name="connsiteY9" fmla="*/ 100693 h 152400"/>
                  <a:gd name="connsiteX10" fmla="*/ 30194 w 152400"/>
                  <a:gd name="connsiteY10" fmla="*/ 100693 h 152400"/>
                  <a:gd name="connsiteX11" fmla="*/ 36862 w 152400"/>
                  <a:gd name="connsiteY11" fmla="*/ 107360 h 152400"/>
                  <a:gd name="connsiteX12" fmla="*/ 36862 w 152400"/>
                  <a:gd name="connsiteY12" fmla="*/ 156033 h 152400"/>
                  <a:gd name="connsiteX13" fmla="*/ 111728 w 152400"/>
                  <a:gd name="connsiteY13" fmla="*/ 156033 h 152400"/>
                  <a:gd name="connsiteX14" fmla="*/ 154924 w 152400"/>
                  <a:gd name="connsiteY14" fmla="*/ 111218 h 152400"/>
                  <a:gd name="connsiteX15" fmla="*/ 110109 w 152400"/>
                  <a:gd name="connsiteY15" fmla="*/ 68022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400" h="152400">
                    <a:moveTo>
                      <a:pt x="110109" y="68308"/>
                    </a:moveTo>
                    <a:lnTo>
                      <a:pt x="106775" y="68308"/>
                    </a:lnTo>
                    <a:cubicBezTo>
                      <a:pt x="110919" y="51582"/>
                      <a:pt x="106814" y="33875"/>
                      <a:pt x="95726" y="20683"/>
                    </a:cubicBezTo>
                    <a:cubicBezTo>
                      <a:pt x="89688" y="12482"/>
                      <a:pt x="81277" y="6338"/>
                      <a:pt x="71628" y="3062"/>
                    </a:cubicBezTo>
                    <a:cubicBezTo>
                      <a:pt x="42796" y="-6930"/>
                      <a:pt x="11325" y="8338"/>
                      <a:pt x="1343" y="37171"/>
                    </a:cubicBezTo>
                    <a:cubicBezTo>
                      <a:pt x="829" y="38637"/>
                      <a:pt x="381" y="40133"/>
                      <a:pt x="0" y="41638"/>
                    </a:cubicBezTo>
                    <a:lnTo>
                      <a:pt x="2572" y="41638"/>
                    </a:lnTo>
                    <a:cubicBezTo>
                      <a:pt x="5934" y="41638"/>
                      <a:pt x="8668" y="44371"/>
                      <a:pt x="8668" y="47734"/>
                    </a:cubicBezTo>
                    <a:lnTo>
                      <a:pt x="8668" y="94216"/>
                    </a:lnTo>
                    <a:cubicBezTo>
                      <a:pt x="8668" y="97797"/>
                      <a:pt x="11564" y="100693"/>
                      <a:pt x="15145" y="100693"/>
                    </a:cubicBezTo>
                    <a:lnTo>
                      <a:pt x="30194" y="100693"/>
                    </a:lnTo>
                    <a:cubicBezTo>
                      <a:pt x="33880" y="100693"/>
                      <a:pt x="36862" y="103674"/>
                      <a:pt x="36862" y="107360"/>
                    </a:cubicBezTo>
                    <a:lnTo>
                      <a:pt x="36862" y="156033"/>
                    </a:lnTo>
                    <a:lnTo>
                      <a:pt x="111728" y="156033"/>
                    </a:lnTo>
                    <a:cubicBezTo>
                      <a:pt x="136036" y="155585"/>
                      <a:pt x="155372" y="135526"/>
                      <a:pt x="154924" y="111218"/>
                    </a:cubicBezTo>
                    <a:cubicBezTo>
                      <a:pt x="154477" y="86910"/>
                      <a:pt x="134417" y="67574"/>
                      <a:pt x="110109" y="68022"/>
                    </a:cubicBezTo>
                    <a:close/>
                  </a:path>
                </a:pathLst>
              </a:custGeom>
              <a:solidFill>
                <a:srgbClr val="FFFFFF"/>
              </a:solidFill>
              <a:ln w="9525" cap="flat">
                <a:noFill/>
                <a:prstDash val="solid"/>
                <a:miter/>
              </a:ln>
            </p:spPr>
            <p:txBody>
              <a:bodyPr rtlCol="0" anchor="ctr"/>
              <a:lstStyle/>
              <a:p>
                <a:endParaRPr lang="zh-TW" altLang="en-US"/>
              </a:p>
            </p:txBody>
          </p:sp>
          <p:sp>
            <p:nvSpPr>
              <p:cNvPr id="136" name="手繪多邊形: 圖案 135">
                <a:extLst>
                  <a:ext uri="{FF2B5EF4-FFF2-40B4-BE49-F238E27FC236}">
                    <a16:creationId xmlns:a16="http://schemas.microsoft.com/office/drawing/2014/main" id="{7938D32D-B812-41E3-AED1-4E113B886AF4}"/>
                  </a:ext>
                </a:extLst>
              </p:cNvPr>
              <p:cNvSpPr/>
              <p:nvPr/>
            </p:nvSpPr>
            <p:spPr>
              <a:xfrm>
                <a:off x="-1848187" y="3653219"/>
                <a:ext cx="38100" cy="38100"/>
              </a:xfrm>
              <a:custGeom>
                <a:avLst/>
                <a:gdLst>
                  <a:gd name="connsiteX0" fmla="*/ 41148 w 38100"/>
                  <a:gd name="connsiteY0" fmla="*/ 0 h 38100"/>
                  <a:gd name="connsiteX1" fmla="*/ 46863 w 38100"/>
                  <a:gd name="connsiteY1" fmla="*/ 5715 h 38100"/>
                  <a:gd name="connsiteX2" fmla="*/ 46863 w 38100"/>
                  <a:gd name="connsiteY2" fmla="*/ 41434 h 38100"/>
                  <a:gd name="connsiteX3" fmla="*/ 41148 w 38100"/>
                  <a:gd name="connsiteY3" fmla="*/ 47149 h 38100"/>
                  <a:gd name="connsiteX4" fmla="*/ 5715 w 38100"/>
                  <a:gd name="connsiteY4" fmla="*/ 47149 h 38100"/>
                  <a:gd name="connsiteX5" fmla="*/ 0 w 38100"/>
                  <a:gd name="connsiteY5" fmla="*/ 41434 h 38100"/>
                  <a:gd name="connsiteX6" fmla="*/ 0 w 38100"/>
                  <a:gd name="connsiteY6" fmla="*/ 5715 h 38100"/>
                  <a:gd name="connsiteX7" fmla="*/ 5715 w 38100"/>
                  <a:gd name="connsiteY7"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38100">
                    <a:moveTo>
                      <a:pt x="41148" y="0"/>
                    </a:moveTo>
                    <a:cubicBezTo>
                      <a:pt x="44304" y="0"/>
                      <a:pt x="46863" y="2559"/>
                      <a:pt x="46863" y="5715"/>
                    </a:cubicBezTo>
                    <a:lnTo>
                      <a:pt x="46863" y="41434"/>
                    </a:lnTo>
                    <a:cubicBezTo>
                      <a:pt x="46863" y="44590"/>
                      <a:pt x="44304" y="47149"/>
                      <a:pt x="41148" y="47149"/>
                    </a:cubicBezTo>
                    <a:lnTo>
                      <a:pt x="5715" y="47149"/>
                    </a:lnTo>
                    <a:cubicBezTo>
                      <a:pt x="2559" y="47149"/>
                      <a:pt x="0" y="44590"/>
                      <a:pt x="0" y="41434"/>
                    </a:cubicBezTo>
                    <a:lnTo>
                      <a:pt x="0" y="5715"/>
                    </a:lnTo>
                    <a:cubicBezTo>
                      <a:pt x="0" y="2559"/>
                      <a:pt x="2559" y="0"/>
                      <a:pt x="5715" y="0"/>
                    </a:cubicBezTo>
                    <a:close/>
                  </a:path>
                </a:pathLst>
              </a:custGeom>
              <a:solidFill>
                <a:srgbClr val="FFFFFF">
                  <a:alpha val="70000"/>
                </a:srgbClr>
              </a:solidFill>
              <a:ln w="9525" cap="flat">
                <a:noFill/>
                <a:prstDash val="solid"/>
                <a:miter/>
              </a:ln>
            </p:spPr>
            <p:txBody>
              <a:bodyPr rtlCol="0" anchor="ctr"/>
              <a:lstStyle/>
              <a:p>
                <a:endParaRPr lang="zh-TW" altLang="en-US"/>
              </a:p>
            </p:txBody>
          </p:sp>
          <p:sp>
            <p:nvSpPr>
              <p:cNvPr id="137" name="手繪多邊形: 圖案 136">
                <a:extLst>
                  <a:ext uri="{FF2B5EF4-FFF2-40B4-BE49-F238E27FC236}">
                    <a16:creationId xmlns:a16="http://schemas.microsoft.com/office/drawing/2014/main" id="{371A1AFD-FA6C-4460-AE5E-7CDE1DD30A1D}"/>
                  </a:ext>
                </a:extLst>
              </p:cNvPr>
              <p:cNvSpPr/>
              <p:nvPr/>
            </p:nvSpPr>
            <p:spPr>
              <a:xfrm>
                <a:off x="-1876952" y="3595116"/>
                <a:ext cx="38100" cy="38100"/>
              </a:xfrm>
              <a:custGeom>
                <a:avLst/>
                <a:gdLst>
                  <a:gd name="connsiteX0" fmla="*/ 41338 w 38100"/>
                  <a:gd name="connsiteY0" fmla="*/ 0 h 38100"/>
                  <a:gd name="connsiteX1" fmla="*/ 47149 w 38100"/>
                  <a:gd name="connsiteY1" fmla="*/ 5810 h 38100"/>
                  <a:gd name="connsiteX2" fmla="*/ 47149 w 38100"/>
                  <a:gd name="connsiteY2" fmla="*/ 38957 h 38100"/>
                  <a:gd name="connsiteX3" fmla="*/ 41338 w 38100"/>
                  <a:gd name="connsiteY3" fmla="*/ 44768 h 38100"/>
                  <a:gd name="connsiteX4" fmla="*/ 5810 w 38100"/>
                  <a:gd name="connsiteY4" fmla="*/ 44768 h 38100"/>
                  <a:gd name="connsiteX5" fmla="*/ 0 w 38100"/>
                  <a:gd name="connsiteY5" fmla="*/ 38957 h 38100"/>
                  <a:gd name="connsiteX6" fmla="*/ 0 w 38100"/>
                  <a:gd name="connsiteY6" fmla="*/ 5810 h 38100"/>
                  <a:gd name="connsiteX7" fmla="*/ 5810 w 38100"/>
                  <a:gd name="connsiteY7"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38100">
                    <a:moveTo>
                      <a:pt x="41338" y="0"/>
                    </a:moveTo>
                    <a:cubicBezTo>
                      <a:pt x="44547" y="0"/>
                      <a:pt x="47149" y="2601"/>
                      <a:pt x="47149" y="5810"/>
                    </a:cubicBezTo>
                    <a:lnTo>
                      <a:pt x="47149" y="38957"/>
                    </a:lnTo>
                    <a:cubicBezTo>
                      <a:pt x="47149" y="42166"/>
                      <a:pt x="44547" y="44768"/>
                      <a:pt x="41338" y="44768"/>
                    </a:cubicBezTo>
                    <a:lnTo>
                      <a:pt x="5810" y="44768"/>
                    </a:lnTo>
                    <a:cubicBezTo>
                      <a:pt x="2601" y="44768"/>
                      <a:pt x="0" y="42166"/>
                      <a:pt x="0" y="38957"/>
                    </a:cubicBezTo>
                    <a:lnTo>
                      <a:pt x="0" y="5810"/>
                    </a:lnTo>
                    <a:cubicBezTo>
                      <a:pt x="0" y="2601"/>
                      <a:pt x="2601" y="0"/>
                      <a:pt x="5810" y="0"/>
                    </a:cubicBezTo>
                    <a:close/>
                  </a:path>
                </a:pathLst>
              </a:custGeom>
              <a:solidFill>
                <a:srgbClr val="FFFFFF">
                  <a:alpha val="40000"/>
                </a:srgbClr>
              </a:solidFill>
              <a:ln w="9525" cap="flat">
                <a:noFill/>
                <a:prstDash val="solid"/>
                <a:miter/>
              </a:ln>
            </p:spPr>
            <p:txBody>
              <a:bodyPr rtlCol="0" anchor="ctr"/>
              <a:lstStyle/>
              <a:p>
                <a:endParaRPr lang="zh-TW" altLang="en-US"/>
              </a:p>
            </p:txBody>
          </p:sp>
          <p:sp>
            <p:nvSpPr>
              <p:cNvPr id="138" name="手繪多邊形: 圖案 137">
                <a:extLst>
                  <a:ext uri="{FF2B5EF4-FFF2-40B4-BE49-F238E27FC236}">
                    <a16:creationId xmlns:a16="http://schemas.microsoft.com/office/drawing/2014/main" id="{56732327-6FA3-47AB-8E80-DFC2514CCB91}"/>
                  </a:ext>
                </a:extLst>
              </p:cNvPr>
              <p:cNvSpPr/>
              <p:nvPr/>
            </p:nvSpPr>
            <p:spPr>
              <a:xfrm>
                <a:off x="-1904575" y="3610261"/>
                <a:ext cx="9525" cy="9525"/>
              </a:xfrm>
              <a:custGeom>
                <a:avLst/>
                <a:gdLst>
                  <a:gd name="connsiteX0" fmla="*/ 13430 w 9525"/>
                  <a:gd name="connsiteY0" fmla="*/ 0 h 9525"/>
                  <a:gd name="connsiteX1" fmla="*/ 17431 w 9525"/>
                  <a:gd name="connsiteY1" fmla="*/ 4001 h 9525"/>
                  <a:gd name="connsiteX2" fmla="*/ 17431 w 9525"/>
                  <a:gd name="connsiteY2" fmla="*/ 13430 h 9525"/>
                  <a:gd name="connsiteX3" fmla="*/ 13430 w 9525"/>
                  <a:gd name="connsiteY3" fmla="*/ 17431 h 9525"/>
                  <a:gd name="connsiteX4" fmla="*/ 4001 w 9525"/>
                  <a:gd name="connsiteY4" fmla="*/ 17431 h 9525"/>
                  <a:gd name="connsiteX5" fmla="*/ 0 w 9525"/>
                  <a:gd name="connsiteY5" fmla="*/ 13430 h 9525"/>
                  <a:gd name="connsiteX6" fmla="*/ 0 w 9525"/>
                  <a:gd name="connsiteY6" fmla="*/ 4001 h 9525"/>
                  <a:gd name="connsiteX7" fmla="*/ 4001 w 95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 h="9525">
                    <a:moveTo>
                      <a:pt x="13430" y="0"/>
                    </a:moveTo>
                    <a:cubicBezTo>
                      <a:pt x="15640" y="0"/>
                      <a:pt x="17431" y="1791"/>
                      <a:pt x="17431" y="4001"/>
                    </a:cubicBezTo>
                    <a:lnTo>
                      <a:pt x="17431" y="13430"/>
                    </a:lnTo>
                    <a:cubicBezTo>
                      <a:pt x="17431" y="15640"/>
                      <a:pt x="15640" y="17431"/>
                      <a:pt x="13430" y="17431"/>
                    </a:cubicBezTo>
                    <a:lnTo>
                      <a:pt x="4001" y="17431"/>
                    </a:lnTo>
                    <a:cubicBezTo>
                      <a:pt x="1791" y="17431"/>
                      <a:pt x="0" y="15640"/>
                      <a:pt x="0" y="13430"/>
                    </a:cubicBezTo>
                    <a:lnTo>
                      <a:pt x="0" y="4001"/>
                    </a:lnTo>
                    <a:cubicBezTo>
                      <a:pt x="0" y="1791"/>
                      <a:pt x="1791" y="0"/>
                      <a:pt x="4001" y="0"/>
                    </a:cubicBezTo>
                    <a:close/>
                  </a:path>
                </a:pathLst>
              </a:custGeom>
              <a:solidFill>
                <a:srgbClr val="FFFFFF"/>
              </a:solidFill>
              <a:ln w="9525" cap="flat">
                <a:noFill/>
                <a:prstDash val="solid"/>
                <a:miter/>
              </a:ln>
            </p:spPr>
            <p:txBody>
              <a:bodyPr rtlCol="0" anchor="ctr"/>
              <a:lstStyle/>
              <a:p>
                <a:endParaRPr lang="zh-TW" altLang="en-US"/>
              </a:p>
            </p:txBody>
          </p:sp>
          <p:sp>
            <p:nvSpPr>
              <p:cNvPr id="139" name="手繪多邊形: 圖案 138">
                <a:extLst>
                  <a:ext uri="{FF2B5EF4-FFF2-40B4-BE49-F238E27FC236}">
                    <a16:creationId xmlns:a16="http://schemas.microsoft.com/office/drawing/2014/main" id="{90E5B993-F541-4E86-9C68-1F3F562EB423}"/>
                  </a:ext>
                </a:extLst>
              </p:cNvPr>
              <p:cNvSpPr/>
              <p:nvPr/>
            </p:nvSpPr>
            <p:spPr>
              <a:xfrm>
                <a:off x="-1930102" y="3675031"/>
                <a:ext cx="9525" cy="19050"/>
              </a:xfrm>
              <a:custGeom>
                <a:avLst/>
                <a:gdLst>
                  <a:gd name="connsiteX0" fmla="*/ 14192 w 9525"/>
                  <a:gd name="connsiteY0" fmla="*/ 0 h 19050"/>
                  <a:gd name="connsiteX1" fmla="*/ 18383 w 9525"/>
                  <a:gd name="connsiteY1" fmla="*/ 4191 h 19050"/>
                  <a:gd name="connsiteX2" fmla="*/ 18383 w 9525"/>
                  <a:gd name="connsiteY2" fmla="*/ 16288 h 19050"/>
                  <a:gd name="connsiteX3" fmla="*/ 14192 w 9525"/>
                  <a:gd name="connsiteY3" fmla="*/ 20479 h 19050"/>
                  <a:gd name="connsiteX4" fmla="*/ 4191 w 9525"/>
                  <a:gd name="connsiteY4" fmla="*/ 20479 h 19050"/>
                  <a:gd name="connsiteX5" fmla="*/ 0 w 9525"/>
                  <a:gd name="connsiteY5" fmla="*/ 16288 h 19050"/>
                  <a:gd name="connsiteX6" fmla="*/ 0 w 9525"/>
                  <a:gd name="connsiteY6" fmla="*/ 4191 h 19050"/>
                  <a:gd name="connsiteX7" fmla="*/ 4191 w 9525"/>
                  <a:gd name="connsiteY7"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 h="19050">
                    <a:moveTo>
                      <a:pt x="14192" y="0"/>
                    </a:moveTo>
                    <a:cubicBezTo>
                      <a:pt x="16507" y="0"/>
                      <a:pt x="18383" y="1876"/>
                      <a:pt x="18383" y="4191"/>
                    </a:cubicBezTo>
                    <a:lnTo>
                      <a:pt x="18383" y="16288"/>
                    </a:lnTo>
                    <a:cubicBezTo>
                      <a:pt x="18383" y="18602"/>
                      <a:pt x="16507" y="20479"/>
                      <a:pt x="14192" y="20479"/>
                    </a:cubicBezTo>
                    <a:lnTo>
                      <a:pt x="4191" y="20479"/>
                    </a:lnTo>
                    <a:cubicBezTo>
                      <a:pt x="1876" y="20479"/>
                      <a:pt x="0" y="18602"/>
                      <a:pt x="0" y="16288"/>
                    </a:cubicBezTo>
                    <a:lnTo>
                      <a:pt x="0" y="4191"/>
                    </a:lnTo>
                    <a:cubicBezTo>
                      <a:pt x="0" y="1876"/>
                      <a:pt x="1876" y="0"/>
                      <a:pt x="4191" y="0"/>
                    </a:cubicBezTo>
                    <a:close/>
                  </a:path>
                </a:pathLst>
              </a:custGeom>
              <a:solidFill>
                <a:srgbClr val="FFFFFF"/>
              </a:solidFill>
              <a:ln w="9525" cap="flat">
                <a:noFill/>
                <a:prstDash val="solid"/>
                <a:miter/>
              </a:ln>
            </p:spPr>
            <p:txBody>
              <a:bodyPr rtlCol="0" anchor="ctr"/>
              <a:lstStyle/>
              <a:p>
                <a:endParaRPr lang="zh-TW" altLang="en-US"/>
              </a:p>
            </p:txBody>
          </p:sp>
          <p:sp>
            <p:nvSpPr>
              <p:cNvPr id="140" name="手繪多邊形: 圖案 139">
                <a:extLst>
                  <a:ext uri="{FF2B5EF4-FFF2-40B4-BE49-F238E27FC236}">
                    <a16:creationId xmlns:a16="http://schemas.microsoft.com/office/drawing/2014/main" id="{A38E783F-6596-4EE2-BEEB-C033B465154F}"/>
                  </a:ext>
                </a:extLst>
              </p:cNvPr>
              <p:cNvSpPr/>
              <p:nvPr/>
            </p:nvSpPr>
            <p:spPr>
              <a:xfrm>
                <a:off x="-1904575" y="3675031"/>
                <a:ext cx="19050" cy="19050"/>
              </a:xfrm>
              <a:custGeom>
                <a:avLst/>
                <a:gdLst>
                  <a:gd name="connsiteX0" fmla="*/ 19526 w 19050"/>
                  <a:gd name="connsiteY0" fmla="*/ 0 h 19050"/>
                  <a:gd name="connsiteX1" fmla="*/ 23336 w 19050"/>
                  <a:gd name="connsiteY1" fmla="*/ 3810 h 19050"/>
                  <a:gd name="connsiteX2" fmla="*/ 23336 w 19050"/>
                  <a:gd name="connsiteY2" fmla="*/ 19526 h 19050"/>
                  <a:gd name="connsiteX3" fmla="*/ 19526 w 19050"/>
                  <a:gd name="connsiteY3" fmla="*/ 23336 h 19050"/>
                  <a:gd name="connsiteX4" fmla="*/ 3810 w 19050"/>
                  <a:gd name="connsiteY4" fmla="*/ 23336 h 19050"/>
                  <a:gd name="connsiteX5" fmla="*/ 0 w 19050"/>
                  <a:gd name="connsiteY5" fmla="*/ 19526 h 19050"/>
                  <a:gd name="connsiteX6" fmla="*/ 0 w 19050"/>
                  <a:gd name="connsiteY6" fmla="*/ 3810 h 19050"/>
                  <a:gd name="connsiteX7" fmla="*/ 3810 w 19050"/>
                  <a:gd name="connsiteY7"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 h="19050">
                    <a:moveTo>
                      <a:pt x="19526" y="0"/>
                    </a:moveTo>
                    <a:cubicBezTo>
                      <a:pt x="21631" y="0"/>
                      <a:pt x="23336" y="1706"/>
                      <a:pt x="23336" y="3810"/>
                    </a:cubicBezTo>
                    <a:lnTo>
                      <a:pt x="23336" y="19526"/>
                    </a:lnTo>
                    <a:cubicBezTo>
                      <a:pt x="23336" y="21630"/>
                      <a:pt x="21631" y="23336"/>
                      <a:pt x="19526" y="23336"/>
                    </a:cubicBezTo>
                    <a:lnTo>
                      <a:pt x="3810" y="23336"/>
                    </a:lnTo>
                    <a:cubicBezTo>
                      <a:pt x="1706" y="23336"/>
                      <a:pt x="0" y="21630"/>
                      <a:pt x="0" y="19526"/>
                    </a:cubicBezTo>
                    <a:lnTo>
                      <a:pt x="0" y="3810"/>
                    </a:lnTo>
                    <a:cubicBezTo>
                      <a:pt x="0" y="1706"/>
                      <a:pt x="1706" y="0"/>
                      <a:pt x="3810" y="0"/>
                    </a:cubicBezTo>
                    <a:close/>
                  </a:path>
                </a:pathLst>
              </a:custGeom>
              <a:solidFill>
                <a:srgbClr val="FFFFFF">
                  <a:alpha val="40000"/>
                </a:srgbClr>
              </a:solidFill>
              <a:ln w="9525" cap="flat">
                <a:noFill/>
                <a:prstDash val="solid"/>
                <a:miter/>
              </a:ln>
            </p:spPr>
            <p:txBody>
              <a:bodyPr rtlCol="0" anchor="ctr"/>
              <a:lstStyle/>
              <a:p>
                <a:endParaRPr lang="zh-TW" altLang="en-US"/>
              </a:p>
            </p:txBody>
          </p:sp>
          <p:sp>
            <p:nvSpPr>
              <p:cNvPr id="141" name="手繪多邊形: 圖案 140">
                <a:extLst>
                  <a:ext uri="{FF2B5EF4-FFF2-40B4-BE49-F238E27FC236}">
                    <a16:creationId xmlns:a16="http://schemas.microsoft.com/office/drawing/2014/main" id="{0ED148B4-7BE6-4029-984D-3171B26F831C}"/>
                  </a:ext>
                </a:extLst>
              </p:cNvPr>
              <p:cNvSpPr/>
              <p:nvPr/>
            </p:nvSpPr>
            <p:spPr>
              <a:xfrm>
                <a:off x="-1921910" y="3634359"/>
                <a:ext cx="28575" cy="28575"/>
              </a:xfrm>
              <a:custGeom>
                <a:avLst/>
                <a:gdLst>
                  <a:gd name="connsiteX0" fmla="*/ 30290 w 28575"/>
                  <a:gd name="connsiteY0" fmla="*/ 0 h 28575"/>
                  <a:gd name="connsiteX1" fmla="*/ 34766 w 28575"/>
                  <a:gd name="connsiteY1" fmla="*/ 4477 h 28575"/>
                  <a:gd name="connsiteX2" fmla="*/ 34766 w 28575"/>
                  <a:gd name="connsiteY2" fmla="*/ 30289 h 28575"/>
                  <a:gd name="connsiteX3" fmla="*/ 30290 w 28575"/>
                  <a:gd name="connsiteY3" fmla="*/ 34766 h 28575"/>
                  <a:gd name="connsiteX4" fmla="*/ 4477 w 28575"/>
                  <a:gd name="connsiteY4" fmla="*/ 34766 h 28575"/>
                  <a:gd name="connsiteX5" fmla="*/ 0 w 28575"/>
                  <a:gd name="connsiteY5" fmla="*/ 30289 h 28575"/>
                  <a:gd name="connsiteX6" fmla="*/ 0 w 28575"/>
                  <a:gd name="connsiteY6" fmla="*/ 4477 h 28575"/>
                  <a:gd name="connsiteX7" fmla="*/ 4477 w 28575"/>
                  <a:gd name="connsiteY7"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28575">
                    <a:moveTo>
                      <a:pt x="30290" y="0"/>
                    </a:moveTo>
                    <a:cubicBezTo>
                      <a:pt x="32762" y="0"/>
                      <a:pt x="34766" y="2004"/>
                      <a:pt x="34766" y="4477"/>
                    </a:cubicBezTo>
                    <a:lnTo>
                      <a:pt x="34766" y="30289"/>
                    </a:lnTo>
                    <a:cubicBezTo>
                      <a:pt x="34766" y="32762"/>
                      <a:pt x="32762" y="34766"/>
                      <a:pt x="30290" y="34766"/>
                    </a:cubicBezTo>
                    <a:lnTo>
                      <a:pt x="4477" y="34766"/>
                    </a:lnTo>
                    <a:cubicBezTo>
                      <a:pt x="2004" y="34766"/>
                      <a:pt x="0" y="32762"/>
                      <a:pt x="0" y="30289"/>
                    </a:cubicBezTo>
                    <a:lnTo>
                      <a:pt x="0" y="4477"/>
                    </a:lnTo>
                    <a:cubicBezTo>
                      <a:pt x="0" y="2004"/>
                      <a:pt x="2004" y="0"/>
                      <a:pt x="4477" y="0"/>
                    </a:cubicBezTo>
                    <a:close/>
                  </a:path>
                </a:pathLst>
              </a:custGeom>
              <a:solidFill>
                <a:srgbClr val="FFFFFF">
                  <a:alpha val="20000"/>
                </a:srgbClr>
              </a:solidFill>
              <a:ln w="9525" cap="flat">
                <a:noFill/>
                <a:prstDash val="solid"/>
                <a:miter/>
              </a:ln>
            </p:spPr>
            <p:txBody>
              <a:bodyPr rtlCol="0" anchor="ctr"/>
              <a:lstStyle/>
              <a:p>
                <a:endParaRPr lang="zh-TW" altLang="en-US"/>
              </a:p>
            </p:txBody>
          </p:sp>
          <p:sp>
            <p:nvSpPr>
              <p:cNvPr id="142" name="手繪多邊形: 圖案 141">
                <a:extLst>
                  <a:ext uri="{FF2B5EF4-FFF2-40B4-BE49-F238E27FC236}">
                    <a16:creationId xmlns:a16="http://schemas.microsoft.com/office/drawing/2014/main" id="{147DAA36-0B3E-45E7-8036-E7422937EE0D}"/>
                  </a:ext>
                </a:extLst>
              </p:cNvPr>
              <p:cNvSpPr/>
              <p:nvPr/>
            </p:nvSpPr>
            <p:spPr>
              <a:xfrm>
                <a:off x="-1877428" y="3646265"/>
                <a:ext cx="19050" cy="19050"/>
              </a:xfrm>
              <a:custGeom>
                <a:avLst/>
                <a:gdLst>
                  <a:gd name="connsiteX0" fmla="*/ 18383 w 19050"/>
                  <a:gd name="connsiteY0" fmla="*/ 0 h 19050"/>
                  <a:gd name="connsiteX1" fmla="*/ 24098 w 19050"/>
                  <a:gd name="connsiteY1" fmla="*/ 5715 h 19050"/>
                  <a:gd name="connsiteX2" fmla="*/ 24098 w 19050"/>
                  <a:gd name="connsiteY2" fmla="*/ 17145 h 19050"/>
                  <a:gd name="connsiteX3" fmla="*/ 18383 w 19050"/>
                  <a:gd name="connsiteY3" fmla="*/ 22860 h 19050"/>
                  <a:gd name="connsiteX4" fmla="*/ 5715 w 19050"/>
                  <a:gd name="connsiteY4" fmla="*/ 22860 h 19050"/>
                  <a:gd name="connsiteX5" fmla="*/ 0 w 19050"/>
                  <a:gd name="connsiteY5" fmla="*/ 17145 h 19050"/>
                  <a:gd name="connsiteX6" fmla="*/ 0 w 19050"/>
                  <a:gd name="connsiteY6" fmla="*/ 5715 h 19050"/>
                  <a:gd name="connsiteX7" fmla="*/ 5715 w 19050"/>
                  <a:gd name="connsiteY7"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 h="19050">
                    <a:moveTo>
                      <a:pt x="18383" y="0"/>
                    </a:moveTo>
                    <a:cubicBezTo>
                      <a:pt x="21540" y="0"/>
                      <a:pt x="24098" y="2559"/>
                      <a:pt x="24098" y="5715"/>
                    </a:cubicBezTo>
                    <a:lnTo>
                      <a:pt x="24098" y="17145"/>
                    </a:lnTo>
                    <a:cubicBezTo>
                      <a:pt x="24098" y="20301"/>
                      <a:pt x="21540" y="22860"/>
                      <a:pt x="18383" y="22860"/>
                    </a:cubicBezTo>
                    <a:lnTo>
                      <a:pt x="5715" y="22860"/>
                    </a:lnTo>
                    <a:cubicBezTo>
                      <a:pt x="2559" y="22860"/>
                      <a:pt x="0" y="20301"/>
                      <a:pt x="0" y="17145"/>
                    </a:cubicBezTo>
                    <a:lnTo>
                      <a:pt x="0" y="5715"/>
                    </a:lnTo>
                    <a:cubicBezTo>
                      <a:pt x="0" y="2559"/>
                      <a:pt x="2559" y="0"/>
                      <a:pt x="5715" y="0"/>
                    </a:cubicBezTo>
                    <a:close/>
                  </a:path>
                </a:pathLst>
              </a:custGeom>
              <a:solidFill>
                <a:srgbClr val="FFFFFF">
                  <a:alpha val="80000"/>
                </a:srgbClr>
              </a:solidFill>
              <a:ln w="9525" cap="flat">
                <a:noFill/>
                <a:prstDash val="solid"/>
                <a:miter/>
              </a:ln>
            </p:spPr>
            <p:txBody>
              <a:bodyPr rtlCol="0" anchor="ctr"/>
              <a:lstStyle/>
              <a:p>
                <a:endParaRPr lang="zh-TW" altLang="en-US"/>
              </a:p>
            </p:txBody>
          </p:sp>
          <p:sp>
            <p:nvSpPr>
              <p:cNvPr id="143" name="手繪多邊形: 圖案 142">
                <a:extLst>
                  <a:ext uri="{FF2B5EF4-FFF2-40B4-BE49-F238E27FC236}">
                    <a16:creationId xmlns:a16="http://schemas.microsoft.com/office/drawing/2014/main" id="{E8FDEE99-8845-45F2-AB6B-50B7FDE1D943}"/>
                  </a:ext>
                </a:extLst>
              </p:cNvPr>
              <p:cNvSpPr/>
              <p:nvPr/>
            </p:nvSpPr>
            <p:spPr>
              <a:xfrm>
                <a:off x="-1868570" y="3676745"/>
                <a:ext cx="9525" cy="9525"/>
              </a:xfrm>
              <a:custGeom>
                <a:avLst/>
                <a:gdLst>
                  <a:gd name="connsiteX0" fmla="*/ 11335 w 9525"/>
                  <a:gd name="connsiteY0" fmla="*/ 0 h 9525"/>
                  <a:gd name="connsiteX1" fmla="*/ 15145 w 9525"/>
                  <a:gd name="connsiteY1" fmla="*/ 3810 h 9525"/>
                  <a:gd name="connsiteX2" fmla="*/ 15145 w 9525"/>
                  <a:gd name="connsiteY2" fmla="*/ 11335 h 9525"/>
                  <a:gd name="connsiteX3" fmla="*/ 11335 w 9525"/>
                  <a:gd name="connsiteY3" fmla="*/ 15145 h 9525"/>
                  <a:gd name="connsiteX4" fmla="*/ 3810 w 9525"/>
                  <a:gd name="connsiteY4" fmla="*/ 15145 h 9525"/>
                  <a:gd name="connsiteX5" fmla="*/ 0 w 9525"/>
                  <a:gd name="connsiteY5" fmla="*/ 11335 h 9525"/>
                  <a:gd name="connsiteX6" fmla="*/ 0 w 9525"/>
                  <a:gd name="connsiteY6" fmla="*/ 3810 h 9525"/>
                  <a:gd name="connsiteX7" fmla="*/ 3810 w 95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 h="9525">
                    <a:moveTo>
                      <a:pt x="11335" y="0"/>
                    </a:moveTo>
                    <a:cubicBezTo>
                      <a:pt x="13439" y="0"/>
                      <a:pt x="15145" y="1706"/>
                      <a:pt x="15145" y="3810"/>
                    </a:cubicBezTo>
                    <a:lnTo>
                      <a:pt x="15145" y="11335"/>
                    </a:lnTo>
                    <a:cubicBezTo>
                      <a:pt x="15145" y="13439"/>
                      <a:pt x="13439" y="15145"/>
                      <a:pt x="11335" y="15145"/>
                    </a:cubicBezTo>
                    <a:lnTo>
                      <a:pt x="3810" y="15145"/>
                    </a:lnTo>
                    <a:cubicBezTo>
                      <a:pt x="1706" y="15145"/>
                      <a:pt x="0" y="13439"/>
                      <a:pt x="0" y="11335"/>
                    </a:cubicBezTo>
                    <a:lnTo>
                      <a:pt x="0" y="3810"/>
                    </a:lnTo>
                    <a:cubicBezTo>
                      <a:pt x="0" y="1706"/>
                      <a:pt x="1706" y="0"/>
                      <a:pt x="3810" y="0"/>
                    </a:cubicBezTo>
                    <a:close/>
                  </a:path>
                </a:pathLst>
              </a:custGeom>
              <a:solidFill>
                <a:srgbClr val="FFFFFF"/>
              </a:solidFill>
              <a:ln w="9525" cap="flat">
                <a:noFill/>
                <a:prstDash val="solid"/>
                <a:miter/>
              </a:ln>
            </p:spPr>
            <p:txBody>
              <a:bodyPr rtlCol="0" anchor="ctr"/>
              <a:lstStyle/>
              <a:p>
                <a:endParaRPr lang="zh-TW" altLang="en-US"/>
              </a:p>
            </p:txBody>
          </p:sp>
          <p:sp>
            <p:nvSpPr>
              <p:cNvPr id="144" name="手繪多邊形: 圖案 143">
                <a:extLst>
                  <a:ext uri="{FF2B5EF4-FFF2-40B4-BE49-F238E27FC236}">
                    <a16:creationId xmlns:a16="http://schemas.microsoft.com/office/drawing/2014/main" id="{65A24504-E4CF-4350-8D2F-546A68F453D4}"/>
                  </a:ext>
                </a:extLst>
              </p:cNvPr>
              <p:cNvSpPr/>
              <p:nvPr/>
            </p:nvSpPr>
            <p:spPr>
              <a:xfrm>
                <a:off x="-2103266" y="3406807"/>
                <a:ext cx="9525" cy="457200"/>
              </a:xfrm>
              <a:custGeom>
                <a:avLst/>
                <a:gdLst>
                  <a:gd name="connsiteX0" fmla="*/ 0 w 0"/>
                  <a:gd name="connsiteY0" fmla="*/ 466154 h 457200"/>
                  <a:gd name="connsiteX1" fmla="*/ 0 w 0"/>
                  <a:gd name="connsiteY1" fmla="*/ 0 h 457200"/>
                </a:gdLst>
                <a:ahLst/>
                <a:cxnLst>
                  <a:cxn ang="0">
                    <a:pos x="connsiteX0" y="connsiteY0"/>
                  </a:cxn>
                  <a:cxn ang="0">
                    <a:pos x="connsiteX1" y="connsiteY1"/>
                  </a:cxn>
                </a:cxnLst>
                <a:rect l="l" t="t" r="r" b="b"/>
                <a:pathLst>
                  <a:path h="457200">
                    <a:moveTo>
                      <a:pt x="0" y="466154"/>
                    </a:moveTo>
                    <a:lnTo>
                      <a:pt x="0" y="0"/>
                    </a:lnTo>
                  </a:path>
                </a:pathLst>
              </a:custGeom>
              <a:ln w="19050" cap="flat">
                <a:solidFill>
                  <a:srgbClr val="FFFFFF"/>
                </a:solidFill>
                <a:prstDash val="solid"/>
                <a:miter/>
              </a:ln>
            </p:spPr>
            <p:txBody>
              <a:bodyPr rtlCol="0" anchor="ctr"/>
              <a:lstStyle/>
              <a:p>
                <a:endParaRPr lang="zh-TW" altLang="en-US"/>
              </a:p>
            </p:txBody>
          </p:sp>
          <p:sp>
            <p:nvSpPr>
              <p:cNvPr id="145" name="手繪多邊形: 圖案 144">
                <a:extLst>
                  <a:ext uri="{FF2B5EF4-FFF2-40B4-BE49-F238E27FC236}">
                    <a16:creationId xmlns:a16="http://schemas.microsoft.com/office/drawing/2014/main" id="{679DF42B-A412-4300-BE4E-23F78C65AB67}"/>
                  </a:ext>
                </a:extLst>
              </p:cNvPr>
              <p:cNvSpPr/>
              <p:nvPr/>
            </p:nvSpPr>
            <p:spPr>
              <a:xfrm>
                <a:off x="-1710360" y="3523202"/>
                <a:ext cx="76200" cy="76200"/>
              </a:xfrm>
              <a:custGeom>
                <a:avLst/>
                <a:gdLst>
                  <a:gd name="connsiteX0" fmla="*/ 84392 w 76200"/>
                  <a:gd name="connsiteY0" fmla="*/ 42196 h 76200"/>
                  <a:gd name="connsiteX1" fmla="*/ 42196 w 76200"/>
                  <a:gd name="connsiteY1" fmla="*/ 84392 h 76200"/>
                  <a:gd name="connsiteX2" fmla="*/ 0 w 76200"/>
                  <a:gd name="connsiteY2" fmla="*/ 42196 h 76200"/>
                  <a:gd name="connsiteX3" fmla="*/ 42196 w 76200"/>
                  <a:gd name="connsiteY3" fmla="*/ 0 h 76200"/>
                  <a:gd name="connsiteX4" fmla="*/ 84392 w 76200"/>
                  <a:gd name="connsiteY4" fmla="*/ 42196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84392" y="42196"/>
                    </a:moveTo>
                    <a:cubicBezTo>
                      <a:pt x="84392" y="65500"/>
                      <a:pt x="65500" y="84392"/>
                      <a:pt x="42196" y="84392"/>
                    </a:cubicBezTo>
                    <a:cubicBezTo>
                      <a:pt x="18892" y="84392"/>
                      <a:pt x="0" y="65500"/>
                      <a:pt x="0" y="42196"/>
                    </a:cubicBezTo>
                    <a:cubicBezTo>
                      <a:pt x="0" y="18892"/>
                      <a:pt x="18892" y="0"/>
                      <a:pt x="42196" y="0"/>
                    </a:cubicBezTo>
                    <a:cubicBezTo>
                      <a:pt x="65500" y="0"/>
                      <a:pt x="84392" y="18892"/>
                      <a:pt x="84392" y="42196"/>
                    </a:cubicBezTo>
                    <a:close/>
                  </a:path>
                </a:pathLst>
              </a:custGeom>
              <a:solidFill>
                <a:srgbClr val="F99F39"/>
              </a:solidFill>
              <a:ln w="9525" cap="flat">
                <a:noFill/>
                <a:prstDash val="solid"/>
                <a:miter/>
              </a:ln>
            </p:spPr>
            <p:txBody>
              <a:bodyPr rtlCol="0" anchor="ctr"/>
              <a:lstStyle/>
              <a:p>
                <a:endParaRPr lang="zh-TW" altLang="en-US"/>
              </a:p>
            </p:txBody>
          </p:sp>
          <p:sp>
            <p:nvSpPr>
              <p:cNvPr id="146" name="手繪多邊形: 圖案 145">
                <a:extLst>
                  <a:ext uri="{FF2B5EF4-FFF2-40B4-BE49-F238E27FC236}">
                    <a16:creationId xmlns:a16="http://schemas.microsoft.com/office/drawing/2014/main" id="{F0E82039-BA55-4B56-950D-6CB4A2573299}"/>
                  </a:ext>
                </a:extLst>
              </p:cNvPr>
              <p:cNvSpPr/>
              <p:nvPr/>
            </p:nvSpPr>
            <p:spPr>
              <a:xfrm>
                <a:off x="-1715122" y="3518440"/>
                <a:ext cx="85725" cy="85725"/>
              </a:xfrm>
              <a:custGeom>
                <a:avLst/>
                <a:gdLst>
                  <a:gd name="connsiteX0" fmla="*/ 46958 w 85725"/>
                  <a:gd name="connsiteY0" fmla="*/ 9525 h 85725"/>
                  <a:gd name="connsiteX1" fmla="*/ 84392 w 85725"/>
                  <a:gd name="connsiteY1" fmla="*/ 46958 h 85725"/>
                  <a:gd name="connsiteX2" fmla="*/ 46958 w 85725"/>
                  <a:gd name="connsiteY2" fmla="*/ 84392 h 85725"/>
                  <a:gd name="connsiteX3" fmla="*/ 9525 w 85725"/>
                  <a:gd name="connsiteY3" fmla="*/ 46958 h 85725"/>
                  <a:gd name="connsiteX4" fmla="*/ 46958 w 85725"/>
                  <a:gd name="connsiteY4" fmla="*/ 9525 h 85725"/>
                  <a:gd name="connsiteX5" fmla="*/ 46958 w 85725"/>
                  <a:gd name="connsiteY5" fmla="*/ 0 h 85725"/>
                  <a:gd name="connsiteX6" fmla="*/ 0 w 85725"/>
                  <a:gd name="connsiteY6" fmla="*/ 46958 h 85725"/>
                  <a:gd name="connsiteX7" fmla="*/ 46958 w 85725"/>
                  <a:gd name="connsiteY7" fmla="*/ 93917 h 85725"/>
                  <a:gd name="connsiteX8" fmla="*/ 93917 w 85725"/>
                  <a:gd name="connsiteY8" fmla="*/ 46958 h 85725"/>
                  <a:gd name="connsiteX9" fmla="*/ 46958 w 85725"/>
                  <a:gd name="connsiteY9"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725">
                    <a:moveTo>
                      <a:pt x="46958" y="9525"/>
                    </a:moveTo>
                    <a:cubicBezTo>
                      <a:pt x="67628" y="9525"/>
                      <a:pt x="84392" y="26289"/>
                      <a:pt x="84392" y="46958"/>
                    </a:cubicBezTo>
                    <a:cubicBezTo>
                      <a:pt x="84392" y="67628"/>
                      <a:pt x="67628" y="84392"/>
                      <a:pt x="46958" y="84392"/>
                    </a:cubicBezTo>
                    <a:cubicBezTo>
                      <a:pt x="26289" y="84392"/>
                      <a:pt x="9525" y="67628"/>
                      <a:pt x="9525" y="46958"/>
                    </a:cubicBezTo>
                    <a:cubicBezTo>
                      <a:pt x="9525" y="26289"/>
                      <a:pt x="26289" y="9525"/>
                      <a:pt x="46958" y="9525"/>
                    </a:cubicBezTo>
                    <a:moveTo>
                      <a:pt x="46958" y="0"/>
                    </a:moveTo>
                    <a:cubicBezTo>
                      <a:pt x="21022" y="0"/>
                      <a:pt x="0" y="21022"/>
                      <a:pt x="0" y="46958"/>
                    </a:cubicBezTo>
                    <a:cubicBezTo>
                      <a:pt x="0" y="72895"/>
                      <a:pt x="21022" y="93917"/>
                      <a:pt x="46958" y="93917"/>
                    </a:cubicBezTo>
                    <a:cubicBezTo>
                      <a:pt x="72895" y="93917"/>
                      <a:pt x="93917" y="72895"/>
                      <a:pt x="93917" y="46958"/>
                    </a:cubicBezTo>
                    <a:cubicBezTo>
                      <a:pt x="93859" y="21041"/>
                      <a:pt x="72866" y="48"/>
                      <a:pt x="46958" y="0"/>
                    </a:cubicBezTo>
                    <a:close/>
                  </a:path>
                </a:pathLst>
              </a:custGeom>
              <a:solidFill>
                <a:srgbClr val="FFFFFF"/>
              </a:solidFill>
              <a:ln w="9525" cap="flat">
                <a:noFill/>
                <a:prstDash val="solid"/>
                <a:miter/>
              </a:ln>
            </p:spPr>
            <p:txBody>
              <a:bodyPr rtlCol="0" anchor="ctr"/>
              <a:lstStyle/>
              <a:p>
                <a:endParaRPr lang="zh-TW" altLang="en-US"/>
              </a:p>
            </p:txBody>
          </p:sp>
          <p:sp>
            <p:nvSpPr>
              <p:cNvPr id="147" name="手繪多邊形: 圖案 146">
                <a:extLst>
                  <a:ext uri="{FF2B5EF4-FFF2-40B4-BE49-F238E27FC236}">
                    <a16:creationId xmlns:a16="http://schemas.microsoft.com/office/drawing/2014/main" id="{A9791650-2767-40FD-B3F9-B08A6C5A545D}"/>
                  </a:ext>
                </a:extLst>
              </p:cNvPr>
              <p:cNvSpPr/>
              <p:nvPr/>
            </p:nvSpPr>
            <p:spPr>
              <a:xfrm>
                <a:off x="-1668164" y="3549968"/>
                <a:ext cx="9525" cy="28575"/>
              </a:xfrm>
              <a:custGeom>
                <a:avLst/>
                <a:gdLst>
                  <a:gd name="connsiteX0" fmla="*/ 0 w 0"/>
                  <a:gd name="connsiteY0" fmla="*/ 0 h 28575"/>
                  <a:gd name="connsiteX1" fmla="*/ 0 w 0"/>
                  <a:gd name="connsiteY1" fmla="*/ 30861 h 28575"/>
                </a:gdLst>
                <a:ahLst/>
                <a:cxnLst>
                  <a:cxn ang="0">
                    <a:pos x="connsiteX0" y="connsiteY0"/>
                  </a:cxn>
                  <a:cxn ang="0">
                    <a:pos x="connsiteX1" y="connsiteY1"/>
                  </a:cxn>
                </a:cxnLst>
                <a:rect l="l" t="t" r="r" b="b"/>
                <a:pathLst>
                  <a:path h="28575">
                    <a:moveTo>
                      <a:pt x="0" y="0"/>
                    </a:moveTo>
                    <a:lnTo>
                      <a:pt x="0" y="30861"/>
                    </a:lnTo>
                  </a:path>
                </a:pathLst>
              </a:custGeom>
              <a:ln w="9525" cap="rnd">
                <a:solidFill>
                  <a:srgbClr val="FFFFFF"/>
                </a:solidFill>
                <a:prstDash val="solid"/>
                <a:round/>
              </a:ln>
            </p:spPr>
            <p:txBody>
              <a:bodyPr rtlCol="0" anchor="ctr"/>
              <a:lstStyle/>
              <a:p>
                <a:endParaRPr lang="zh-TW" altLang="en-US"/>
              </a:p>
            </p:txBody>
          </p:sp>
          <p:sp>
            <p:nvSpPr>
              <p:cNvPr id="148" name="手繪多邊形: 圖案 147">
                <a:extLst>
                  <a:ext uri="{FF2B5EF4-FFF2-40B4-BE49-F238E27FC236}">
                    <a16:creationId xmlns:a16="http://schemas.microsoft.com/office/drawing/2014/main" id="{26E7696A-130E-4E6D-AE40-F142BDAA95EE}"/>
                  </a:ext>
                </a:extLst>
              </p:cNvPr>
              <p:cNvSpPr/>
              <p:nvPr/>
            </p:nvSpPr>
            <p:spPr>
              <a:xfrm>
                <a:off x="-1683690" y="3565398"/>
                <a:ext cx="28575" cy="9525"/>
              </a:xfrm>
              <a:custGeom>
                <a:avLst/>
                <a:gdLst>
                  <a:gd name="connsiteX0" fmla="*/ 30956 w 28575"/>
                  <a:gd name="connsiteY0" fmla="*/ 0 h 0"/>
                  <a:gd name="connsiteX1" fmla="*/ 0 w 28575"/>
                  <a:gd name="connsiteY1" fmla="*/ 0 h 0"/>
                </a:gdLst>
                <a:ahLst/>
                <a:cxnLst>
                  <a:cxn ang="0">
                    <a:pos x="connsiteX0" y="connsiteY0"/>
                  </a:cxn>
                  <a:cxn ang="0">
                    <a:pos x="connsiteX1" y="connsiteY1"/>
                  </a:cxn>
                </a:cxnLst>
                <a:rect l="l" t="t" r="r" b="b"/>
                <a:pathLst>
                  <a:path w="28575">
                    <a:moveTo>
                      <a:pt x="30956" y="0"/>
                    </a:moveTo>
                    <a:lnTo>
                      <a:pt x="0" y="0"/>
                    </a:lnTo>
                  </a:path>
                </a:pathLst>
              </a:custGeom>
              <a:ln w="9525" cap="rnd">
                <a:solidFill>
                  <a:srgbClr val="FFFFFF"/>
                </a:solidFill>
                <a:prstDash val="solid"/>
                <a:round/>
              </a:ln>
            </p:spPr>
            <p:txBody>
              <a:bodyPr rtlCol="0" anchor="ctr"/>
              <a:lstStyle/>
              <a:p>
                <a:endParaRPr lang="zh-TW" altLang="en-US"/>
              </a:p>
            </p:txBody>
          </p:sp>
          <p:sp>
            <p:nvSpPr>
              <p:cNvPr id="149" name="手繪多邊形: 圖案 148">
                <a:extLst>
                  <a:ext uri="{FF2B5EF4-FFF2-40B4-BE49-F238E27FC236}">
                    <a16:creationId xmlns:a16="http://schemas.microsoft.com/office/drawing/2014/main" id="{97671846-50D5-448F-888E-26DD33E70B54}"/>
                  </a:ext>
                </a:extLst>
              </p:cNvPr>
              <p:cNvSpPr/>
              <p:nvPr/>
            </p:nvSpPr>
            <p:spPr>
              <a:xfrm>
                <a:off x="-2312816" y="3523202"/>
                <a:ext cx="76200" cy="76200"/>
              </a:xfrm>
              <a:custGeom>
                <a:avLst/>
                <a:gdLst>
                  <a:gd name="connsiteX0" fmla="*/ 84392 w 76200"/>
                  <a:gd name="connsiteY0" fmla="*/ 42196 h 76200"/>
                  <a:gd name="connsiteX1" fmla="*/ 42196 w 76200"/>
                  <a:gd name="connsiteY1" fmla="*/ 84392 h 76200"/>
                  <a:gd name="connsiteX2" fmla="*/ 0 w 76200"/>
                  <a:gd name="connsiteY2" fmla="*/ 42196 h 76200"/>
                  <a:gd name="connsiteX3" fmla="*/ 42196 w 76200"/>
                  <a:gd name="connsiteY3" fmla="*/ 0 h 76200"/>
                  <a:gd name="connsiteX4" fmla="*/ 84392 w 76200"/>
                  <a:gd name="connsiteY4" fmla="*/ 42196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84392" y="42196"/>
                    </a:moveTo>
                    <a:cubicBezTo>
                      <a:pt x="84392" y="65500"/>
                      <a:pt x="65500" y="84392"/>
                      <a:pt x="42196" y="84392"/>
                    </a:cubicBezTo>
                    <a:cubicBezTo>
                      <a:pt x="18892" y="84392"/>
                      <a:pt x="0" y="65500"/>
                      <a:pt x="0" y="42196"/>
                    </a:cubicBezTo>
                    <a:cubicBezTo>
                      <a:pt x="0" y="18892"/>
                      <a:pt x="18892" y="0"/>
                      <a:pt x="42196" y="0"/>
                    </a:cubicBezTo>
                    <a:cubicBezTo>
                      <a:pt x="65500" y="0"/>
                      <a:pt x="84392" y="18892"/>
                      <a:pt x="84392" y="42196"/>
                    </a:cubicBezTo>
                    <a:close/>
                  </a:path>
                </a:pathLst>
              </a:custGeom>
              <a:solidFill>
                <a:srgbClr val="F99F39"/>
              </a:solidFill>
              <a:ln w="9525" cap="flat">
                <a:noFill/>
                <a:prstDash val="solid"/>
                <a:miter/>
              </a:ln>
            </p:spPr>
            <p:txBody>
              <a:bodyPr rtlCol="0" anchor="ctr"/>
              <a:lstStyle/>
              <a:p>
                <a:endParaRPr lang="zh-TW" altLang="en-US"/>
              </a:p>
            </p:txBody>
          </p:sp>
          <p:sp>
            <p:nvSpPr>
              <p:cNvPr id="150" name="手繪多邊形: 圖案 149">
                <a:extLst>
                  <a:ext uri="{FF2B5EF4-FFF2-40B4-BE49-F238E27FC236}">
                    <a16:creationId xmlns:a16="http://schemas.microsoft.com/office/drawing/2014/main" id="{DB6C9726-841A-4F6F-8523-DA8C95C57AE8}"/>
                  </a:ext>
                </a:extLst>
              </p:cNvPr>
              <p:cNvSpPr/>
              <p:nvPr/>
            </p:nvSpPr>
            <p:spPr>
              <a:xfrm>
                <a:off x="-2318055" y="3518440"/>
                <a:ext cx="85725" cy="85725"/>
              </a:xfrm>
              <a:custGeom>
                <a:avLst/>
                <a:gdLst>
                  <a:gd name="connsiteX0" fmla="*/ 46958 w 85725"/>
                  <a:gd name="connsiteY0" fmla="*/ 9525 h 85725"/>
                  <a:gd name="connsiteX1" fmla="*/ 84391 w 85725"/>
                  <a:gd name="connsiteY1" fmla="*/ 46958 h 85725"/>
                  <a:gd name="connsiteX2" fmla="*/ 46958 w 85725"/>
                  <a:gd name="connsiteY2" fmla="*/ 84392 h 85725"/>
                  <a:gd name="connsiteX3" fmla="*/ 9525 w 85725"/>
                  <a:gd name="connsiteY3" fmla="*/ 46958 h 85725"/>
                  <a:gd name="connsiteX4" fmla="*/ 46958 w 85725"/>
                  <a:gd name="connsiteY4" fmla="*/ 9525 h 85725"/>
                  <a:gd name="connsiteX5" fmla="*/ 46958 w 85725"/>
                  <a:gd name="connsiteY5" fmla="*/ 0 h 85725"/>
                  <a:gd name="connsiteX6" fmla="*/ 0 w 85725"/>
                  <a:gd name="connsiteY6" fmla="*/ 46958 h 85725"/>
                  <a:gd name="connsiteX7" fmla="*/ 46958 w 85725"/>
                  <a:gd name="connsiteY7" fmla="*/ 93917 h 85725"/>
                  <a:gd name="connsiteX8" fmla="*/ 93916 w 85725"/>
                  <a:gd name="connsiteY8" fmla="*/ 46958 h 85725"/>
                  <a:gd name="connsiteX9" fmla="*/ 46958 w 85725"/>
                  <a:gd name="connsiteY9"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725">
                    <a:moveTo>
                      <a:pt x="46958" y="9525"/>
                    </a:moveTo>
                    <a:cubicBezTo>
                      <a:pt x="67628" y="9525"/>
                      <a:pt x="84391" y="26289"/>
                      <a:pt x="84391" y="46958"/>
                    </a:cubicBezTo>
                    <a:cubicBezTo>
                      <a:pt x="84391" y="67628"/>
                      <a:pt x="67628" y="84392"/>
                      <a:pt x="46958" y="84392"/>
                    </a:cubicBezTo>
                    <a:cubicBezTo>
                      <a:pt x="26289" y="84392"/>
                      <a:pt x="9525" y="67628"/>
                      <a:pt x="9525" y="46958"/>
                    </a:cubicBezTo>
                    <a:cubicBezTo>
                      <a:pt x="9525" y="26289"/>
                      <a:pt x="26289" y="9525"/>
                      <a:pt x="46958" y="9525"/>
                    </a:cubicBezTo>
                    <a:moveTo>
                      <a:pt x="46958" y="0"/>
                    </a:moveTo>
                    <a:cubicBezTo>
                      <a:pt x="21022" y="0"/>
                      <a:pt x="0" y="21022"/>
                      <a:pt x="0" y="46958"/>
                    </a:cubicBezTo>
                    <a:cubicBezTo>
                      <a:pt x="0" y="72895"/>
                      <a:pt x="21022" y="93917"/>
                      <a:pt x="46958" y="93917"/>
                    </a:cubicBezTo>
                    <a:cubicBezTo>
                      <a:pt x="72895" y="93917"/>
                      <a:pt x="93916" y="72895"/>
                      <a:pt x="93916" y="46958"/>
                    </a:cubicBezTo>
                    <a:cubicBezTo>
                      <a:pt x="93859" y="21041"/>
                      <a:pt x="72866" y="48"/>
                      <a:pt x="46958" y="0"/>
                    </a:cubicBezTo>
                    <a:close/>
                  </a:path>
                </a:pathLst>
              </a:custGeom>
              <a:solidFill>
                <a:srgbClr val="FFFFFF"/>
              </a:solidFill>
              <a:ln w="9525" cap="flat">
                <a:noFill/>
                <a:prstDash val="solid"/>
                <a:miter/>
              </a:ln>
            </p:spPr>
            <p:txBody>
              <a:bodyPr rtlCol="0" anchor="ctr"/>
              <a:lstStyle/>
              <a:p>
                <a:endParaRPr lang="zh-TW" altLang="en-US"/>
              </a:p>
            </p:txBody>
          </p:sp>
          <p:sp>
            <p:nvSpPr>
              <p:cNvPr id="151" name="手繪多邊形: 圖案 150">
                <a:extLst>
                  <a:ext uri="{FF2B5EF4-FFF2-40B4-BE49-F238E27FC236}">
                    <a16:creationId xmlns:a16="http://schemas.microsoft.com/office/drawing/2014/main" id="{3507D978-426E-4192-ADA3-CE41BBBF0A6F}"/>
                  </a:ext>
                </a:extLst>
              </p:cNvPr>
              <p:cNvSpPr/>
              <p:nvPr/>
            </p:nvSpPr>
            <p:spPr>
              <a:xfrm>
                <a:off x="-2270620" y="3549968"/>
                <a:ext cx="9525" cy="28575"/>
              </a:xfrm>
              <a:custGeom>
                <a:avLst/>
                <a:gdLst>
                  <a:gd name="connsiteX0" fmla="*/ 0 w 0"/>
                  <a:gd name="connsiteY0" fmla="*/ 0 h 28575"/>
                  <a:gd name="connsiteX1" fmla="*/ 0 w 0"/>
                  <a:gd name="connsiteY1" fmla="*/ 30861 h 28575"/>
                </a:gdLst>
                <a:ahLst/>
                <a:cxnLst>
                  <a:cxn ang="0">
                    <a:pos x="connsiteX0" y="connsiteY0"/>
                  </a:cxn>
                  <a:cxn ang="0">
                    <a:pos x="connsiteX1" y="connsiteY1"/>
                  </a:cxn>
                </a:cxnLst>
                <a:rect l="l" t="t" r="r" b="b"/>
                <a:pathLst>
                  <a:path h="28575">
                    <a:moveTo>
                      <a:pt x="0" y="0"/>
                    </a:moveTo>
                    <a:lnTo>
                      <a:pt x="0" y="30861"/>
                    </a:lnTo>
                  </a:path>
                </a:pathLst>
              </a:custGeom>
              <a:ln w="9525" cap="rnd">
                <a:solidFill>
                  <a:srgbClr val="FFFFFF"/>
                </a:solidFill>
                <a:prstDash val="solid"/>
                <a:round/>
              </a:ln>
            </p:spPr>
            <p:txBody>
              <a:bodyPr rtlCol="0" anchor="ctr"/>
              <a:lstStyle/>
              <a:p>
                <a:endParaRPr lang="zh-TW" altLang="en-US"/>
              </a:p>
            </p:txBody>
          </p:sp>
          <p:sp>
            <p:nvSpPr>
              <p:cNvPr id="152" name="手繪多邊形: 圖案 151">
                <a:extLst>
                  <a:ext uri="{FF2B5EF4-FFF2-40B4-BE49-F238E27FC236}">
                    <a16:creationId xmlns:a16="http://schemas.microsoft.com/office/drawing/2014/main" id="{11F910DD-7942-433F-B753-2EFDFA485A8C}"/>
                  </a:ext>
                </a:extLst>
              </p:cNvPr>
              <p:cNvSpPr/>
              <p:nvPr/>
            </p:nvSpPr>
            <p:spPr>
              <a:xfrm>
                <a:off x="-2286146" y="3565398"/>
                <a:ext cx="28575" cy="9525"/>
              </a:xfrm>
              <a:custGeom>
                <a:avLst/>
                <a:gdLst>
                  <a:gd name="connsiteX0" fmla="*/ 30956 w 28575"/>
                  <a:gd name="connsiteY0" fmla="*/ 0 h 0"/>
                  <a:gd name="connsiteX1" fmla="*/ 0 w 28575"/>
                  <a:gd name="connsiteY1" fmla="*/ 0 h 0"/>
                </a:gdLst>
                <a:ahLst/>
                <a:cxnLst>
                  <a:cxn ang="0">
                    <a:pos x="connsiteX0" y="connsiteY0"/>
                  </a:cxn>
                  <a:cxn ang="0">
                    <a:pos x="connsiteX1" y="connsiteY1"/>
                  </a:cxn>
                </a:cxnLst>
                <a:rect l="l" t="t" r="r" b="b"/>
                <a:pathLst>
                  <a:path w="28575">
                    <a:moveTo>
                      <a:pt x="30956" y="0"/>
                    </a:moveTo>
                    <a:lnTo>
                      <a:pt x="0" y="0"/>
                    </a:lnTo>
                  </a:path>
                </a:pathLst>
              </a:custGeom>
              <a:ln w="9525" cap="rnd">
                <a:solidFill>
                  <a:srgbClr val="FFFFFF"/>
                </a:solidFill>
                <a:prstDash val="solid"/>
                <a:round/>
              </a:ln>
            </p:spPr>
            <p:txBody>
              <a:bodyPr rtlCol="0" anchor="ctr"/>
              <a:lstStyle/>
              <a:p>
                <a:endParaRPr lang="zh-TW" altLang="en-US"/>
              </a:p>
            </p:txBody>
          </p:sp>
          <p:sp>
            <p:nvSpPr>
              <p:cNvPr id="153" name="手繪多邊形: 圖案 152">
                <a:extLst>
                  <a:ext uri="{FF2B5EF4-FFF2-40B4-BE49-F238E27FC236}">
                    <a16:creationId xmlns:a16="http://schemas.microsoft.com/office/drawing/2014/main" id="{5B09D540-574F-4BF4-86B8-50FC21143A9B}"/>
                  </a:ext>
                </a:extLst>
              </p:cNvPr>
              <p:cNvSpPr/>
              <p:nvPr/>
            </p:nvSpPr>
            <p:spPr>
              <a:xfrm>
                <a:off x="-2838149" y="3634789"/>
                <a:ext cx="228600" cy="133350"/>
              </a:xfrm>
              <a:custGeom>
                <a:avLst/>
                <a:gdLst>
                  <a:gd name="connsiteX0" fmla="*/ 186053 w 228600"/>
                  <a:gd name="connsiteY0" fmla="*/ 53196 h 133350"/>
                  <a:gd name="connsiteX1" fmla="*/ 184529 w 228600"/>
                  <a:gd name="connsiteY1" fmla="*/ 53196 h 133350"/>
                  <a:gd name="connsiteX2" fmla="*/ 97880 w 228600"/>
                  <a:gd name="connsiteY2" fmla="*/ 2304 h 133350"/>
                  <a:gd name="connsiteX3" fmla="*/ 46988 w 228600"/>
                  <a:gd name="connsiteY3" fmla="*/ 53196 h 133350"/>
                  <a:gd name="connsiteX4" fmla="*/ 45464 w 228600"/>
                  <a:gd name="connsiteY4" fmla="*/ 53196 h 133350"/>
                  <a:gd name="connsiteX5" fmla="*/ 49 w 228600"/>
                  <a:gd name="connsiteY5" fmla="*/ 94554 h 133350"/>
                  <a:gd name="connsiteX6" fmla="*/ 41397 w 228600"/>
                  <a:gd name="connsiteY6" fmla="*/ 139969 h 133350"/>
                  <a:gd name="connsiteX7" fmla="*/ 45464 w 228600"/>
                  <a:gd name="connsiteY7" fmla="*/ 139969 h 133350"/>
                  <a:gd name="connsiteX8" fmla="*/ 186053 w 228600"/>
                  <a:gd name="connsiteY8" fmla="*/ 139969 h 133350"/>
                  <a:gd name="connsiteX9" fmla="*/ 231468 w 228600"/>
                  <a:gd name="connsiteY9" fmla="*/ 98612 h 133350"/>
                  <a:gd name="connsiteX10" fmla="*/ 190120 w 228600"/>
                  <a:gd name="connsiteY10" fmla="*/ 53196 h 133350"/>
                  <a:gd name="connsiteX11" fmla="*/ 186053 w 228600"/>
                  <a:gd name="connsiteY11" fmla="*/ 53196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600" h="133350">
                    <a:moveTo>
                      <a:pt x="186053" y="53196"/>
                    </a:moveTo>
                    <a:lnTo>
                      <a:pt x="184529" y="53196"/>
                    </a:lnTo>
                    <a:cubicBezTo>
                      <a:pt x="174651" y="15220"/>
                      <a:pt x="135856" y="-7573"/>
                      <a:pt x="97880" y="2304"/>
                    </a:cubicBezTo>
                    <a:cubicBezTo>
                      <a:pt x="72943" y="8791"/>
                      <a:pt x="53474" y="28260"/>
                      <a:pt x="46988" y="53196"/>
                    </a:cubicBezTo>
                    <a:lnTo>
                      <a:pt x="45464" y="53196"/>
                    </a:lnTo>
                    <a:cubicBezTo>
                      <a:pt x="21499" y="52072"/>
                      <a:pt x="1163" y="70589"/>
                      <a:pt x="49" y="94554"/>
                    </a:cubicBezTo>
                    <a:cubicBezTo>
                      <a:pt x="-1075" y="118509"/>
                      <a:pt x="17432" y="138845"/>
                      <a:pt x="41397" y="139969"/>
                    </a:cubicBezTo>
                    <a:cubicBezTo>
                      <a:pt x="42749" y="140036"/>
                      <a:pt x="44111" y="140036"/>
                      <a:pt x="45464" y="139969"/>
                    </a:cubicBezTo>
                    <a:lnTo>
                      <a:pt x="186053" y="139969"/>
                    </a:lnTo>
                    <a:cubicBezTo>
                      <a:pt x="210018" y="141093"/>
                      <a:pt x="230354" y="122576"/>
                      <a:pt x="231468" y="98612"/>
                    </a:cubicBezTo>
                    <a:cubicBezTo>
                      <a:pt x="232592" y="74656"/>
                      <a:pt x="214085" y="54320"/>
                      <a:pt x="190120" y="53196"/>
                    </a:cubicBezTo>
                    <a:cubicBezTo>
                      <a:pt x="188767" y="53129"/>
                      <a:pt x="187405" y="53129"/>
                      <a:pt x="186053" y="53196"/>
                    </a:cubicBezTo>
                    <a:close/>
                  </a:path>
                </a:pathLst>
              </a:custGeom>
              <a:solidFill>
                <a:schemeClr val="bg1"/>
              </a:solidFill>
              <a:ln w="14288" cap="flat">
                <a:solidFill>
                  <a:srgbClr val="FFFFFF"/>
                </a:solidFill>
                <a:prstDash val="solid"/>
                <a:miter/>
              </a:ln>
            </p:spPr>
            <p:txBody>
              <a:bodyPr rtlCol="0" anchor="ctr"/>
              <a:lstStyle/>
              <a:p>
                <a:endParaRPr lang="zh-TW" altLang="en-US"/>
              </a:p>
            </p:txBody>
          </p:sp>
        </p:grpSp>
        <p:sp>
          <p:nvSpPr>
            <p:cNvPr id="118" name="手繪多邊形: 圖案 117">
              <a:extLst>
                <a:ext uri="{FF2B5EF4-FFF2-40B4-BE49-F238E27FC236}">
                  <a16:creationId xmlns:a16="http://schemas.microsoft.com/office/drawing/2014/main" id="{B199DD10-50E5-4078-8CB5-54C5A3FB5B2C}"/>
                </a:ext>
              </a:extLst>
            </p:cNvPr>
            <p:cNvSpPr/>
            <p:nvPr/>
          </p:nvSpPr>
          <p:spPr>
            <a:xfrm>
              <a:off x="10650334" y="5813800"/>
              <a:ext cx="296155" cy="172757"/>
            </a:xfrm>
            <a:custGeom>
              <a:avLst/>
              <a:gdLst>
                <a:gd name="connsiteX0" fmla="*/ 186053 w 228600"/>
                <a:gd name="connsiteY0" fmla="*/ 53196 h 133350"/>
                <a:gd name="connsiteX1" fmla="*/ 184529 w 228600"/>
                <a:gd name="connsiteY1" fmla="*/ 53196 h 133350"/>
                <a:gd name="connsiteX2" fmla="*/ 97880 w 228600"/>
                <a:gd name="connsiteY2" fmla="*/ 2304 h 133350"/>
                <a:gd name="connsiteX3" fmla="*/ 46988 w 228600"/>
                <a:gd name="connsiteY3" fmla="*/ 53196 h 133350"/>
                <a:gd name="connsiteX4" fmla="*/ 45464 w 228600"/>
                <a:gd name="connsiteY4" fmla="*/ 53196 h 133350"/>
                <a:gd name="connsiteX5" fmla="*/ 49 w 228600"/>
                <a:gd name="connsiteY5" fmla="*/ 94554 h 133350"/>
                <a:gd name="connsiteX6" fmla="*/ 41397 w 228600"/>
                <a:gd name="connsiteY6" fmla="*/ 139969 h 133350"/>
                <a:gd name="connsiteX7" fmla="*/ 45464 w 228600"/>
                <a:gd name="connsiteY7" fmla="*/ 139969 h 133350"/>
                <a:gd name="connsiteX8" fmla="*/ 186053 w 228600"/>
                <a:gd name="connsiteY8" fmla="*/ 139969 h 133350"/>
                <a:gd name="connsiteX9" fmla="*/ 231468 w 228600"/>
                <a:gd name="connsiteY9" fmla="*/ 98612 h 133350"/>
                <a:gd name="connsiteX10" fmla="*/ 190120 w 228600"/>
                <a:gd name="connsiteY10" fmla="*/ 53196 h 133350"/>
                <a:gd name="connsiteX11" fmla="*/ 186053 w 228600"/>
                <a:gd name="connsiteY11" fmla="*/ 53196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600" h="133350">
                  <a:moveTo>
                    <a:pt x="186053" y="53196"/>
                  </a:moveTo>
                  <a:lnTo>
                    <a:pt x="184529" y="53196"/>
                  </a:lnTo>
                  <a:cubicBezTo>
                    <a:pt x="174651" y="15220"/>
                    <a:pt x="135856" y="-7573"/>
                    <a:pt x="97880" y="2304"/>
                  </a:cubicBezTo>
                  <a:cubicBezTo>
                    <a:pt x="72943" y="8791"/>
                    <a:pt x="53474" y="28260"/>
                    <a:pt x="46988" y="53196"/>
                  </a:cubicBezTo>
                  <a:lnTo>
                    <a:pt x="45464" y="53196"/>
                  </a:lnTo>
                  <a:cubicBezTo>
                    <a:pt x="21499" y="52072"/>
                    <a:pt x="1163" y="70589"/>
                    <a:pt x="49" y="94554"/>
                  </a:cubicBezTo>
                  <a:cubicBezTo>
                    <a:pt x="-1075" y="118509"/>
                    <a:pt x="17432" y="138845"/>
                    <a:pt x="41397" y="139969"/>
                  </a:cubicBezTo>
                  <a:cubicBezTo>
                    <a:pt x="42749" y="140036"/>
                    <a:pt x="44111" y="140036"/>
                    <a:pt x="45464" y="139969"/>
                  </a:cubicBezTo>
                  <a:lnTo>
                    <a:pt x="186053" y="139969"/>
                  </a:lnTo>
                  <a:cubicBezTo>
                    <a:pt x="210018" y="141093"/>
                    <a:pt x="230354" y="122576"/>
                    <a:pt x="231468" y="98612"/>
                  </a:cubicBezTo>
                  <a:cubicBezTo>
                    <a:pt x="232592" y="74656"/>
                    <a:pt x="214085" y="54320"/>
                    <a:pt x="190120" y="53196"/>
                  </a:cubicBezTo>
                  <a:cubicBezTo>
                    <a:pt x="188767" y="53129"/>
                    <a:pt x="187405" y="53129"/>
                    <a:pt x="186053" y="53196"/>
                  </a:cubicBezTo>
                  <a:close/>
                </a:path>
              </a:pathLst>
            </a:custGeom>
            <a:solidFill>
              <a:schemeClr val="bg1"/>
            </a:solidFill>
            <a:ln w="14288" cap="flat">
              <a:solidFill>
                <a:srgbClr val="FFFFFF"/>
              </a:solidFill>
              <a:prstDash val="solid"/>
              <a:miter/>
            </a:ln>
          </p:spPr>
          <p:txBody>
            <a:bodyPr rtlCol="0" anchor="ctr"/>
            <a:lstStyle/>
            <a:p>
              <a:endParaRPr lang="zh-TW" altLang="en-US" b="1"/>
            </a:p>
          </p:txBody>
        </p:sp>
      </p:grpSp>
    </p:spTree>
    <p:extLst>
      <p:ext uri="{BB962C8B-B14F-4D97-AF65-F5344CB8AC3E}">
        <p14:creationId xmlns:p14="http://schemas.microsoft.com/office/powerpoint/2010/main" val="3078392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矩形 64">
            <a:extLst>
              <a:ext uri="{FF2B5EF4-FFF2-40B4-BE49-F238E27FC236}">
                <a16:creationId xmlns:a16="http://schemas.microsoft.com/office/drawing/2014/main" id="{0196B3FD-DB2F-4C9A-AD95-CC15C3D5DEB7}"/>
              </a:ext>
            </a:extLst>
          </p:cNvPr>
          <p:cNvSpPr/>
          <p:nvPr/>
        </p:nvSpPr>
        <p:spPr>
          <a:xfrm>
            <a:off x="8012104" y="3230367"/>
            <a:ext cx="1259456" cy="753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0" name="Shape 134">
            <a:extLst>
              <a:ext uri="{FF2B5EF4-FFF2-40B4-BE49-F238E27FC236}">
                <a16:creationId xmlns:a16="http://schemas.microsoft.com/office/drawing/2014/main" id="{CB932609-DE62-42D3-8345-FFC61DE48BA2}"/>
              </a:ext>
            </a:extLst>
          </p:cNvPr>
          <p:cNvPicPr preferRelativeResize="0"/>
          <p:nvPr/>
        </p:nvPicPr>
        <p:blipFill rotWithShape="1">
          <a:blip r:embed="rId2">
            <a:alphaModFix/>
          </a:blip>
          <a:srcRect/>
          <a:stretch/>
        </p:blipFill>
        <p:spPr>
          <a:xfrm>
            <a:off x="975903" y="2334967"/>
            <a:ext cx="3358636" cy="1788064"/>
          </a:xfrm>
          <a:prstGeom prst="rect">
            <a:avLst/>
          </a:prstGeom>
          <a:noFill/>
          <a:ln>
            <a:noFill/>
          </a:ln>
        </p:spPr>
      </p:pic>
      <p:sp>
        <p:nvSpPr>
          <p:cNvPr id="4" name="矩形 3">
            <a:extLst>
              <a:ext uri="{FF2B5EF4-FFF2-40B4-BE49-F238E27FC236}">
                <a16:creationId xmlns:a16="http://schemas.microsoft.com/office/drawing/2014/main" id="{08461AFD-604D-4ED0-ADF9-4CC32607FEA8}"/>
              </a:ext>
            </a:extLst>
          </p:cNvPr>
          <p:cNvSpPr/>
          <p:nvPr/>
        </p:nvSpPr>
        <p:spPr>
          <a:xfrm>
            <a:off x="1566250" y="2797663"/>
            <a:ext cx="2221214" cy="7202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Picture 5">
            <a:extLst>
              <a:ext uri="{FF2B5EF4-FFF2-40B4-BE49-F238E27FC236}">
                <a16:creationId xmlns:a16="http://schemas.microsoft.com/office/drawing/2014/main" id="{5C14AF5E-FCDF-4C96-8063-D4EE381F68C8}"/>
              </a:ext>
            </a:extLst>
          </p:cNvPr>
          <p:cNvPicPr>
            <a:picLocks noChangeAspect="1"/>
          </p:cNvPicPr>
          <p:nvPr/>
        </p:nvPicPr>
        <p:blipFill rotWithShape="1">
          <a:blip r:embed="rId3"/>
          <a:srcRect l="16144" t="69313" r="20114" b="3106"/>
          <a:stretch/>
        </p:blipFill>
        <p:spPr>
          <a:xfrm>
            <a:off x="3178789" y="2925557"/>
            <a:ext cx="473896" cy="493238"/>
          </a:xfrm>
          <a:prstGeom prst="ellipse">
            <a:avLst/>
          </a:prstGeom>
        </p:spPr>
      </p:pic>
      <p:sp>
        <p:nvSpPr>
          <p:cNvPr id="6" name="TextBox 6">
            <a:extLst>
              <a:ext uri="{FF2B5EF4-FFF2-40B4-BE49-F238E27FC236}">
                <a16:creationId xmlns:a16="http://schemas.microsoft.com/office/drawing/2014/main" id="{F0B08973-2994-4BFE-85AB-8FDF31069D81}"/>
              </a:ext>
            </a:extLst>
          </p:cNvPr>
          <p:cNvSpPr txBox="1"/>
          <p:nvPr/>
        </p:nvSpPr>
        <p:spPr>
          <a:xfrm>
            <a:off x="838200" y="4290590"/>
            <a:ext cx="2871492" cy="400110"/>
          </a:xfrm>
          <a:prstGeom prst="rect">
            <a:avLst/>
          </a:prstGeom>
          <a:noFill/>
        </p:spPr>
        <p:txBody>
          <a:bodyPr wrap="none" rtlCol="0">
            <a:spAutoFit/>
          </a:bodyPr>
          <a:lstStyle/>
          <a:p>
            <a:r>
              <a:rPr lang="en-US" altLang="zh-TW" sz="2000" b="1">
                <a:latin typeface="Arial" panose="020B0604020202020204" pitchFamily="34" charset="0"/>
                <a:ea typeface="微軟正黑體" panose="020B0604030504040204" pitchFamily="34" charset="-120"/>
                <a:cs typeface="Arial" panose="020B0604020202020204" pitchFamily="34" charset="0"/>
              </a:rPr>
              <a:t>PCoIP</a:t>
            </a:r>
            <a:r>
              <a:rPr lang="zh-TW" altLang="en-US" sz="2000" b="1">
                <a:latin typeface="Arial" panose="020B0604020202020204" pitchFamily="34" charset="0"/>
                <a:ea typeface="微軟正黑體" panose="020B0604030504040204" pitchFamily="34" charset="-120"/>
                <a:cs typeface="Arial" panose="020B0604020202020204" pitchFamily="34" charset="0"/>
              </a:rPr>
              <a:t> </a:t>
            </a:r>
            <a:r>
              <a:rPr lang="en-US" altLang="zh-TW" sz="2000" b="1">
                <a:latin typeface="Arial" panose="020B0604020202020204" pitchFamily="34" charset="0"/>
                <a:ea typeface="微軟正黑體" panose="020B0604030504040204" pitchFamily="34" charset="-120"/>
                <a:cs typeface="Arial" panose="020B0604020202020204" pitchFamily="34" charset="0"/>
              </a:rPr>
              <a:t>Software</a:t>
            </a:r>
            <a:r>
              <a:rPr lang="zh-TW" altLang="en-US" sz="2000" b="1">
                <a:latin typeface="Arial" panose="020B0604020202020204" pitchFamily="34" charset="0"/>
                <a:ea typeface="微軟正黑體" panose="020B0604030504040204" pitchFamily="34" charset="-120"/>
                <a:cs typeface="Arial" panose="020B0604020202020204" pitchFamily="34" charset="0"/>
              </a:rPr>
              <a:t> </a:t>
            </a:r>
            <a:r>
              <a:rPr lang="en-US" altLang="zh-TW" sz="2000" b="1">
                <a:latin typeface="Arial" panose="020B0604020202020204" pitchFamily="34" charset="0"/>
                <a:ea typeface="微軟正黑體" panose="020B0604030504040204" pitchFamily="34" charset="-120"/>
                <a:cs typeface="Arial" panose="020B0604020202020204" pitchFamily="34" charset="0"/>
              </a:rPr>
              <a:t>Client</a:t>
            </a:r>
            <a:endParaRPr lang="en-US" sz="2000" b="1">
              <a:latin typeface="Arial" panose="020B0604020202020204" pitchFamily="34" charset="0"/>
              <a:ea typeface="微軟正黑體" panose="020B0604030504040204" pitchFamily="34" charset="-120"/>
              <a:cs typeface="Arial" panose="020B0604020202020204" pitchFamily="34" charset="0"/>
            </a:endParaRPr>
          </a:p>
        </p:txBody>
      </p:sp>
      <p:sp>
        <p:nvSpPr>
          <p:cNvPr id="7" name="TextBox 9">
            <a:extLst>
              <a:ext uri="{FF2B5EF4-FFF2-40B4-BE49-F238E27FC236}">
                <a16:creationId xmlns:a16="http://schemas.microsoft.com/office/drawing/2014/main" id="{2E4BF93D-8F27-41EE-A074-2F813C1DC264}"/>
              </a:ext>
            </a:extLst>
          </p:cNvPr>
          <p:cNvSpPr txBox="1"/>
          <p:nvPr/>
        </p:nvSpPr>
        <p:spPr>
          <a:xfrm>
            <a:off x="3946093" y="4686318"/>
            <a:ext cx="3589444" cy="369332"/>
          </a:xfrm>
          <a:prstGeom prst="rect">
            <a:avLst/>
          </a:prstGeom>
          <a:noFill/>
        </p:spPr>
        <p:txBody>
          <a:bodyPr wrap="none" rtlCol="0">
            <a:spAutoFit/>
          </a:bodyPr>
          <a:lstStyle/>
          <a:p>
            <a:r>
              <a:rPr lang="en-US" altLang="zh-TW" b="1">
                <a:latin typeface="微軟正黑體" panose="020B0604030504040204" pitchFamily="34" charset="-120"/>
                <a:ea typeface="微軟正黑體" panose="020B0604030504040204" pitchFamily="34" charset="-120"/>
              </a:rPr>
              <a:t>Transmit</a:t>
            </a:r>
            <a:r>
              <a:rPr lang="zh-TW" altLang="en-US" b="1">
                <a:latin typeface="微軟正黑體" panose="020B0604030504040204" pitchFamily="34" charset="-120"/>
                <a:ea typeface="微軟正黑體" panose="020B0604030504040204" pitchFamily="34" charset="-120"/>
              </a:rPr>
              <a:t> </a:t>
            </a:r>
            <a:r>
              <a:rPr lang="en-US" altLang="zh-TW" b="1">
                <a:latin typeface="微軟正黑體" panose="020B0604030504040204" pitchFamily="34" charset="-120"/>
                <a:ea typeface="微軟正黑體" panose="020B0604030504040204" pitchFamily="34" charset="-120"/>
              </a:rPr>
              <a:t>only</a:t>
            </a:r>
            <a:r>
              <a:rPr lang="zh-TW" altLang="en-US" b="1">
                <a:latin typeface="微軟正黑體" panose="020B0604030504040204" pitchFamily="34" charset="-120"/>
                <a:ea typeface="微軟正黑體" panose="020B0604030504040204" pitchFamily="34" charset="-120"/>
              </a:rPr>
              <a:t> </a:t>
            </a:r>
            <a:r>
              <a:rPr lang="en-US" altLang="zh-TW" b="1">
                <a:latin typeface="微軟正黑體" panose="020B0604030504040204" pitchFamily="34" charset="-120"/>
                <a:ea typeface="微軟正黑體" panose="020B0604030504040204" pitchFamily="34" charset="-120"/>
              </a:rPr>
              <a:t>encrypted</a:t>
            </a:r>
            <a:r>
              <a:rPr lang="zh-TW" altLang="en-US" b="1">
                <a:latin typeface="微軟正黑體" panose="020B0604030504040204" pitchFamily="34" charset="-120"/>
                <a:ea typeface="微軟正黑體" panose="020B0604030504040204" pitchFamily="34" charset="-120"/>
              </a:rPr>
              <a:t> </a:t>
            </a:r>
            <a:r>
              <a:rPr lang="en-US" altLang="zh-TW" b="1">
                <a:latin typeface="微軟正黑體" panose="020B0604030504040204" pitchFamily="34" charset="-120"/>
                <a:ea typeface="微軟正黑體" panose="020B0604030504040204" pitchFamily="34" charset="-120"/>
              </a:rPr>
              <a:t>pixels</a:t>
            </a:r>
          </a:p>
        </p:txBody>
      </p:sp>
      <p:pic>
        <p:nvPicPr>
          <p:cNvPr id="9" name="Picture 12">
            <a:extLst>
              <a:ext uri="{FF2B5EF4-FFF2-40B4-BE49-F238E27FC236}">
                <a16:creationId xmlns:a16="http://schemas.microsoft.com/office/drawing/2014/main" id="{AB6C339D-2442-4AF5-AFF1-BE6964906CF5}"/>
              </a:ext>
            </a:extLst>
          </p:cNvPr>
          <p:cNvPicPr>
            <a:picLocks noChangeAspect="1"/>
          </p:cNvPicPr>
          <p:nvPr/>
        </p:nvPicPr>
        <p:blipFill rotWithShape="1">
          <a:blip r:embed="rId4"/>
          <a:srcRect b="4341"/>
          <a:stretch/>
        </p:blipFill>
        <p:spPr>
          <a:xfrm>
            <a:off x="7432326" y="3883738"/>
            <a:ext cx="3921474" cy="2344534"/>
          </a:xfrm>
          <a:prstGeom prst="rect">
            <a:avLst/>
          </a:prstGeom>
          <a:ln>
            <a:noFill/>
          </a:ln>
          <a:effectLst>
            <a:reflection blurRad="139700" stA="58000" endPos="27000" dist="88900" dir="5400000" sy="-100000" algn="bl" rotWithShape="0"/>
          </a:effectLst>
        </p:spPr>
      </p:pic>
      <p:cxnSp>
        <p:nvCxnSpPr>
          <p:cNvPr id="12" name="Straight Arrow Connector 18">
            <a:extLst>
              <a:ext uri="{FF2B5EF4-FFF2-40B4-BE49-F238E27FC236}">
                <a16:creationId xmlns:a16="http://schemas.microsoft.com/office/drawing/2014/main" id="{0C3115DE-8D18-4613-93D4-F847CCA1B88C}"/>
              </a:ext>
            </a:extLst>
          </p:cNvPr>
          <p:cNvCxnSpPr>
            <a:cxnSpLocks/>
          </p:cNvCxnSpPr>
          <p:nvPr/>
        </p:nvCxnSpPr>
        <p:spPr>
          <a:xfrm>
            <a:off x="3709692" y="4513390"/>
            <a:ext cx="3825845" cy="14712"/>
          </a:xfrm>
          <a:prstGeom prst="straightConnector1">
            <a:avLst/>
          </a:prstGeom>
          <a:ln w="19050">
            <a:solidFill>
              <a:srgbClr val="002060"/>
            </a:solidFill>
            <a:prstDash val="dash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矩形 2">
            <a:extLst>
              <a:ext uri="{FF2B5EF4-FFF2-40B4-BE49-F238E27FC236}">
                <a16:creationId xmlns:a16="http://schemas.microsoft.com/office/drawing/2014/main" id="{2E7B23E3-2E99-4D91-BCE4-1D99D0664E04}"/>
              </a:ext>
            </a:extLst>
          </p:cNvPr>
          <p:cNvSpPr/>
          <p:nvPr/>
        </p:nvSpPr>
        <p:spPr>
          <a:xfrm>
            <a:off x="930643" y="1428592"/>
            <a:ext cx="6653040" cy="553998"/>
          </a:xfrm>
          <a:prstGeom prst="rect">
            <a:avLst/>
          </a:prstGeom>
        </p:spPr>
        <p:txBody>
          <a:bodyPr wrap="none">
            <a:spAutoFit/>
          </a:bodyPr>
          <a:lstStyle/>
          <a:p>
            <a:pPr>
              <a:defRPr/>
            </a:pPr>
            <a:r>
              <a:rPr lang="en-US" altLang="zh-TW" sz="3000" b="1">
                <a:solidFill>
                  <a:srgbClr val="002060"/>
                </a:solidFill>
                <a:latin typeface="Arial" panose="020B0604020202020204" pitchFamily="34" charset="0"/>
                <a:ea typeface="微軟正黑體" panose="020B0604030504040204" pitchFamily="34" charset="-120"/>
                <a:cs typeface="Arial" panose="020B0604020202020204" pitchFamily="34" charset="0"/>
              </a:rPr>
              <a:t>Cloud</a:t>
            </a:r>
            <a:r>
              <a:rPr lang="zh-TW" altLang="en-US" sz="3000" b="1">
                <a:solidFill>
                  <a:srgbClr val="002060"/>
                </a:solidFill>
                <a:latin typeface="Arial" panose="020B0604020202020204" pitchFamily="34" charset="0"/>
                <a:ea typeface="微軟正黑體" panose="020B0604030504040204" pitchFamily="34" charset="-120"/>
                <a:cs typeface="Arial" panose="020B0604020202020204" pitchFamily="34" charset="0"/>
              </a:rPr>
              <a:t> </a:t>
            </a:r>
            <a:r>
              <a:rPr lang="en-US" altLang="zh-TW" sz="3000" b="1">
                <a:solidFill>
                  <a:srgbClr val="002060"/>
                </a:solidFill>
                <a:latin typeface="Arial" panose="020B0604020202020204" pitchFamily="34" charset="0"/>
                <a:ea typeface="微軟正黑體" panose="020B0604030504040204" pitchFamily="34" charset="-120"/>
                <a:cs typeface="Arial" panose="020B0604020202020204" pitchFamily="34" charset="0"/>
              </a:rPr>
              <a:t>Access</a:t>
            </a:r>
            <a:r>
              <a:rPr lang="zh-TW" altLang="en-US" sz="3000" b="1">
                <a:solidFill>
                  <a:srgbClr val="002060"/>
                </a:solidFill>
                <a:latin typeface="Arial" panose="020B0604020202020204" pitchFamily="34" charset="0"/>
                <a:ea typeface="微軟正黑體" panose="020B0604030504040204" pitchFamily="34" charset="-120"/>
                <a:cs typeface="Arial" panose="020B0604020202020204" pitchFamily="34" charset="0"/>
              </a:rPr>
              <a:t> </a:t>
            </a:r>
            <a:r>
              <a:rPr lang="en-US" altLang="zh-TW" sz="3000" b="1">
                <a:solidFill>
                  <a:srgbClr val="002060"/>
                </a:solidFill>
                <a:latin typeface="Arial" panose="020B0604020202020204" pitchFamily="34" charset="0"/>
                <a:ea typeface="微軟正黑體" panose="020B0604030504040204" pitchFamily="34" charset="-120"/>
                <a:cs typeface="Arial" panose="020B0604020202020204" pitchFamily="34" charset="0"/>
              </a:rPr>
              <a:t>&amp;</a:t>
            </a:r>
            <a:r>
              <a:rPr lang="zh-TW" altLang="en-US" sz="3000" b="1">
                <a:solidFill>
                  <a:srgbClr val="002060"/>
                </a:solidFill>
                <a:latin typeface="Arial" panose="020B0604020202020204" pitchFamily="34" charset="0"/>
                <a:ea typeface="微軟正黑體" panose="020B0604030504040204" pitchFamily="34" charset="-120"/>
                <a:cs typeface="Arial" panose="020B0604020202020204" pitchFamily="34" charset="0"/>
              </a:rPr>
              <a:t> </a:t>
            </a:r>
            <a:r>
              <a:rPr lang="en-US" altLang="zh-TW" sz="3000" b="1">
                <a:solidFill>
                  <a:srgbClr val="002060"/>
                </a:solidFill>
                <a:latin typeface="Arial" panose="020B0604020202020204" pitchFamily="34" charset="0"/>
                <a:ea typeface="微軟正黑體" panose="020B0604030504040204" pitchFamily="34" charset="-120"/>
                <a:cs typeface="Arial" panose="020B0604020202020204" pitchFamily="34" charset="0"/>
              </a:rPr>
              <a:t>Cloud</a:t>
            </a:r>
            <a:r>
              <a:rPr lang="zh-TW" altLang="en-US" sz="3000" b="1">
                <a:solidFill>
                  <a:srgbClr val="002060"/>
                </a:solidFill>
                <a:latin typeface="Arial" panose="020B0604020202020204" pitchFamily="34" charset="0"/>
                <a:ea typeface="微軟正黑體" panose="020B0604030504040204" pitchFamily="34" charset="-120"/>
                <a:cs typeface="Arial" panose="020B0604020202020204" pitchFamily="34" charset="0"/>
              </a:rPr>
              <a:t> </a:t>
            </a:r>
            <a:r>
              <a:rPr lang="en-US" altLang="zh-TW" sz="3000" b="1">
                <a:solidFill>
                  <a:srgbClr val="002060"/>
                </a:solidFill>
                <a:latin typeface="Arial" panose="020B0604020202020204" pitchFamily="34" charset="0"/>
                <a:ea typeface="微軟正黑體" panose="020B0604030504040204" pitchFamily="34" charset="-120"/>
                <a:cs typeface="Arial" panose="020B0604020202020204" pitchFamily="34" charset="0"/>
              </a:rPr>
              <a:t>Access</a:t>
            </a:r>
            <a:r>
              <a:rPr lang="zh-TW" altLang="en-US" sz="3000" b="1">
                <a:solidFill>
                  <a:srgbClr val="002060"/>
                </a:solidFill>
                <a:latin typeface="Arial" panose="020B0604020202020204" pitchFamily="34" charset="0"/>
                <a:ea typeface="微軟正黑體" panose="020B0604030504040204" pitchFamily="34" charset="-120"/>
                <a:cs typeface="Arial" panose="020B0604020202020204" pitchFamily="34" charset="0"/>
              </a:rPr>
              <a:t> </a:t>
            </a:r>
            <a:r>
              <a:rPr lang="en-US" altLang="zh-TW" sz="3000" b="1">
                <a:solidFill>
                  <a:srgbClr val="002060"/>
                </a:solidFill>
                <a:latin typeface="Arial" panose="020B0604020202020204" pitchFamily="34" charset="0"/>
                <a:ea typeface="微軟正黑體" panose="020B0604030504040204" pitchFamily="34" charset="-120"/>
                <a:cs typeface="Arial" panose="020B0604020202020204" pitchFamily="34" charset="0"/>
              </a:rPr>
              <a:t>Plus</a:t>
            </a:r>
            <a:endParaRPr lang="zh-TW" altLang="en-US" sz="3000" b="1">
              <a:solidFill>
                <a:srgbClr val="00206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1" name="TextBox 15">
            <a:extLst>
              <a:ext uri="{FF2B5EF4-FFF2-40B4-BE49-F238E27FC236}">
                <a16:creationId xmlns:a16="http://schemas.microsoft.com/office/drawing/2014/main" id="{B109CF9B-A318-42A5-8BF2-BEAE43DA888A}"/>
              </a:ext>
            </a:extLst>
          </p:cNvPr>
          <p:cNvSpPr txBox="1"/>
          <p:nvPr/>
        </p:nvSpPr>
        <p:spPr>
          <a:xfrm>
            <a:off x="8602938" y="1797651"/>
            <a:ext cx="1720536" cy="400110"/>
          </a:xfrm>
          <a:prstGeom prst="rect">
            <a:avLst/>
          </a:prstGeom>
          <a:noFill/>
        </p:spPr>
        <p:txBody>
          <a:bodyPr wrap="none" rtlCol="0">
            <a:spAutoFit/>
          </a:bodyPr>
          <a:lstStyle/>
          <a:p>
            <a:r>
              <a:rPr lang="en-US" altLang="zh-TW" sz="2000" b="1">
                <a:latin typeface="Arial" panose="020B0604020202020204" pitchFamily="34" charset="0"/>
                <a:cs typeface="Arial" panose="020B0604020202020204" pitchFamily="34" charset="0"/>
              </a:rPr>
              <a:t>PCoIP</a:t>
            </a:r>
            <a:r>
              <a:rPr lang="zh-TW" altLang="en-US" sz="2000" b="1">
                <a:latin typeface="Arial" panose="020B0604020202020204" pitchFamily="34" charset="0"/>
                <a:cs typeface="Arial" panose="020B0604020202020204" pitchFamily="34" charset="0"/>
              </a:rPr>
              <a:t> </a:t>
            </a:r>
            <a:r>
              <a:rPr lang="en-US" altLang="zh-TW" sz="2000" b="1">
                <a:latin typeface="Arial" panose="020B0604020202020204" pitchFamily="34" charset="0"/>
                <a:cs typeface="Arial" panose="020B0604020202020204" pitchFamily="34" charset="0"/>
              </a:rPr>
              <a:t>Hosts</a:t>
            </a:r>
            <a:endParaRPr lang="en-US" sz="2000" b="1">
              <a:latin typeface="Arial" panose="020B0604020202020204" pitchFamily="34" charset="0"/>
              <a:cs typeface="Arial" panose="020B0604020202020204" pitchFamily="34" charset="0"/>
            </a:endParaRPr>
          </a:p>
        </p:txBody>
      </p:sp>
      <p:pic>
        <p:nvPicPr>
          <p:cNvPr id="25" name="圖形 24">
            <a:extLst>
              <a:ext uri="{FF2B5EF4-FFF2-40B4-BE49-F238E27FC236}">
                <a16:creationId xmlns:a16="http://schemas.microsoft.com/office/drawing/2014/main" id="{817CE5DD-D48E-41B8-92E8-EA137D0A74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22085" y="2952523"/>
            <a:ext cx="466272" cy="466272"/>
          </a:xfrm>
          <a:prstGeom prst="rect">
            <a:avLst/>
          </a:prstGeom>
        </p:spPr>
      </p:pic>
      <p:sp>
        <p:nvSpPr>
          <p:cNvPr id="2" name="標題 1">
            <a:extLst>
              <a:ext uri="{FF2B5EF4-FFF2-40B4-BE49-F238E27FC236}">
                <a16:creationId xmlns:a16="http://schemas.microsoft.com/office/drawing/2014/main" id="{09A38A48-9CBB-4F81-8783-716A3210B4D1}"/>
              </a:ext>
            </a:extLst>
          </p:cNvPr>
          <p:cNvSpPr>
            <a:spLocks noGrp="1"/>
          </p:cNvSpPr>
          <p:nvPr>
            <p:ph type="title"/>
          </p:nvPr>
        </p:nvSpPr>
        <p:spPr/>
        <p:txBody>
          <a:bodyPr/>
          <a:lstStyle/>
          <a:p>
            <a:r>
              <a:rPr lang="en-US" altLang="zh-TW" err="1">
                <a:latin typeface="Arial" panose="020B0604020202020204" pitchFamily="34" charset="0"/>
                <a:cs typeface="Arial" panose="020B0604020202020204" pitchFamily="34" charset="0"/>
              </a:rPr>
              <a:t>Teradici</a:t>
            </a:r>
            <a:r>
              <a:rPr lang="zh-TW" altLang="en-US">
                <a:latin typeface="Arial" panose="020B0604020202020204" pitchFamily="34" charset="0"/>
                <a:cs typeface="Arial" panose="020B0604020202020204" pitchFamily="34" charset="0"/>
              </a:rPr>
              <a:t> </a:t>
            </a:r>
            <a:r>
              <a:rPr lang="en-US" altLang="zh-TW">
                <a:latin typeface="Arial" panose="020B0604020202020204" pitchFamily="34" charset="0"/>
                <a:cs typeface="Arial" panose="020B0604020202020204" pitchFamily="34" charset="0"/>
              </a:rPr>
              <a:t>Cloud</a:t>
            </a:r>
            <a:r>
              <a:rPr lang="zh-TW" altLang="en-US">
                <a:latin typeface="Arial" panose="020B0604020202020204" pitchFamily="34" charset="0"/>
                <a:cs typeface="Arial" panose="020B0604020202020204" pitchFamily="34" charset="0"/>
              </a:rPr>
              <a:t> </a:t>
            </a:r>
            <a:r>
              <a:rPr lang="en-US" altLang="zh-TW">
                <a:latin typeface="Arial" panose="020B0604020202020204" pitchFamily="34" charset="0"/>
                <a:cs typeface="Arial" panose="020B0604020202020204" pitchFamily="34" charset="0"/>
              </a:rPr>
              <a:t>Access</a:t>
            </a:r>
            <a:r>
              <a:rPr lang="zh-TW" altLang="en-US">
                <a:latin typeface="Arial" panose="020B0604020202020204" pitchFamily="34" charset="0"/>
                <a:cs typeface="Arial" panose="020B0604020202020204" pitchFamily="34" charset="0"/>
              </a:rPr>
              <a:t> </a:t>
            </a:r>
            <a:r>
              <a:rPr lang="en-US" altLang="zh-TW">
                <a:latin typeface="Arial" panose="020B0604020202020204" pitchFamily="34" charset="0"/>
                <a:cs typeface="Arial" panose="020B0604020202020204" pitchFamily="34" charset="0"/>
              </a:rPr>
              <a:t>Software</a:t>
            </a:r>
            <a:r>
              <a:rPr lang="zh-TW" altLang="en-US">
                <a:latin typeface="Arial" panose="020B0604020202020204" pitchFamily="34" charset="0"/>
                <a:cs typeface="Arial" panose="020B0604020202020204" pitchFamily="34" charset="0"/>
              </a:rPr>
              <a:t> </a:t>
            </a:r>
            <a:r>
              <a:rPr lang="en-US" altLang="zh-TW">
                <a:latin typeface="Arial" panose="020B0604020202020204" pitchFamily="34" charset="0"/>
                <a:cs typeface="Arial" panose="020B0604020202020204" pitchFamily="34" charset="0"/>
              </a:rPr>
              <a:t>(CAS)</a:t>
            </a:r>
            <a:endParaRPr lang="zh-TW" altLang="en-US">
              <a:latin typeface="Arial" panose="020B0604020202020204" pitchFamily="34" charset="0"/>
              <a:cs typeface="Arial" panose="020B0604020202020204" pitchFamily="34" charset="0"/>
            </a:endParaRPr>
          </a:p>
        </p:txBody>
      </p:sp>
      <p:grpSp>
        <p:nvGrpSpPr>
          <p:cNvPr id="90" name="群組 89">
            <a:extLst>
              <a:ext uri="{FF2B5EF4-FFF2-40B4-BE49-F238E27FC236}">
                <a16:creationId xmlns:a16="http://schemas.microsoft.com/office/drawing/2014/main" id="{80F5D13F-3FBD-473E-AEAF-3E8C010889E1}"/>
              </a:ext>
            </a:extLst>
          </p:cNvPr>
          <p:cNvGrpSpPr/>
          <p:nvPr/>
        </p:nvGrpSpPr>
        <p:grpSpPr>
          <a:xfrm>
            <a:off x="1752508" y="4779127"/>
            <a:ext cx="1732190" cy="1167142"/>
            <a:chOff x="1983862" y="4823195"/>
            <a:chExt cx="1732190" cy="1167142"/>
          </a:xfrm>
        </p:grpSpPr>
        <p:pic>
          <p:nvPicPr>
            <p:cNvPr id="34" name="Picture 3" descr="C:\Users\Han Tsai\Desktop\QNAP_直播\Photo Station 5.6 直播\ipad.png">
              <a:extLst>
                <a:ext uri="{FF2B5EF4-FFF2-40B4-BE49-F238E27FC236}">
                  <a16:creationId xmlns:a16="http://schemas.microsoft.com/office/drawing/2014/main" id="{A069BB42-BEFB-4373-B7C5-92ACD0442135}"/>
                </a:ext>
              </a:extLst>
            </p:cNvPr>
            <p:cNvPicPr>
              <a:picLocks noChangeAspect="1" noChangeArrowheads="1"/>
            </p:cNvPicPr>
            <p:nvPr/>
          </p:nvPicPr>
          <p:blipFill>
            <a:blip r:embed="rId7"/>
            <a:srcRect/>
            <a:stretch>
              <a:fillRect/>
            </a:stretch>
          </p:blipFill>
          <p:spPr bwMode="auto">
            <a:xfrm>
              <a:off x="2893504" y="4829175"/>
              <a:ext cx="822548" cy="1161162"/>
            </a:xfrm>
            <a:prstGeom prst="rect">
              <a:avLst/>
            </a:prstGeom>
            <a:noFill/>
          </p:spPr>
        </p:pic>
        <p:pic>
          <p:nvPicPr>
            <p:cNvPr id="23" name="圖形 22">
              <a:extLst>
                <a:ext uri="{FF2B5EF4-FFF2-40B4-BE49-F238E27FC236}">
                  <a16:creationId xmlns:a16="http://schemas.microsoft.com/office/drawing/2014/main" id="{7003E47A-58C2-4977-8762-2097224D07A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56587" y="5166812"/>
              <a:ext cx="519228" cy="519228"/>
            </a:xfrm>
            <a:prstGeom prst="rect">
              <a:avLst/>
            </a:prstGeom>
          </p:spPr>
        </p:pic>
        <p:pic>
          <p:nvPicPr>
            <p:cNvPr id="35" name="Picture 3" descr="C:\Users\Han Tsai\Desktop\QNAP_直播\Photo Station 5.6 直播\ipad.png">
              <a:extLst>
                <a:ext uri="{FF2B5EF4-FFF2-40B4-BE49-F238E27FC236}">
                  <a16:creationId xmlns:a16="http://schemas.microsoft.com/office/drawing/2014/main" id="{68AE0674-1074-4AEF-B466-22A2AEDD192A}"/>
                </a:ext>
              </a:extLst>
            </p:cNvPr>
            <p:cNvPicPr>
              <a:picLocks noChangeAspect="1" noChangeArrowheads="1"/>
            </p:cNvPicPr>
            <p:nvPr/>
          </p:nvPicPr>
          <p:blipFill>
            <a:blip r:embed="rId7"/>
            <a:srcRect/>
            <a:stretch>
              <a:fillRect/>
            </a:stretch>
          </p:blipFill>
          <p:spPr bwMode="auto">
            <a:xfrm>
              <a:off x="1983862" y="4823195"/>
              <a:ext cx="822546" cy="1161158"/>
            </a:xfrm>
            <a:prstGeom prst="rect">
              <a:avLst/>
            </a:prstGeom>
            <a:noFill/>
          </p:spPr>
        </p:pic>
        <p:pic>
          <p:nvPicPr>
            <p:cNvPr id="36" name="圖片 35" descr="一張含有 斧頭 的圖片&#10;&#10;自動產生的描述">
              <a:extLst>
                <a:ext uri="{FF2B5EF4-FFF2-40B4-BE49-F238E27FC236}">
                  <a16:creationId xmlns:a16="http://schemas.microsoft.com/office/drawing/2014/main" id="{8C54AD4B-4395-4D41-90A8-DDFAE8B4EC75}"/>
                </a:ext>
              </a:extLst>
            </p:cNvPr>
            <p:cNvPicPr>
              <a:picLocks noChangeAspect="1"/>
            </p:cNvPicPr>
            <p:nvPr/>
          </p:nvPicPr>
          <p:blipFill>
            <a:blip r:embed="rId10"/>
            <a:stretch>
              <a:fillRect/>
            </a:stretch>
          </p:blipFill>
          <p:spPr>
            <a:xfrm>
              <a:off x="2132935" y="5152814"/>
              <a:ext cx="502988" cy="502984"/>
            </a:xfrm>
            <a:prstGeom prst="rect">
              <a:avLst/>
            </a:prstGeom>
          </p:spPr>
        </p:pic>
      </p:grpSp>
      <p:pic>
        <p:nvPicPr>
          <p:cNvPr id="41" name="圖片 40" descr="一張含有 斧頭 的圖片&#10;&#10;自動產生的描述">
            <a:extLst>
              <a:ext uri="{FF2B5EF4-FFF2-40B4-BE49-F238E27FC236}">
                <a16:creationId xmlns:a16="http://schemas.microsoft.com/office/drawing/2014/main" id="{73F9738B-7591-435E-AE0F-DCE38A2794A2}"/>
              </a:ext>
            </a:extLst>
          </p:cNvPr>
          <p:cNvPicPr>
            <a:picLocks noChangeAspect="1"/>
          </p:cNvPicPr>
          <p:nvPr/>
        </p:nvPicPr>
        <p:blipFill>
          <a:blip r:embed="rId10"/>
          <a:stretch>
            <a:fillRect/>
          </a:stretch>
        </p:blipFill>
        <p:spPr>
          <a:xfrm>
            <a:off x="1716925" y="2895646"/>
            <a:ext cx="502988" cy="502984"/>
          </a:xfrm>
          <a:prstGeom prst="rect">
            <a:avLst/>
          </a:prstGeom>
        </p:spPr>
      </p:pic>
      <p:grpSp>
        <p:nvGrpSpPr>
          <p:cNvPr id="56" name="群組 55">
            <a:extLst>
              <a:ext uri="{FF2B5EF4-FFF2-40B4-BE49-F238E27FC236}">
                <a16:creationId xmlns:a16="http://schemas.microsoft.com/office/drawing/2014/main" id="{E62A9389-076A-43B5-8AEB-5E5E367A9BB4}"/>
              </a:ext>
            </a:extLst>
          </p:cNvPr>
          <p:cNvGrpSpPr/>
          <p:nvPr/>
        </p:nvGrpSpPr>
        <p:grpSpPr>
          <a:xfrm>
            <a:off x="7807147" y="3009597"/>
            <a:ext cx="1669357" cy="1186308"/>
            <a:chOff x="7046983" y="2579939"/>
            <a:chExt cx="1669357" cy="1186308"/>
          </a:xfrm>
        </p:grpSpPr>
        <p:pic>
          <p:nvPicPr>
            <p:cNvPr id="43" name="圖片 42">
              <a:extLst>
                <a:ext uri="{FF2B5EF4-FFF2-40B4-BE49-F238E27FC236}">
                  <a16:creationId xmlns:a16="http://schemas.microsoft.com/office/drawing/2014/main" id="{01DDA5DE-304A-4FA3-A1A2-D2E1931773DD}"/>
                </a:ext>
              </a:extLst>
            </p:cNvPr>
            <p:cNvPicPr>
              <a:picLocks noChangeAspect="1"/>
            </p:cNvPicPr>
            <p:nvPr/>
          </p:nvPicPr>
          <p:blipFill>
            <a:blip r:embed="rId11"/>
            <a:stretch>
              <a:fillRect/>
            </a:stretch>
          </p:blipFill>
          <p:spPr>
            <a:xfrm>
              <a:off x="7046983" y="2579939"/>
              <a:ext cx="1669357" cy="1186308"/>
            </a:xfrm>
            <a:prstGeom prst="rect">
              <a:avLst/>
            </a:prstGeom>
          </p:spPr>
        </p:pic>
        <p:grpSp>
          <p:nvGrpSpPr>
            <p:cNvPr id="32" name="群組 31">
              <a:extLst>
                <a:ext uri="{FF2B5EF4-FFF2-40B4-BE49-F238E27FC236}">
                  <a16:creationId xmlns:a16="http://schemas.microsoft.com/office/drawing/2014/main" id="{A286FDE8-B80B-4A88-8166-13F6B9663A50}"/>
                </a:ext>
              </a:extLst>
            </p:cNvPr>
            <p:cNvGrpSpPr/>
            <p:nvPr/>
          </p:nvGrpSpPr>
          <p:grpSpPr>
            <a:xfrm>
              <a:off x="7452590" y="2973599"/>
              <a:ext cx="900519" cy="429787"/>
              <a:chOff x="7452590" y="2973599"/>
              <a:chExt cx="900519" cy="429787"/>
            </a:xfrm>
          </p:grpSpPr>
          <p:grpSp>
            <p:nvGrpSpPr>
              <p:cNvPr id="31" name="群組 30">
                <a:extLst>
                  <a:ext uri="{FF2B5EF4-FFF2-40B4-BE49-F238E27FC236}">
                    <a16:creationId xmlns:a16="http://schemas.microsoft.com/office/drawing/2014/main" id="{3D3F08E2-C60B-40F7-9916-AD1699F35CB0}"/>
                  </a:ext>
                </a:extLst>
              </p:cNvPr>
              <p:cNvGrpSpPr/>
              <p:nvPr/>
            </p:nvGrpSpPr>
            <p:grpSpPr>
              <a:xfrm>
                <a:off x="7905551" y="2986312"/>
                <a:ext cx="447558" cy="417074"/>
                <a:chOff x="10500469" y="3109879"/>
                <a:chExt cx="447558" cy="417074"/>
              </a:xfrm>
            </p:grpSpPr>
            <p:pic>
              <p:nvPicPr>
                <p:cNvPr id="50" name="圖片 49">
                  <a:extLst>
                    <a:ext uri="{FF2B5EF4-FFF2-40B4-BE49-F238E27FC236}">
                      <a16:creationId xmlns:a16="http://schemas.microsoft.com/office/drawing/2014/main" id="{4E6EC622-4AE5-413F-A4F2-6784CC140669}"/>
                    </a:ext>
                  </a:extLst>
                </p:cNvPr>
                <p:cNvPicPr>
                  <a:picLocks noChangeAspect="1"/>
                </p:cNvPicPr>
                <p:nvPr/>
              </p:nvPicPr>
              <p:blipFill>
                <a:blip r:embed="rId12"/>
                <a:stretch>
                  <a:fillRect/>
                </a:stretch>
              </p:blipFill>
              <p:spPr>
                <a:xfrm>
                  <a:off x="10505312" y="3109879"/>
                  <a:ext cx="427918" cy="417074"/>
                </a:xfrm>
                <a:prstGeom prst="rect">
                  <a:avLst/>
                </a:prstGeom>
              </p:spPr>
            </p:pic>
            <p:sp>
              <p:nvSpPr>
                <p:cNvPr id="52" name="TextBox 15">
                  <a:extLst>
                    <a:ext uri="{FF2B5EF4-FFF2-40B4-BE49-F238E27FC236}">
                      <a16:creationId xmlns:a16="http://schemas.microsoft.com/office/drawing/2014/main" id="{2C1DBB23-BB2D-4BF6-9330-4D1525BB1FF0}"/>
                    </a:ext>
                  </a:extLst>
                </p:cNvPr>
                <p:cNvSpPr txBox="1"/>
                <p:nvPr/>
              </p:nvSpPr>
              <p:spPr>
                <a:xfrm>
                  <a:off x="10500469" y="3206868"/>
                  <a:ext cx="447558" cy="307777"/>
                </a:xfrm>
                <a:prstGeom prst="rect">
                  <a:avLst/>
                </a:prstGeom>
                <a:noFill/>
              </p:spPr>
              <p:txBody>
                <a:bodyPr wrap="none" rtlCol="0">
                  <a:spAutoFit/>
                </a:bodyPr>
                <a:lstStyle/>
                <a:p>
                  <a:r>
                    <a:rPr lang="en-US" altLang="zh-TW" sz="1400" b="1">
                      <a:solidFill>
                        <a:schemeClr val="bg1"/>
                      </a:solidFill>
                    </a:rPr>
                    <a:t>VM</a:t>
                  </a:r>
                  <a:endParaRPr lang="en-US" sz="1400" b="1">
                    <a:solidFill>
                      <a:schemeClr val="bg1"/>
                    </a:solidFill>
                  </a:endParaRPr>
                </a:p>
              </p:txBody>
            </p:sp>
          </p:grpSp>
          <p:pic>
            <p:nvPicPr>
              <p:cNvPr id="53" name="圖形 52">
                <a:extLst>
                  <a:ext uri="{FF2B5EF4-FFF2-40B4-BE49-F238E27FC236}">
                    <a16:creationId xmlns:a16="http://schemas.microsoft.com/office/drawing/2014/main" id="{75E9CCA8-B7A8-4CC6-A351-2AD149762F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52590" y="2973599"/>
                <a:ext cx="390090" cy="390090"/>
              </a:xfrm>
              <a:prstGeom prst="rect">
                <a:avLst/>
              </a:prstGeom>
            </p:spPr>
          </p:pic>
        </p:grpSp>
      </p:grpSp>
      <p:pic>
        <p:nvPicPr>
          <p:cNvPr id="54" name="圖片 53" descr="一張含有 室內, 坐, 牆 的圖片&#10;&#10;自動產生的描述">
            <a:extLst>
              <a:ext uri="{FF2B5EF4-FFF2-40B4-BE49-F238E27FC236}">
                <a16:creationId xmlns:a16="http://schemas.microsoft.com/office/drawing/2014/main" id="{5B61DAF3-212B-4487-93BC-3C1175C7B51B}"/>
              </a:ext>
            </a:extLst>
          </p:cNvPr>
          <p:cNvPicPr>
            <a:picLocks noChangeAspect="1"/>
          </p:cNvPicPr>
          <p:nvPr/>
        </p:nvPicPr>
        <p:blipFill rotWithShape="1">
          <a:blip r:embed="rId13"/>
          <a:srcRect b="7196"/>
          <a:stretch/>
        </p:blipFill>
        <p:spPr>
          <a:xfrm>
            <a:off x="5063133" y="3692834"/>
            <a:ext cx="1252154" cy="1031508"/>
          </a:xfrm>
          <a:prstGeom prst="rect">
            <a:avLst/>
          </a:prstGeom>
          <a:effectLst>
            <a:reflection blurRad="127000" stA="18000" endPos="9000" dist="12700" dir="5400000" sy="-100000" algn="bl" rotWithShape="0"/>
          </a:effectLst>
        </p:spPr>
      </p:pic>
      <p:grpSp>
        <p:nvGrpSpPr>
          <p:cNvPr id="73" name="群組 72">
            <a:extLst>
              <a:ext uri="{FF2B5EF4-FFF2-40B4-BE49-F238E27FC236}">
                <a16:creationId xmlns:a16="http://schemas.microsoft.com/office/drawing/2014/main" id="{F7322D27-EA9B-4846-B05A-FA2528195D72}"/>
              </a:ext>
            </a:extLst>
          </p:cNvPr>
          <p:cNvGrpSpPr/>
          <p:nvPr/>
        </p:nvGrpSpPr>
        <p:grpSpPr>
          <a:xfrm>
            <a:off x="9303744" y="3009597"/>
            <a:ext cx="1669357" cy="1186308"/>
            <a:chOff x="9601200" y="2579939"/>
            <a:chExt cx="1669357" cy="1186308"/>
          </a:xfrm>
        </p:grpSpPr>
        <p:grpSp>
          <p:nvGrpSpPr>
            <p:cNvPr id="66" name="群組 65">
              <a:extLst>
                <a:ext uri="{FF2B5EF4-FFF2-40B4-BE49-F238E27FC236}">
                  <a16:creationId xmlns:a16="http://schemas.microsoft.com/office/drawing/2014/main" id="{B0D9E933-CA5E-413E-A39B-77C72FEDB0AB}"/>
                </a:ext>
              </a:extLst>
            </p:cNvPr>
            <p:cNvGrpSpPr/>
            <p:nvPr/>
          </p:nvGrpSpPr>
          <p:grpSpPr>
            <a:xfrm>
              <a:off x="9601200" y="2579939"/>
              <a:ext cx="1669357" cy="1186308"/>
              <a:chOff x="7046983" y="2579939"/>
              <a:chExt cx="1669357" cy="1186308"/>
            </a:xfrm>
          </p:grpSpPr>
          <p:pic>
            <p:nvPicPr>
              <p:cNvPr id="67" name="圖片 66">
                <a:extLst>
                  <a:ext uri="{FF2B5EF4-FFF2-40B4-BE49-F238E27FC236}">
                    <a16:creationId xmlns:a16="http://schemas.microsoft.com/office/drawing/2014/main" id="{B726740E-A4E7-44DE-AA31-5BE00644F821}"/>
                  </a:ext>
                </a:extLst>
              </p:cNvPr>
              <p:cNvPicPr>
                <a:picLocks noChangeAspect="1"/>
              </p:cNvPicPr>
              <p:nvPr/>
            </p:nvPicPr>
            <p:blipFill>
              <a:blip r:embed="rId11"/>
              <a:stretch>
                <a:fillRect/>
              </a:stretch>
            </p:blipFill>
            <p:spPr>
              <a:xfrm>
                <a:off x="7046983" y="2579939"/>
                <a:ext cx="1669357" cy="1186308"/>
              </a:xfrm>
              <a:prstGeom prst="rect">
                <a:avLst/>
              </a:prstGeom>
            </p:spPr>
          </p:pic>
          <p:grpSp>
            <p:nvGrpSpPr>
              <p:cNvPr id="69" name="群組 68">
                <a:extLst>
                  <a:ext uri="{FF2B5EF4-FFF2-40B4-BE49-F238E27FC236}">
                    <a16:creationId xmlns:a16="http://schemas.microsoft.com/office/drawing/2014/main" id="{B50727C6-7814-4B49-A428-7788E7FDFE58}"/>
                  </a:ext>
                </a:extLst>
              </p:cNvPr>
              <p:cNvGrpSpPr/>
              <p:nvPr/>
            </p:nvGrpSpPr>
            <p:grpSpPr>
              <a:xfrm>
                <a:off x="7905551" y="2986312"/>
                <a:ext cx="447558" cy="417074"/>
                <a:chOff x="10500469" y="3109879"/>
                <a:chExt cx="447558" cy="417074"/>
              </a:xfrm>
            </p:grpSpPr>
            <p:pic>
              <p:nvPicPr>
                <p:cNvPr id="71" name="圖片 70">
                  <a:extLst>
                    <a:ext uri="{FF2B5EF4-FFF2-40B4-BE49-F238E27FC236}">
                      <a16:creationId xmlns:a16="http://schemas.microsoft.com/office/drawing/2014/main" id="{117E9DE0-DED3-4B9F-B05F-C08D908FA561}"/>
                    </a:ext>
                  </a:extLst>
                </p:cNvPr>
                <p:cNvPicPr>
                  <a:picLocks noChangeAspect="1"/>
                </p:cNvPicPr>
                <p:nvPr/>
              </p:nvPicPr>
              <p:blipFill>
                <a:blip r:embed="rId12"/>
                <a:stretch>
                  <a:fillRect/>
                </a:stretch>
              </p:blipFill>
              <p:spPr>
                <a:xfrm>
                  <a:off x="10505312" y="3109879"/>
                  <a:ext cx="427918" cy="417074"/>
                </a:xfrm>
                <a:prstGeom prst="rect">
                  <a:avLst/>
                </a:prstGeom>
              </p:spPr>
            </p:pic>
            <p:sp>
              <p:nvSpPr>
                <p:cNvPr id="72" name="TextBox 15">
                  <a:extLst>
                    <a:ext uri="{FF2B5EF4-FFF2-40B4-BE49-F238E27FC236}">
                      <a16:creationId xmlns:a16="http://schemas.microsoft.com/office/drawing/2014/main" id="{BA3BDA15-D38A-4A1E-ADD0-0FE43E584F16}"/>
                    </a:ext>
                  </a:extLst>
                </p:cNvPr>
                <p:cNvSpPr txBox="1"/>
                <p:nvPr/>
              </p:nvSpPr>
              <p:spPr>
                <a:xfrm>
                  <a:off x="10500469" y="3206868"/>
                  <a:ext cx="447558" cy="307777"/>
                </a:xfrm>
                <a:prstGeom prst="rect">
                  <a:avLst/>
                </a:prstGeom>
                <a:noFill/>
              </p:spPr>
              <p:txBody>
                <a:bodyPr wrap="none" rtlCol="0">
                  <a:spAutoFit/>
                </a:bodyPr>
                <a:lstStyle/>
                <a:p>
                  <a:r>
                    <a:rPr lang="en-US" altLang="zh-TW" sz="1400" b="1">
                      <a:solidFill>
                        <a:schemeClr val="bg1"/>
                      </a:solidFill>
                    </a:rPr>
                    <a:t>VM</a:t>
                  </a:r>
                  <a:endParaRPr lang="en-US" sz="1400" b="1">
                    <a:solidFill>
                      <a:schemeClr val="bg1"/>
                    </a:solidFill>
                  </a:endParaRPr>
                </a:p>
              </p:txBody>
            </p:sp>
          </p:grpSp>
        </p:grpSp>
        <p:pic>
          <p:nvPicPr>
            <p:cNvPr id="64" name="圖片 63" descr="一張含有 美工圖案 的圖片&#10;&#10;自動產生的描述">
              <a:extLst>
                <a:ext uri="{FF2B5EF4-FFF2-40B4-BE49-F238E27FC236}">
                  <a16:creationId xmlns:a16="http://schemas.microsoft.com/office/drawing/2014/main" id="{92562CAD-5095-4D97-B33E-001253983704}"/>
                </a:ext>
              </a:extLst>
            </p:cNvPr>
            <p:cNvPicPr>
              <a:picLocks noChangeAspect="1"/>
            </p:cNvPicPr>
            <p:nvPr/>
          </p:nvPicPr>
          <p:blipFill>
            <a:blip r:embed="rId14"/>
            <a:stretch>
              <a:fillRect/>
            </a:stretch>
          </p:blipFill>
          <p:spPr>
            <a:xfrm>
              <a:off x="9829709" y="2887833"/>
              <a:ext cx="614003" cy="614003"/>
            </a:xfrm>
            <a:prstGeom prst="rect">
              <a:avLst/>
            </a:prstGeom>
          </p:spPr>
        </p:pic>
      </p:grpSp>
      <p:grpSp>
        <p:nvGrpSpPr>
          <p:cNvPr id="74" name="群組 73">
            <a:extLst>
              <a:ext uri="{FF2B5EF4-FFF2-40B4-BE49-F238E27FC236}">
                <a16:creationId xmlns:a16="http://schemas.microsoft.com/office/drawing/2014/main" id="{4EECB01E-3732-47F0-8F93-6DB5869D9B21}"/>
              </a:ext>
            </a:extLst>
          </p:cNvPr>
          <p:cNvGrpSpPr/>
          <p:nvPr/>
        </p:nvGrpSpPr>
        <p:grpSpPr>
          <a:xfrm>
            <a:off x="7807147" y="2005070"/>
            <a:ext cx="1669357" cy="1186308"/>
            <a:chOff x="7046983" y="2579939"/>
            <a:chExt cx="1669357" cy="1186308"/>
          </a:xfrm>
        </p:grpSpPr>
        <p:pic>
          <p:nvPicPr>
            <p:cNvPr id="75" name="圖片 74">
              <a:extLst>
                <a:ext uri="{FF2B5EF4-FFF2-40B4-BE49-F238E27FC236}">
                  <a16:creationId xmlns:a16="http://schemas.microsoft.com/office/drawing/2014/main" id="{F0DF4D9E-CC80-4EB7-9884-E5CBDEC2DD9D}"/>
                </a:ext>
              </a:extLst>
            </p:cNvPr>
            <p:cNvPicPr>
              <a:picLocks noChangeAspect="1"/>
            </p:cNvPicPr>
            <p:nvPr/>
          </p:nvPicPr>
          <p:blipFill>
            <a:blip r:embed="rId11"/>
            <a:stretch>
              <a:fillRect/>
            </a:stretch>
          </p:blipFill>
          <p:spPr>
            <a:xfrm>
              <a:off x="7046983" y="2579939"/>
              <a:ext cx="1669357" cy="1186308"/>
            </a:xfrm>
            <a:prstGeom prst="rect">
              <a:avLst/>
            </a:prstGeom>
          </p:spPr>
        </p:pic>
        <p:grpSp>
          <p:nvGrpSpPr>
            <p:cNvPr id="76" name="群組 75">
              <a:extLst>
                <a:ext uri="{FF2B5EF4-FFF2-40B4-BE49-F238E27FC236}">
                  <a16:creationId xmlns:a16="http://schemas.microsoft.com/office/drawing/2014/main" id="{69E1B173-06C4-41E1-8DFD-0576E80D2A5C}"/>
                </a:ext>
              </a:extLst>
            </p:cNvPr>
            <p:cNvGrpSpPr/>
            <p:nvPr/>
          </p:nvGrpSpPr>
          <p:grpSpPr>
            <a:xfrm>
              <a:off x="7452590" y="2973599"/>
              <a:ext cx="900519" cy="429787"/>
              <a:chOff x="7452590" y="2973599"/>
              <a:chExt cx="900519" cy="429787"/>
            </a:xfrm>
          </p:grpSpPr>
          <p:grpSp>
            <p:nvGrpSpPr>
              <p:cNvPr id="77" name="群組 76">
                <a:extLst>
                  <a:ext uri="{FF2B5EF4-FFF2-40B4-BE49-F238E27FC236}">
                    <a16:creationId xmlns:a16="http://schemas.microsoft.com/office/drawing/2014/main" id="{8A88DB34-7571-4F65-9F5E-226582BE8D8D}"/>
                  </a:ext>
                </a:extLst>
              </p:cNvPr>
              <p:cNvGrpSpPr/>
              <p:nvPr/>
            </p:nvGrpSpPr>
            <p:grpSpPr>
              <a:xfrm>
                <a:off x="7905551" y="2986312"/>
                <a:ext cx="447558" cy="417074"/>
                <a:chOff x="10500469" y="3109879"/>
                <a:chExt cx="447558" cy="417074"/>
              </a:xfrm>
            </p:grpSpPr>
            <p:pic>
              <p:nvPicPr>
                <p:cNvPr id="79" name="圖片 78">
                  <a:extLst>
                    <a:ext uri="{FF2B5EF4-FFF2-40B4-BE49-F238E27FC236}">
                      <a16:creationId xmlns:a16="http://schemas.microsoft.com/office/drawing/2014/main" id="{71D9D82D-B763-4DD6-B4A5-E16D33C563DA}"/>
                    </a:ext>
                  </a:extLst>
                </p:cNvPr>
                <p:cNvPicPr>
                  <a:picLocks noChangeAspect="1"/>
                </p:cNvPicPr>
                <p:nvPr/>
              </p:nvPicPr>
              <p:blipFill>
                <a:blip r:embed="rId12"/>
                <a:stretch>
                  <a:fillRect/>
                </a:stretch>
              </p:blipFill>
              <p:spPr>
                <a:xfrm>
                  <a:off x="10505312" y="3109879"/>
                  <a:ext cx="427918" cy="417074"/>
                </a:xfrm>
                <a:prstGeom prst="rect">
                  <a:avLst/>
                </a:prstGeom>
              </p:spPr>
            </p:pic>
            <p:sp>
              <p:nvSpPr>
                <p:cNvPr id="80" name="TextBox 15">
                  <a:extLst>
                    <a:ext uri="{FF2B5EF4-FFF2-40B4-BE49-F238E27FC236}">
                      <a16:creationId xmlns:a16="http://schemas.microsoft.com/office/drawing/2014/main" id="{4708BCA0-9233-43C7-97A4-72AA756E8F60}"/>
                    </a:ext>
                  </a:extLst>
                </p:cNvPr>
                <p:cNvSpPr txBox="1"/>
                <p:nvPr/>
              </p:nvSpPr>
              <p:spPr>
                <a:xfrm>
                  <a:off x="10500469" y="3206868"/>
                  <a:ext cx="447558" cy="307777"/>
                </a:xfrm>
                <a:prstGeom prst="rect">
                  <a:avLst/>
                </a:prstGeom>
                <a:noFill/>
              </p:spPr>
              <p:txBody>
                <a:bodyPr wrap="none" rtlCol="0">
                  <a:spAutoFit/>
                </a:bodyPr>
                <a:lstStyle/>
                <a:p>
                  <a:r>
                    <a:rPr lang="en-US" altLang="zh-TW" sz="1400" b="1">
                      <a:solidFill>
                        <a:schemeClr val="bg1"/>
                      </a:solidFill>
                    </a:rPr>
                    <a:t>VM</a:t>
                  </a:r>
                  <a:endParaRPr lang="en-US" sz="1400" b="1">
                    <a:solidFill>
                      <a:schemeClr val="bg1"/>
                    </a:solidFill>
                  </a:endParaRPr>
                </a:p>
              </p:txBody>
            </p:sp>
          </p:grpSp>
          <p:pic>
            <p:nvPicPr>
              <p:cNvPr id="78" name="圖形 77">
                <a:extLst>
                  <a:ext uri="{FF2B5EF4-FFF2-40B4-BE49-F238E27FC236}">
                    <a16:creationId xmlns:a16="http://schemas.microsoft.com/office/drawing/2014/main" id="{625060F4-DD74-42DA-9ED9-49C4511856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52590" y="2973599"/>
                <a:ext cx="390090" cy="390090"/>
              </a:xfrm>
              <a:prstGeom prst="rect">
                <a:avLst/>
              </a:prstGeom>
            </p:spPr>
          </p:pic>
        </p:grpSp>
      </p:grpSp>
      <p:grpSp>
        <p:nvGrpSpPr>
          <p:cNvPr id="81" name="群組 80">
            <a:extLst>
              <a:ext uri="{FF2B5EF4-FFF2-40B4-BE49-F238E27FC236}">
                <a16:creationId xmlns:a16="http://schemas.microsoft.com/office/drawing/2014/main" id="{C918C6F9-14C1-4201-BBCF-9E2478583C56}"/>
              </a:ext>
            </a:extLst>
          </p:cNvPr>
          <p:cNvGrpSpPr/>
          <p:nvPr/>
        </p:nvGrpSpPr>
        <p:grpSpPr>
          <a:xfrm>
            <a:off x="9303744" y="2005070"/>
            <a:ext cx="1669357" cy="1186308"/>
            <a:chOff x="9601200" y="2579939"/>
            <a:chExt cx="1669357" cy="1186308"/>
          </a:xfrm>
        </p:grpSpPr>
        <p:grpSp>
          <p:nvGrpSpPr>
            <p:cNvPr id="82" name="群組 81">
              <a:extLst>
                <a:ext uri="{FF2B5EF4-FFF2-40B4-BE49-F238E27FC236}">
                  <a16:creationId xmlns:a16="http://schemas.microsoft.com/office/drawing/2014/main" id="{C53CC0EC-5248-4A1F-BAF4-1843F5D7EA0A}"/>
                </a:ext>
              </a:extLst>
            </p:cNvPr>
            <p:cNvGrpSpPr/>
            <p:nvPr/>
          </p:nvGrpSpPr>
          <p:grpSpPr>
            <a:xfrm>
              <a:off x="9601200" y="2579939"/>
              <a:ext cx="1669357" cy="1186308"/>
              <a:chOff x="7046983" y="2579939"/>
              <a:chExt cx="1669357" cy="1186308"/>
            </a:xfrm>
          </p:grpSpPr>
          <p:pic>
            <p:nvPicPr>
              <p:cNvPr id="84" name="圖片 83">
                <a:extLst>
                  <a:ext uri="{FF2B5EF4-FFF2-40B4-BE49-F238E27FC236}">
                    <a16:creationId xmlns:a16="http://schemas.microsoft.com/office/drawing/2014/main" id="{7FECCF00-6632-4AE5-87A8-6FA5499B45E4}"/>
                  </a:ext>
                </a:extLst>
              </p:cNvPr>
              <p:cNvPicPr>
                <a:picLocks noChangeAspect="1"/>
              </p:cNvPicPr>
              <p:nvPr/>
            </p:nvPicPr>
            <p:blipFill>
              <a:blip r:embed="rId11"/>
              <a:stretch>
                <a:fillRect/>
              </a:stretch>
            </p:blipFill>
            <p:spPr>
              <a:xfrm>
                <a:off x="7046983" y="2579939"/>
                <a:ext cx="1669357" cy="1186308"/>
              </a:xfrm>
              <a:prstGeom prst="rect">
                <a:avLst/>
              </a:prstGeom>
            </p:spPr>
          </p:pic>
          <p:grpSp>
            <p:nvGrpSpPr>
              <p:cNvPr id="85" name="群組 84">
                <a:extLst>
                  <a:ext uri="{FF2B5EF4-FFF2-40B4-BE49-F238E27FC236}">
                    <a16:creationId xmlns:a16="http://schemas.microsoft.com/office/drawing/2014/main" id="{5B8F5710-20C6-40C7-928F-EA9119D59A83}"/>
                  </a:ext>
                </a:extLst>
              </p:cNvPr>
              <p:cNvGrpSpPr/>
              <p:nvPr/>
            </p:nvGrpSpPr>
            <p:grpSpPr>
              <a:xfrm>
                <a:off x="7905551" y="2986312"/>
                <a:ext cx="447558" cy="417074"/>
                <a:chOff x="10500469" y="3109879"/>
                <a:chExt cx="447558" cy="417074"/>
              </a:xfrm>
            </p:grpSpPr>
            <p:pic>
              <p:nvPicPr>
                <p:cNvPr id="86" name="圖片 85">
                  <a:extLst>
                    <a:ext uri="{FF2B5EF4-FFF2-40B4-BE49-F238E27FC236}">
                      <a16:creationId xmlns:a16="http://schemas.microsoft.com/office/drawing/2014/main" id="{C4E16CD4-20EC-4512-916B-50BC5B7C670F}"/>
                    </a:ext>
                  </a:extLst>
                </p:cNvPr>
                <p:cNvPicPr>
                  <a:picLocks noChangeAspect="1"/>
                </p:cNvPicPr>
                <p:nvPr/>
              </p:nvPicPr>
              <p:blipFill>
                <a:blip r:embed="rId12"/>
                <a:stretch>
                  <a:fillRect/>
                </a:stretch>
              </p:blipFill>
              <p:spPr>
                <a:xfrm>
                  <a:off x="10505312" y="3109879"/>
                  <a:ext cx="427918" cy="417074"/>
                </a:xfrm>
                <a:prstGeom prst="rect">
                  <a:avLst/>
                </a:prstGeom>
              </p:spPr>
            </p:pic>
            <p:sp>
              <p:nvSpPr>
                <p:cNvPr id="87" name="TextBox 15">
                  <a:extLst>
                    <a:ext uri="{FF2B5EF4-FFF2-40B4-BE49-F238E27FC236}">
                      <a16:creationId xmlns:a16="http://schemas.microsoft.com/office/drawing/2014/main" id="{0AEE3F44-0502-4FA4-B96A-D40F842ACDF3}"/>
                    </a:ext>
                  </a:extLst>
                </p:cNvPr>
                <p:cNvSpPr txBox="1"/>
                <p:nvPr/>
              </p:nvSpPr>
              <p:spPr>
                <a:xfrm>
                  <a:off x="10500469" y="3206868"/>
                  <a:ext cx="447558" cy="307777"/>
                </a:xfrm>
                <a:prstGeom prst="rect">
                  <a:avLst/>
                </a:prstGeom>
                <a:noFill/>
              </p:spPr>
              <p:txBody>
                <a:bodyPr wrap="none" rtlCol="0">
                  <a:spAutoFit/>
                </a:bodyPr>
                <a:lstStyle/>
                <a:p>
                  <a:r>
                    <a:rPr lang="en-US" altLang="zh-TW" sz="1400" b="1">
                      <a:solidFill>
                        <a:schemeClr val="bg1"/>
                      </a:solidFill>
                    </a:rPr>
                    <a:t>VM</a:t>
                  </a:r>
                  <a:endParaRPr lang="en-US" sz="1400" b="1">
                    <a:solidFill>
                      <a:schemeClr val="bg1"/>
                    </a:solidFill>
                  </a:endParaRPr>
                </a:p>
              </p:txBody>
            </p:sp>
          </p:grpSp>
        </p:grpSp>
        <p:pic>
          <p:nvPicPr>
            <p:cNvPr id="83" name="圖片 82" descr="一張含有 美工圖案 的圖片&#10;&#10;自動產生的描述">
              <a:extLst>
                <a:ext uri="{FF2B5EF4-FFF2-40B4-BE49-F238E27FC236}">
                  <a16:creationId xmlns:a16="http://schemas.microsoft.com/office/drawing/2014/main" id="{74DD99A8-265C-4311-B17F-08B4F31F169D}"/>
                </a:ext>
              </a:extLst>
            </p:cNvPr>
            <p:cNvPicPr>
              <a:picLocks noChangeAspect="1"/>
            </p:cNvPicPr>
            <p:nvPr/>
          </p:nvPicPr>
          <p:blipFill>
            <a:blip r:embed="rId14"/>
            <a:stretch>
              <a:fillRect/>
            </a:stretch>
          </p:blipFill>
          <p:spPr>
            <a:xfrm>
              <a:off x="9829709" y="2887833"/>
              <a:ext cx="614003" cy="614003"/>
            </a:xfrm>
            <a:prstGeom prst="rect">
              <a:avLst/>
            </a:prstGeom>
          </p:spPr>
        </p:pic>
      </p:grpSp>
    </p:spTree>
    <p:extLst>
      <p:ext uri="{BB962C8B-B14F-4D97-AF65-F5344CB8AC3E}">
        <p14:creationId xmlns:p14="http://schemas.microsoft.com/office/powerpoint/2010/main" val="23980730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2509A617-FA8D-41BD-B98A-BB8150F07DBE}"/>
              </a:ext>
            </a:extLst>
          </p:cNvPr>
          <p:cNvSpPr>
            <a:spLocks noGrp="1"/>
          </p:cNvSpPr>
          <p:nvPr>
            <p:ph idx="1"/>
          </p:nvPr>
        </p:nvSpPr>
        <p:spPr>
          <a:xfrm>
            <a:off x="773488" y="2798053"/>
            <a:ext cx="3834023" cy="2227392"/>
          </a:xfrm>
        </p:spPr>
        <p:txBody>
          <a:bodyPr vert="horz" lIns="91440" tIns="45720" rIns="91440" bIns="45720" rtlCol="0" anchor="t">
            <a:normAutofit/>
          </a:bodyPr>
          <a:lstStyle/>
          <a:p>
            <a:pPr marL="0" indent="0">
              <a:lnSpc>
                <a:spcPct val="100000"/>
              </a:lnSpc>
              <a:buNone/>
            </a:pPr>
            <a:r>
              <a:rPr lang="en-US" altLang="zh-TW" sz="2600" b="1">
                <a:latin typeface="Arial"/>
                <a:ea typeface="微軟正黑體"/>
                <a:cs typeface="Arial"/>
              </a:rPr>
              <a:t>Download</a:t>
            </a:r>
            <a:r>
              <a:rPr lang="zh-TW" altLang="en-US" sz="2600" b="1">
                <a:latin typeface="Arial"/>
                <a:ea typeface="微軟正黑體"/>
                <a:cs typeface="Arial"/>
              </a:rPr>
              <a:t> </a:t>
            </a:r>
            <a:r>
              <a:rPr lang="en-US" altLang="zh-TW" sz="2600" b="1">
                <a:latin typeface="Arial"/>
                <a:ea typeface="微軟正黑體"/>
                <a:cs typeface="Arial"/>
              </a:rPr>
              <a:t>PCoIP</a:t>
            </a:r>
            <a:r>
              <a:rPr lang="zh-TW" altLang="en-US" sz="2600" b="1">
                <a:latin typeface="Arial"/>
                <a:ea typeface="微軟正黑體"/>
                <a:cs typeface="Arial"/>
              </a:rPr>
              <a:t> </a:t>
            </a:r>
            <a:r>
              <a:rPr lang="en-US" altLang="zh-TW" sz="2600" b="1">
                <a:latin typeface="Arial"/>
                <a:ea typeface="微軟正黑體"/>
                <a:cs typeface="Arial"/>
              </a:rPr>
              <a:t>Hosts</a:t>
            </a:r>
            <a:r>
              <a:rPr lang="zh-TW" altLang="en-US" sz="2600" b="1">
                <a:latin typeface="Arial"/>
                <a:ea typeface="微軟正黑體"/>
                <a:cs typeface="Arial"/>
              </a:rPr>
              <a:t> </a:t>
            </a:r>
            <a:r>
              <a:rPr lang="en-US" altLang="zh-TW" sz="2600" b="1">
                <a:latin typeface="Arial"/>
                <a:ea typeface="微軟正黑體"/>
                <a:cs typeface="Arial"/>
              </a:rPr>
              <a:t>Agent</a:t>
            </a:r>
            <a:r>
              <a:rPr lang="zh-TW" altLang="en-US" sz="2600" b="1">
                <a:latin typeface="Arial"/>
                <a:ea typeface="微軟正黑體"/>
                <a:cs typeface="Arial"/>
              </a:rPr>
              <a:t> </a:t>
            </a:r>
            <a:r>
              <a:rPr lang="en-US" altLang="zh-TW" sz="2600" b="1">
                <a:latin typeface="Arial"/>
                <a:ea typeface="微軟正黑體"/>
                <a:cs typeface="Arial"/>
              </a:rPr>
              <a:t>and</a:t>
            </a:r>
            <a:r>
              <a:rPr lang="zh-TW" altLang="en-US" sz="2600" b="1">
                <a:latin typeface="Arial"/>
                <a:ea typeface="微軟正黑體"/>
                <a:cs typeface="Arial"/>
              </a:rPr>
              <a:t> </a:t>
            </a:r>
            <a:r>
              <a:rPr lang="en-US" altLang="zh-TW" sz="2600" b="1">
                <a:latin typeface="Arial"/>
                <a:ea typeface="微軟正黑體"/>
                <a:cs typeface="Arial"/>
              </a:rPr>
              <a:t>install</a:t>
            </a:r>
            <a:r>
              <a:rPr lang="zh-TW" altLang="en-US" sz="2600" b="1">
                <a:latin typeface="Arial"/>
                <a:ea typeface="微軟正黑體"/>
                <a:cs typeface="Arial"/>
              </a:rPr>
              <a:t> </a:t>
            </a:r>
            <a:r>
              <a:rPr lang="en-US" altLang="zh-TW" sz="2600" b="1">
                <a:latin typeface="Arial"/>
                <a:ea typeface="微軟正黑體"/>
                <a:cs typeface="Arial"/>
              </a:rPr>
              <a:t>it</a:t>
            </a:r>
            <a:r>
              <a:rPr lang="zh-TW" altLang="en-US" sz="2600" b="1">
                <a:latin typeface="Arial"/>
                <a:ea typeface="微軟正黑體"/>
                <a:cs typeface="Arial"/>
              </a:rPr>
              <a:t> </a:t>
            </a:r>
            <a:r>
              <a:rPr lang="en-US" altLang="zh-TW" sz="2600" b="1">
                <a:latin typeface="Arial"/>
                <a:ea typeface="微軟正黑體"/>
                <a:cs typeface="Arial"/>
              </a:rPr>
              <a:t>on</a:t>
            </a:r>
            <a:r>
              <a:rPr lang="zh-TW" altLang="en-US" sz="2600" b="1">
                <a:latin typeface="Arial"/>
                <a:ea typeface="微軟正黑體"/>
                <a:cs typeface="Arial"/>
              </a:rPr>
              <a:t> </a:t>
            </a:r>
            <a:r>
              <a:rPr lang="en-US" altLang="zh-TW" sz="2600" b="1">
                <a:latin typeface="Arial"/>
                <a:ea typeface="微軟正黑體"/>
                <a:cs typeface="Arial"/>
              </a:rPr>
              <a:t>the</a:t>
            </a:r>
            <a:r>
              <a:rPr lang="zh-TW" altLang="en-US" sz="2600" b="1">
                <a:latin typeface="Arial"/>
                <a:ea typeface="微軟正黑體"/>
                <a:cs typeface="Arial"/>
              </a:rPr>
              <a:t> </a:t>
            </a:r>
            <a:r>
              <a:rPr lang="en-US" altLang="zh-TW" sz="2600" b="1">
                <a:latin typeface="Arial"/>
                <a:ea typeface="微軟正黑體"/>
                <a:cs typeface="Arial"/>
              </a:rPr>
              <a:t>VM.</a:t>
            </a:r>
          </a:p>
        </p:txBody>
      </p:sp>
      <p:sp>
        <p:nvSpPr>
          <p:cNvPr id="2" name="標題 1">
            <a:extLst>
              <a:ext uri="{FF2B5EF4-FFF2-40B4-BE49-F238E27FC236}">
                <a16:creationId xmlns:a16="http://schemas.microsoft.com/office/drawing/2014/main" id="{0B053087-BBC4-45D5-B6E0-C0FA65DA33AC}"/>
              </a:ext>
            </a:extLst>
          </p:cNvPr>
          <p:cNvSpPr>
            <a:spLocks noGrp="1"/>
          </p:cNvSpPr>
          <p:nvPr>
            <p:ph type="title"/>
          </p:nvPr>
        </p:nvSpPr>
        <p:spPr/>
        <p:txBody>
          <a:bodyPr/>
          <a:lstStyle/>
          <a:p>
            <a:r>
              <a:rPr lang="en-US" altLang="zh-TW" err="1"/>
              <a:t>Teradici</a:t>
            </a:r>
            <a:r>
              <a:rPr lang="zh-TW" altLang="en-US"/>
              <a:t> </a:t>
            </a:r>
            <a:r>
              <a:rPr lang="en-US" altLang="zh-TW"/>
              <a:t>CAS</a:t>
            </a:r>
            <a:r>
              <a:rPr lang="zh-TW" altLang="en-US"/>
              <a:t> </a:t>
            </a:r>
            <a:r>
              <a:rPr lang="en-US" altLang="zh-TW"/>
              <a:t>Installation</a:t>
            </a:r>
            <a:endParaRPr lang="zh-TW" altLang="en-US"/>
          </a:p>
        </p:txBody>
      </p:sp>
      <p:grpSp>
        <p:nvGrpSpPr>
          <p:cNvPr id="4" name="群組 3">
            <a:extLst>
              <a:ext uri="{FF2B5EF4-FFF2-40B4-BE49-F238E27FC236}">
                <a16:creationId xmlns:a16="http://schemas.microsoft.com/office/drawing/2014/main" id="{7CD2A9C8-72FF-4F4D-B6F1-61A6880297D7}"/>
              </a:ext>
            </a:extLst>
          </p:cNvPr>
          <p:cNvGrpSpPr/>
          <p:nvPr/>
        </p:nvGrpSpPr>
        <p:grpSpPr>
          <a:xfrm>
            <a:off x="2305689" y="1673679"/>
            <a:ext cx="1000936" cy="1069521"/>
            <a:chOff x="419910" y="3099906"/>
            <a:chExt cx="1000936" cy="1069521"/>
          </a:xfrm>
        </p:grpSpPr>
        <p:grpSp>
          <p:nvGrpSpPr>
            <p:cNvPr id="5" name="群組 4">
              <a:extLst>
                <a:ext uri="{FF2B5EF4-FFF2-40B4-BE49-F238E27FC236}">
                  <a16:creationId xmlns:a16="http://schemas.microsoft.com/office/drawing/2014/main" id="{148F468D-840E-40BD-8F92-1F1BC48D40AA}"/>
                </a:ext>
              </a:extLst>
            </p:cNvPr>
            <p:cNvGrpSpPr/>
            <p:nvPr/>
          </p:nvGrpSpPr>
          <p:grpSpPr>
            <a:xfrm>
              <a:off x="419910" y="3099906"/>
              <a:ext cx="1000936" cy="1069521"/>
              <a:chOff x="186828" y="4498002"/>
              <a:chExt cx="1000936" cy="1069521"/>
            </a:xfrm>
          </p:grpSpPr>
          <p:pic>
            <p:nvPicPr>
              <p:cNvPr id="8" name="圖片 7">
                <a:extLst>
                  <a:ext uri="{FF2B5EF4-FFF2-40B4-BE49-F238E27FC236}">
                    <a16:creationId xmlns:a16="http://schemas.microsoft.com/office/drawing/2014/main" id="{F7799C90-F08E-4282-9670-AAF7BB66BD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92831"/>
              <a:stretch/>
            </p:blipFill>
            <p:spPr>
              <a:xfrm flipH="1">
                <a:off x="687418" y="4498002"/>
                <a:ext cx="500346" cy="1069521"/>
              </a:xfrm>
              <a:prstGeom prst="rect">
                <a:avLst/>
              </a:prstGeom>
            </p:spPr>
          </p:pic>
          <p:pic>
            <p:nvPicPr>
              <p:cNvPr id="9" name="圖片 8">
                <a:extLst>
                  <a:ext uri="{FF2B5EF4-FFF2-40B4-BE49-F238E27FC236}">
                    <a16:creationId xmlns:a16="http://schemas.microsoft.com/office/drawing/2014/main" id="{0A9E65CE-FAF4-4BD9-AABB-3700D233A6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92210"/>
              <a:stretch/>
            </p:blipFill>
            <p:spPr>
              <a:xfrm>
                <a:off x="186828" y="4498002"/>
                <a:ext cx="500590" cy="1069222"/>
              </a:xfrm>
              <a:prstGeom prst="rect">
                <a:avLst/>
              </a:prstGeom>
            </p:spPr>
          </p:pic>
        </p:grpSp>
        <p:sp>
          <p:nvSpPr>
            <p:cNvPr id="6" name="TextBox 3">
              <a:extLst>
                <a:ext uri="{FF2B5EF4-FFF2-40B4-BE49-F238E27FC236}">
                  <a16:creationId xmlns:a16="http://schemas.microsoft.com/office/drawing/2014/main" id="{8648A11E-CDD1-4741-88CE-4A8380191FCD}"/>
                </a:ext>
              </a:extLst>
            </p:cNvPr>
            <p:cNvSpPr txBox="1"/>
            <p:nvPr/>
          </p:nvSpPr>
          <p:spPr>
            <a:xfrm>
              <a:off x="644026" y="3242560"/>
              <a:ext cx="575799" cy="307777"/>
            </a:xfrm>
            <a:prstGeom prst="rect">
              <a:avLst/>
            </a:prstGeom>
            <a:noFill/>
          </p:spPr>
          <p:txBody>
            <a:bodyPr wrap="none" rtlCol="0">
              <a:spAutoFit/>
            </a:bodyPr>
            <a:lstStyle/>
            <a:p>
              <a:r>
                <a:rPr lang="en-US" altLang="zh-TW" sz="1400" b="1">
                  <a:latin typeface="微軟正黑體" panose="020B0604030504040204" pitchFamily="34" charset="-120"/>
                  <a:ea typeface="微軟正黑體" panose="020B0604030504040204" pitchFamily="34" charset="-120"/>
                </a:rPr>
                <a:t>Step</a:t>
              </a:r>
            </a:p>
          </p:txBody>
        </p:sp>
        <p:sp>
          <p:nvSpPr>
            <p:cNvPr id="7" name="矩形 6">
              <a:extLst>
                <a:ext uri="{FF2B5EF4-FFF2-40B4-BE49-F238E27FC236}">
                  <a16:creationId xmlns:a16="http://schemas.microsoft.com/office/drawing/2014/main" id="{2278A936-7421-41EB-9619-15E259304CA8}"/>
                </a:ext>
              </a:extLst>
            </p:cNvPr>
            <p:cNvSpPr/>
            <p:nvPr/>
          </p:nvSpPr>
          <p:spPr>
            <a:xfrm>
              <a:off x="619903" y="3363448"/>
              <a:ext cx="526106" cy="584775"/>
            </a:xfrm>
            <a:prstGeom prst="rect">
              <a:avLst/>
            </a:prstGeom>
          </p:spPr>
          <p:txBody>
            <a:bodyPr wrap="none">
              <a:spAutoFit/>
            </a:bodyPr>
            <a:lstStyle/>
            <a:p>
              <a:r>
                <a:rPr lang="zh-TW" altLang="en-US" sz="3200" b="1">
                  <a:latin typeface="Arial" panose="020B0604020202020204" pitchFamily="34" charset="0"/>
                  <a:ea typeface="微軟正黑體" panose="020B0604030504040204" pitchFamily="34" charset="-120"/>
                  <a:cs typeface="Arial" panose="020B0604020202020204" pitchFamily="34" charset="0"/>
                </a:rPr>
                <a:t> </a:t>
              </a:r>
              <a:r>
                <a:rPr lang="en-US" altLang="zh-TW" sz="3200" b="1">
                  <a:latin typeface="Arial" panose="020B0604020202020204" pitchFamily="34" charset="0"/>
                  <a:ea typeface="微軟正黑體" panose="020B0604030504040204" pitchFamily="34" charset="-120"/>
                  <a:cs typeface="Arial" panose="020B0604020202020204" pitchFamily="34" charset="0"/>
                </a:rPr>
                <a:t>1</a:t>
              </a:r>
            </a:p>
          </p:txBody>
        </p:sp>
      </p:grpSp>
      <p:grpSp>
        <p:nvGrpSpPr>
          <p:cNvPr id="10" name="群組 9">
            <a:extLst>
              <a:ext uri="{FF2B5EF4-FFF2-40B4-BE49-F238E27FC236}">
                <a16:creationId xmlns:a16="http://schemas.microsoft.com/office/drawing/2014/main" id="{DCF7983A-5A2B-496B-B702-244E8B1F4A13}"/>
              </a:ext>
            </a:extLst>
          </p:cNvPr>
          <p:cNvGrpSpPr/>
          <p:nvPr/>
        </p:nvGrpSpPr>
        <p:grpSpPr>
          <a:xfrm>
            <a:off x="5875899" y="1673679"/>
            <a:ext cx="1000936" cy="1069521"/>
            <a:chOff x="419910" y="3099906"/>
            <a:chExt cx="1000936" cy="1069521"/>
          </a:xfrm>
        </p:grpSpPr>
        <p:grpSp>
          <p:nvGrpSpPr>
            <p:cNvPr id="11" name="群組 10">
              <a:extLst>
                <a:ext uri="{FF2B5EF4-FFF2-40B4-BE49-F238E27FC236}">
                  <a16:creationId xmlns:a16="http://schemas.microsoft.com/office/drawing/2014/main" id="{55C6F9B0-C1BF-4D6F-ACC3-38EA5D73E48C}"/>
                </a:ext>
              </a:extLst>
            </p:cNvPr>
            <p:cNvGrpSpPr/>
            <p:nvPr/>
          </p:nvGrpSpPr>
          <p:grpSpPr>
            <a:xfrm>
              <a:off x="419910" y="3099906"/>
              <a:ext cx="1000936" cy="1069521"/>
              <a:chOff x="186828" y="4498002"/>
              <a:chExt cx="1000936" cy="1069521"/>
            </a:xfrm>
          </p:grpSpPr>
          <p:pic>
            <p:nvPicPr>
              <p:cNvPr id="14" name="圖片 13">
                <a:extLst>
                  <a:ext uri="{FF2B5EF4-FFF2-40B4-BE49-F238E27FC236}">
                    <a16:creationId xmlns:a16="http://schemas.microsoft.com/office/drawing/2014/main" id="{E1ABF23B-6C27-4EE2-BAB2-AAC7BAA06BA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92831"/>
              <a:stretch/>
            </p:blipFill>
            <p:spPr>
              <a:xfrm flipH="1">
                <a:off x="687418" y="4498002"/>
                <a:ext cx="500346" cy="1069521"/>
              </a:xfrm>
              <a:prstGeom prst="rect">
                <a:avLst/>
              </a:prstGeom>
            </p:spPr>
          </p:pic>
          <p:pic>
            <p:nvPicPr>
              <p:cNvPr id="15" name="圖片 14">
                <a:extLst>
                  <a:ext uri="{FF2B5EF4-FFF2-40B4-BE49-F238E27FC236}">
                    <a16:creationId xmlns:a16="http://schemas.microsoft.com/office/drawing/2014/main" id="{271C25B7-BA5D-44F5-B0E3-42CC902AA95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92210"/>
              <a:stretch/>
            </p:blipFill>
            <p:spPr>
              <a:xfrm>
                <a:off x="186828" y="4498002"/>
                <a:ext cx="500590" cy="1069222"/>
              </a:xfrm>
              <a:prstGeom prst="rect">
                <a:avLst/>
              </a:prstGeom>
            </p:spPr>
          </p:pic>
        </p:grpSp>
        <p:sp>
          <p:nvSpPr>
            <p:cNvPr id="12" name="TextBox 3">
              <a:extLst>
                <a:ext uri="{FF2B5EF4-FFF2-40B4-BE49-F238E27FC236}">
                  <a16:creationId xmlns:a16="http://schemas.microsoft.com/office/drawing/2014/main" id="{9F3D95B5-5D0C-4F0F-A3F8-8473AF9BBFF2}"/>
                </a:ext>
              </a:extLst>
            </p:cNvPr>
            <p:cNvSpPr txBox="1"/>
            <p:nvPr/>
          </p:nvSpPr>
          <p:spPr>
            <a:xfrm>
              <a:off x="644026" y="3242560"/>
              <a:ext cx="575799" cy="307777"/>
            </a:xfrm>
            <a:prstGeom prst="rect">
              <a:avLst/>
            </a:prstGeom>
            <a:noFill/>
          </p:spPr>
          <p:txBody>
            <a:bodyPr wrap="none" rtlCol="0">
              <a:spAutoFit/>
            </a:bodyPr>
            <a:lstStyle/>
            <a:p>
              <a:r>
                <a:rPr lang="en-US" altLang="zh-TW" sz="1400" b="1">
                  <a:latin typeface="微軟正黑體" panose="020B0604030504040204" pitchFamily="34" charset="-120"/>
                  <a:ea typeface="微軟正黑體" panose="020B0604030504040204" pitchFamily="34" charset="-120"/>
                </a:rPr>
                <a:t>Step</a:t>
              </a:r>
            </a:p>
          </p:txBody>
        </p:sp>
        <p:sp>
          <p:nvSpPr>
            <p:cNvPr id="13" name="矩形 12">
              <a:extLst>
                <a:ext uri="{FF2B5EF4-FFF2-40B4-BE49-F238E27FC236}">
                  <a16:creationId xmlns:a16="http://schemas.microsoft.com/office/drawing/2014/main" id="{EEDBB108-3907-416E-A371-462177020473}"/>
                </a:ext>
              </a:extLst>
            </p:cNvPr>
            <p:cNvSpPr/>
            <p:nvPr/>
          </p:nvSpPr>
          <p:spPr>
            <a:xfrm>
              <a:off x="619903" y="3363448"/>
              <a:ext cx="526106" cy="584775"/>
            </a:xfrm>
            <a:prstGeom prst="rect">
              <a:avLst/>
            </a:prstGeom>
          </p:spPr>
          <p:txBody>
            <a:bodyPr wrap="none">
              <a:spAutoFit/>
            </a:bodyPr>
            <a:lstStyle/>
            <a:p>
              <a:r>
                <a:rPr lang="zh-TW" altLang="en-US" sz="3200" b="1">
                  <a:latin typeface="Arial" panose="020B0604020202020204" pitchFamily="34" charset="0"/>
                  <a:ea typeface="微軟正黑體" panose="020B0604030504040204" pitchFamily="34" charset="-120"/>
                  <a:cs typeface="Arial" panose="020B0604020202020204" pitchFamily="34" charset="0"/>
                </a:rPr>
                <a:t> </a:t>
              </a:r>
              <a:r>
                <a:rPr lang="en-US" altLang="zh-TW" sz="3200" b="1">
                  <a:latin typeface="Arial" panose="020B0604020202020204" pitchFamily="34" charset="0"/>
                  <a:ea typeface="微軟正黑體" panose="020B0604030504040204" pitchFamily="34" charset="-120"/>
                  <a:cs typeface="Arial" panose="020B0604020202020204" pitchFamily="34" charset="0"/>
                </a:rPr>
                <a:t>2</a:t>
              </a:r>
            </a:p>
          </p:txBody>
        </p:sp>
      </p:grpSp>
      <p:grpSp>
        <p:nvGrpSpPr>
          <p:cNvPr id="16" name="群組 15">
            <a:extLst>
              <a:ext uri="{FF2B5EF4-FFF2-40B4-BE49-F238E27FC236}">
                <a16:creationId xmlns:a16="http://schemas.microsoft.com/office/drawing/2014/main" id="{B34044A3-E137-4F9B-B565-95C89F7633F2}"/>
              </a:ext>
            </a:extLst>
          </p:cNvPr>
          <p:cNvGrpSpPr/>
          <p:nvPr/>
        </p:nvGrpSpPr>
        <p:grpSpPr>
          <a:xfrm>
            <a:off x="9605703" y="1673679"/>
            <a:ext cx="1000936" cy="1069521"/>
            <a:chOff x="419910" y="3099906"/>
            <a:chExt cx="1000936" cy="1069521"/>
          </a:xfrm>
        </p:grpSpPr>
        <p:grpSp>
          <p:nvGrpSpPr>
            <p:cNvPr id="17" name="群組 16">
              <a:extLst>
                <a:ext uri="{FF2B5EF4-FFF2-40B4-BE49-F238E27FC236}">
                  <a16:creationId xmlns:a16="http://schemas.microsoft.com/office/drawing/2014/main" id="{164153F8-C553-4E19-9E36-37DC4EBF7A4F}"/>
                </a:ext>
              </a:extLst>
            </p:cNvPr>
            <p:cNvGrpSpPr/>
            <p:nvPr/>
          </p:nvGrpSpPr>
          <p:grpSpPr>
            <a:xfrm>
              <a:off x="419910" y="3099906"/>
              <a:ext cx="1000936" cy="1069521"/>
              <a:chOff x="186828" y="4498002"/>
              <a:chExt cx="1000936" cy="1069521"/>
            </a:xfrm>
          </p:grpSpPr>
          <p:pic>
            <p:nvPicPr>
              <p:cNvPr id="20" name="圖片 19">
                <a:extLst>
                  <a:ext uri="{FF2B5EF4-FFF2-40B4-BE49-F238E27FC236}">
                    <a16:creationId xmlns:a16="http://schemas.microsoft.com/office/drawing/2014/main" id="{5B85AC2A-F8DA-429F-86C8-F6A7220D92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92831"/>
              <a:stretch/>
            </p:blipFill>
            <p:spPr>
              <a:xfrm flipH="1">
                <a:off x="687418" y="4498002"/>
                <a:ext cx="500346" cy="1069521"/>
              </a:xfrm>
              <a:prstGeom prst="rect">
                <a:avLst/>
              </a:prstGeom>
            </p:spPr>
          </p:pic>
          <p:pic>
            <p:nvPicPr>
              <p:cNvPr id="21" name="圖片 20">
                <a:extLst>
                  <a:ext uri="{FF2B5EF4-FFF2-40B4-BE49-F238E27FC236}">
                    <a16:creationId xmlns:a16="http://schemas.microsoft.com/office/drawing/2014/main" id="{5F6CEBC6-1DE7-4B6C-A180-7FEE1AF66A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92210"/>
              <a:stretch/>
            </p:blipFill>
            <p:spPr>
              <a:xfrm>
                <a:off x="186828" y="4498002"/>
                <a:ext cx="500590" cy="1069222"/>
              </a:xfrm>
              <a:prstGeom prst="rect">
                <a:avLst/>
              </a:prstGeom>
            </p:spPr>
          </p:pic>
        </p:grpSp>
        <p:sp>
          <p:nvSpPr>
            <p:cNvPr id="18" name="TextBox 3">
              <a:extLst>
                <a:ext uri="{FF2B5EF4-FFF2-40B4-BE49-F238E27FC236}">
                  <a16:creationId xmlns:a16="http://schemas.microsoft.com/office/drawing/2014/main" id="{F6EB019A-E95C-4917-A52F-D414000214B2}"/>
                </a:ext>
              </a:extLst>
            </p:cNvPr>
            <p:cNvSpPr txBox="1"/>
            <p:nvPr/>
          </p:nvSpPr>
          <p:spPr>
            <a:xfrm>
              <a:off x="644026" y="3242560"/>
              <a:ext cx="575799" cy="307777"/>
            </a:xfrm>
            <a:prstGeom prst="rect">
              <a:avLst/>
            </a:prstGeom>
            <a:noFill/>
          </p:spPr>
          <p:txBody>
            <a:bodyPr wrap="none" rtlCol="0">
              <a:spAutoFit/>
            </a:bodyPr>
            <a:lstStyle/>
            <a:p>
              <a:r>
                <a:rPr lang="en-US" altLang="zh-TW" sz="1400" b="1">
                  <a:latin typeface="微軟正黑體" panose="020B0604030504040204" pitchFamily="34" charset="-120"/>
                  <a:ea typeface="微軟正黑體" panose="020B0604030504040204" pitchFamily="34" charset="-120"/>
                </a:rPr>
                <a:t>Step</a:t>
              </a:r>
            </a:p>
          </p:txBody>
        </p:sp>
        <p:sp>
          <p:nvSpPr>
            <p:cNvPr id="19" name="矩形 18">
              <a:extLst>
                <a:ext uri="{FF2B5EF4-FFF2-40B4-BE49-F238E27FC236}">
                  <a16:creationId xmlns:a16="http://schemas.microsoft.com/office/drawing/2014/main" id="{0A2AB788-6100-42C6-901E-B544089ABC2F}"/>
                </a:ext>
              </a:extLst>
            </p:cNvPr>
            <p:cNvSpPr/>
            <p:nvPr/>
          </p:nvSpPr>
          <p:spPr>
            <a:xfrm>
              <a:off x="716300" y="3363448"/>
              <a:ext cx="543739" cy="584775"/>
            </a:xfrm>
            <a:prstGeom prst="rect">
              <a:avLst/>
            </a:prstGeom>
          </p:spPr>
          <p:txBody>
            <a:bodyPr wrap="square">
              <a:spAutoFit/>
            </a:bodyPr>
            <a:lstStyle/>
            <a:p>
              <a:r>
                <a:rPr lang="en-US" altLang="zh-TW" sz="3200" b="1">
                  <a:latin typeface="Arial" panose="020B0604020202020204" pitchFamily="34" charset="0"/>
                  <a:ea typeface="微軟正黑體" panose="020B0604030504040204" pitchFamily="34" charset="-120"/>
                  <a:cs typeface="Arial" panose="020B0604020202020204" pitchFamily="34" charset="0"/>
                </a:rPr>
                <a:t>3</a:t>
              </a:r>
            </a:p>
          </p:txBody>
        </p:sp>
      </p:grpSp>
      <p:sp>
        <p:nvSpPr>
          <p:cNvPr id="22" name="矩形 21">
            <a:extLst>
              <a:ext uri="{FF2B5EF4-FFF2-40B4-BE49-F238E27FC236}">
                <a16:creationId xmlns:a16="http://schemas.microsoft.com/office/drawing/2014/main" id="{BA6E5A6E-DB55-4F18-96E1-9D2F005A0734}"/>
              </a:ext>
            </a:extLst>
          </p:cNvPr>
          <p:cNvSpPr/>
          <p:nvPr/>
        </p:nvSpPr>
        <p:spPr>
          <a:xfrm>
            <a:off x="5076080" y="2809363"/>
            <a:ext cx="3429404" cy="892552"/>
          </a:xfrm>
          <a:prstGeom prst="rect">
            <a:avLst/>
          </a:prstGeom>
        </p:spPr>
        <p:txBody>
          <a:bodyPr wrap="square" anchor="t">
            <a:spAutoFit/>
          </a:bodyPr>
          <a:lstStyle/>
          <a:p>
            <a:r>
              <a:rPr lang="en-US" altLang="zh-TW" sz="2600" b="1">
                <a:latin typeface="Arial"/>
                <a:ea typeface="微軟正黑體"/>
                <a:cs typeface="Arial"/>
              </a:rPr>
              <a:t>Enter</a:t>
            </a:r>
            <a:r>
              <a:rPr lang="zh-TW" altLang="en-US" sz="2600" b="1">
                <a:latin typeface="Arial"/>
                <a:ea typeface="微軟正黑體"/>
                <a:cs typeface="Arial"/>
              </a:rPr>
              <a:t> </a:t>
            </a:r>
            <a:r>
              <a:rPr lang="en-US" altLang="zh-TW" sz="2600" b="1">
                <a:latin typeface="Arial"/>
                <a:ea typeface="微軟正黑體"/>
                <a:cs typeface="Arial"/>
              </a:rPr>
              <a:t>and</a:t>
            </a:r>
            <a:r>
              <a:rPr lang="zh-TW" altLang="en-US" sz="2600" b="1">
                <a:latin typeface="Arial"/>
                <a:ea typeface="微軟正黑體"/>
                <a:cs typeface="Arial"/>
              </a:rPr>
              <a:t> </a:t>
            </a:r>
            <a:r>
              <a:rPr lang="en-US" altLang="zh-TW" sz="2600" b="1">
                <a:latin typeface="Arial"/>
                <a:ea typeface="微軟正黑體"/>
                <a:cs typeface="Arial"/>
              </a:rPr>
              <a:t>validate</a:t>
            </a:r>
            <a:r>
              <a:rPr lang="zh-TW" altLang="en-US" sz="2600" b="1">
                <a:latin typeface="Arial"/>
                <a:ea typeface="微軟正黑體"/>
                <a:cs typeface="Arial"/>
              </a:rPr>
              <a:t> </a:t>
            </a:r>
            <a:r>
              <a:rPr lang="en-US" altLang="zh-TW" sz="2600" b="1">
                <a:latin typeface="Arial"/>
                <a:ea typeface="微軟正黑體"/>
                <a:cs typeface="Arial"/>
              </a:rPr>
              <a:t>the</a:t>
            </a:r>
            <a:r>
              <a:rPr lang="zh-TW" altLang="en-US" sz="2600" b="1">
                <a:latin typeface="Arial"/>
                <a:ea typeface="微軟正黑體"/>
                <a:cs typeface="Arial"/>
              </a:rPr>
              <a:t> </a:t>
            </a:r>
            <a:r>
              <a:rPr lang="en-US" altLang="zh-TW" sz="2600" b="1">
                <a:latin typeface="Arial"/>
                <a:ea typeface="微軟正黑體"/>
                <a:cs typeface="Arial"/>
              </a:rPr>
              <a:t>license.</a:t>
            </a:r>
            <a:endParaRPr lang="en-US" altLang="zh-TW" sz="2600" b="1">
              <a:latin typeface="Arial"/>
              <a:ea typeface="微軟正黑體" panose="020B0604030504040204" pitchFamily="34" charset="-120"/>
              <a:cs typeface="Arial"/>
            </a:endParaRPr>
          </a:p>
        </p:txBody>
      </p:sp>
      <p:sp>
        <p:nvSpPr>
          <p:cNvPr id="23" name="矩形 22">
            <a:extLst>
              <a:ext uri="{FF2B5EF4-FFF2-40B4-BE49-F238E27FC236}">
                <a16:creationId xmlns:a16="http://schemas.microsoft.com/office/drawing/2014/main" id="{4251C8B1-111F-4797-9798-171E60F829E7}"/>
              </a:ext>
            </a:extLst>
          </p:cNvPr>
          <p:cNvSpPr/>
          <p:nvPr/>
        </p:nvSpPr>
        <p:spPr>
          <a:xfrm>
            <a:off x="8584707" y="2812430"/>
            <a:ext cx="3312351" cy="1292662"/>
          </a:xfrm>
          <a:prstGeom prst="rect">
            <a:avLst/>
          </a:prstGeom>
        </p:spPr>
        <p:txBody>
          <a:bodyPr wrap="square" anchor="t">
            <a:spAutoFit/>
          </a:bodyPr>
          <a:lstStyle/>
          <a:p>
            <a:pPr marL="0" lvl="1"/>
            <a:r>
              <a:rPr lang="en-US" altLang="zh-TW" sz="2600" b="1">
                <a:latin typeface="Arial"/>
                <a:ea typeface="微軟正黑體"/>
                <a:cs typeface="Arial"/>
              </a:rPr>
              <a:t>Download</a:t>
            </a:r>
            <a:r>
              <a:rPr lang="zh-TW" altLang="en-US" sz="2600" b="1">
                <a:latin typeface="Arial"/>
                <a:ea typeface="微軟正黑體"/>
                <a:cs typeface="Arial"/>
              </a:rPr>
              <a:t> </a:t>
            </a:r>
            <a:r>
              <a:rPr lang="en-US" altLang="zh-TW" sz="2600" b="1">
                <a:latin typeface="Arial"/>
                <a:ea typeface="微軟正黑體"/>
                <a:cs typeface="Arial"/>
              </a:rPr>
              <a:t>Software</a:t>
            </a:r>
            <a:r>
              <a:rPr lang="zh-TW" altLang="en-US" sz="2600" b="1">
                <a:latin typeface="Arial"/>
                <a:ea typeface="微軟正黑體"/>
                <a:cs typeface="Arial"/>
              </a:rPr>
              <a:t> </a:t>
            </a:r>
            <a:r>
              <a:rPr lang="en-US" altLang="zh-TW" sz="2600" b="1">
                <a:latin typeface="Arial"/>
                <a:ea typeface="微軟正黑體"/>
                <a:cs typeface="Arial"/>
              </a:rPr>
              <a:t>Client</a:t>
            </a:r>
            <a:r>
              <a:rPr lang="zh-TW" altLang="en-US" sz="2600" b="1">
                <a:latin typeface="Arial"/>
                <a:ea typeface="微軟正黑體"/>
                <a:cs typeface="Arial"/>
              </a:rPr>
              <a:t> </a:t>
            </a:r>
            <a:r>
              <a:rPr lang="en-US" altLang="zh-TW" sz="2600" b="1">
                <a:latin typeface="Arial"/>
                <a:ea typeface="微軟正黑體"/>
                <a:cs typeface="Arial"/>
              </a:rPr>
              <a:t>and</a:t>
            </a:r>
            <a:r>
              <a:rPr lang="zh-TW" altLang="en-US" sz="2600" b="1">
                <a:latin typeface="Arial"/>
                <a:ea typeface="微軟正黑體"/>
                <a:cs typeface="Arial"/>
              </a:rPr>
              <a:t> </a:t>
            </a:r>
            <a:r>
              <a:rPr lang="en-US" altLang="zh-TW" sz="2600" b="1">
                <a:latin typeface="Arial"/>
                <a:ea typeface="微軟正黑體"/>
                <a:cs typeface="Arial"/>
              </a:rPr>
              <a:t>install</a:t>
            </a:r>
            <a:r>
              <a:rPr lang="zh-TW" altLang="en-US" sz="2600" b="1">
                <a:latin typeface="Arial"/>
                <a:ea typeface="微軟正黑體"/>
                <a:cs typeface="Arial"/>
              </a:rPr>
              <a:t> </a:t>
            </a:r>
            <a:r>
              <a:rPr lang="en-US" altLang="zh-TW" sz="2600" b="1">
                <a:latin typeface="Arial"/>
                <a:ea typeface="微軟正黑體"/>
                <a:cs typeface="Arial"/>
              </a:rPr>
              <a:t>it</a:t>
            </a:r>
            <a:r>
              <a:rPr lang="zh-TW" altLang="en-US" sz="2600" b="1">
                <a:latin typeface="Arial"/>
                <a:ea typeface="微軟正黑體"/>
                <a:cs typeface="Arial"/>
              </a:rPr>
              <a:t> </a:t>
            </a:r>
            <a:r>
              <a:rPr lang="en-US" altLang="zh-TW" sz="2600" b="1">
                <a:latin typeface="Arial"/>
                <a:ea typeface="微軟正黑體"/>
                <a:cs typeface="Arial"/>
              </a:rPr>
              <a:t>in</a:t>
            </a:r>
            <a:r>
              <a:rPr lang="zh-TW" altLang="en-US" sz="2600" b="1">
                <a:latin typeface="Arial"/>
                <a:ea typeface="微軟正黑體"/>
                <a:cs typeface="Arial"/>
              </a:rPr>
              <a:t> </a:t>
            </a:r>
            <a:r>
              <a:rPr lang="en-US" altLang="zh-TW" sz="2600" b="1">
                <a:latin typeface="Arial"/>
                <a:ea typeface="微軟正黑體"/>
                <a:cs typeface="Arial"/>
              </a:rPr>
              <a:t>your</a:t>
            </a:r>
            <a:r>
              <a:rPr lang="zh-TW" altLang="en-US" sz="2600" b="1">
                <a:latin typeface="Arial"/>
                <a:ea typeface="微軟正黑體"/>
                <a:cs typeface="Arial"/>
              </a:rPr>
              <a:t> </a:t>
            </a:r>
            <a:r>
              <a:rPr lang="en-US" altLang="zh-TW" sz="2600" b="1">
                <a:latin typeface="Arial"/>
                <a:ea typeface="微軟正黑體"/>
                <a:cs typeface="Arial"/>
              </a:rPr>
              <a:t>PC/laptop.</a:t>
            </a:r>
          </a:p>
        </p:txBody>
      </p:sp>
      <p:sp>
        <p:nvSpPr>
          <p:cNvPr id="24" name="矩形 23">
            <a:extLst>
              <a:ext uri="{FF2B5EF4-FFF2-40B4-BE49-F238E27FC236}">
                <a16:creationId xmlns:a16="http://schemas.microsoft.com/office/drawing/2014/main" id="{8EB6C6F8-B364-48C9-A432-899329238636}"/>
              </a:ext>
            </a:extLst>
          </p:cNvPr>
          <p:cNvSpPr/>
          <p:nvPr/>
        </p:nvSpPr>
        <p:spPr>
          <a:xfrm>
            <a:off x="723170" y="4486714"/>
            <a:ext cx="3688192" cy="830997"/>
          </a:xfrm>
          <a:prstGeom prst="rect">
            <a:avLst/>
          </a:prstGeom>
        </p:spPr>
        <p:txBody>
          <a:bodyPr wrap="square">
            <a:spAutoFit/>
          </a:bodyPr>
          <a:lstStyle/>
          <a:p>
            <a:pPr marL="0" lvl="1"/>
            <a:r>
              <a:rPr lang="en-US" altLang="zh-TW" sz="1600">
                <a:solidFill>
                  <a:srgbClr val="002060"/>
                </a:solidFill>
                <a:latin typeface="Arial" panose="020B0604020202020204" pitchFamily="34" charset="0"/>
                <a:ea typeface="微軟正黑體" panose="020B0604030504040204" pitchFamily="34" charset="-120"/>
                <a:cs typeface="Arial" panose="020B0604020202020204" pitchFamily="34" charset="0"/>
              </a:rPr>
              <a:t>Note:</a:t>
            </a:r>
            <a:r>
              <a:rPr lang="zh-TW" altLang="en-US" sz="1600">
                <a:solidFill>
                  <a:srgbClr val="002060"/>
                </a:solidFill>
                <a:latin typeface="Arial" panose="020B0604020202020204" pitchFamily="34" charset="0"/>
                <a:ea typeface="微軟正黑體" panose="020B0604030504040204" pitchFamily="34" charset="-120"/>
                <a:cs typeface="Arial" panose="020B0604020202020204" pitchFamily="34" charset="0"/>
              </a:rPr>
              <a:t> </a:t>
            </a:r>
            <a:r>
              <a:rPr lang="en-US" altLang="zh-TW" sz="1600">
                <a:solidFill>
                  <a:srgbClr val="002060"/>
                </a:solidFill>
                <a:latin typeface="Arial" panose="020B0604020202020204" pitchFamily="34" charset="0"/>
                <a:ea typeface="微軟正黑體" panose="020B0604030504040204" pitchFamily="34" charset="-120"/>
                <a:cs typeface="Arial" panose="020B0604020202020204" pitchFamily="34" charset="0"/>
              </a:rPr>
              <a:t>two</a:t>
            </a:r>
            <a:r>
              <a:rPr lang="zh-TW" altLang="en-US" sz="1600">
                <a:solidFill>
                  <a:srgbClr val="002060"/>
                </a:solidFill>
                <a:latin typeface="Arial" panose="020B0604020202020204" pitchFamily="34" charset="0"/>
                <a:ea typeface="微軟正黑體" panose="020B0604030504040204" pitchFamily="34" charset="-120"/>
                <a:cs typeface="Arial" panose="020B0604020202020204" pitchFamily="34" charset="0"/>
              </a:rPr>
              <a:t> </a:t>
            </a:r>
            <a:r>
              <a:rPr lang="en-US" altLang="zh-TW" sz="1600">
                <a:solidFill>
                  <a:srgbClr val="002060"/>
                </a:solidFill>
                <a:latin typeface="Arial" panose="020B0604020202020204" pitchFamily="34" charset="0"/>
                <a:ea typeface="微軟正黑體" panose="020B0604030504040204" pitchFamily="34" charset="-120"/>
                <a:cs typeface="Arial" panose="020B0604020202020204" pitchFamily="34" charset="0"/>
              </a:rPr>
              <a:t>different</a:t>
            </a:r>
            <a:r>
              <a:rPr lang="zh-TW" altLang="en-US" sz="1600">
                <a:solidFill>
                  <a:srgbClr val="002060"/>
                </a:solidFill>
                <a:latin typeface="Arial" panose="020B0604020202020204" pitchFamily="34" charset="0"/>
                <a:ea typeface="微軟正黑體" panose="020B0604030504040204" pitchFamily="34" charset="-120"/>
                <a:cs typeface="Arial" panose="020B0604020202020204" pitchFamily="34" charset="0"/>
              </a:rPr>
              <a:t> </a:t>
            </a:r>
            <a:r>
              <a:rPr lang="en-US" altLang="zh-TW" sz="1600">
                <a:solidFill>
                  <a:srgbClr val="002060"/>
                </a:solidFill>
                <a:latin typeface="Arial" panose="020B0604020202020204" pitchFamily="34" charset="0"/>
                <a:ea typeface="微軟正黑體" panose="020B0604030504040204" pitchFamily="34" charset="-120"/>
                <a:cs typeface="Arial" panose="020B0604020202020204" pitchFamily="34" charset="0"/>
              </a:rPr>
              <a:t>agents</a:t>
            </a:r>
            <a:r>
              <a:rPr lang="zh-TW" altLang="en-US" sz="1600">
                <a:solidFill>
                  <a:srgbClr val="002060"/>
                </a:solidFill>
                <a:latin typeface="Arial" panose="020B0604020202020204" pitchFamily="34" charset="0"/>
                <a:ea typeface="微軟正黑體" panose="020B0604030504040204" pitchFamily="34" charset="-120"/>
                <a:cs typeface="Arial" panose="020B0604020202020204" pitchFamily="34" charset="0"/>
              </a:rPr>
              <a:t> </a:t>
            </a:r>
            <a:r>
              <a:rPr lang="en-US" altLang="zh-TW" sz="1600">
                <a:solidFill>
                  <a:srgbClr val="002060"/>
                </a:solidFill>
                <a:latin typeface="Arial" panose="020B0604020202020204" pitchFamily="34" charset="0"/>
                <a:ea typeface="微軟正黑體" panose="020B0604030504040204" pitchFamily="34" charset="-120"/>
                <a:cs typeface="Arial" panose="020B0604020202020204" pitchFamily="34" charset="0"/>
              </a:rPr>
              <a:t>for</a:t>
            </a:r>
            <a:r>
              <a:rPr lang="zh-TW" altLang="en-US" sz="1600">
                <a:solidFill>
                  <a:srgbClr val="002060"/>
                </a:solidFill>
                <a:latin typeface="Arial" panose="020B0604020202020204" pitchFamily="34" charset="0"/>
                <a:ea typeface="微軟正黑體" panose="020B0604030504040204" pitchFamily="34" charset="-120"/>
                <a:cs typeface="Arial" panose="020B0604020202020204" pitchFamily="34" charset="0"/>
              </a:rPr>
              <a:t> </a:t>
            </a:r>
            <a:r>
              <a:rPr lang="en-US" altLang="zh-TW" sz="1600">
                <a:solidFill>
                  <a:srgbClr val="002060"/>
                </a:solidFill>
                <a:latin typeface="Arial" panose="020B0604020202020204" pitchFamily="34" charset="0"/>
                <a:ea typeface="微軟正黑體" panose="020B0604030504040204" pitchFamily="34" charset="-120"/>
                <a:cs typeface="Arial" panose="020B0604020202020204" pitchFamily="34" charset="0"/>
              </a:rPr>
              <a:t>Standard</a:t>
            </a:r>
            <a:r>
              <a:rPr lang="zh-TW" altLang="en-US" sz="1600">
                <a:solidFill>
                  <a:srgbClr val="002060"/>
                </a:solidFill>
                <a:latin typeface="Arial" panose="020B0604020202020204" pitchFamily="34" charset="0"/>
                <a:ea typeface="微軟正黑體" panose="020B0604030504040204" pitchFamily="34" charset="-120"/>
                <a:cs typeface="Arial" panose="020B0604020202020204" pitchFamily="34" charset="0"/>
              </a:rPr>
              <a:t> </a:t>
            </a:r>
            <a:r>
              <a:rPr lang="en-US" altLang="zh-TW" sz="1600">
                <a:solidFill>
                  <a:srgbClr val="002060"/>
                </a:solidFill>
                <a:latin typeface="Arial" panose="020B0604020202020204" pitchFamily="34" charset="0"/>
                <a:ea typeface="微軟正黑體" panose="020B0604030504040204" pitchFamily="34" charset="-120"/>
                <a:cs typeface="Arial" panose="020B0604020202020204" pitchFamily="34" charset="0"/>
              </a:rPr>
              <a:t>and</a:t>
            </a:r>
            <a:r>
              <a:rPr lang="zh-TW" altLang="en-US" sz="1600">
                <a:solidFill>
                  <a:srgbClr val="002060"/>
                </a:solidFill>
                <a:latin typeface="Arial" panose="020B0604020202020204" pitchFamily="34" charset="0"/>
                <a:ea typeface="微軟正黑體" panose="020B0604030504040204" pitchFamily="34" charset="-120"/>
                <a:cs typeface="Arial" panose="020B0604020202020204" pitchFamily="34" charset="0"/>
              </a:rPr>
              <a:t> </a:t>
            </a:r>
            <a:r>
              <a:rPr lang="en-US" altLang="zh-TW" sz="1600">
                <a:solidFill>
                  <a:srgbClr val="002060"/>
                </a:solidFill>
                <a:latin typeface="Arial" panose="020B0604020202020204" pitchFamily="34" charset="0"/>
                <a:ea typeface="微軟正黑體" panose="020B0604030504040204" pitchFamily="34" charset="-120"/>
                <a:cs typeface="Arial" panose="020B0604020202020204" pitchFamily="34" charset="0"/>
              </a:rPr>
              <a:t>Graphics,</a:t>
            </a:r>
            <a:r>
              <a:rPr lang="zh-TW" altLang="en-US" sz="1600">
                <a:solidFill>
                  <a:srgbClr val="002060"/>
                </a:solidFill>
                <a:latin typeface="Arial" panose="020B0604020202020204" pitchFamily="34" charset="0"/>
                <a:ea typeface="微軟正黑體" panose="020B0604030504040204" pitchFamily="34" charset="-120"/>
                <a:cs typeface="Arial" panose="020B0604020202020204" pitchFamily="34" charset="0"/>
              </a:rPr>
              <a:t> </a:t>
            </a:r>
            <a:r>
              <a:rPr lang="en-US" altLang="zh-TW" sz="1600">
                <a:solidFill>
                  <a:srgbClr val="002060"/>
                </a:solidFill>
                <a:latin typeface="Arial" panose="020B0604020202020204" pitchFamily="34" charset="0"/>
                <a:ea typeface="微軟正黑體" panose="020B0604030504040204" pitchFamily="34" charset="-120"/>
                <a:cs typeface="Arial" panose="020B0604020202020204" pitchFamily="34" charset="0"/>
              </a:rPr>
              <a:t>depending</a:t>
            </a:r>
            <a:r>
              <a:rPr lang="zh-TW" altLang="en-US" sz="1600">
                <a:solidFill>
                  <a:srgbClr val="002060"/>
                </a:solidFill>
                <a:latin typeface="Arial" panose="020B0604020202020204" pitchFamily="34" charset="0"/>
                <a:ea typeface="微軟正黑體" panose="020B0604030504040204" pitchFamily="34" charset="-120"/>
                <a:cs typeface="Arial" panose="020B0604020202020204" pitchFamily="34" charset="0"/>
              </a:rPr>
              <a:t> </a:t>
            </a:r>
            <a:r>
              <a:rPr lang="en-US" altLang="zh-TW" sz="1600">
                <a:solidFill>
                  <a:srgbClr val="002060"/>
                </a:solidFill>
                <a:latin typeface="Arial" panose="020B0604020202020204" pitchFamily="34" charset="0"/>
                <a:ea typeface="微軟正黑體" panose="020B0604030504040204" pitchFamily="34" charset="-120"/>
                <a:cs typeface="Arial" panose="020B0604020202020204" pitchFamily="34" charset="0"/>
              </a:rPr>
              <a:t>on</a:t>
            </a:r>
            <a:r>
              <a:rPr lang="zh-TW" altLang="en-US" sz="1600">
                <a:solidFill>
                  <a:srgbClr val="002060"/>
                </a:solidFill>
                <a:latin typeface="Arial" panose="020B0604020202020204" pitchFamily="34" charset="0"/>
                <a:ea typeface="微軟正黑體" panose="020B0604030504040204" pitchFamily="34" charset="-120"/>
                <a:cs typeface="Arial" panose="020B0604020202020204" pitchFamily="34" charset="0"/>
              </a:rPr>
              <a:t> </a:t>
            </a:r>
            <a:r>
              <a:rPr lang="en-US" altLang="zh-TW" sz="1600">
                <a:solidFill>
                  <a:srgbClr val="002060"/>
                </a:solidFill>
                <a:latin typeface="Arial" panose="020B0604020202020204" pitchFamily="34" charset="0"/>
                <a:ea typeface="微軟正黑體" panose="020B0604030504040204" pitchFamily="34" charset="-120"/>
                <a:cs typeface="Arial" panose="020B0604020202020204" pitchFamily="34" charset="0"/>
              </a:rPr>
              <a:t>GPU</a:t>
            </a:r>
            <a:r>
              <a:rPr lang="zh-TW" altLang="en-US" sz="1600">
                <a:solidFill>
                  <a:srgbClr val="002060"/>
                </a:solidFill>
                <a:latin typeface="Arial" panose="020B0604020202020204" pitchFamily="34" charset="0"/>
                <a:ea typeface="微軟正黑體" panose="020B0604030504040204" pitchFamily="34" charset="-120"/>
                <a:cs typeface="Arial" panose="020B0604020202020204" pitchFamily="34" charset="0"/>
              </a:rPr>
              <a:t> </a:t>
            </a:r>
            <a:r>
              <a:rPr lang="en-US" altLang="zh-TW" sz="1600">
                <a:solidFill>
                  <a:srgbClr val="002060"/>
                </a:solidFill>
                <a:latin typeface="Arial" panose="020B0604020202020204" pitchFamily="34" charset="0"/>
                <a:ea typeface="微軟正黑體" panose="020B0604030504040204" pitchFamily="34" charset="-120"/>
                <a:cs typeface="Arial" panose="020B0604020202020204" pitchFamily="34" charset="0"/>
              </a:rPr>
              <a:t>acceleration</a:t>
            </a:r>
            <a:r>
              <a:rPr lang="zh-TW" altLang="en-US" sz="1600">
                <a:solidFill>
                  <a:srgbClr val="002060"/>
                </a:solidFill>
                <a:latin typeface="Arial" panose="020B0604020202020204" pitchFamily="34" charset="0"/>
                <a:ea typeface="微軟正黑體" panose="020B0604030504040204" pitchFamily="34" charset="-120"/>
                <a:cs typeface="Arial" panose="020B0604020202020204" pitchFamily="34" charset="0"/>
              </a:rPr>
              <a:t> </a:t>
            </a:r>
            <a:r>
              <a:rPr lang="en-US" altLang="zh-TW" sz="1600">
                <a:solidFill>
                  <a:srgbClr val="002060"/>
                </a:solidFill>
                <a:latin typeface="Arial" panose="020B0604020202020204" pitchFamily="34" charset="0"/>
                <a:ea typeface="微軟正黑體" panose="020B0604030504040204" pitchFamily="34" charset="-120"/>
                <a:cs typeface="Arial" panose="020B0604020202020204" pitchFamily="34" charset="0"/>
              </a:rPr>
              <a:t>support</a:t>
            </a:r>
            <a:r>
              <a:rPr lang="zh-TW" altLang="en-US" sz="1600">
                <a:solidFill>
                  <a:srgbClr val="002060"/>
                </a:solidFill>
                <a:latin typeface="Arial" panose="020B0604020202020204" pitchFamily="34" charset="0"/>
                <a:ea typeface="微軟正黑體" panose="020B0604030504040204" pitchFamily="34" charset="-120"/>
                <a:cs typeface="Arial" panose="020B0604020202020204" pitchFamily="34" charset="0"/>
              </a:rPr>
              <a:t> </a:t>
            </a:r>
            <a:r>
              <a:rPr lang="en-US" altLang="zh-TW" sz="1600">
                <a:solidFill>
                  <a:srgbClr val="002060"/>
                </a:solidFill>
                <a:latin typeface="Arial" panose="020B0604020202020204" pitchFamily="34" charset="0"/>
                <a:ea typeface="微軟正黑體" panose="020B0604030504040204" pitchFamily="34" charset="-120"/>
                <a:cs typeface="Arial" panose="020B0604020202020204" pitchFamily="34" charset="0"/>
              </a:rPr>
              <a:t>or</a:t>
            </a:r>
            <a:r>
              <a:rPr lang="zh-TW" altLang="en-US" sz="1600">
                <a:solidFill>
                  <a:srgbClr val="002060"/>
                </a:solidFill>
                <a:latin typeface="Arial" panose="020B0604020202020204" pitchFamily="34" charset="0"/>
                <a:ea typeface="微軟正黑體" panose="020B0604030504040204" pitchFamily="34" charset="-120"/>
                <a:cs typeface="Arial" panose="020B0604020202020204" pitchFamily="34" charset="0"/>
              </a:rPr>
              <a:t> </a:t>
            </a:r>
            <a:r>
              <a:rPr lang="en-US" altLang="zh-TW" sz="1600">
                <a:solidFill>
                  <a:srgbClr val="002060"/>
                </a:solidFill>
                <a:latin typeface="Arial" panose="020B0604020202020204" pitchFamily="34" charset="0"/>
                <a:ea typeface="微軟正黑體" panose="020B0604030504040204" pitchFamily="34" charset="-120"/>
                <a:cs typeface="Arial" panose="020B0604020202020204" pitchFamily="34" charset="0"/>
              </a:rPr>
              <a:t>not.</a:t>
            </a:r>
            <a:r>
              <a:rPr lang="zh-TW" altLang="en-US" sz="1600">
                <a:solidFill>
                  <a:srgbClr val="002060"/>
                </a:solidFill>
                <a:latin typeface="Arial" panose="020B0604020202020204" pitchFamily="34" charset="0"/>
                <a:ea typeface="微軟正黑體" panose="020B0604030504040204" pitchFamily="34" charset="-120"/>
                <a:cs typeface="Arial" panose="020B0604020202020204" pitchFamily="34" charset="0"/>
              </a:rPr>
              <a:t> </a:t>
            </a:r>
            <a:endParaRPr lang="en-US" altLang="zh-TW" sz="1600">
              <a:solidFill>
                <a:srgbClr val="002060"/>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27" name="圖片 26" descr="一張含有 室外物品 的圖片&#10;&#10;自動產生的描述">
            <a:extLst>
              <a:ext uri="{FF2B5EF4-FFF2-40B4-BE49-F238E27FC236}">
                <a16:creationId xmlns:a16="http://schemas.microsoft.com/office/drawing/2014/main" id="{CB5BBD14-17AF-46BA-9D58-F46C90EEBCB3}"/>
              </a:ext>
            </a:extLst>
          </p:cNvPr>
          <p:cNvPicPr>
            <a:picLocks noChangeAspect="1"/>
          </p:cNvPicPr>
          <p:nvPr/>
        </p:nvPicPr>
        <p:blipFill rotWithShape="1">
          <a:blip r:embed="rId3"/>
          <a:srcRect r="18157" b="32142"/>
          <a:stretch/>
        </p:blipFill>
        <p:spPr>
          <a:xfrm flipV="1">
            <a:off x="9788769" y="-22319"/>
            <a:ext cx="2403231" cy="1430650"/>
          </a:xfrm>
          <a:prstGeom prst="rect">
            <a:avLst/>
          </a:prstGeom>
        </p:spPr>
      </p:pic>
    </p:spTree>
    <p:extLst>
      <p:ext uri="{BB962C8B-B14F-4D97-AF65-F5344CB8AC3E}">
        <p14:creationId xmlns:p14="http://schemas.microsoft.com/office/powerpoint/2010/main" val="3504745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EA58B014-DF9C-4BD1-A683-2C298B94C5DB}"/>
              </a:ext>
            </a:extLst>
          </p:cNvPr>
          <p:cNvPicPr>
            <a:picLocks noChangeAspect="1"/>
          </p:cNvPicPr>
          <p:nvPr/>
        </p:nvPicPr>
        <p:blipFill rotWithShape="1">
          <a:blip r:embed="rId2"/>
          <a:srcRect l="487" r="66902"/>
          <a:stretch/>
        </p:blipFill>
        <p:spPr>
          <a:xfrm>
            <a:off x="0" y="6096"/>
            <a:ext cx="4001632" cy="6851904"/>
          </a:xfrm>
          <a:prstGeom prst="rect">
            <a:avLst/>
          </a:prstGeom>
        </p:spPr>
      </p:pic>
      <p:sp>
        <p:nvSpPr>
          <p:cNvPr id="13" name="矩形: 圓角 12">
            <a:extLst>
              <a:ext uri="{FF2B5EF4-FFF2-40B4-BE49-F238E27FC236}">
                <a16:creationId xmlns:a16="http://schemas.microsoft.com/office/drawing/2014/main" id="{DB26BA80-4563-402D-B771-A2F1171189C7}"/>
              </a:ext>
            </a:extLst>
          </p:cNvPr>
          <p:cNvSpPr/>
          <p:nvPr/>
        </p:nvSpPr>
        <p:spPr>
          <a:xfrm>
            <a:off x="0" y="0"/>
            <a:ext cx="3984171" cy="6858000"/>
          </a:xfrm>
          <a:prstGeom prst="roundRect">
            <a:avLst>
              <a:gd name="adj" fmla="val 0"/>
            </a:avLst>
          </a:prstGeom>
          <a:solidFill>
            <a:srgbClr val="23A6C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7200" b="1">
              <a:solidFill>
                <a:schemeClr val="tx1"/>
              </a:solidFill>
              <a:latin typeface="Arial" panose="020B0604020202020204" pitchFamily="34" charset="0"/>
              <a:cs typeface="Arial" panose="020B0604020202020204" pitchFamily="34" charset="0"/>
            </a:endParaRPr>
          </a:p>
        </p:txBody>
      </p:sp>
      <p:sp>
        <p:nvSpPr>
          <p:cNvPr id="12" name="矩形 11">
            <a:extLst>
              <a:ext uri="{FF2B5EF4-FFF2-40B4-BE49-F238E27FC236}">
                <a16:creationId xmlns:a16="http://schemas.microsoft.com/office/drawing/2014/main" id="{100CC737-7E7F-4013-8D3A-D884CDC0265F}"/>
              </a:ext>
            </a:extLst>
          </p:cNvPr>
          <p:cNvSpPr/>
          <p:nvPr/>
        </p:nvSpPr>
        <p:spPr>
          <a:xfrm>
            <a:off x="3966519" y="0"/>
            <a:ext cx="8225481" cy="6858000"/>
          </a:xfrm>
          <a:prstGeom prst="rect">
            <a:avLst/>
          </a:prstGeom>
          <a:solidFill>
            <a:srgbClr val="122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圖片 8" descr="一張含有 螢幕擷取畫面 的圖片&#10;&#10;自動產生的描述">
            <a:extLst>
              <a:ext uri="{FF2B5EF4-FFF2-40B4-BE49-F238E27FC236}">
                <a16:creationId xmlns:a16="http://schemas.microsoft.com/office/drawing/2014/main" id="{28418C28-9639-48F3-812E-70A5BD6018AC}"/>
              </a:ext>
            </a:extLst>
          </p:cNvPr>
          <p:cNvPicPr>
            <a:picLocks noChangeAspect="1"/>
          </p:cNvPicPr>
          <p:nvPr/>
        </p:nvPicPr>
        <p:blipFill rotWithShape="1">
          <a:blip r:embed="rId3"/>
          <a:srcRect l="482" t="482"/>
          <a:stretch/>
        </p:blipFill>
        <p:spPr>
          <a:xfrm>
            <a:off x="4392869" y="852616"/>
            <a:ext cx="5810387" cy="3909967"/>
          </a:xfrm>
          <a:prstGeom prst="rect">
            <a:avLst/>
          </a:prstGeom>
          <a:ln>
            <a:solidFill>
              <a:schemeClr val="bg1">
                <a:lumMod val="95000"/>
              </a:schemeClr>
            </a:solidFill>
          </a:ln>
          <a:effectLst>
            <a:reflection blurRad="139700" stA="58000" endPos="27000" dist="88900" dir="5400000" sy="-100000" algn="bl" rotWithShape="0"/>
          </a:effectLst>
        </p:spPr>
      </p:pic>
      <p:pic>
        <p:nvPicPr>
          <p:cNvPr id="6" name="圖片 5" descr="一張含有 螢幕擷取畫面 的圖片&#10;&#10;自動產生的描述">
            <a:extLst>
              <a:ext uri="{FF2B5EF4-FFF2-40B4-BE49-F238E27FC236}">
                <a16:creationId xmlns:a16="http://schemas.microsoft.com/office/drawing/2014/main" id="{1FB88FB8-0B73-42E0-A33C-8B53A880B3F3}"/>
              </a:ext>
            </a:extLst>
          </p:cNvPr>
          <p:cNvPicPr>
            <a:picLocks noChangeAspect="1"/>
          </p:cNvPicPr>
          <p:nvPr/>
        </p:nvPicPr>
        <p:blipFill rotWithShape="1">
          <a:blip r:embed="rId4"/>
          <a:srcRect/>
          <a:stretch/>
        </p:blipFill>
        <p:spPr>
          <a:xfrm>
            <a:off x="7420577" y="2086291"/>
            <a:ext cx="4519767" cy="3436598"/>
          </a:xfrm>
          <a:prstGeom prst="rect">
            <a:avLst/>
          </a:prstGeom>
          <a:ln>
            <a:solidFill>
              <a:schemeClr val="bg1">
                <a:lumMod val="95000"/>
              </a:schemeClr>
            </a:solidFill>
          </a:ln>
          <a:effectLst>
            <a:reflection blurRad="139700" stA="58000" endPos="27000" dist="88900" dir="5400000" sy="-100000" algn="bl" rotWithShape="0"/>
          </a:effectLst>
        </p:spPr>
      </p:pic>
      <p:sp>
        <p:nvSpPr>
          <p:cNvPr id="2" name="矩形 1">
            <a:extLst>
              <a:ext uri="{FF2B5EF4-FFF2-40B4-BE49-F238E27FC236}">
                <a16:creationId xmlns:a16="http://schemas.microsoft.com/office/drawing/2014/main" id="{EACE530C-71A3-47F8-A54B-1E853D982EDC}"/>
              </a:ext>
            </a:extLst>
          </p:cNvPr>
          <p:cNvSpPr/>
          <p:nvPr/>
        </p:nvSpPr>
        <p:spPr>
          <a:xfrm>
            <a:off x="616465" y="2363079"/>
            <a:ext cx="2323072" cy="1015663"/>
          </a:xfrm>
          <a:prstGeom prst="rect">
            <a:avLst/>
          </a:prstGeom>
        </p:spPr>
        <p:txBody>
          <a:bodyPr wrap="none">
            <a:spAutoFit/>
          </a:bodyPr>
          <a:lstStyle/>
          <a:p>
            <a:pPr algn="ctr"/>
            <a:r>
              <a:rPr lang="en-US" altLang="zh-TW" sz="6000" b="1">
                <a:solidFill>
                  <a:schemeClr val="bg1"/>
                </a:solidFill>
                <a:latin typeface="Arial" panose="020B0604020202020204" pitchFamily="34" charset="0"/>
                <a:cs typeface="Arial" panose="020B0604020202020204" pitchFamily="34" charset="0"/>
              </a:rPr>
              <a:t>Demo</a:t>
            </a:r>
            <a:endParaRPr lang="zh-TW" altLang="en-US" sz="6000" b="1">
              <a:solidFill>
                <a:schemeClr val="bg1"/>
              </a:solidFill>
              <a:latin typeface="Arial" panose="020B0604020202020204" pitchFamily="34" charset="0"/>
              <a:cs typeface="Arial" panose="020B0604020202020204" pitchFamily="34" charset="0"/>
            </a:endParaRPr>
          </a:p>
        </p:txBody>
      </p:sp>
      <p:sp>
        <p:nvSpPr>
          <p:cNvPr id="7" name="矩形 6">
            <a:extLst>
              <a:ext uri="{FF2B5EF4-FFF2-40B4-BE49-F238E27FC236}">
                <a16:creationId xmlns:a16="http://schemas.microsoft.com/office/drawing/2014/main" id="{D32154B4-4FB3-4E6B-93A8-370F88566AF2}"/>
              </a:ext>
            </a:extLst>
          </p:cNvPr>
          <p:cNvSpPr/>
          <p:nvPr/>
        </p:nvSpPr>
        <p:spPr>
          <a:xfrm>
            <a:off x="4260214" y="4859567"/>
            <a:ext cx="6096000" cy="369332"/>
          </a:xfrm>
          <a:prstGeom prst="rect">
            <a:avLst/>
          </a:prstGeom>
        </p:spPr>
        <p:txBody>
          <a:bodyPr anchor="t">
            <a:spAutoFit/>
          </a:bodyPr>
          <a:lstStyle/>
          <a:p>
            <a:r>
              <a:rPr lang="en-US" altLang="zh-TW" b="1">
                <a:solidFill>
                  <a:schemeClr val="bg1"/>
                </a:solidFill>
                <a:latin typeface="微軟正黑體"/>
                <a:ea typeface="微軟正黑體"/>
              </a:rPr>
              <a:t>Connects</a:t>
            </a:r>
            <a:r>
              <a:rPr lang="zh-TW" altLang="en-US" b="1">
                <a:solidFill>
                  <a:schemeClr val="bg1"/>
                </a:solidFill>
                <a:latin typeface="微軟正黑體"/>
                <a:ea typeface="微軟正黑體"/>
              </a:rPr>
              <a:t> </a:t>
            </a:r>
            <a:r>
              <a:rPr lang="en-US" altLang="zh-TW" b="1">
                <a:solidFill>
                  <a:schemeClr val="bg1"/>
                </a:solidFill>
                <a:latin typeface="微軟正黑體"/>
                <a:ea typeface="微軟正黑體"/>
              </a:rPr>
              <a:t>to</a:t>
            </a:r>
            <a:r>
              <a:rPr lang="zh-TW" altLang="en-US" b="1">
                <a:solidFill>
                  <a:schemeClr val="bg1"/>
                </a:solidFill>
                <a:latin typeface="微軟正黑體"/>
                <a:ea typeface="微軟正黑體"/>
              </a:rPr>
              <a:t> a </a:t>
            </a:r>
            <a:r>
              <a:rPr lang="en-US" altLang="zh-TW" b="1">
                <a:solidFill>
                  <a:schemeClr val="bg1"/>
                </a:solidFill>
                <a:latin typeface="微軟正黑體"/>
                <a:ea typeface="微軟正黑體"/>
              </a:rPr>
              <a:t>PCoIP</a:t>
            </a:r>
            <a:r>
              <a:rPr lang="zh-TW" altLang="en-US" b="1">
                <a:solidFill>
                  <a:schemeClr val="bg1"/>
                </a:solidFill>
                <a:latin typeface="微軟正黑體"/>
                <a:ea typeface="微軟正黑體"/>
              </a:rPr>
              <a:t> </a:t>
            </a:r>
            <a:r>
              <a:rPr lang="en-US" altLang="zh-TW" b="1">
                <a:solidFill>
                  <a:schemeClr val="bg1"/>
                </a:solidFill>
                <a:latin typeface="微軟正黑體"/>
                <a:ea typeface="微軟正黑體"/>
              </a:rPr>
              <a:t>Agent</a:t>
            </a:r>
            <a:endParaRPr lang="zh-TW" altLang="en-US" b="1">
              <a:solidFill>
                <a:schemeClr val="bg1"/>
              </a:solidFill>
              <a:latin typeface="微軟正黑體"/>
              <a:ea typeface="微軟正黑體"/>
            </a:endParaRPr>
          </a:p>
        </p:txBody>
      </p:sp>
      <p:sp>
        <p:nvSpPr>
          <p:cNvPr id="10" name="矩形 9">
            <a:extLst>
              <a:ext uri="{FF2B5EF4-FFF2-40B4-BE49-F238E27FC236}">
                <a16:creationId xmlns:a16="http://schemas.microsoft.com/office/drawing/2014/main" id="{76E61B14-8A57-4135-8271-834498BD67C3}"/>
              </a:ext>
            </a:extLst>
          </p:cNvPr>
          <p:cNvSpPr/>
          <p:nvPr/>
        </p:nvSpPr>
        <p:spPr>
          <a:xfrm>
            <a:off x="7292047" y="5504528"/>
            <a:ext cx="6096000" cy="369332"/>
          </a:xfrm>
          <a:prstGeom prst="rect">
            <a:avLst/>
          </a:prstGeom>
        </p:spPr>
        <p:txBody>
          <a:bodyPr>
            <a:spAutoFit/>
          </a:bodyPr>
          <a:lstStyle/>
          <a:p>
            <a:r>
              <a:rPr lang="en-US" altLang="zh-TW" b="1">
                <a:solidFill>
                  <a:schemeClr val="bg1"/>
                </a:solidFill>
                <a:latin typeface="微軟正黑體" panose="020B0604030504040204" pitchFamily="34" charset="-120"/>
                <a:ea typeface="微軟正黑體" panose="020B0604030504040204" pitchFamily="34" charset="-120"/>
              </a:rPr>
              <a:t>Log</a:t>
            </a:r>
            <a:r>
              <a:rPr lang="zh-TW" altLang="en-US" b="1">
                <a:solidFill>
                  <a:schemeClr val="bg1"/>
                </a:solidFill>
                <a:latin typeface="微軟正黑體" panose="020B0604030504040204" pitchFamily="34" charset="-120"/>
                <a:ea typeface="微軟正黑體" panose="020B0604030504040204" pitchFamily="34" charset="-120"/>
              </a:rPr>
              <a:t> </a:t>
            </a:r>
            <a:r>
              <a:rPr lang="en-US" altLang="zh-TW" b="1">
                <a:solidFill>
                  <a:schemeClr val="bg1"/>
                </a:solidFill>
                <a:latin typeface="微軟正黑體" panose="020B0604030504040204" pitchFamily="34" charset="-120"/>
                <a:ea typeface="微軟正黑體" panose="020B0604030504040204" pitchFamily="34" charset="-120"/>
              </a:rPr>
              <a:t>in</a:t>
            </a:r>
            <a:r>
              <a:rPr lang="zh-TW" altLang="en-US" b="1">
                <a:solidFill>
                  <a:schemeClr val="bg1"/>
                </a:solidFill>
                <a:latin typeface="微軟正黑體" panose="020B0604030504040204" pitchFamily="34" charset="-120"/>
                <a:ea typeface="微軟正黑體" panose="020B0604030504040204" pitchFamily="34" charset="-120"/>
              </a:rPr>
              <a:t> </a:t>
            </a:r>
            <a:r>
              <a:rPr lang="en-US" altLang="zh-TW" b="1">
                <a:solidFill>
                  <a:schemeClr val="bg1"/>
                </a:solidFill>
                <a:latin typeface="微軟正黑體" panose="020B0604030504040204" pitchFamily="34" charset="-120"/>
                <a:ea typeface="微軟正黑體" panose="020B0604030504040204" pitchFamily="34" charset="-120"/>
              </a:rPr>
              <a:t>the</a:t>
            </a:r>
            <a:r>
              <a:rPr lang="zh-TW" altLang="en-US" b="1">
                <a:solidFill>
                  <a:schemeClr val="bg1"/>
                </a:solidFill>
                <a:latin typeface="微軟正黑體" panose="020B0604030504040204" pitchFamily="34" charset="-120"/>
                <a:ea typeface="微軟正黑體" panose="020B0604030504040204" pitchFamily="34" charset="-120"/>
              </a:rPr>
              <a:t> </a:t>
            </a:r>
            <a:r>
              <a:rPr lang="en-US" altLang="zh-TW" b="1">
                <a:solidFill>
                  <a:schemeClr val="bg1"/>
                </a:solidFill>
                <a:latin typeface="微軟正黑體" panose="020B0604030504040204" pitchFamily="34" charset="-120"/>
                <a:ea typeface="微軟正黑體" panose="020B0604030504040204" pitchFamily="34" charset="-120"/>
              </a:rPr>
              <a:t>VM</a:t>
            </a:r>
            <a:endParaRPr lang="zh-TW" altLang="en-US" b="1">
              <a:solidFill>
                <a:schemeClr val="bg1"/>
              </a:solidFill>
              <a:latin typeface="微軟正黑體" panose="020B0604030504040204" pitchFamily="34" charset="-120"/>
              <a:ea typeface="微軟正黑體" panose="020B0604030504040204" pitchFamily="34" charset="-120"/>
            </a:endParaRPr>
          </a:p>
        </p:txBody>
      </p:sp>
      <p:pic>
        <p:nvPicPr>
          <p:cNvPr id="14" name="圖形 13">
            <a:extLst>
              <a:ext uri="{FF2B5EF4-FFF2-40B4-BE49-F238E27FC236}">
                <a16:creationId xmlns:a16="http://schemas.microsoft.com/office/drawing/2014/main" id="{69026E6C-A2E9-469E-AA1E-9D670AFEEC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9269" y="534285"/>
            <a:ext cx="1545512" cy="280060"/>
          </a:xfrm>
          <a:prstGeom prst="rect">
            <a:avLst/>
          </a:prstGeom>
        </p:spPr>
      </p:pic>
    </p:spTree>
    <p:extLst>
      <p:ext uri="{BB962C8B-B14F-4D97-AF65-F5344CB8AC3E}">
        <p14:creationId xmlns:p14="http://schemas.microsoft.com/office/powerpoint/2010/main" val="4159367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A2E54799-9313-4E6D-86F0-D04DB75FD134}"/>
              </a:ext>
            </a:extLst>
          </p:cNvPr>
          <p:cNvPicPr>
            <a:picLocks noChangeAspect="1"/>
          </p:cNvPicPr>
          <p:nvPr/>
        </p:nvPicPr>
        <p:blipFill rotWithShape="1">
          <a:blip r:embed="rId3"/>
          <a:srcRect t="821" r="7361" b="3356"/>
          <a:stretch/>
        </p:blipFill>
        <p:spPr>
          <a:xfrm>
            <a:off x="0" y="-240217"/>
            <a:ext cx="12192000" cy="6277734"/>
          </a:xfrm>
          <a:prstGeom prst="rect">
            <a:avLst/>
          </a:prstGeom>
        </p:spPr>
      </p:pic>
      <p:sp>
        <p:nvSpPr>
          <p:cNvPr id="10" name="Title 1">
            <a:extLst>
              <a:ext uri="{FF2B5EF4-FFF2-40B4-BE49-F238E27FC236}">
                <a16:creationId xmlns:a16="http://schemas.microsoft.com/office/drawing/2014/main" id="{0C533534-A9C7-4A0C-8E85-8B27CCD55074}"/>
              </a:ext>
            </a:extLst>
          </p:cNvPr>
          <p:cNvSpPr txBox="1">
            <a:spLocks/>
          </p:cNvSpPr>
          <p:nvPr/>
        </p:nvSpPr>
        <p:spPr>
          <a:xfrm>
            <a:off x="749301" y="475691"/>
            <a:ext cx="4838700" cy="1429309"/>
          </a:xfrm>
          <a:custGeom>
            <a:avLst/>
            <a:gdLst>
              <a:gd name="connsiteX0" fmla="*/ 0 w 10515600"/>
              <a:gd name="connsiteY0" fmla="*/ 0 h 1042334"/>
              <a:gd name="connsiteX1" fmla="*/ 10515600 w 10515600"/>
              <a:gd name="connsiteY1" fmla="*/ 0 h 1042334"/>
              <a:gd name="connsiteX2" fmla="*/ 10515600 w 10515600"/>
              <a:gd name="connsiteY2" fmla="*/ 1042334 h 1042334"/>
              <a:gd name="connsiteX3" fmla="*/ 0 w 10515600"/>
              <a:gd name="connsiteY3" fmla="*/ 1042334 h 1042334"/>
              <a:gd name="connsiteX4" fmla="*/ 0 w 10515600"/>
              <a:gd name="connsiteY4" fmla="*/ 0 h 1042334"/>
              <a:gd name="connsiteX0" fmla="*/ 0 w 10524653"/>
              <a:gd name="connsiteY0" fmla="*/ 0 h 1585542"/>
              <a:gd name="connsiteX1" fmla="*/ 10515600 w 10524653"/>
              <a:gd name="connsiteY1" fmla="*/ 0 h 1585542"/>
              <a:gd name="connsiteX2" fmla="*/ 10524653 w 10524653"/>
              <a:gd name="connsiteY2" fmla="*/ 1585542 h 1585542"/>
              <a:gd name="connsiteX3" fmla="*/ 0 w 10524653"/>
              <a:gd name="connsiteY3" fmla="*/ 1042334 h 1585542"/>
              <a:gd name="connsiteX4" fmla="*/ 0 w 10524653"/>
              <a:gd name="connsiteY4" fmla="*/ 0 h 1585542"/>
              <a:gd name="connsiteX0" fmla="*/ 0 w 10524653"/>
              <a:gd name="connsiteY0" fmla="*/ 0 h 1585542"/>
              <a:gd name="connsiteX1" fmla="*/ 10515600 w 10524653"/>
              <a:gd name="connsiteY1" fmla="*/ 516047 h 1585542"/>
              <a:gd name="connsiteX2" fmla="*/ 10524653 w 10524653"/>
              <a:gd name="connsiteY2" fmla="*/ 1585542 h 1585542"/>
              <a:gd name="connsiteX3" fmla="*/ 0 w 10524653"/>
              <a:gd name="connsiteY3" fmla="*/ 1042334 h 1585542"/>
              <a:gd name="connsiteX4" fmla="*/ 0 w 10524653"/>
              <a:gd name="connsiteY4" fmla="*/ 0 h 1585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653" h="1585542">
                <a:moveTo>
                  <a:pt x="0" y="0"/>
                </a:moveTo>
                <a:lnTo>
                  <a:pt x="10515600" y="516047"/>
                </a:lnTo>
                <a:cubicBezTo>
                  <a:pt x="10518618" y="1044561"/>
                  <a:pt x="10521635" y="1057028"/>
                  <a:pt x="10524653" y="1585542"/>
                </a:cubicBezTo>
                <a:lnTo>
                  <a:pt x="0" y="1042334"/>
                </a:lnTo>
                <a:lnTo>
                  <a:pt x="0" y="0"/>
                </a:lnTo>
                <a:close/>
              </a:path>
            </a:pathLst>
          </a:custGeom>
          <a:gradFill flip="none" rotWithShape="1">
            <a:gsLst>
              <a:gs pos="1000">
                <a:srgbClr val="060B0E"/>
              </a:gs>
              <a:gs pos="37000">
                <a:srgbClr val="12232C"/>
              </a:gs>
              <a:gs pos="71000">
                <a:srgbClr val="12232C">
                  <a:alpha val="0"/>
                </a:srgbClr>
              </a:gs>
            </a:gsLst>
            <a:lin ang="0" scaled="0"/>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微軟正黑體" panose="020B0604030504040204" pitchFamily="34" charset="-120"/>
                <a:ea typeface="微軟正黑體" panose="020B0604030504040204" pitchFamily="34" charset="-120"/>
                <a:cs typeface="+mj-cs"/>
              </a:defRPr>
            </a:lvl1pPr>
          </a:lstStyle>
          <a:p>
            <a:pPr algn="ctr"/>
            <a:endParaRPr lang="en-US"/>
          </a:p>
        </p:txBody>
      </p:sp>
      <p:grpSp>
        <p:nvGrpSpPr>
          <p:cNvPr id="13" name="群組 12">
            <a:extLst>
              <a:ext uri="{FF2B5EF4-FFF2-40B4-BE49-F238E27FC236}">
                <a16:creationId xmlns:a16="http://schemas.microsoft.com/office/drawing/2014/main" id="{81984D4C-6C05-40CA-BC07-88870B869512}"/>
              </a:ext>
            </a:extLst>
          </p:cNvPr>
          <p:cNvGrpSpPr/>
          <p:nvPr/>
        </p:nvGrpSpPr>
        <p:grpSpPr>
          <a:xfrm>
            <a:off x="0" y="339725"/>
            <a:ext cx="4686301" cy="1325563"/>
            <a:chOff x="0" y="339725"/>
            <a:chExt cx="4686301" cy="1325563"/>
          </a:xfrm>
        </p:grpSpPr>
        <p:sp>
          <p:nvSpPr>
            <p:cNvPr id="12" name="矩形: 圓角 11">
              <a:extLst>
                <a:ext uri="{FF2B5EF4-FFF2-40B4-BE49-F238E27FC236}">
                  <a16:creationId xmlns:a16="http://schemas.microsoft.com/office/drawing/2014/main" id="{680A398E-D279-4796-9934-C5A2FCB031AF}"/>
                </a:ext>
              </a:extLst>
            </p:cNvPr>
            <p:cNvSpPr/>
            <p:nvPr/>
          </p:nvSpPr>
          <p:spPr>
            <a:xfrm>
              <a:off x="0" y="457200"/>
              <a:ext cx="4318000" cy="952500"/>
            </a:xfrm>
            <a:prstGeom prst="roundRect">
              <a:avLst>
                <a:gd name="adj" fmla="val 0"/>
              </a:avLst>
            </a:prstGeom>
            <a:solidFill>
              <a:srgbClr val="19BB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7200" b="1">
                <a:solidFill>
                  <a:schemeClr val="tx1"/>
                </a:solidFill>
                <a:latin typeface="Arial" panose="020B0604020202020204" pitchFamily="34" charset="0"/>
                <a:cs typeface="Arial" panose="020B0604020202020204" pitchFamily="34" charset="0"/>
              </a:endParaRPr>
            </a:p>
          </p:txBody>
        </p:sp>
        <p:sp>
          <p:nvSpPr>
            <p:cNvPr id="9" name="標題 9">
              <a:extLst>
                <a:ext uri="{FF2B5EF4-FFF2-40B4-BE49-F238E27FC236}">
                  <a16:creationId xmlns:a16="http://schemas.microsoft.com/office/drawing/2014/main" id="{EC9A3F0F-B2B8-4B9D-9378-13600DE9ACA1}"/>
                </a:ext>
              </a:extLst>
            </p:cNvPr>
            <p:cNvSpPr txBox="1">
              <a:spLocks/>
            </p:cNvSpPr>
            <p:nvPr/>
          </p:nvSpPr>
          <p:spPr>
            <a:xfrm>
              <a:off x="990601" y="339725"/>
              <a:ext cx="3695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微軟正黑體" panose="020B0604030504040204" pitchFamily="34" charset="-120"/>
                  <a:ea typeface="微軟正黑體" panose="020B0604030504040204" pitchFamily="34" charset="-120"/>
                  <a:cs typeface="+mj-cs"/>
                </a:defRPr>
              </a:lvl1pPr>
            </a:lstStyle>
            <a:p>
              <a:r>
                <a:rPr lang="en-US" altLang="zh-TW">
                  <a:latin typeface="Arial" panose="020B0604020202020204" pitchFamily="34" charset="0"/>
                  <a:cs typeface="Arial" panose="020B0604020202020204" pitchFamily="34" charset="0"/>
                </a:rPr>
                <a:t>Reminder</a:t>
              </a:r>
              <a:endParaRPr lang="zh-TW" altLang="en-US">
                <a:latin typeface="Arial" panose="020B0604020202020204" pitchFamily="34" charset="0"/>
                <a:cs typeface="Arial" panose="020B0604020202020204" pitchFamily="34" charset="0"/>
              </a:endParaRPr>
            </a:p>
          </p:txBody>
        </p:sp>
      </p:grpSp>
      <p:sp>
        <p:nvSpPr>
          <p:cNvPr id="5" name="Content Placeholder 4"/>
          <p:cNvSpPr>
            <a:spLocks noGrp="1"/>
          </p:cNvSpPr>
          <p:nvPr>
            <p:ph idx="1"/>
          </p:nvPr>
        </p:nvSpPr>
        <p:spPr>
          <a:xfrm>
            <a:off x="838200" y="1713123"/>
            <a:ext cx="10655300" cy="4500563"/>
          </a:xfrm>
        </p:spPr>
        <p:txBody>
          <a:bodyPr vert="horz" lIns="91440" tIns="45720" rIns="91440" bIns="45720" rtlCol="0" anchor="t">
            <a:normAutofit/>
          </a:bodyPr>
          <a:lstStyle/>
          <a:p>
            <a:pPr marL="0" indent="0">
              <a:lnSpc>
                <a:spcPct val="100000"/>
              </a:lnSpc>
              <a:buNone/>
            </a:pPr>
            <a:r>
              <a:rPr lang="en-US" altLang="zh-TW" sz="3200" b="1" err="1">
                <a:solidFill>
                  <a:schemeClr val="bg1"/>
                </a:solidFill>
              </a:rPr>
              <a:t>Teradici</a:t>
            </a:r>
            <a:r>
              <a:rPr lang="zh-TW" altLang="en-US" sz="3200" b="1">
                <a:solidFill>
                  <a:schemeClr val="bg1"/>
                </a:solidFill>
              </a:rPr>
              <a:t> </a:t>
            </a:r>
            <a:r>
              <a:rPr lang="en-US" altLang="zh-TW" sz="3200" b="1">
                <a:solidFill>
                  <a:schemeClr val="bg1"/>
                </a:solidFill>
              </a:rPr>
              <a:t>Cloud</a:t>
            </a:r>
            <a:r>
              <a:rPr lang="zh-TW" altLang="en-US" sz="3200" b="1">
                <a:solidFill>
                  <a:schemeClr val="bg1"/>
                </a:solidFill>
              </a:rPr>
              <a:t> </a:t>
            </a:r>
            <a:r>
              <a:rPr lang="en-US" altLang="zh-TW" sz="3200" b="1">
                <a:solidFill>
                  <a:schemeClr val="bg1"/>
                </a:solidFill>
              </a:rPr>
              <a:t>Access</a:t>
            </a:r>
            <a:r>
              <a:rPr lang="zh-TW" altLang="en-US" sz="3200" b="1">
                <a:solidFill>
                  <a:schemeClr val="bg1"/>
                </a:solidFill>
              </a:rPr>
              <a:t> </a:t>
            </a:r>
            <a:r>
              <a:rPr lang="en-US" altLang="zh-TW" sz="3200" b="1">
                <a:solidFill>
                  <a:schemeClr val="bg1"/>
                </a:solidFill>
              </a:rPr>
              <a:t>Software</a:t>
            </a:r>
            <a:r>
              <a:rPr lang="zh-TW" altLang="en-US" sz="3200" b="1">
                <a:solidFill>
                  <a:schemeClr val="bg1"/>
                </a:solidFill>
              </a:rPr>
              <a:t> </a:t>
            </a:r>
            <a:r>
              <a:rPr lang="en-US" altLang="zh-TW" sz="3200" b="1">
                <a:solidFill>
                  <a:schemeClr val="bg1"/>
                </a:solidFill>
              </a:rPr>
              <a:t>Required</a:t>
            </a:r>
            <a:r>
              <a:rPr lang="zh-TW" altLang="en-US" sz="3200" b="1">
                <a:solidFill>
                  <a:schemeClr val="bg1"/>
                </a:solidFill>
              </a:rPr>
              <a:t> </a:t>
            </a:r>
            <a:endParaRPr lang="en-US" altLang="zh-TW" sz="3200" b="1">
              <a:solidFill>
                <a:schemeClr val="bg1"/>
              </a:solidFill>
            </a:endParaRPr>
          </a:p>
          <a:p>
            <a:pPr marL="0" indent="0">
              <a:lnSpc>
                <a:spcPct val="100000"/>
              </a:lnSpc>
              <a:buNone/>
            </a:pPr>
            <a:r>
              <a:rPr lang="en-US" altLang="zh-TW" sz="3200" b="1">
                <a:solidFill>
                  <a:schemeClr val="bg1"/>
                </a:solidFill>
              </a:rPr>
              <a:t>ports:</a:t>
            </a:r>
          </a:p>
          <a:p>
            <a:pPr>
              <a:lnSpc>
                <a:spcPct val="100000"/>
              </a:lnSpc>
            </a:pPr>
            <a:r>
              <a:rPr lang="en-US" altLang="zh-TW" sz="2200">
                <a:solidFill>
                  <a:schemeClr val="bg1"/>
                </a:solidFill>
              </a:rPr>
              <a:t>TCP</a:t>
            </a:r>
            <a:r>
              <a:rPr lang="zh-TW" altLang="en-US" sz="2200">
                <a:solidFill>
                  <a:schemeClr val="bg1"/>
                </a:solidFill>
              </a:rPr>
              <a:t> </a:t>
            </a:r>
            <a:r>
              <a:rPr lang="en-US" altLang="zh-TW" sz="2200">
                <a:solidFill>
                  <a:schemeClr val="bg1"/>
                </a:solidFill>
              </a:rPr>
              <a:t>7070</a:t>
            </a:r>
            <a:r>
              <a:rPr lang="zh-TW" altLang="en-US" sz="2200">
                <a:solidFill>
                  <a:schemeClr val="bg1"/>
                </a:solidFill>
              </a:rPr>
              <a:t> </a:t>
            </a:r>
            <a:r>
              <a:rPr lang="en-US" altLang="zh-TW" sz="2200">
                <a:solidFill>
                  <a:schemeClr val="bg1"/>
                </a:solidFill>
              </a:rPr>
              <a:t>(In)</a:t>
            </a:r>
            <a:r>
              <a:rPr lang="zh-TW" altLang="en-US" sz="2200">
                <a:solidFill>
                  <a:schemeClr val="bg1"/>
                </a:solidFill>
              </a:rPr>
              <a:t> </a:t>
            </a:r>
            <a:r>
              <a:rPr lang="en-US" altLang="zh-TW" sz="2200">
                <a:solidFill>
                  <a:schemeClr val="bg1"/>
                </a:solidFill>
              </a:rPr>
              <a:t>&gt;</a:t>
            </a:r>
            <a:r>
              <a:rPr lang="zh-TW" altLang="en-US" sz="2200">
                <a:solidFill>
                  <a:schemeClr val="bg1"/>
                </a:solidFill>
              </a:rPr>
              <a:t> </a:t>
            </a:r>
            <a:r>
              <a:rPr lang="en-US" altLang="zh-TW" sz="2200">
                <a:solidFill>
                  <a:schemeClr val="bg1"/>
                </a:solidFill>
              </a:rPr>
              <a:t>License</a:t>
            </a:r>
            <a:r>
              <a:rPr lang="zh-TW" altLang="en-US" sz="2200">
                <a:solidFill>
                  <a:schemeClr val="bg1"/>
                </a:solidFill>
              </a:rPr>
              <a:t> </a:t>
            </a:r>
            <a:r>
              <a:rPr lang="en-US" altLang="zh-TW" sz="2200">
                <a:solidFill>
                  <a:schemeClr val="bg1"/>
                </a:solidFill>
              </a:rPr>
              <a:t>Validation</a:t>
            </a:r>
          </a:p>
          <a:p>
            <a:pPr>
              <a:lnSpc>
                <a:spcPct val="100000"/>
              </a:lnSpc>
            </a:pPr>
            <a:r>
              <a:rPr lang="en-US" altLang="zh-TW" sz="2200">
                <a:solidFill>
                  <a:schemeClr val="bg1"/>
                </a:solidFill>
              </a:rPr>
              <a:t>TCP</a:t>
            </a:r>
            <a:r>
              <a:rPr lang="zh-TW" altLang="en-US" sz="2200">
                <a:solidFill>
                  <a:schemeClr val="bg1"/>
                </a:solidFill>
              </a:rPr>
              <a:t> </a:t>
            </a:r>
            <a:r>
              <a:rPr lang="en-US" altLang="zh-TW" sz="2200">
                <a:solidFill>
                  <a:schemeClr val="bg1"/>
                </a:solidFill>
              </a:rPr>
              <a:t>443</a:t>
            </a:r>
            <a:r>
              <a:rPr lang="zh-TW" altLang="en-US" sz="2200">
                <a:solidFill>
                  <a:schemeClr val="bg1"/>
                </a:solidFill>
              </a:rPr>
              <a:t> </a:t>
            </a:r>
            <a:r>
              <a:rPr lang="en-US" altLang="zh-TW" sz="2200">
                <a:solidFill>
                  <a:schemeClr val="bg1"/>
                </a:solidFill>
              </a:rPr>
              <a:t>(In/Out)</a:t>
            </a:r>
            <a:r>
              <a:rPr lang="zh-TW" altLang="en-US" sz="2200">
                <a:solidFill>
                  <a:schemeClr val="bg1"/>
                </a:solidFill>
              </a:rPr>
              <a:t> </a:t>
            </a:r>
            <a:r>
              <a:rPr lang="en-US" altLang="zh-TW" sz="2200">
                <a:solidFill>
                  <a:schemeClr val="bg1"/>
                </a:solidFill>
              </a:rPr>
              <a:t>&gt;</a:t>
            </a:r>
            <a:r>
              <a:rPr lang="zh-TW" altLang="en-US" sz="2200">
                <a:solidFill>
                  <a:schemeClr val="bg1"/>
                </a:solidFill>
              </a:rPr>
              <a:t> </a:t>
            </a:r>
            <a:r>
              <a:rPr lang="en-US" altLang="zh-TW" sz="2200">
                <a:solidFill>
                  <a:schemeClr val="bg1"/>
                </a:solidFill>
              </a:rPr>
              <a:t>Client</a:t>
            </a:r>
            <a:r>
              <a:rPr lang="zh-TW" altLang="en-US" sz="2200">
                <a:solidFill>
                  <a:schemeClr val="bg1"/>
                </a:solidFill>
              </a:rPr>
              <a:t> </a:t>
            </a:r>
            <a:r>
              <a:rPr lang="en-US" altLang="zh-TW" sz="2200">
                <a:solidFill>
                  <a:schemeClr val="bg1"/>
                </a:solidFill>
              </a:rPr>
              <a:t>Authentication</a:t>
            </a:r>
          </a:p>
          <a:p>
            <a:pPr>
              <a:lnSpc>
                <a:spcPct val="100000"/>
              </a:lnSpc>
            </a:pPr>
            <a:r>
              <a:rPr lang="en-US" altLang="zh-TW" sz="2200">
                <a:solidFill>
                  <a:schemeClr val="bg1"/>
                </a:solidFill>
              </a:rPr>
              <a:t>UDP</a:t>
            </a:r>
            <a:r>
              <a:rPr lang="zh-TW" altLang="en-US" sz="2200">
                <a:solidFill>
                  <a:schemeClr val="bg1"/>
                </a:solidFill>
              </a:rPr>
              <a:t> </a:t>
            </a:r>
            <a:r>
              <a:rPr lang="en-US" altLang="zh-TW" sz="2200">
                <a:solidFill>
                  <a:schemeClr val="bg1"/>
                </a:solidFill>
              </a:rPr>
              <a:t>4172</a:t>
            </a:r>
            <a:r>
              <a:rPr lang="zh-TW" altLang="en-US" sz="2200">
                <a:solidFill>
                  <a:schemeClr val="bg1"/>
                </a:solidFill>
              </a:rPr>
              <a:t> </a:t>
            </a:r>
            <a:r>
              <a:rPr lang="en-US" altLang="zh-TW" sz="2200">
                <a:solidFill>
                  <a:schemeClr val="bg1"/>
                </a:solidFill>
              </a:rPr>
              <a:t>(In/Out)</a:t>
            </a:r>
            <a:r>
              <a:rPr lang="zh-TW" altLang="en-US" sz="2200">
                <a:solidFill>
                  <a:schemeClr val="bg1"/>
                </a:solidFill>
              </a:rPr>
              <a:t> </a:t>
            </a:r>
            <a:r>
              <a:rPr lang="en-US" altLang="zh-TW" sz="2200">
                <a:solidFill>
                  <a:schemeClr val="bg1"/>
                </a:solidFill>
              </a:rPr>
              <a:t>&gt;</a:t>
            </a:r>
            <a:r>
              <a:rPr lang="zh-TW" altLang="en-US" sz="2200">
                <a:solidFill>
                  <a:schemeClr val="bg1"/>
                </a:solidFill>
              </a:rPr>
              <a:t> </a:t>
            </a:r>
            <a:r>
              <a:rPr lang="en-US" altLang="zh-TW" sz="2200">
                <a:solidFill>
                  <a:schemeClr val="bg1"/>
                </a:solidFill>
              </a:rPr>
              <a:t>PCoIP</a:t>
            </a:r>
            <a:r>
              <a:rPr lang="zh-TW" altLang="en-US" sz="2200">
                <a:solidFill>
                  <a:schemeClr val="bg1"/>
                </a:solidFill>
              </a:rPr>
              <a:t> </a:t>
            </a:r>
            <a:r>
              <a:rPr lang="en-US" altLang="zh-TW" sz="2200">
                <a:solidFill>
                  <a:schemeClr val="bg1"/>
                </a:solidFill>
              </a:rPr>
              <a:t>Session</a:t>
            </a:r>
          </a:p>
        </p:txBody>
      </p:sp>
    </p:spTree>
    <p:extLst>
      <p:ext uri="{BB962C8B-B14F-4D97-AF65-F5344CB8AC3E}">
        <p14:creationId xmlns:p14="http://schemas.microsoft.com/office/powerpoint/2010/main" val="771076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圖片 18">
            <a:extLst>
              <a:ext uri="{FF2B5EF4-FFF2-40B4-BE49-F238E27FC236}">
                <a16:creationId xmlns:a16="http://schemas.microsoft.com/office/drawing/2014/main" id="{A4232D0A-C201-48DF-BEDD-FF6D0C5A756F}"/>
              </a:ext>
            </a:extLst>
          </p:cNvPr>
          <p:cNvPicPr>
            <a:picLocks noChangeAspect="1"/>
          </p:cNvPicPr>
          <p:nvPr/>
        </p:nvPicPr>
        <p:blipFill rotWithShape="1">
          <a:blip r:embed="rId3"/>
          <a:srcRect l="-238" t="27362" r="910" b="1396"/>
          <a:stretch/>
        </p:blipFill>
        <p:spPr>
          <a:xfrm>
            <a:off x="-29308" y="518"/>
            <a:ext cx="12221308" cy="6857482"/>
          </a:xfrm>
          <a:prstGeom prst="rect">
            <a:avLst/>
          </a:prstGeom>
          <a:effectLst/>
        </p:spPr>
      </p:pic>
      <p:grpSp>
        <p:nvGrpSpPr>
          <p:cNvPr id="6" name="群組 5">
            <a:extLst>
              <a:ext uri="{FF2B5EF4-FFF2-40B4-BE49-F238E27FC236}">
                <a16:creationId xmlns:a16="http://schemas.microsoft.com/office/drawing/2014/main" id="{84C1BDEE-CD7A-44CF-9064-CA2EA1521F49}"/>
              </a:ext>
            </a:extLst>
          </p:cNvPr>
          <p:cNvGrpSpPr/>
          <p:nvPr/>
        </p:nvGrpSpPr>
        <p:grpSpPr>
          <a:xfrm>
            <a:off x="3942348" y="1413812"/>
            <a:ext cx="7398751" cy="4520541"/>
            <a:chOff x="3955050" y="1408331"/>
            <a:chExt cx="6926136" cy="4520541"/>
          </a:xfrm>
        </p:grpSpPr>
        <p:pic>
          <p:nvPicPr>
            <p:cNvPr id="8" name="圖片 7">
              <a:extLst>
                <a:ext uri="{FF2B5EF4-FFF2-40B4-BE49-F238E27FC236}">
                  <a16:creationId xmlns:a16="http://schemas.microsoft.com/office/drawing/2014/main" id="{79669808-970E-4244-831D-1B8C8C1A7012}"/>
                </a:ext>
              </a:extLst>
            </p:cNvPr>
            <p:cNvPicPr>
              <a:picLocks noChangeAspect="1"/>
            </p:cNvPicPr>
            <p:nvPr/>
          </p:nvPicPr>
          <p:blipFill>
            <a:blip r:embed="rId4"/>
            <a:stretch>
              <a:fillRect/>
            </a:stretch>
          </p:blipFill>
          <p:spPr>
            <a:xfrm>
              <a:off x="3955050" y="1408331"/>
              <a:ext cx="6926136" cy="1023796"/>
            </a:xfrm>
            <a:prstGeom prst="rect">
              <a:avLst/>
            </a:prstGeom>
          </p:spPr>
        </p:pic>
        <p:pic>
          <p:nvPicPr>
            <p:cNvPr id="20" name="圖片 19">
              <a:extLst>
                <a:ext uri="{FF2B5EF4-FFF2-40B4-BE49-F238E27FC236}">
                  <a16:creationId xmlns:a16="http://schemas.microsoft.com/office/drawing/2014/main" id="{E239A79F-173E-4CFE-B7BB-0086074089AA}"/>
                </a:ext>
              </a:extLst>
            </p:cNvPr>
            <p:cNvPicPr>
              <a:picLocks noChangeAspect="1"/>
            </p:cNvPicPr>
            <p:nvPr/>
          </p:nvPicPr>
          <p:blipFill>
            <a:blip r:embed="rId4"/>
            <a:stretch>
              <a:fillRect/>
            </a:stretch>
          </p:blipFill>
          <p:spPr>
            <a:xfrm>
              <a:off x="3955050" y="2524559"/>
              <a:ext cx="6926136" cy="1023796"/>
            </a:xfrm>
            <a:prstGeom prst="rect">
              <a:avLst/>
            </a:prstGeom>
          </p:spPr>
        </p:pic>
        <p:pic>
          <p:nvPicPr>
            <p:cNvPr id="21" name="圖片 20">
              <a:extLst>
                <a:ext uri="{FF2B5EF4-FFF2-40B4-BE49-F238E27FC236}">
                  <a16:creationId xmlns:a16="http://schemas.microsoft.com/office/drawing/2014/main" id="{E2BF7249-8736-49CD-A5BA-5536CC0A7E08}"/>
                </a:ext>
              </a:extLst>
            </p:cNvPr>
            <p:cNvPicPr>
              <a:picLocks noChangeAspect="1"/>
            </p:cNvPicPr>
            <p:nvPr/>
          </p:nvPicPr>
          <p:blipFill>
            <a:blip r:embed="rId4"/>
            <a:stretch>
              <a:fillRect/>
            </a:stretch>
          </p:blipFill>
          <p:spPr>
            <a:xfrm>
              <a:off x="3955050" y="3591359"/>
              <a:ext cx="6926136" cy="1023796"/>
            </a:xfrm>
            <a:prstGeom prst="rect">
              <a:avLst/>
            </a:prstGeom>
          </p:spPr>
        </p:pic>
        <p:pic>
          <p:nvPicPr>
            <p:cNvPr id="22" name="圖片 21">
              <a:extLst>
                <a:ext uri="{FF2B5EF4-FFF2-40B4-BE49-F238E27FC236}">
                  <a16:creationId xmlns:a16="http://schemas.microsoft.com/office/drawing/2014/main" id="{AA786318-97F7-464F-A6D9-9C29DFE85AC2}"/>
                </a:ext>
              </a:extLst>
            </p:cNvPr>
            <p:cNvPicPr>
              <a:picLocks noChangeAspect="1"/>
            </p:cNvPicPr>
            <p:nvPr/>
          </p:nvPicPr>
          <p:blipFill rotWithShape="1">
            <a:blip r:embed="rId4"/>
            <a:srcRect b="-15468"/>
            <a:stretch/>
          </p:blipFill>
          <p:spPr>
            <a:xfrm>
              <a:off x="3955050" y="4746715"/>
              <a:ext cx="6926136" cy="1182157"/>
            </a:xfrm>
            <a:prstGeom prst="rect">
              <a:avLst/>
            </a:prstGeom>
            <a:effectLst>
              <a:reflection blurRad="139700" stA="14000" endPos="43000" dist="88900" dir="5400000" sy="-100000" algn="bl" rotWithShape="0"/>
            </a:effectLst>
          </p:spPr>
        </p:pic>
      </p:grpSp>
      <p:sp>
        <p:nvSpPr>
          <p:cNvPr id="2" name="Title 1"/>
          <p:cNvSpPr>
            <a:spLocks noGrp="1"/>
          </p:cNvSpPr>
          <p:nvPr>
            <p:ph type="title" idx="4294967295"/>
          </p:nvPr>
        </p:nvSpPr>
        <p:spPr>
          <a:xfrm>
            <a:off x="520666" y="2848758"/>
            <a:ext cx="2931330" cy="2368494"/>
          </a:xfrm>
          <a:prstGeom prst="rect">
            <a:avLst/>
          </a:prstGeom>
          <a:effectLst>
            <a:reflection blurRad="6350" stA="52000" endA="300" endPos="35000" dir="5400000" sy="-100000" algn="bl" rotWithShape="0"/>
          </a:effectLst>
        </p:spPr>
        <p:txBody>
          <a:bodyPr anchor="t">
            <a:normAutofit/>
          </a:bodyPr>
          <a:lstStyle/>
          <a:p>
            <a:r>
              <a:rPr lang="en-US" altLang="zh-TW" sz="6000">
                <a:solidFill>
                  <a:schemeClr val="bg1"/>
                </a:solidFill>
                <a:effectLst>
                  <a:reflection blurRad="63500" stA="42000" endPos="27000" dist="12700" dir="5400000" sy="-100000" algn="bl" rotWithShape="0"/>
                </a:effectLst>
              </a:rPr>
              <a:t>Outline</a:t>
            </a:r>
            <a:endParaRPr lang="en-US" sz="5400">
              <a:solidFill>
                <a:schemeClr val="bg1"/>
              </a:solidFill>
            </a:endParaRPr>
          </a:p>
        </p:txBody>
      </p:sp>
      <p:sp>
        <p:nvSpPr>
          <p:cNvPr id="3" name="Content Placeholder 2"/>
          <p:cNvSpPr>
            <a:spLocks noGrp="1"/>
          </p:cNvSpPr>
          <p:nvPr>
            <p:ph idx="4294967295"/>
          </p:nvPr>
        </p:nvSpPr>
        <p:spPr>
          <a:xfrm>
            <a:off x="4602823" y="1644778"/>
            <a:ext cx="6318192" cy="563166"/>
          </a:xfrm>
        </p:spPr>
        <p:txBody>
          <a:bodyPr vert="horz" lIns="91440" tIns="45720" rIns="91440" bIns="45720" rtlCol="0" anchor="t">
            <a:normAutofit/>
          </a:bodyPr>
          <a:lstStyle/>
          <a:p>
            <a:pPr marL="0" indent="0">
              <a:buNone/>
            </a:pPr>
            <a:r>
              <a:rPr lang="en-US" altLang="zh-TW" sz="2400" b="1">
                <a:latin typeface="Arial"/>
                <a:ea typeface="微軟正黑體"/>
                <a:cs typeface="Arial"/>
              </a:rPr>
              <a:t>Ways</a:t>
            </a:r>
            <a:r>
              <a:rPr lang="zh-TW" altLang="en-US" sz="2400" b="1">
                <a:latin typeface="Arial"/>
                <a:ea typeface="微軟正黑體"/>
                <a:cs typeface="Arial"/>
              </a:rPr>
              <a:t> </a:t>
            </a:r>
            <a:r>
              <a:rPr lang="en-US" altLang="zh-TW" sz="2400" b="1">
                <a:latin typeface="Arial"/>
                <a:ea typeface="微軟正黑體"/>
                <a:cs typeface="Arial"/>
              </a:rPr>
              <a:t>to</a:t>
            </a:r>
            <a:r>
              <a:rPr lang="zh-TW" altLang="en-US" sz="2400" b="1">
                <a:latin typeface="Arial"/>
                <a:ea typeface="微軟正黑體"/>
                <a:cs typeface="Arial"/>
              </a:rPr>
              <a:t> </a:t>
            </a:r>
            <a:r>
              <a:rPr lang="en-US" altLang="zh-TW" sz="2400" b="1">
                <a:latin typeface="Arial"/>
                <a:ea typeface="微軟正黑體"/>
                <a:cs typeface="Arial"/>
              </a:rPr>
              <a:t>connect</a:t>
            </a:r>
            <a:r>
              <a:rPr lang="zh-TW" altLang="en-US" sz="2400" b="1">
                <a:latin typeface="Arial"/>
                <a:ea typeface="微軟正黑體"/>
                <a:cs typeface="Arial"/>
              </a:rPr>
              <a:t> </a:t>
            </a:r>
            <a:r>
              <a:rPr lang="en-US" altLang="zh-TW" sz="2400" b="1">
                <a:latin typeface="Arial"/>
                <a:ea typeface="微軟正黑體"/>
                <a:cs typeface="Arial"/>
              </a:rPr>
              <a:t>VM</a:t>
            </a:r>
            <a:r>
              <a:rPr lang="zh-TW" altLang="en-US" sz="2400" b="1">
                <a:latin typeface="Arial"/>
                <a:ea typeface="微軟正黑體"/>
                <a:cs typeface="Arial"/>
              </a:rPr>
              <a:t> </a:t>
            </a:r>
            <a:r>
              <a:rPr lang="en-US" altLang="zh-TW" sz="2400" b="1">
                <a:latin typeface="Arial"/>
                <a:ea typeface="微軟正黑體"/>
                <a:cs typeface="Arial"/>
              </a:rPr>
              <a:t>desktops</a:t>
            </a:r>
          </a:p>
          <a:p>
            <a:pPr marL="0" indent="0">
              <a:buNone/>
            </a:pPr>
            <a:endParaRPr lang="en-US" altLang="zh-TW" sz="2400" b="1"/>
          </a:p>
          <a:p>
            <a:pPr marL="0" indent="0">
              <a:buNone/>
            </a:pPr>
            <a:endParaRPr lang="en-US" altLang="zh-TW" sz="2400" b="1"/>
          </a:p>
        </p:txBody>
      </p:sp>
      <p:pic>
        <p:nvPicPr>
          <p:cNvPr id="12" name="圖片 11" descr="一張含有 室外物品 的圖片&#10;&#10;自動產生的描述">
            <a:extLst>
              <a:ext uri="{FF2B5EF4-FFF2-40B4-BE49-F238E27FC236}">
                <a16:creationId xmlns:a16="http://schemas.microsoft.com/office/drawing/2014/main" id="{6ECD0EE6-1DD2-4743-8AAC-B48D23BDCB24}"/>
              </a:ext>
            </a:extLst>
          </p:cNvPr>
          <p:cNvPicPr>
            <a:picLocks noChangeAspect="1"/>
          </p:cNvPicPr>
          <p:nvPr/>
        </p:nvPicPr>
        <p:blipFill rotWithShape="1">
          <a:blip r:embed="rId5"/>
          <a:srcRect r="18157" b="32142"/>
          <a:stretch/>
        </p:blipFill>
        <p:spPr>
          <a:xfrm flipV="1">
            <a:off x="9788769" y="-22319"/>
            <a:ext cx="2403231" cy="1430650"/>
          </a:xfrm>
          <a:prstGeom prst="rect">
            <a:avLst/>
          </a:prstGeom>
        </p:spPr>
      </p:pic>
      <p:sp>
        <p:nvSpPr>
          <p:cNvPr id="11" name="Content Placeholder 2"/>
          <p:cNvSpPr txBox="1">
            <a:spLocks/>
          </p:cNvSpPr>
          <p:nvPr/>
        </p:nvSpPr>
        <p:spPr>
          <a:xfrm>
            <a:off x="4602822" y="2748689"/>
            <a:ext cx="5890957" cy="7678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altLang="zh-TW" sz="2400" b="1">
                <a:latin typeface="Arial" panose="020B0604020202020204" pitchFamily="34" charset="0"/>
                <a:cs typeface="Arial" panose="020B0604020202020204" pitchFamily="34" charset="0"/>
              </a:rPr>
              <a:t>Remote</a:t>
            </a:r>
            <a:r>
              <a:rPr lang="zh-TW" altLang="en-US" sz="2400" b="1">
                <a:latin typeface="Arial" panose="020B0604020202020204" pitchFamily="34" charset="0"/>
                <a:cs typeface="Arial" panose="020B0604020202020204" pitchFamily="34" charset="0"/>
              </a:rPr>
              <a:t> </a:t>
            </a:r>
            <a:r>
              <a:rPr lang="en-US" altLang="zh-TW" sz="2400" b="1">
                <a:latin typeface="Arial" panose="020B0604020202020204" pitchFamily="34" charset="0"/>
                <a:cs typeface="Arial" panose="020B0604020202020204" pitchFamily="34" charset="0"/>
              </a:rPr>
              <a:t>Access</a:t>
            </a:r>
            <a:r>
              <a:rPr lang="zh-TW" altLang="en-US" sz="2400" b="1">
                <a:latin typeface="Arial" panose="020B0604020202020204" pitchFamily="34" charset="0"/>
                <a:cs typeface="Arial" panose="020B0604020202020204" pitchFamily="34" charset="0"/>
              </a:rPr>
              <a:t> </a:t>
            </a:r>
            <a:r>
              <a:rPr lang="en-US" altLang="zh-TW" sz="2400" b="1">
                <a:latin typeface="Arial" panose="020B0604020202020204" pitchFamily="34" charset="0"/>
                <a:cs typeface="Arial" panose="020B0604020202020204" pitchFamily="34" charset="0"/>
              </a:rPr>
              <a:t>Tools</a:t>
            </a:r>
            <a:endParaRPr lang="en-US" altLang="zh-TW" sz="2400" b="1"/>
          </a:p>
        </p:txBody>
      </p:sp>
      <p:sp>
        <p:nvSpPr>
          <p:cNvPr id="13" name="Content Placeholder 2"/>
          <p:cNvSpPr txBox="1">
            <a:spLocks/>
          </p:cNvSpPr>
          <p:nvPr/>
        </p:nvSpPr>
        <p:spPr>
          <a:xfrm>
            <a:off x="4590123" y="4979267"/>
            <a:ext cx="1461036" cy="76785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altLang="zh-TW" sz="2400" b="1">
                <a:latin typeface="Arial"/>
                <a:ea typeface="微軟正黑體"/>
                <a:cs typeface="Arial"/>
              </a:rPr>
              <a:t>Demo</a:t>
            </a:r>
            <a:endParaRPr lang="en-US" altLang="zh-TW" sz="2400" b="1"/>
          </a:p>
        </p:txBody>
      </p:sp>
      <p:sp>
        <p:nvSpPr>
          <p:cNvPr id="14" name="Content Placeholder 2"/>
          <p:cNvSpPr txBox="1">
            <a:spLocks/>
          </p:cNvSpPr>
          <p:nvPr/>
        </p:nvSpPr>
        <p:spPr>
          <a:xfrm>
            <a:off x="4590122" y="3840881"/>
            <a:ext cx="7041584" cy="7678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altLang="zh-TW" sz="2400" b="1" err="1">
                <a:latin typeface="Arial" panose="020B0604020202020204" pitchFamily="34" charset="0"/>
                <a:cs typeface="Arial" panose="020B0604020202020204" pitchFamily="34" charset="0"/>
              </a:rPr>
              <a:t>Teradici</a:t>
            </a:r>
            <a:r>
              <a:rPr lang="zh-TW" altLang="en-US" sz="2400" b="1">
                <a:latin typeface="Arial" panose="020B0604020202020204" pitchFamily="34" charset="0"/>
                <a:cs typeface="Arial" panose="020B0604020202020204" pitchFamily="34" charset="0"/>
              </a:rPr>
              <a:t> </a:t>
            </a:r>
            <a:r>
              <a:rPr lang="en-US" altLang="zh-TW" sz="2400" b="1">
                <a:latin typeface="Arial" panose="020B0604020202020204" pitchFamily="34" charset="0"/>
                <a:cs typeface="Arial" panose="020B0604020202020204" pitchFamily="34" charset="0"/>
              </a:rPr>
              <a:t>PCoIP</a:t>
            </a:r>
            <a:r>
              <a:rPr lang="zh-TW" altLang="en-US" sz="2400" b="1">
                <a:latin typeface="Arial" panose="020B0604020202020204" pitchFamily="34" charset="0"/>
                <a:cs typeface="Arial" panose="020B0604020202020204" pitchFamily="34" charset="0"/>
              </a:rPr>
              <a:t> </a:t>
            </a:r>
            <a:r>
              <a:rPr lang="en-US" altLang="zh-TW" sz="2400" b="1">
                <a:latin typeface="Arial" panose="020B0604020202020204" pitchFamily="34" charset="0"/>
                <a:cs typeface="Arial" panose="020B0604020202020204" pitchFamily="34" charset="0"/>
              </a:rPr>
              <a:t>–</a:t>
            </a:r>
            <a:r>
              <a:rPr lang="zh-TW" altLang="en-US" sz="2400" b="1">
                <a:latin typeface="Arial" panose="020B0604020202020204" pitchFamily="34" charset="0"/>
                <a:cs typeface="Arial" panose="020B0604020202020204" pitchFamily="34" charset="0"/>
              </a:rPr>
              <a:t> </a:t>
            </a:r>
            <a:r>
              <a:rPr lang="en-US" altLang="zh-TW" sz="2400" b="1">
                <a:latin typeface="Arial" panose="020B0604020202020204" pitchFamily="34" charset="0"/>
                <a:cs typeface="Arial" panose="020B0604020202020204" pitchFamily="34" charset="0"/>
              </a:rPr>
              <a:t>Cloud</a:t>
            </a:r>
            <a:r>
              <a:rPr lang="zh-TW" altLang="en-US" sz="2400" b="1">
                <a:latin typeface="Arial" panose="020B0604020202020204" pitchFamily="34" charset="0"/>
                <a:cs typeface="Arial" panose="020B0604020202020204" pitchFamily="34" charset="0"/>
              </a:rPr>
              <a:t> </a:t>
            </a:r>
            <a:r>
              <a:rPr lang="en-US" altLang="zh-TW" sz="2400" b="1">
                <a:latin typeface="Arial" panose="020B0604020202020204" pitchFamily="34" charset="0"/>
                <a:cs typeface="Arial" panose="020B0604020202020204" pitchFamily="34" charset="0"/>
              </a:rPr>
              <a:t>Access</a:t>
            </a:r>
            <a:r>
              <a:rPr lang="zh-TW" altLang="en-US" sz="2400" b="1">
                <a:latin typeface="Arial" panose="020B0604020202020204" pitchFamily="34" charset="0"/>
                <a:cs typeface="Arial" panose="020B0604020202020204" pitchFamily="34" charset="0"/>
              </a:rPr>
              <a:t> </a:t>
            </a:r>
            <a:r>
              <a:rPr lang="en-US" altLang="zh-TW" sz="2400" b="1">
                <a:latin typeface="Arial" panose="020B0604020202020204" pitchFamily="34" charset="0"/>
                <a:cs typeface="Arial" panose="020B0604020202020204" pitchFamily="34" charset="0"/>
              </a:rPr>
              <a:t>Software</a:t>
            </a:r>
            <a:endParaRPr lang="en-US" altLang="zh-TW" sz="2400" b="1"/>
          </a:p>
        </p:txBody>
      </p:sp>
    </p:spTree>
    <p:extLst>
      <p:ext uri="{BB962C8B-B14F-4D97-AF65-F5344CB8AC3E}">
        <p14:creationId xmlns:p14="http://schemas.microsoft.com/office/powerpoint/2010/main" val="1102258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D2E2B584-1091-41E1-AB8A-4AE0781279A7}"/>
              </a:ext>
            </a:extLst>
          </p:cNvPr>
          <p:cNvPicPr>
            <a:picLocks noChangeAspect="1"/>
          </p:cNvPicPr>
          <p:nvPr/>
        </p:nvPicPr>
        <p:blipFill rotWithShape="1">
          <a:blip r:embed="rId3"/>
          <a:srcRect l="487" r="-1"/>
          <a:stretch/>
        </p:blipFill>
        <p:spPr>
          <a:xfrm>
            <a:off x="0" y="6096"/>
            <a:ext cx="12211310" cy="6851904"/>
          </a:xfrm>
          <a:prstGeom prst="rect">
            <a:avLst/>
          </a:prstGeom>
        </p:spPr>
      </p:pic>
      <p:sp>
        <p:nvSpPr>
          <p:cNvPr id="13" name="矩形: 圓角 12">
            <a:extLst>
              <a:ext uri="{FF2B5EF4-FFF2-40B4-BE49-F238E27FC236}">
                <a16:creationId xmlns:a16="http://schemas.microsoft.com/office/drawing/2014/main" id="{01E77C60-B251-40D5-9441-AB7259CE2F68}"/>
              </a:ext>
            </a:extLst>
          </p:cNvPr>
          <p:cNvSpPr/>
          <p:nvPr/>
        </p:nvSpPr>
        <p:spPr>
          <a:xfrm>
            <a:off x="0" y="0"/>
            <a:ext cx="4376057" cy="6858000"/>
          </a:xfrm>
          <a:prstGeom prst="roundRect">
            <a:avLst>
              <a:gd name="adj" fmla="val 0"/>
            </a:avLst>
          </a:prstGeom>
          <a:gradFill flip="none" rotWithShape="1">
            <a:gsLst>
              <a:gs pos="0">
                <a:srgbClr val="23A6C7">
                  <a:shade val="30000"/>
                  <a:satMod val="115000"/>
                </a:srgbClr>
              </a:gs>
              <a:gs pos="64000">
                <a:srgbClr val="19BBE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7200" b="1">
              <a:solidFill>
                <a:schemeClr val="tx1"/>
              </a:solidFill>
              <a:latin typeface="Arial" panose="020B0604020202020204" pitchFamily="34" charset="0"/>
              <a:cs typeface="Arial" panose="020B0604020202020204" pitchFamily="34" charset="0"/>
            </a:endParaRPr>
          </a:p>
        </p:txBody>
      </p:sp>
      <p:pic>
        <p:nvPicPr>
          <p:cNvPr id="10" name="圖片 9" descr="一張含有 室外物品 的圖片&#10;&#10;自動產生的描述">
            <a:extLst>
              <a:ext uri="{FF2B5EF4-FFF2-40B4-BE49-F238E27FC236}">
                <a16:creationId xmlns:a16="http://schemas.microsoft.com/office/drawing/2014/main" id="{6F0A81C8-7F6D-4971-8DF8-7CA90377D895}"/>
              </a:ext>
            </a:extLst>
          </p:cNvPr>
          <p:cNvPicPr>
            <a:picLocks noChangeAspect="1"/>
          </p:cNvPicPr>
          <p:nvPr/>
        </p:nvPicPr>
        <p:blipFill rotWithShape="1">
          <a:blip r:embed="rId4"/>
          <a:srcRect r="18157" b="32142"/>
          <a:stretch/>
        </p:blipFill>
        <p:spPr>
          <a:xfrm flipV="1">
            <a:off x="10153135" y="0"/>
            <a:ext cx="2038865" cy="1519881"/>
          </a:xfrm>
          <a:prstGeom prst="rect">
            <a:avLst/>
          </a:prstGeom>
        </p:spPr>
      </p:pic>
      <p:sp>
        <p:nvSpPr>
          <p:cNvPr id="2" name="Title 1"/>
          <p:cNvSpPr>
            <a:spLocks noGrp="1"/>
          </p:cNvSpPr>
          <p:nvPr>
            <p:ph type="title"/>
          </p:nvPr>
        </p:nvSpPr>
        <p:spPr>
          <a:xfrm>
            <a:off x="618565" y="-268941"/>
            <a:ext cx="3351484" cy="2454757"/>
          </a:xfrm>
        </p:spPr>
        <p:txBody>
          <a:bodyPr>
            <a:normAutofit/>
          </a:bodyPr>
          <a:lstStyle/>
          <a:p>
            <a:r>
              <a:rPr lang="en-US" altLang="zh-TW" sz="4800"/>
              <a:t>Advanced</a:t>
            </a:r>
            <a:r>
              <a:rPr lang="zh-TW" altLang="en-US" sz="4800"/>
              <a:t> </a:t>
            </a:r>
            <a:endParaRPr lang="en-US" sz="4800"/>
          </a:p>
        </p:txBody>
      </p:sp>
      <p:sp>
        <p:nvSpPr>
          <p:cNvPr id="3" name="Text Placeholder 2"/>
          <p:cNvSpPr>
            <a:spLocks noGrp="1"/>
          </p:cNvSpPr>
          <p:nvPr>
            <p:ph type="body" idx="1"/>
          </p:nvPr>
        </p:nvSpPr>
        <p:spPr>
          <a:xfrm>
            <a:off x="231503" y="2487707"/>
            <a:ext cx="3829509" cy="2622176"/>
          </a:xfrm>
        </p:spPr>
        <p:txBody>
          <a:bodyPr vert="horz" lIns="91440" tIns="45720" rIns="91440" bIns="45720" rtlCol="0" anchor="t">
            <a:normAutofit/>
          </a:bodyPr>
          <a:lstStyle/>
          <a:p>
            <a:pPr marL="342900" indent="-342900">
              <a:lnSpc>
                <a:spcPct val="120000"/>
              </a:lnSpc>
              <a:buFont typeface="Arial" panose="020B0604020202020204" pitchFamily="34" charset="0"/>
              <a:buChar char="•"/>
            </a:pPr>
            <a:r>
              <a:rPr lang="en-US" altLang="zh-TW" sz="1800">
                <a:solidFill>
                  <a:schemeClr val="tx1"/>
                </a:solidFill>
                <a:latin typeface="Arial"/>
                <a:ea typeface="微軟正黑體"/>
                <a:cs typeface="Arial"/>
              </a:rPr>
              <a:t>If</a:t>
            </a:r>
            <a:r>
              <a:rPr lang="zh-TW" altLang="en-US" sz="1800">
                <a:solidFill>
                  <a:schemeClr val="tx1"/>
                </a:solidFill>
                <a:latin typeface="Arial"/>
                <a:ea typeface="微軟正黑體"/>
                <a:cs typeface="Arial"/>
              </a:rPr>
              <a:t> </a:t>
            </a:r>
            <a:r>
              <a:rPr lang="en-US" altLang="zh-TW" sz="1800">
                <a:solidFill>
                  <a:schemeClr val="tx1"/>
                </a:solidFill>
                <a:latin typeface="Arial"/>
                <a:ea typeface="微軟正黑體"/>
                <a:cs typeface="Arial"/>
              </a:rPr>
              <a:t>there</a:t>
            </a:r>
            <a:r>
              <a:rPr lang="zh-TW" altLang="en-US" sz="1800">
                <a:solidFill>
                  <a:schemeClr val="tx1"/>
                </a:solidFill>
                <a:latin typeface="Arial"/>
                <a:ea typeface="微軟正黑體"/>
                <a:cs typeface="Arial"/>
              </a:rPr>
              <a:t> </a:t>
            </a:r>
            <a:r>
              <a:rPr lang="en-US" altLang="zh-TW" sz="1800">
                <a:solidFill>
                  <a:schemeClr val="tx1"/>
                </a:solidFill>
                <a:latin typeface="Arial"/>
                <a:ea typeface="微軟正黑體"/>
                <a:cs typeface="Arial"/>
              </a:rPr>
              <a:t>are</a:t>
            </a:r>
            <a:r>
              <a:rPr lang="zh-TW" altLang="en-US" sz="1800">
                <a:solidFill>
                  <a:schemeClr val="tx1"/>
                </a:solidFill>
                <a:latin typeface="Arial"/>
                <a:ea typeface="微軟正黑體"/>
                <a:cs typeface="Arial"/>
              </a:rPr>
              <a:t> </a:t>
            </a:r>
            <a:r>
              <a:rPr lang="en-US" altLang="zh-TW" sz="1800">
                <a:solidFill>
                  <a:schemeClr val="tx1"/>
                </a:solidFill>
                <a:latin typeface="Arial"/>
                <a:ea typeface="微軟正黑體"/>
                <a:cs typeface="Arial"/>
              </a:rPr>
              <a:t>many</a:t>
            </a:r>
            <a:r>
              <a:rPr lang="zh-TW" altLang="en-US" sz="1800">
                <a:solidFill>
                  <a:schemeClr val="tx1"/>
                </a:solidFill>
                <a:latin typeface="Arial"/>
                <a:ea typeface="微軟正黑體"/>
                <a:cs typeface="Arial"/>
              </a:rPr>
              <a:t> </a:t>
            </a:r>
            <a:r>
              <a:rPr lang="en-US" altLang="zh-TW" sz="1800">
                <a:solidFill>
                  <a:schemeClr val="tx1"/>
                </a:solidFill>
                <a:latin typeface="Arial"/>
                <a:ea typeface="微軟正黑體"/>
                <a:cs typeface="Arial"/>
              </a:rPr>
              <a:t>VMs</a:t>
            </a:r>
            <a:r>
              <a:rPr lang="zh-TW" altLang="en-US" sz="1800">
                <a:solidFill>
                  <a:schemeClr val="tx1"/>
                </a:solidFill>
                <a:latin typeface="Arial"/>
                <a:ea typeface="微軟正黑體"/>
                <a:cs typeface="Arial"/>
              </a:rPr>
              <a:t> </a:t>
            </a:r>
            <a:r>
              <a:rPr lang="en-US" altLang="zh-TW" sz="1800">
                <a:solidFill>
                  <a:schemeClr val="tx1"/>
                </a:solidFill>
                <a:latin typeface="Arial"/>
                <a:ea typeface="微軟正黑體"/>
                <a:cs typeface="Arial"/>
              </a:rPr>
              <a:t>among</a:t>
            </a:r>
            <a:r>
              <a:rPr lang="zh-TW" altLang="en-US" sz="1800">
                <a:solidFill>
                  <a:schemeClr val="tx1"/>
                </a:solidFill>
                <a:latin typeface="Arial"/>
                <a:ea typeface="微軟正黑體"/>
                <a:cs typeface="Arial"/>
              </a:rPr>
              <a:t> </a:t>
            </a:r>
            <a:r>
              <a:rPr lang="en-US" altLang="zh-TW" sz="1800">
                <a:solidFill>
                  <a:schemeClr val="tx1"/>
                </a:solidFill>
                <a:latin typeface="Arial"/>
                <a:ea typeface="微軟正黑體"/>
                <a:cs typeface="Arial"/>
              </a:rPr>
              <a:t>different</a:t>
            </a:r>
            <a:r>
              <a:rPr lang="zh-TW" altLang="en-US" sz="1800">
                <a:solidFill>
                  <a:schemeClr val="tx1"/>
                </a:solidFill>
                <a:latin typeface="Arial"/>
                <a:ea typeface="微軟正黑體"/>
                <a:cs typeface="Arial"/>
              </a:rPr>
              <a:t> </a:t>
            </a:r>
            <a:r>
              <a:rPr lang="en-US" altLang="zh-TW" sz="1800">
                <a:solidFill>
                  <a:schemeClr val="tx1"/>
                </a:solidFill>
                <a:latin typeface="Arial"/>
                <a:ea typeface="微軟正黑體"/>
                <a:cs typeface="Arial"/>
              </a:rPr>
              <a:t>environments,</a:t>
            </a:r>
            <a:r>
              <a:rPr lang="zh-TW" altLang="en-US" sz="1800">
                <a:solidFill>
                  <a:schemeClr val="tx1"/>
                </a:solidFill>
                <a:latin typeface="Arial"/>
                <a:ea typeface="微軟正黑體"/>
                <a:cs typeface="Arial"/>
              </a:rPr>
              <a:t> </a:t>
            </a:r>
            <a:r>
              <a:rPr lang="en-US" altLang="zh-TW" sz="1800">
                <a:solidFill>
                  <a:schemeClr val="tx1"/>
                </a:solidFill>
                <a:latin typeface="Arial"/>
                <a:ea typeface="微軟正黑體"/>
                <a:cs typeface="Arial"/>
              </a:rPr>
              <a:t>how</a:t>
            </a:r>
            <a:r>
              <a:rPr lang="zh-TW" altLang="en-US" sz="1800">
                <a:solidFill>
                  <a:schemeClr val="tx1"/>
                </a:solidFill>
                <a:latin typeface="Arial"/>
                <a:ea typeface="微軟正黑體"/>
                <a:cs typeface="Arial"/>
              </a:rPr>
              <a:t> </a:t>
            </a:r>
            <a:r>
              <a:rPr lang="en-US" altLang="zh-TW" sz="1800">
                <a:solidFill>
                  <a:schemeClr val="tx1"/>
                </a:solidFill>
                <a:latin typeface="Arial"/>
                <a:ea typeface="微軟正黑體"/>
                <a:cs typeface="Arial"/>
              </a:rPr>
              <a:t>to</a:t>
            </a:r>
            <a:r>
              <a:rPr lang="zh-TW" altLang="en-US" sz="1800">
                <a:solidFill>
                  <a:schemeClr val="tx1"/>
                </a:solidFill>
                <a:latin typeface="Arial"/>
                <a:ea typeface="微軟正黑體"/>
                <a:cs typeface="Arial"/>
              </a:rPr>
              <a:t> </a:t>
            </a:r>
            <a:r>
              <a:rPr lang="en-US" altLang="zh-TW" sz="1800">
                <a:solidFill>
                  <a:schemeClr val="tx1"/>
                </a:solidFill>
                <a:latin typeface="Arial"/>
                <a:ea typeface="微軟正黑體"/>
                <a:cs typeface="Arial"/>
              </a:rPr>
              <a:t>manage</a:t>
            </a:r>
            <a:r>
              <a:rPr lang="zh-TW" altLang="en-US" sz="1800">
                <a:solidFill>
                  <a:schemeClr val="tx1"/>
                </a:solidFill>
                <a:latin typeface="Arial"/>
                <a:ea typeface="微軟正黑體"/>
                <a:cs typeface="Arial"/>
              </a:rPr>
              <a:t> </a:t>
            </a:r>
            <a:r>
              <a:rPr lang="en-US" altLang="zh-TW" sz="1800">
                <a:solidFill>
                  <a:schemeClr val="tx1"/>
                </a:solidFill>
                <a:latin typeface="Arial"/>
                <a:ea typeface="微軟正黑體"/>
                <a:cs typeface="Arial"/>
              </a:rPr>
              <a:t>them</a:t>
            </a:r>
            <a:r>
              <a:rPr lang="zh-TW" altLang="en-US" sz="1800">
                <a:solidFill>
                  <a:schemeClr val="tx1"/>
                </a:solidFill>
                <a:latin typeface="Arial"/>
                <a:ea typeface="微軟正黑體"/>
                <a:cs typeface="Arial"/>
              </a:rPr>
              <a:t> </a:t>
            </a:r>
            <a:r>
              <a:rPr lang="en-US" altLang="zh-TW" sz="1800">
                <a:solidFill>
                  <a:schemeClr val="tx1"/>
                </a:solidFill>
                <a:latin typeface="Arial"/>
                <a:ea typeface="微軟正黑體"/>
                <a:cs typeface="Arial"/>
              </a:rPr>
              <a:t>and</a:t>
            </a:r>
            <a:r>
              <a:rPr lang="zh-TW" altLang="en-US" sz="1800">
                <a:solidFill>
                  <a:schemeClr val="tx1"/>
                </a:solidFill>
                <a:latin typeface="Arial"/>
                <a:ea typeface="微軟正黑體"/>
                <a:cs typeface="Arial"/>
              </a:rPr>
              <a:t> </a:t>
            </a:r>
            <a:r>
              <a:rPr lang="en-US" altLang="zh-TW" sz="1800">
                <a:solidFill>
                  <a:schemeClr val="tx1"/>
                </a:solidFill>
                <a:latin typeface="Arial"/>
                <a:ea typeface="微軟正黑體"/>
                <a:cs typeface="Arial"/>
              </a:rPr>
              <a:t>assign</a:t>
            </a:r>
            <a:r>
              <a:rPr lang="zh-TW" altLang="en-US" sz="1800">
                <a:solidFill>
                  <a:schemeClr val="tx1"/>
                </a:solidFill>
                <a:latin typeface="Arial"/>
                <a:ea typeface="微軟正黑體"/>
                <a:cs typeface="Arial"/>
              </a:rPr>
              <a:t> them </a:t>
            </a:r>
            <a:r>
              <a:rPr lang="en-US" altLang="zh-TW" sz="1800">
                <a:solidFill>
                  <a:schemeClr val="tx1"/>
                </a:solidFill>
                <a:latin typeface="Arial"/>
                <a:ea typeface="微軟正黑體"/>
                <a:cs typeface="Arial"/>
              </a:rPr>
              <a:t>to</a:t>
            </a:r>
            <a:r>
              <a:rPr lang="zh-TW" altLang="en-US" sz="1800">
                <a:solidFill>
                  <a:schemeClr val="tx1"/>
                </a:solidFill>
                <a:latin typeface="Arial"/>
                <a:ea typeface="微軟正黑體"/>
                <a:cs typeface="Arial"/>
              </a:rPr>
              <a:t> </a:t>
            </a:r>
            <a:r>
              <a:rPr lang="en-US" altLang="zh-TW" sz="1800">
                <a:solidFill>
                  <a:schemeClr val="tx1"/>
                </a:solidFill>
                <a:latin typeface="Arial"/>
                <a:ea typeface="微軟正黑體"/>
                <a:cs typeface="Arial"/>
              </a:rPr>
              <a:t>a</a:t>
            </a:r>
            <a:r>
              <a:rPr lang="zh-TW" altLang="en-US" sz="1800">
                <a:solidFill>
                  <a:schemeClr val="tx1"/>
                </a:solidFill>
                <a:latin typeface="Arial"/>
                <a:ea typeface="微軟正黑體"/>
                <a:cs typeface="Arial"/>
              </a:rPr>
              <a:t> </a:t>
            </a:r>
            <a:r>
              <a:rPr lang="en-US" altLang="zh-TW" sz="1800">
                <a:solidFill>
                  <a:schemeClr val="tx1"/>
                </a:solidFill>
                <a:latin typeface="Arial"/>
                <a:ea typeface="微軟正黑體"/>
                <a:cs typeface="Arial"/>
              </a:rPr>
              <a:t>proper</a:t>
            </a:r>
            <a:r>
              <a:rPr lang="zh-TW" altLang="en-US" sz="1800">
                <a:solidFill>
                  <a:schemeClr val="tx1"/>
                </a:solidFill>
                <a:latin typeface="Arial"/>
                <a:ea typeface="微軟正黑體"/>
                <a:cs typeface="Arial"/>
              </a:rPr>
              <a:t> </a:t>
            </a:r>
            <a:r>
              <a:rPr lang="en-US" altLang="zh-TW" sz="1800">
                <a:solidFill>
                  <a:schemeClr val="tx1"/>
                </a:solidFill>
                <a:latin typeface="Arial"/>
                <a:ea typeface="微軟正黑體"/>
                <a:cs typeface="Arial"/>
              </a:rPr>
              <a:t>user</a:t>
            </a:r>
            <a:r>
              <a:rPr lang="zh-TW" altLang="en-US" sz="1800">
                <a:solidFill>
                  <a:schemeClr val="tx1"/>
                </a:solidFill>
                <a:latin typeface="Arial"/>
                <a:ea typeface="微軟正黑體"/>
                <a:cs typeface="Arial"/>
              </a:rPr>
              <a:t> </a:t>
            </a:r>
            <a:r>
              <a:rPr lang="en-US" altLang="zh-TW" sz="1800">
                <a:solidFill>
                  <a:schemeClr val="tx1"/>
                </a:solidFill>
                <a:latin typeface="Arial"/>
                <a:ea typeface="微軟正黑體"/>
                <a:cs typeface="Arial"/>
              </a:rPr>
              <a:t>?</a:t>
            </a:r>
          </a:p>
          <a:p>
            <a:pPr marL="342900" indent="-342900">
              <a:lnSpc>
                <a:spcPct val="120000"/>
              </a:lnSpc>
              <a:buFont typeface="Arial" panose="020B0604020202020204" pitchFamily="34" charset="0"/>
              <a:buChar char="•"/>
            </a:pPr>
            <a:r>
              <a:rPr lang="en-US" altLang="zh-TW" sz="1800">
                <a:solidFill>
                  <a:schemeClr val="tx1"/>
                </a:solidFill>
              </a:rPr>
              <a:t>Is</a:t>
            </a:r>
            <a:r>
              <a:rPr lang="zh-TW" altLang="en-US" sz="1800">
                <a:solidFill>
                  <a:schemeClr val="tx1"/>
                </a:solidFill>
              </a:rPr>
              <a:t> </a:t>
            </a:r>
            <a:r>
              <a:rPr lang="en-US" altLang="zh-TW" sz="1800">
                <a:solidFill>
                  <a:schemeClr val="tx1"/>
                </a:solidFill>
              </a:rPr>
              <a:t>there</a:t>
            </a:r>
            <a:r>
              <a:rPr lang="zh-TW" altLang="en-US" sz="1800">
                <a:solidFill>
                  <a:schemeClr val="tx1"/>
                </a:solidFill>
              </a:rPr>
              <a:t> </a:t>
            </a:r>
            <a:r>
              <a:rPr lang="en-US" altLang="zh-TW" sz="1800">
                <a:solidFill>
                  <a:schemeClr val="tx1"/>
                </a:solidFill>
              </a:rPr>
              <a:t>a</a:t>
            </a:r>
            <a:r>
              <a:rPr lang="zh-TW" altLang="en-US" sz="1800">
                <a:solidFill>
                  <a:schemeClr val="tx1"/>
                </a:solidFill>
              </a:rPr>
              <a:t> </a:t>
            </a:r>
            <a:r>
              <a:rPr lang="en-US" altLang="zh-TW" sz="1800">
                <a:solidFill>
                  <a:schemeClr val="tx1"/>
                </a:solidFill>
              </a:rPr>
              <a:t>central</a:t>
            </a:r>
            <a:r>
              <a:rPr lang="zh-TW" altLang="en-US" sz="1800">
                <a:solidFill>
                  <a:schemeClr val="tx1"/>
                </a:solidFill>
              </a:rPr>
              <a:t> </a:t>
            </a:r>
            <a:r>
              <a:rPr lang="en-US" altLang="zh-TW" sz="1800">
                <a:solidFill>
                  <a:schemeClr val="tx1"/>
                </a:solidFill>
              </a:rPr>
              <a:t>management</a:t>
            </a:r>
            <a:r>
              <a:rPr lang="zh-TW" altLang="en-US" sz="1800">
                <a:solidFill>
                  <a:schemeClr val="tx1"/>
                </a:solidFill>
              </a:rPr>
              <a:t> </a:t>
            </a:r>
            <a:r>
              <a:rPr lang="en-US" altLang="zh-TW" sz="1800">
                <a:solidFill>
                  <a:schemeClr val="tx1"/>
                </a:solidFill>
              </a:rPr>
              <a:t>system</a:t>
            </a:r>
            <a:r>
              <a:rPr lang="zh-TW" altLang="en-US" sz="1800">
                <a:solidFill>
                  <a:schemeClr val="tx1"/>
                </a:solidFill>
              </a:rPr>
              <a:t> </a:t>
            </a:r>
            <a:r>
              <a:rPr lang="en-US" altLang="zh-TW" sz="1800">
                <a:solidFill>
                  <a:schemeClr val="tx1"/>
                </a:solidFill>
              </a:rPr>
              <a:t>?</a:t>
            </a:r>
          </a:p>
          <a:p>
            <a:pPr marL="342900" indent="-342900">
              <a:lnSpc>
                <a:spcPct val="120000"/>
              </a:lnSpc>
              <a:buFont typeface="Arial" panose="020B0604020202020204" pitchFamily="34" charset="0"/>
              <a:buChar char="•"/>
            </a:pPr>
            <a:endParaRPr lang="en-US" sz="1800">
              <a:solidFill>
                <a:schemeClr val="tx1"/>
              </a:solidFill>
            </a:endParaRPr>
          </a:p>
        </p:txBody>
      </p:sp>
      <p:pic>
        <p:nvPicPr>
          <p:cNvPr id="5" name="圖片 4">
            <a:extLst>
              <a:ext uri="{FF2B5EF4-FFF2-40B4-BE49-F238E27FC236}">
                <a16:creationId xmlns:a16="http://schemas.microsoft.com/office/drawing/2014/main" id="{9810FCD8-B344-4443-A24F-7F68B1B0546E}"/>
              </a:ext>
            </a:extLst>
          </p:cNvPr>
          <p:cNvPicPr>
            <a:picLocks noChangeAspect="1"/>
          </p:cNvPicPr>
          <p:nvPr/>
        </p:nvPicPr>
        <p:blipFill>
          <a:blip r:embed="rId5"/>
          <a:stretch>
            <a:fillRect/>
          </a:stretch>
        </p:blipFill>
        <p:spPr>
          <a:xfrm>
            <a:off x="4370294" y="-443753"/>
            <a:ext cx="7848600" cy="6699695"/>
          </a:xfrm>
          <a:prstGeom prst="rect">
            <a:avLst/>
          </a:prstGeom>
        </p:spPr>
      </p:pic>
      <p:cxnSp>
        <p:nvCxnSpPr>
          <p:cNvPr id="15" name="直線接點 14">
            <a:extLst>
              <a:ext uri="{FF2B5EF4-FFF2-40B4-BE49-F238E27FC236}">
                <a16:creationId xmlns:a16="http://schemas.microsoft.com/office/drawing/2014/main" id="{E5A08A6B-3F7F-47EC-A05A-1E66FD4BFFBE}"/>
              </a:ext>
            </a:extLst>
          </p:cNvPr>
          <p:cNvCxnSpPr>
            <a:cxnSpLocks/>
          </p:cNvCxnSpPr>
          <p:nvPr/>
        </p:nvCxnSpPr>
        <p:spPr>
          <a:xfrm>
            <a:off x="617839" y="2218827"/>
            <a:ext cx="31742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2986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Title 1">
            <a:extLst>
              <a:ext uri="{FF2B5EF4-FFF2-40B4-BE49-F238E27FC236}">
                <a16:creationId xmlns:a16="http://schemas.microsoft.com/office/drawing/2014/main" id="{BB0F320C-C133-488D-A18B-F4E69BED04E6}"/>
              </a:ext>
            </a:extLst>
          </p:cNvPr>
          <p:cNvSpPr txBox="1">
            <a:spLocks/>
          </p:cNvSpPr>
          <p:nvPr/>
        </p:nvSpPr>
        <p:spPr>
          <a:xfrm>
            <a:off x="217284" y="479599"/>
            <a:ext cx="5844849" cy="1759509"/>
          </a:xfrm>
          <a:custGeom>
            <a:avLst/>
            <a:gdLst>
              <a:gd name="connsiteX0" fmla="*/ 0 w 10515600"/>
              <a:gd name="connsiteY0" fmla="*/ 0 h 1042334"/>
              <a:gd name="connsiteX1" fmla="*/ 10515600 w 10515600"/>
              <a:gd name="connsiteY1" fmla="*/ 0 h 1042334"/>
              <a:gd name="connsiteX2" fmla="*/ 10515600 w 10515600"/>
              <a:gd name="connsiteY2" fmla="*/ 1042334 h 1042334"/>
              <a:gd name="connsiteX3" fmla="*/ 0 w 10515600"/>
              <a:gd name="connsiteY3" fmla="*/ 1042334 h 1042334"/>
              <a:gd name="connsiteX4" fmla="*/ 0 w 10515600"/>
              <a:gd name="connsiteY4" fmla="*/ 0 h 1042334"/>
              <a:gd name="connsiteX0" fmla="*/ 0 w 10524653"/>
              <a:gd name="connsiteY0" fmla="*/ 0 h 1585542"/>
              <a:gd name="connsiteX1" fmla="*/ 10515600 w 10524653"/>
              <a:gd name="connsiteY1" fmla="*/ 0 h 1585542"/>
              <a:gd name="connsiteX2" fmla="*/ 10524653 w 10524653"/>
              <a:gd name="connsiteY2" fmla="*/ 1585542 h 1585542"/>
              <a:gd name="connsiteX3" fmla="*/ 0 w 10524653"/>
              <a:gd name="connsiteY3" fmla="*/ 1042334 h 1585542"/>
              <a:gd name="connsiteX4" fmla="*/ 0 w 10524653"/>
              <a:gd name="connsiteY4" fmla="*/ 0 h 1585542"/>
              <a:gd name="connsiteX0" fmla="*/ 0 w 10524653"/>
              <a:gd name="connsiteY0" fmla="*/ 0 h 1585542"/>
              <a:gd name="connsiteX1" fmla="*/ 10515600 w 10524653"/>
              <a:gd name="connsiteY1" fmla="*/ 516047 h 1585542"/>
              <a:gd name="connsiteX2" fmla="*/ 10524653 w 10524653"/>
              <a:gd name="connsiteY2" fmla="*/ 1585542 h 1585542"/>
              <a:gd name="connsiteX3" fmla="*/ 0 w 10524653"/>
              <a:gd name="connsiteY3" fmla="*/ 1042334 h 1585542"/>
              <a:gd name="connsiteX4" fmla="*/ 0 w 10524653"/>
              <a:gd name="connsiteY4" fmla="*/ 0 h 1585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653" h="1585542">
                <a:moveTo>
                  <a:pt x="0" y="0"/>
                </a:moveTo>
                <a:lnTo>
                  <a:pt x="10515600" y="516047"/>
                </a:lnTo>
                <a:cubicBezTo>
                  <a:pt x="10518618" y="1044561"/>
                  <a:pt x="10521635" y="1057028"/>
                  <a:pt x="10524653" y="1585542"/>
                </a:cubicBezTo>
                <a:lnTo>
                  <a:pt x="0" y="1042334"/>
                </a:lnTo>
                <a:lnTo>
                  <a:pt x="0" y="0"/>
                </a:lnTo>
                <a:close/>
              </a:path>
            </a:pathLst>
          </a:custGeom>
          <a:gradFill flip="none" rotWithShape="1">
            <a:gsLst>
              <a:gs pos="1000">
                <a:srgbClr val="060B0E">
                  <a:alpha val="84000"/>
                </a:srgbClr>
              </a:gs>
              <a:gs pos="37000">
                <a:srgbClr val="12232C">
                  <a:alpha val="84000"/>
                </a:srgbClr>
              </a:gs>
              <a:gs pos="71000">
                <a:srgbClr val="12232C">
                  <a:alpha val="0"/>
                </a:srgbClr>
              </a:gs>
            </a:gsLst>
            <a:lin ang="0" scaled="0"/>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微軟正黑體" panose="020B0604030504040204" pitchFamily="34" charset="-120"/>
                <a:ea typeface="微軟正黑體" panose="020B0604030504040204" pitchFamily="34" charset="-120"/>
                <a:cs typeface="+mj-cs"/>
              </a:defRPr>
            </a:lvl1pPr>
          </a:lstStyle>
          <a:p>
            <a:pPr algn="ctr"/>
            <a:endParaRPr lang="en-US"/>
          </a:p>
        </p:txBody>
      </p:sp>
      <p:sp>
        <p:nvSpPr>
          <p:cNvPr id="992" name="Content Placeholder 2">
            <a:extLst>
              <a:ext uri="{FF2B5EF4-FFF2-40B4-BE49-F238E27FC236}">
                <a16:creationId xmlns:a16="http://schemas.microsoft.com/office/drawing/2014/main" id="{9F8088BA-3D99-4ACE-988A-D78822CABDDE}"/>
              </a:ext>
            </a:extLst>
          </p:cNvPr>
          <p:cNvSpPr>
            <a:spLocks noGrp="1"/>
          </p:cNvSpPr>
          <p:nvPr>
            <p:ph idx="1"/>
          </p:nvPr>
        </p:nvSpPr>
        <p:spPr>
          <a:xfrm>
            <a:off x="412593" y="2119774"/>
            <a:ext cx="2738013" cy="2884366"/>
          </a:xfrm>
        </p:spPr>
        <p:txBody>
          <a:bodyPr>
            <a:normAutofit/>
          </a:bodyPr>
          <a:lstStyle/>
          <a:p>
            <a:pPr>
              <a:lnSpc>
                <a:spcPct val="100000"/>
              </a:lnSpc>
            </a:pPr>
            <a:r>
              <a:rPr lang="en-US" altLang="zh-TW" sz="1800"/>
              <a:t>Using Cloud Access Manager to manage all VMs equipped with PCoIP</a:t>
            </a:r>
            <a:r>
              <a:rPr lang="zh-TW" altLang="en-US" sz="1800"/>
              <a:t> </a:t>
            </a:r>
            <a:r>
              <a:rPr lang="en-US" altLang="zh-TW" sz="1800"/>
              <a:t>agents by deploying a</a:t>
            </a:r>
            <a:r>
              <a:rPr lang="zh-TW" altLang="en-US" sz="1800"/>
              <a:t> </a:t>
            </a:r>
            <a:r>
              <a:rPr lang="en-US" altLang="zh-TW" sz="1800"/>
              <a:t>Cloud Access Connector of different environments</a:t>
            </a:r>
          </a:p>
          <a:p>
            <a:pPr>
              <a:lnSpc>
                <a:spcPct val="100000"/>
              </a:lnSpc>
            </a:pPr>
            <a:r>
              <a:rPr lang="en-US" altLang="zh-TW" sz="1800"/>
              <a:t>Domain Controller is required. </a:t>
            </a:r>
          </a:p>
        </p:txBody>
      </p:sp>
      <p:sp>
        <p:nvSpPr>
          <p:cNvPr id="291" name="矩形: 圓角 290">
            <a:extLst>
              <a:ext uri="{FF2B5EF4-FFF2-40B4-BE49-F238E27FC236}">
                <a16:creationId xmlns:a16="http://schemas.microsoft.com/office/drawing/2014/main" id="{67A135B3-4A95-405A-B044-5C62A9B85050}"/>
              </a:ext>
            </a:extLst>
          </p:cNvPr>
          <p:cNvSpPr/>
          <p:nvPr/>
        </p:nvSpPr>
        <p:spPr>
          <a:xfrm>
            <a:off x="-1" y="489699"/>
            <a:ext cx="5688783" cy="1216006"/>
          </a:xfrm>
          <a:prstGeom prst="roundRect">
            <a:avLst>
              <a:gd name="adj" fmla="val 0"/>
            </a:avLst>
          </a:prstGeom>
          <a:solidFill>
            <a:srgbClr val="19BB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7200" b="1">
              <a:solidFill>
                <a:schemeClr val="tx1"/>
              </a:solidFill>
              <a:latin typeface="Arial" panose="020B0604020202020204" pitchFamily="34" charset="0"/>
              <a:cs typeface="Arial" panose="020B0604020202020204" pitchFamily="34" charset="0"/>
            </a:endParaRPr>
          </a:p>
        </p:txBody>
      </p:sp>
      <p:sp>
        <p:nvSpPr>
          <p:cNvPr id="991" name="Title 1">
            <a:extLst>
              <a:ext uri="{FF2B5EF4-FFF2-40B4-BE49-F238E27FC236}">
                <a16:creationId xmlns:a16="http://schemas.microsoft.com/office/drawing/2014/main" id="{3E2CE87E-A868-4A63-9D51-A5E6687F7345}"/>
              </a:ext>
            </a:extLst>
          </p:cNvPr>
          <p:cNvSpPr>
            <a:spLocks noGrp="1"/>
          </p:cNvSpPr>
          <p:nvPr>
            <p:ph type="title"/>
          </p:nvPr>
        </p:nvSpPr>
        <p:spPr>
          <a:xfrm>
            <a:off x="513649" y="419101"/>
            <a:ext cx="5468051" cy="1377488"/>
          </a:xfrm>
          <a:noFill/>
        </p:spPr>
        <p:txBody>
          <a:bodyPr>
            <a:normAutofit/>
          </a:bodyPr>
          <a:lstStyle/>
          <a:p>
            <a:r>
              <a:rPr lang="en-US" altLang="zh-TW" sz="3200">
                <a:latin typeface="Arial" panose="020B0604020202020204" pitchFamily="34" charset="0"/>
                <a:cs typeface="Arial" panose="020B0604020202020204" pitchFamily="34" charset="0"/>
              </a:rPr>
              <a:t>Cloud</a:t>
            </a:r>
            <a:r>
              <a:rPr lang="zh-TW" altLang="en-US" sz="3200">
                <a:latin typeface="Arial" panose="020B0604020202020204" pitchFamily="34" charset="0"/>
                <a:cs typeface="Arial" panose="020B0604020202020204" pitchFamily="34" charset="0"/>
              </a:rPr>
              <a:t> </a:t>
            </a:r>
            <a:r>
              <a:rPr lang="en-US" altLang="zh-TW" sz="3200">
                <a:latin typeface="Arial" panose="020B0604020202020204" pitchFamily="34" charset="0"/>
                <a:cs typeface="Arial" panose="020B0604020202020204" pitchFamily="34" charset="0"/>
              </a:rPr>
              <a:t>Access</a:t>
            </a:r>
            <a:r>
              <a:rPr lang="zh-TW" altLang="en-US" sz="3200">
                <a:latin typeface="Arial" panose="020B0604020202020204" pitchFamily="34" charset="0"/>
                <a:cs typeface="Arial" panose="020B0604020202020204" pitchFamily="34" charset="0"/>
              </a:rPr>
              <a:t> </a:t>
            </a:r>
            <a:r>
              <a:rPr lang="en-US" altLang="zh-TW" sz="3200">
                <a:latin typeface="Arial" panose="020B0604020202020204" pitchFamily="34" charset="0"/>
                <a:cs typeface="Arial" panose="020B0604020202020204" pitchFamily="34" charset="0"/>
              </a:rPr>
              <a:t>Manager</a:t>
            </a:r>
            <a:r>
              <a:rPr lang="zh-TW" altLang="en-US" sz="3200">
                <a:latin typeface="Arial" panose="020B0604020202020204" pitchFamily="34" charset="0"/>
                <a:cs typeface="Arial" panose="020B0604020202020204" pitchFamily="34" charset="0"/>
              </a:rPr>
              <a:t> </a:t>
            </a:r>
            <a:r>
              <a:rPr lang="en-US" altLang="zh-TW" sz="3200">
                <a:latin typeface="Arial" panose="020B0604020202020204" pitchFamily="34" charset="0"/>
                <a:cs typeface="Arial" panose="020B0604020202020204" pitchFamily="34" charset="0"/>
              </a:rPr>
              <a:t>Cloud</a:t>
            </a:r>
            <a:r>
              <a:rPr lang="zh-TW" altLang="en-US" sz="3200">
                <a:latin typeface="Arial" panose="020B0604020202020204" pitchFamily="34" charset="0"/>
                <a:cs typeface="Arial" panose="020B0604020202020204" pitchFamily="34" charset="0"/>
              </a:rPr>
              <a:t> </a:t>
            </a:r>
            <a:r>
              <a:rPr lang="en-US" altLang="zh-TW" sz="3200">
                <a:latin typeface="Arial" panose="020B0604020202020204" pitchFamily="34" charset="0"/>
                <a:cs typeface="Arial" panose="020B0604020202020204" pitchFamily="34" charset="0"/>
              </a:rPr>
              <a:t>Access</a:t>
            </a:r>
            <a:r>
              <a:rPr lang="zh-TW" altLang="en-US" sz="3200">
                <a:latin typeface="Arial" panose="020B0604020202020204" pitchFamily="34" charset="0"/>
                <a:cs typeface="Arial" panose="020B0604020202020204" pitchFamily="34" charset="0"/>
              </a:rPr>
              <a:t> </a:t>
            </a:r>
            <a:r>
              <a:rPr lang="en-US" altLang="zh-TW" sz="3200">
                <a:latin typeface="Arial" panose="020B0604020202020204" pitchFamily="34" charset="0"/>
                <a:cs typeface="Arial" panose="020B0604020202020204" pitchFamily="34" charset="0"/>
              </a:rPr>
              <a:t>Connector</a:t>
            </a:r>
            <a:endParaRPr lang="en-US" sz="3200" b="0">
              <a:latin typeface="Arial" panose="020B0604020202020204" pitchFamily="34" charset="0"/>
              <a:cs typeface="Arial" panose="020B0604020202020204" pitchFamily="34" charset="0"/>
            </a:endParaRPr>
          </a:p>
        </p:txBody>
      </p:sp>
      <p:grpSp>
        <p:nvGrpSpPr>
          <p:cNvPr id="16" name="群組 15">
            <a:extLst>
              <a:ext uri="{FF2B5EF4-FFF2-40B4-BE49-F238E27FC236}">
                <a16:creationId xmlns:a16="http://schemas.microsoft.com/office/drawing/2014/main" id="{8E155BFE-F998-4911-971C-8FBDD859D2D4}"/>
              </a:ext>
            </a:extLst>
          </p:cNvPr>
          <p:cNvGrpSpPr/>
          <p:nvPr/>
        </p:nvGrpSpPr>
        <p:grpSpPr>
          <a:xfrm>
            <a:off x="3235729" y="453698"/>
            <a:ext cx="8800830" cy="5422001"/>
            <a:chOff x="3226676" y="417484"/>
            <a:chExt cx="8800830" cy="5422001"/>
          </a:xfrm>
        </p:grpSpPr>
        <p:cxnSp>
          <p:nvCxnSpPr>
            <p:cNvPr id="790" name="接點: 肘形 705">
              <a:extLst>
                <a:ext uri="{FF2B5EF4-FFF2-40B4-BE49-F238E27FC236}">
                  <a16:creationId xmlns:a16="http://schemas.microsoft.com/office/drawing/2014/main" id="{9EB28EC7-F0AF-4756-8681-487C915AFB2B}"/>
                </a:ext>
              </a:extLst>
            </p:cNvPr>
            <p:cNvCxnSpPr>
              <a:cxnSpLocks/>
            </p:cNvCxnSpPr>
            <p:nvPr/>
          </p:nvCxnSpPr>
          <p:spPr>
            <a:xfrm rot="16200000" flipV="1">
              <a:off x="7030116" y="4476805"/>
              <a:ext cx="400024" cy="582218"/>
            </a:xfrm>
            <a:prstGeom prst="bentConnector2">
              <a:avLst/>
            </a:prstGeom>
            <a:ln w="19050">
              <a:solidFill>
                <a:schemeClr val="tx2"/>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870" name="圖形 868">
              <a:extLst>
                <a:ext uri="{FF2B5EF4-FFF2-40B4-BE49-F238E27FC236}">
                  <a16:creationId xmlns:a16="http://schemas.microsoft.com/office/drawing/2014/main" id="{36859D74-09D8-4453-88E8-4476A32DE772}"/>
                </a:ext>
              </a:extLst>
            </p:cNvPr>
            <p:cNvSpPr/>
            <p:nvPr/>
          </p:nvSpPr>
          <p:spPr>
            <a:xfrm>
              <a:off x="5476122" y="417484"/>
              <a:ext cx="4322577" cy="2356268"/>
            </a:xfrm>
            <a:custGeom>
              <a:avLst/>
              <a:gdLst>
                <a:gd name="connsiteX0" fmla="*/ 827541 w 4333875"/>
                <a:gd name="connsiteY0" fmla="*/ 2341314 h 2352675"/>
                <a:gd name="connsiteX1" fmla="*/ 104 w 4333875"/>
                <a:gd name="connsiteY1" fmla="*/ 1625700 h 2352675"/>
                <a:gd name="connsiteX2" fmla="*/ 589035 w 4333875"/>
                <a:gd name="connsiteY2" fmla="*/ 1044294 h 2352675"/>
                <a:gd name="connsiteX3" fmla="*/ 1177966 w 4333875"/>
                <a:gd name="connsiteY3" fmla="*/ 671581 h 2352675"/>
                <a:gd name="connsiteX4" fmla="*/ 2407929 w 4333875"/>
                <a:gd name="connsiteY4" fmla="*/ 735 h 2352675"/>
                <a:gd name="connsiteX5" fmla="*/ 3548453 w 4333875"/>
                <a:gd name="connsiteY5" fmla="*/ 723778 h 2352675"/>
                <a:gd name="connsiteX6" fmla="*/ 4308833 w 4333875"/>
                <a:gd name="connsiteY6" fmla="*/ 1871731 h 2352675"/>
                <a:gd name="connsiteX7" fmla="*/ 3526164 w 4333875"/>
                <a:gd name="connsiteY7" fmla="*/ 2356268 h 2352675"/>
                <a:gd name="connsiteX8" fmla="*/ 1394183 w 4333875"/>
                <a:gd name="connsiteY8" fmla="*/ 2319025 h 2352675"/>
                <a:gd name="connsiteX0" fmla="*/ 827541 w 4322577"/>
                <a:gd name="connsiteY0" fmla="*/ 2341314 h 2356268"/>
                <a:gd name="connsiteX1" fmla="*/ 104 w 4322577"/>
                <a:gd name="connsiteY1" fmla="*/ 1625700 h 2356268"/>
                <a:gd name="connsiteX2" fmla="*/ 589035 w 4322577"/>
                <a:gd name="connsiteY2" fmla="*/ 1044294 h 2356268"/>
                <a:gd name="connsiteX3" fmla="*/ 1177966 w 4322577"/>
                <a:gd name="connsiteY3" fmla="*/ 671581 h 2356268"/>
                <a:gd name="connsiteX4" fmla="*/ 2407929 w 4322577"/>
                <a:gd name="connsiteY4" fmla="*/ 735 h 2356268"/>
                <a:gd name="connsiteX5" fmla="*/ 3548453 w 4322577"/>
                <a:gd name="connsiteY5" fmla="*/ 723778 h 2356268"/>
                <a:gd name="connsiteX6" fmla="*/ 4308833 w 4322577"/>
                <a:gd name="connsiteY6" fmla="*/ 1871731 h 2356268"/>
                <a:gd name="connsiteX7" fmla="*/ 3526164 w 4322577"/>
                <a:gd name="connsiteY7" fmla="*/ 2356268 h 2356268"/>
                <a:gd name="connsiteX8" fmla="*/ 1394183 w 4322577"/>
                <a:gd name="connsiteY8" fmla="*/ 2319025 h 235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2577" h="2356268">
                  <a:moveTo>
                    <a:pt x="827541" y="2341314"/>
                  </a:moveTo>
                  <a:cubicBezTo>
                    <a:pt x="827541" y="2341314"/>
                    <a:pt x="59731" y="2512764"/>
                    <a:pt x="104" y="1625700"/>
                  </a:cubicBezTo>
                  <a:cubicBezTo>
                    <a:pt x="104" y="1625700"/>
                    <a:pt x="-22280" y="1096396"/>
                    <a:pt x="589035" y="1044294"/>
                  </a:cubicBezTo>
                  <a:cubicBezTo>
                    <a:pt x="589035" y="1044294"/>
                    <a:pt x="648661" y="544898"/>
                    <a:pt x="1177966" y="671581"/>
                  </a:cubicBezTo>
                  <a:cubicBezTo>
                    <a:pt x="1177966" y="671581"/>
                    <a:pt x="1215209" y="-14219"/>
                    <a:pt x="2407929" y="735"/>
                  </a:cubicBezTo>
                  <a:cubicBezTo>
                    <a:pt x="2407929" y="735"/>
                    <a:pt x="3429199" y="-51462"/>
                    <a:pt x="3548453" y="723778"/>
                  </a:cubicBezTo>
                  <a:cubicBezTo>
                    <a:pt x="3548453" y="723778"/>
                    <a:pt x="4443175" y="734929"/>
                    <a:pt x="4308833" y="1871731"/>
                  </a:cubicBezTo>
                  <a:cubicBezTo>
                    <a:pt x="4308833" y="1871731"/>
                    <a:pt x="4159767" y="2333884"/>
                    <a:pt x="3526164" y="2356268"/>
                  </a:cubicBezTo>
                  <a:lnTo>
                    <a:pt x="1394183" y="2319025"/>
                  </a:lnTo>
                </a:path>
              </a:pathLst>
            </a:custGeom>
            <a:noFill/>
            <a:ln w="19050" cap="flat">
              <a:solidFill>
                <a:srgbClr val="1A385E"/>
              </a:solidFill>
              <a:prstDash val="sysDash"/>
              <a:miter/>
            </a:ln>
          </p:spPr>
          <p:txBody>
            <a:bodyPr rtlCol="0" anchor="ctr"/>
            <a:lstStyle/>
            <a:p>
              <a:endParaRPr lang="zh-TW" altLang="en-US"/>
            </a:p>
          </p:txBody>
        </p:sp>
        <p:cxnSp>
          <p:nvCxnSpPr>
            <p:cNvPr id="979" name="直線接點 978">
              <a:extLst>
                <a:ext uri="{FF2B5EF4-FFF2-40B4-BE49-F238E27FC236}">
                  <a16:creationId xmlns:a16="http://schemas.microsoft.com/office/drawing/2014/main" id="{17EE6D20-5041-4F5A-9795-C38EFC15E270}"/>
                </a:ext>
              </a:extLst>
            </p:cNvPr>
            <p:cNvCxnSpPr>
              <a:cxnSpLocks/>
            </p:cNvCxnSpPr>
            <p:nvPr/>
          </p:nvCxnSpPr>
          <p:spPr>
            <a:xfrm>
              <a:off x="6898741" y="4378676"/>
              <a:ext cx="1102259" cy="0"/>
            </a:xfrm>
            <a:prstGeom prst="line">
              <a:avLst/>
            </a:prstGeom>
            <a:ln w="38100">
              <a:solidFill>
                <a:srgbClr val="213963"/>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973" name="直線接點 972">
              <a:extLst>
                <a:ext uri="{FF2B5EF4-FFF2-40B4-BE49-F238E27FC236}">
                  <a16:creationId xmlns:a16="http://schemas.microsoft.com/office/drawing/2014/main" id="{7A9A5D7C-89D0-4A5F-84AD-0FFFF992F4B4}"/>
                </a:ext>
              </a:extLst>
            </p:cNvPr>
            <p:cNvCxnSpPr>
              <a:cxnSpLocks/>
            </p:cNvCxnSpPr>
            <p:nvPr/>
          </p:nvCxnSpPr>
          <p:spPr>
            <a:xfrm flipV="1">
              <a:off x="6883264" y="4049170"/>
              <a:ext cx="664307" cy="20338"/>
            </a:xfrm>
            <a:prstGeom prst="line">
              <a:avLst/>
            </a:prstGeom>
            <a:ln w="19050">
              <a:solidFill>
                <a:schemeClr val="tx2"/>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971" name="直線接點 970">
              <a:extLst>
                <a:ext uri="{FF2B5EF4-FFF2-40B4-BE49-F238E27FC236}">
                  <a16:creationId xmlns:a16="http://schemas.microsoft.com/office/drawing/2014/main" id="{3E424A75-18A0-49B6-9E83-AED4A9D2178B}"/>
                </a:ext>
              </a:extLst>
            </p:cNvPr>
            <p:cNvCxnSpPr>
              <a:cxnSpLocks/>
            </p:cNvCxnSpPr>
            <p:nvPr/>
          </p:nvCxnSpPr>
          <p:spPr>
            <a:xfrm>
              <a:off x="5256492" y="3785958"/>
              <a:ext cx="696571" cy="10244"/>
            </a:xfrm>
            <a:prstGeom prst="line">
              <a:avLst/>
            </a:prstGeom>
            <a:ln w="19050">
              <a:solidFill>
                <a:schemeClr val="tx2"/>
              </a:solidFill>
              <a:prstDash val="solid"/>
              <a:headEnd type="none"/>
              <a:tailEnd type="none"/>
            </a:ln>
          </p:spPr>
          <p:style>
            <a:lnRef idx="1">
              <a:schemeClr val="accent1"/>
            </a:lnRef>
            <a:fillRef idx="0">
              <a:schemeClr val="accent1"/>
            </a:fillRef>
            <a:effectRef idx="0">
              <a:schemeClr val="accent1"/>
            </a:effectRef>
            <a:fontRef idx="minor">
              <a:schemeClr val="tx1"/>
            </a:fontRef>
          </p:style>
        </p:cxnSp>
        <p:grpSp>
          <p:nvGrpSpPr>
            <p:cNvPr id="919" name="群組 918">
              <a:extLst>
                <a:ext uri="{FF2B5EF4-FFF2-40B4-BE49-F238E27FC236}">
                  <a16:creationId xmlns:a16="http://schemas.microsoft.com/office/drawing/2014/main" id="{2B1EAF37-9D97-44FB-9DD4-CAC3D4A7E45C}"/>
                </a:ext>
              </a:extLst>
            </p:cNvPr>
            <p:cNvGrpSpPr/>
            <p:nvPr/>
          </p:nvGrpSpPr>
          <p:grpSpPr>
            <a:xfrm>
              <a:off x="3226676" y="2672703"/>
              <a:ext cx="4888602" cy="3166782"/>
              <a:chOff x="959005" y="2509688"/>
              <a:chExt cx="4888602" cy="3166782"/>
            </a:xfrm>
          </p:grpSpPr>
          <p:sp>
            <p:nvSpPr>
              <p:cNvPr id="903" name="矩形 902">
                <a:extLst>
                  <a:ext uri="{FF2B5EF4-FFF2-40B4-BE49-F238E27FC236}">
                    <a16:creationId xmlns:a16="http://schemas.microsoft.com/office/drawing/2014/main" id="{A2F32878-3B6A-4556-B35E-1522734D7718}"/>
                  </a:ext>
                </a:extLst>
              </p:cNvPr>
              <p:cNvSpPr/>
              <p:nvPr/>
            </p:nvSpPr>
            <p:spPr>
              <a:xfrm>
                <a:off x="959005" y="2663905"/>
                <a:ext cx="4888602" cy="3012565"/>
              </a:xfrm>
              <a:prstGeom prst="rect">
                <a:avLst/>
              </a:prstGeom>
              <a:noFill/>
              <a:ln w="19050" cap="flat">
                <a:solidFill>
                  <a:srgbClr val="1A385E"/>
                </a:solidFill>
                <a:prstDash val="sysDash"/>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a:solidFill>
                    <a:schemeClr val="tx1"/>
                  </a:solidFill>
                </a:endParaRPr>
              </a:p>
            </p:txBody>
          </p:sp>
          <p:sp>
            <p:nvSpPr>
              <p:cNvPr id="917" name="矩形 916">
                <a:extLst>
                  <a:ext uri="{FF2B5EF4-FFF2-40B4-BE49-F238E27FC236}">
                    <a16:creationId xmlns:a16="http://schemas.microsoft.com/office/drawing/2014/main" id="{CA6CDF8C-DE9D-4602-B07C-D7F0B047A03E}"/>
                  </a:ext>
                </a:extLst>
              </p:cNvPr>
              <p:cNvSpPr/>
              <p:nvPr/>
            </p:nvSpPr>
            <p:spPr>
              <a:xfrm>
                <a:off x="4045931" y="2509688"/>
                <a:ext cx="569662" cy="373606"/>
              </a:xfrm>
              <a:prstGeom prst="rect">
                <a:avLst/>
              </a:prstGeom>
              <a:solidFill>
                <a:schemeClr val="bg1"/>
              </a:solidFill>
            </p:spPr>
            <p:txBody>
              <a:bodyPr wrap="square">
                <a:spAutoFit/>
              </a:bodyPr>
              <a:lstStyle/>
              <a:p>
                <a:pPr algn="ctr"/>
                <a:endParaRPr lang="zh-TW" altLang="en-US" sz="1000" b="1">
                  <a:solidFill>
                    <a:srgbClr val="213963"/>
                  </a:solidFill>
                  <a:latin typeface="Arial" panose="020B0604020202020204" pitchFamily="34" charset="0"/>
                  <a:cs typeface="Arial" panose="020B0604020202020204" pitchFamily="34" charset="0"/>
                </a:endParaRPr>
              </a:p>
            </p:txBody>
          </p:sp>
        </p:grpSp>
        <p:cxnSp>
          <p:nvCxnSpPr>
            <p:cNvPr id="802" name="接點: 肘形 705">
              <a:extLst>
                <a:ext uri="{FF2B5EF4-FFF2-40B4-BE49-F238E27FC236}">
                  <a16:creationId xmlns:a16="http://schemas.microsoft.com/office/drawing/2014/main" id="{D7293C55-D7A9-4EEC-8242-502255F16ED5}"/>
                </a:ext>
              </a:extLst>
            </p:cNvPr>
            <p:cNvCxnSpPr>
              <a:cxnSpLocks/>
            </p:cNvCxnSpPr>
            <p:nvPr/>
          </p:nvCxnSpPr>
          <p:spPr>
            <a:xfrm rot="10800000" flipV="1">
              <a:off x="8154196" y="1400781"/>
              <a:ext cx="1689770" cy="220813"/>
            </a:xfrm>
            <a:prstGeom prst="bentConnector3">
              <a:avLst>
                <a:gd name="adj1" fmla="val 102449"/>
              </a:avLst>
            </a:prstGeom>
            <a:ln w="38100">
              <a:solidFill>
                <a:srgbClr val="213963"/>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860" name="接點: 肘形 859">
              <a:extLst>
                <a:ext uri="{FF2B5EF4-FFF2-40B4-BE49-F238E27FC236}">
                  <a16:creationId xmlns:a16="http://schemas.microsoft.com/office/drawing/2014/main" id="{49C30910-16B8-405F-8313-42E6B2188EE5}"/>
                </a:ext>
              </a:extLst>
            </p:cNvPr>
            <p:cNvCxnSpPr>
              <a:cxnSpLocks/>
            </p:cNvCxnSpPr>
            <p:nvPr/>
          </p:nvCxnSpPr>
          <p:spPr>
            <a:xfrm>
              <a:off x="10895527" y="1676349"/>
              <a:ext cx="0" cy="674514"/>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67" name="接點: 肘形 705">
              <a:extLst>
                <a:ext uri="{FF2B5EF4-FFF2-40B4-BE49-F238E27FC236}">
                  <a16:creationId xmlns:a16="http://schemas.microsoft.com/office/drawing/2014/main" id="{6647DFAF-AE6E-42EC-9C7E-F9BA21399F0C}"/>
                </a:ext>
              </a:extLst>
            </p:cNvPr>
            <p:cNvCxnSpPr>
              <a:cxnSpLocks/>
            </p:cNvCxnSpPr>
            <p:nvPr/>
          </p:nvCxnSpPr>
          <p:spPr>
            <a:xfrm rot="5400000" flipH="1" flipV="1">
              <a:off x="6536885" y="2281706"/>
              <a:ext cx="689359" cy="990694"/>
            </a:xfrm>
            <a:prstGeom prst="bentConnector2">
              <a:avLst/>
            </a:prstGeom>
            <a:ln w="19050">
              <a:solidFill>
                <a:schemeClr val="tx2"/>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769" name="接點: 肘形 705">
              <a:extLst>
                <a:ext uri="{FF2B5EF4-FFF2-40B4-BE49-F238E27FC236}">
                  <a16:creationId xmlns:a16="http://schemas.microsoft.com/office/drawing/2014/main" id="{9403AF38-2460-438A-8AC3-78DF1E6F2CFF}"/>
                </a:ext>
              </a:extLst>
            </p:cNvPr>
            <p:cNvCxnSpPr>
              <a:cxnSpLocks/>
            </p:cNvCxnSpPr>
            <p:nvPr/>
          </p:nvCxnSpPr>
          <p:spPr>
            <a:xfrm flipV="1">
              <a:off x="6927468" y="2587345"/>
              <a:ext cx="819139" cy="503567"/>
            </a:xfrm>
            <a:prstGeom prst="bentConnector3">
              <a:avLst>
                <a:gd name="adj1" fmla="val -20789"/>
              </a:avLst>
            </a:prstGeom>
            <a:ln w="19050">
              <a:solidFill>
                <a:schemeClr val="tx2"/>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781" name="接點: 肘形 705">
              <a:extLst>
                <a:ext uri="{FF2B5EF4-FFF2-40B4-BE49-F238E27FC236}">
                  <a16:creationId xmlns:a16="http://schemas.microsoft.com/office/drawing/2014/main" id="{8430AC89-FB84-47BA-A111-A646049ABFE4}"/>
                </a:ext>
              </a:extLst>
            </p:cNvPr>
            <p:cNvCxnSpPr>
              <a:cxnSpLocks/>
            </p:cNvCxnSpPr>
            <p:nvPr/>
          </p:nvCxnSpPr>
          <p:spPr>
            <a:xfrm rot="16200000" flipH="1">
              <a:off x="6536910" y="3903412"/>
              <a:ext cx="2037870" cy="420593"/>
            </a:xfrm>
            <a:prstGeom prst="bentConnector4">
              <a:avLst>
                <a:gd name="adj1" fmla="val -2013"/>
                <a:gd name="adj2" fmla="val 154352"/>
              </a:avLst>
            </a:prstGeom>
            <a:ln w="19050">
              <a:solidFill>
                <a:schemeClr val="tx2"/>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724" name="接點: 肘形 705">
              <a:extLst>
                <a:ext uri="{FF2B5EF4-FFF2-40B4-BE49-F238E27FC236}">
                  <a16:creationId xmlns:a16="http://schemas.microsoft.com/office/drawing/2014/main" id="{A6949CE0-6185-45B0-AAFA-8F6DAAECF277}"/>
                </a:ext>
              </a:extLst>
            </p:cNvPr>
            <p:cNvCxnSpPr>
              <a:cxnSpLocks/>
            </p:cNvCxnSpPr>
            <p:nvPr/>
          </p:nvCxnSpPr>
          <p:spPr>
            <a:xfrm flipV="1">
              <a:off x="4567712" y="4379843"/>
              <a:ext cx="1244919" cy="632476"/>
            </a:xfrm>
            <a:prstGeom prst="bentConnector3">
              <a:avLst>
                <a:gd name="adj1" fmla="val -16285"/>
              </a:avLst>
            </a:prstGeom>
            <a:ln w="19050">
              <a:solidFill>
                <a:srgbClr val="7030A0"/>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446" name="群組 445">
              <a:extLst>
                <a:ext uri="{FF2B5EF4-FFF2-40B4-BE49-F238E27FC236}">
                  <a16:creationId xmlns:a16="http://schemas.microsoft.com/office/drawing/2014/main" id="{459AF79A-2C9C-4CA0-BB4F-FC2EA2FB5E72}"/>
                </a:ext>
              </a:extLst>
            </p:cNvPr>
            <p:cNvGrpSpPr/>
            <p:nvPr/>
          </p:nvGrpSpPr>
          <p:grpSpPr>
            <a:xfrm>
              <a:off x="10472515" y="2280227"/>
              <a:ext cx="809838" cy="618816"/>
              <a:chOff x="10423994" y="3468754"/>
              <a:chExt cx="809838" cy="618816"/>
            </a:xfrm>
          </p:grpSpPr>
          <p:grpSp>
            <p:nvGrpSpPr>
              <p:cNvPr id="248" name="群組 247">
                <a:extLst>
                  <a:ext uri="{FF2B5EF4-FFF2-40B4-BE49-F238E27FC236}">
                    <a16:creationId xmlns:a16="http://schemas.microsoft.com/office/drawing/2014/main" id="{7A87A557-5762-4F7A-B11F-BF4678277FA0}"/>
                  </a:ext>
                </a:extLst>
              </p:cNvPr>
              <p:cNvGrpSpPr/>
              <p:nvPr/>
            </p:nvGrpSpPr>
            <p:grpSpPr>
              <a:xfrm>
                <a:off x="10456593" y="3468754"/>
                <a:ext cx="757375" cy="618816"/>
                <a:chOff x="11570773" y="4904042"/>
                <a:chExt cx="1071354" cy="932507"/>
              </a:xfrm>
            </p:grpSpPr>
            <p:sp>
              <p:nvSpPr>
                <p:cNvPr id="249" name="矩形: 圓角 248">
                  <a:extLst>
                    <a:ext uri="{FF2B5EF4-FFF2-40B4-BE49-F238E27FC236}">
                      <a16:creationId xmlns:a16="http://schemas.microsoft.com/office/drawing/2014/main" id="{F928550A-8409-4BD9-A419-8DE84601D0DE}"/>
                    </a:ext>
                  </a:extLst>
                </p:cNvPr>
                <p:cNvSpPr/>
                <p:nvPr/>
              </p:nvSpPr>
              <p:spPr>
                <a:xfrm>
                  <a:off x="11570773" y="4904042"/>
                  <a:ext cx="1071354" cy="932507"/>
                </a:xfrm>
                <a:prstGeom prst="roundRect">
                  <a:avLst>
                    <a:gd name="adj" fmla="val 7929"/>
                  </a:avLst>
                </a:prstGeom>
                <a:solidFill>
                  <a:schemeClr val="bg1"/>
                </a:solidFill>
                <a:ln w="38100" cap="flat">
                  <a:solidFill>
                    <a:srgbClr val="213963"/>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a:solidFill>
                      <a:schemeClr val="tx1"/>
                    </a:solidFill>
                  </a:endParaRPr>
                </a:p>
              </p:txBody>
            </p:sp>
            <p:cxnSp>
              <p:nvCxnSpPr>
                <p:cNvPr id="250" name="直線接點 249">
                  <a:extLst>
                    <a:ext uri="{FF2B5EF4-FFF2-40B4-BE49-F238E27FC236}">
                      <a16:creationId xmlns:a16="http://schemas.microsoft.com/office/drawing/2014/main" id="{BE2FBD6F-0B8B-4BB7-9072-A861B644B3DC}"/>
                    </a:ext>
                  </a:extLst>
                </p:cNvPr>
                <p:cNvCxnSpPr/>
                <p:nvPr/>
              </p:nvCxnSpPr>
              <p:spPr>
                <a:xfrm>
                  <a:off x="11570773" y="5133315"/>
                  <a:ext cx="1071354" cy="0"/>
                </a:xfrm>
                <a:prstGeom prst="line">
                  <a:avLst/>
                </a:prstGeom>
                <a:ln w="38100">
                  <a:solidFill>
                    <a:srgbClr val="213963"/>
                  </a:solidFill>
                </a:ln>
              </p:spPr>
              <p:style>
                <a:lnRef idx="1">
                  <a:schemeClr val="accent1"/>
                </a:lnRef>
                <a:fillRef idx="0">
                  <a:schemeClr val="accent1"/>
                </a:fillRef>
                <a:effectRef idx="0">
                  <a:schemeClr val="accent1"/>
                </a:effectRef>
                <a:fontRef idx="minor">
                  <a:schemeClr val="tx1"/>
                </a:fontRef>
              </p:style>
            </p:cxnSp>
            <p:cxnSp>
              <p:nvCxnSpPr>
                <p:cNvPr id="251" name="直線接點 250">
                  <a:extLst>
                    <a:ext uri="{FF2B5EF4-FFF2-40B4-BE49-F238E27FC236}">
                      <a16:creationId xmlns:a16="http://schemas.microsoft.com/office/drawing/2014/main" id="{1F50A6A2-4CF4-497E-A757-A351DAD7ED3B}"/>
                    </a:ext>
                  </a:extLst>
                </p:cNvPr>
                <p:cNvCxnSpPr/>
                <p:nvPr/>
              </p:nvCxnSpPr>
              <p:spPr>
                <a:xfrm>
                  <a:off x="11823858" y="4904042"/>
                  <a:ext cx="0" cy="229273"/>
                </a:xfrm>
                <a:prstGeom prst="line">
                  <a:avLst/>
                </a:prstGeom>
                <a:ln w="38100">
                  <a:solidFill>
                    <a:srgbClr val="213963"/>
                  </a:solidFill>
                </a:ln>
              </p:spPr>
              <p:style>
                <a:lnRef idx="1">
                  <a:schemeClr val="accent1"/>
                </a:lnRef>
                <a:fillRef idx="0">
                  <a:schemeClr val="accent1"/>
                </a:fillRef>
                <a:effectRef idx="0">
                  <a:schemeClr val="accent1"/>
                </a:effectRef>
                <a:fontRef idx="minor">
                  <a:schemeClr val="tx1"/>
                </a:fontRef>
              </p:style>
            </p:cxnSp>
          </p:grpSp>
          <p:sp>
            <p:nvSpPr>
              <p:cNvPr id="269" name="矩形 268">
                <a:extLst>
                  <a:ext uri="{FF2B5EF4-FFF2-40B4-BE49-F238E27FC236}">
                    <a16:creationId xmlns:a16="http://schemas.microsoft.com/office/drawing/2014/main" id="{68DE694A-9E48-4A39-AC00-37E215AE901C}"/>
                  </a:ext>
                </a:extLst>
              </p:cNvPr>
              <p:cNvSpPr/>
              <p:nvPr/>
            </p:nvSpPr>
            <p:spPr>
              <a:xfrm>
                <a:off x="10423994" y="3705132"/>
                <a:ext cx="809838" cy="338554"/>
              </a:xfrm>
              <a:prstGeom prst="rect">
                <a:avLst/>
              </a:prstGeom>
            </p:spPr>
            <p:txBody>
              <a:bodyPr wrap="none">
                <a:spAutoFit/>
              </a:bodyPr>
              <a:lstStyle/>
              <a:p>
                <a:pPr algn="ctr"/>
                <a:r>
                  <a:rPr lang="en-US" altLang="zh-TW" sz="800" b="1">
                    <a:solidFill>
                      <a:schemeClr val="tx1">
                        <a:lumMod val="85000"/>
                        <a:lumOff val="15000"/>
                      </a:schemeClr>
                    </a:solidFill>
                    <a:latin typeface="Arial" panose="020B0604020202020204" pitchFamily="34" charset="0"/>
                    <a:cs typeface="Arial" panose="020B0604020202020204" pitchFamily="34" charset="0"/>
                  </a:rPr>
                  <a:t>CAM</a:t>
                </a:r>
                <a:r>
                  <a:rPr lang="zh-TW" altLang="en-US" sz="800" b="1">
                    <a:solidFill>
                      <a:schemeClr val="tx1">
                        <a:lumMod val="85000"/>
                        <a:lumOff val="15000"/>
                      </a:schemeClr>
                    </a:solidFill>
                    <a:latin typeface="Arial" panose="020B0604020202020204" pitchFamily="34" charset="0"/>
                    <a:cs typeface="Arial" panose="020B0604020202020204" pitchFamily="34" charset="0"/>
                  </a:rPr>
                  <a:t> </a:t>
                </a:r>
                <a:r>
                  <a:rPr lang="en-US" altLang="zh-TW" sz="800" b="1">
                    <a:solidFill>
                      <a:schemeClr val="tx1">
                        <a:lumMod val="85000"/>
                        <a:lumOff val="15000"/>
                      </a:schemeClr>
                    </a:solidFill>
                    <a:latin typeface="Arial" panose="020B0604020202020204" pitchFamily="34" charset="0"/>
                    <a:cs typeface="Arial" panose="020B0604020202020204" pitchFamily="34" charset="0"/>
                  </a:rPr>
                  <a:t>ADMIN</a:t>
                </a:r>
                <a:r>
                  <a:rPr lang="zh-TW" altLang="en-US" sz="800" b="1">
                    <a:solidFill>
                      <a:schemeClr val="tx1">
                        <a:lumMod val="85000"/>
                        <a:lumOff val="15000"/>
                      </a:schemeClr>
                    </a:solidFill>
                    <a:latin typeface="Arial" panose="020B0604020202020204" pitchFamily="34" charset="0"/>
                    <a:cs typeface="Arial" panose="020B0604020202020204" pitchFamily="34" charset="0"/>
                  </a:rPr>
                  <a:t> </a:t>
                </a:r>
                <a:endParaRPr lang="en-US" altLang="zh-TW" sz="800" b="1">
                  <a:solidFill>
                    <a:schemeClr val="tx1">
                      <a:lumMod val="85000"/>
                      <a:lumOff val="15000"/>
                    </a:schemeClr>
                  </a:solidFill>
                  <a:latin typeface="Arial" panose="020B0604020202020204" pitchFamily="34" charset="0"/>
                  <a:cs typeface="Arial" panose="020B0604020202020204" pitchFamily="34" charset="0"/>
                </a:endParaRPr>
              </a:p>
              <a:p>
                <a:pPr algn="ctr"/>
                <a:r>
                  <a:rPr lang="en-US" altLang="zh-TW" sz="800" b="1">
                    <a:solidFill>
                      <a:schemeClr val="tx1">
                        <a:lumMod val="85000"/>
                        <a:lumOff val="15000"/>
                      </a:schemeClr>
                    </a:solidFill>
                    <a:latin typeface="Arial" panose="020B0604020202020204" pitchFamily="34" charset="0"/>
                    <a:cs typeface="Arial" panose="020B0604020202020204" pitchFamily="34" charset="0"/>
                  </a:rPr>
                  <a:t>CONSOLE</a:t>
                </a:r>
                <a:endParaRPr lang="zh-TW" altLang="en-US" sz="800" b="1">
                  <a:solidFill>
                    <a:schemeClr val="tx1">
                      <a:lumMod val="85000"/>
                      <a:lumOff val="15000"/>
                    </a:schemeClr>
                  </a:solidFill>
                  <a:latin typeface="Arial" panose="020B0604020202020204" pitchFamily="34" charset="0"/>
                  <a:cs typeface="Arial" panose="020B0604020202020204" pitchFamily="34" charset="0"/>
                </a:endParaRPr>
              </a:p>
            </p:txBody>
          </p:sp>
        </p:grpSp>
        <p:sp>
          <p:nvSpPr>
            <p:cNvPr id="394" name="矩形 393">
              <a:extLst>
                <a:ext uri="{FF2B5EF4-FFF2-40B4-BE49-F238E27FC236}">
                  <a16:creationId xmlns:a16="http://schemas.microsoft.com/office/drawing/2014/main" id="{3C8D91B8-0DCA-4720-8594-647EC48DB99F}"/>
                </a:ext>
              </a:extLst>
            </p:cNvPr>
            <p:cNvSpPr/>
            <p:nvPr/>
          </p:nvSpPr>
          <p:spPr>
            <a:xfrm>
              <a:off x="5858122" y="5085832"/>
              <a:ext cx="184731" cy="215444"/>
            </a:xfrm>
            <a:prstGeom prst="rect">
              <a:avLst/>
            </a:prstGeom>
          </p:spPr>
          <p:txBody>
            <a:bodyPr wrap="none">
              <a:spAutoFit/>
            </a:bodyPr>
            <a:lstStyle/>
            <a:p>
              <a:endParaRPr lang="en-US" altLang="zh-TW" sz="800" err="1">
                <a:solidFill>
                  <a:schemeClr val="tx1">
                    <a:lumMod val="85000"/>
                    <a:lumOff val="15000"/>
                  </a:schemeClr>
                </a:solidFill>
                <a:latin typeface="Arial" panose="020B0604020202020204" pitchFamily="34" charset="0"/>
                <a:cs typeface="Arial" panose="020B0604020202020204" pitchFamily="34" charset="0"/>
              </a:endParaRPr>
            </a:p>
          </p:txBody>
        </p:sp>
        <p:grpSp>
          <p:nvGrpSpPr>
            <p:cNvPr id="552" name="群組 551">
              <a:extLst>
                <a:ext uri="{FF2B5EF4-FFF2-40B4-BE49-F238E27FC236}">
                  <a16:creationId xmlns:a16="http://schemas.microsoft.com/office/drawing/2014/main" id="{50A2909D-3AA6-40DB-8245-BF492DBB66A9}"/>
                </a:ext>
              </a:extLst>
            </p:cNvPr>
            <p:cNvGrpSpPr/>
            <p:nvPr/>
          </p:nvGrpSpPr>
          <p:grpSpPr>
            <a:xfrm>
              <a:off x="10652052" y="3254634"/>
              <a:ext cx="519694" cy="789111"/>
              <a:chOff x="8627475" y="3307203"/>
              <a:chExt cx="519694" cy="789111"/>
            </a:xfrm>
          </p:grpSpPr>
          <p:grpSp>
            <p:nvGrpSpPr>
              <p:cNvPr id="451" name="群組 450">
                <a:extLst>
                  <a:ext uri="{FF2B5EF4-FFF2-40B4-BE49-F238E27FC236}">
                    <a16:creationId xmlns:a16="http://schemas.microsoft.com/office/drawing/2014/main" id="{DAC2AE3D-CB44-453C-AECE-67C3893DCD0D}"/>
                  </a:ext>
                </a:extLst>
              </p:cNvPr>
              <p:cNvGrpSpPr/>
              <p:nvPr/>
            </p:nvGrpSpPr>
            <p:grpSpPr>
              <a:xfrm>
                <a:off x="8724441" y="3307203"/>
                <a:ext cx="325762" cy="565903"/>
                <a:chOff x="9300734" y="3681191"/>
                <a:chExt cx="392488" cy="729351"/>
              </a:xfrm>
            </p:grpSpPr>
            <p:sp>
              <p:nvSpPr>
                <p:cNvPr id="462" name="橢圓 461">
                  <a:extLst>
                    <a:ext uri="{FF2B5EF4-FFF2-40B4-BE49-F238E27FC236}">
                      <a16:creationId xmlns:a16="http://schemas.microsoft.com/office/drawing/2014/main" id="{05B453F3-A6C5-4AC2-9109-C8FEFEDDD08D}"/>
                    </a:ext>
                  </a:extLst>
                </p:cNvPr>
                <p:cNvSpPr/>
                <p:nvPr/>
              </p:nvSpPr>
              <p:spPr>
                <a:xfrm>
                  <a:off x="9356312" y="3681191"/>
                  <a:ext cx="259724" cy="259724"/>
                </a:xfrm>
                <a:prstGeom prst="ellipse">
                  <a:avLst/>
                </a:prstGeom>
                <a:solidFill>
                  <a:schemeClr val="bg1"/>
                </a:solidFill>
                <a:ln w="38100">
                  <a:solidFill>
                    <a:srgbClr val="213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3" name="手繪多邊形: 圖案 462">
                  <a:extLst>
                    <a:ext uri="{FF2B5EF4-FFF2-40B4-BE49-F238E27FC236}">
                      <a16:creationId xmlns:a16="http://schemas.microsoft.com/office/drawing/2014/main" id="{BFEC9E4B-68EA-46DE-9A7B-204E5DE3AFC8}"/>
                    </a:ext>
                  </a:extLst>
                </p:cNvPr>
                <p:cNvSpPr/>
                <p:nvPr/>
              </p:nvSpPr>
              <p:spPr>
                <a:xfrm>
                  <a:off x="9300734" y="3966862"/>
                  <a:ext cx="392488" cy="443680"/>
                </a:xfrm>
                <a:custGeom>
                  <a:avLst/>
                  <a:gdLst>
                    <a:gd name="connsiteX0" fmla="*/ 196244 w 392488"/>
                    <a:gd name="connsiteY0" fmla="*/ 0 h 562952"/>
                    <a:gd name="connsiteX1" fmla="*/ 388501 w 392488"/>
                    <a:gd name="connsiteY1" fmla="*/ 156694 h 562952"/>
                    <a:gd name="connsiteX2" fmla="*/ 390451 w 392488"/>
                    <a:gd name="connsiteY2" fmla="*/ 176040 h 562952"/>
                    <a:gd name="connsiteX3" fmla="*/ 392487 w 392488"/>
                    <a:gd name="connsiteY3" fmla="*/ 186123 h 562952"/>
                    <a:gd name="connsiteX4" fmla="*/ 392487 w 392488"/>
                    <a:gd name="connsiteY4" fmla="*/ 196234 h 562952"/>
                    <a:gd name="connsiteX5" fmla="*/ 392488 w 392488"/>
                    <a:gd name="connsiteY5" fmla="*/ 196244 h 562952"/>
                    <a:gd name="connsiteX6" fmla="*/ 392487 w 392488"/>
                    <a:gd name="connsiteY6" fmla="*/ 246002 h 562952"/>
                    <a:gd name="connsiteX7" fmla="*/ 392487 w 392488"/>
                    <a:gd name="connsiteY7" fmla="*/ 497536 h 562952"/>
                    <a:gd name="connsiteX8" fmla="*/ 327071 w 392488"/>
                    <a:gd name="connsiteY8" fmla="*/ 562952 h 562952"/>
                    <a:gd name="connsiteX9" fmla="*/ 65416 w 392488"/>
                    <a:gd name="connsiteY9" fmla="*/ 562952 h 562952"/>
                    <a:gd name="connsiteX10" fmla="*/ 0 w 392488"/>
                    <a:gd name="connsiteY10" fmla="*/ 497536 h 562952"/>
                    <a:gd name="connsiteX11" fmla="*/ 0 w 392488"/>
                    <a:gd name="connsiteY11" fmla="*/ 246001 h 562952"/>
                    <a:gd name="connsiteX12" fmla="*/ 0 w 392488"/>
                    <a:gd name="connsiteY12" fmla="*/ 196244 h 562952"/>
                    <a:gd name="connsiteX13" fmla="*/ 0 w 392488"/>
                    <a:gd name="connsiteY13" fmla="*/ 186123 h 562952"/>
                    <a:gd name="connsiteX14" fmla="*/ 2038 w 392488"/>
                    <a:gd name="connsiteY14" fmla="*/ 176030 h 562952"/>
                    <a:gd name="connsiteX15" fmla="*/ 3987 w 392488"/>
                    <a:gd name="connsiteY15" fmla="*/ 156694 h 562952"/>
                    <a:gd name="connsiteX16" fmla="*/ 196244 w 392488"/>
                    <a:gd name="connsiteY16" fmla="*/ 0 h 56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488" h="562952">
                      <a:moveTo>
                        <a:pt x="196244" y="0"/>
                      </a:moveTo>
                      <a:cubicBezTo>
                        <a:pt x="291079" y="0"/>
                        <a:pt x="370202" y="67269"/>
                        <a:pt x="388501" y="156694"/>
                      </a:cubicBezTo>
                      <a:lnTo>
                        <a:pt x="390451" y="176040"/>
                      </a:lnTo>
                      <a:lnTo>
                        <a:pt x="392487" y="186123"/>
                      </a:lnTo>
                      <a:lnTo>
                        <a:pt x="392487" y="196234"/>
                      </a:lnTo>
                      <a:lnTo>
                        <a:pt x="392488" y="196244"/>
                      </a:lnTo>
                      <a:cubicBezTo>
                        <a:pt x="392488" y="212830"/>
                        <a:pt x="392487" y="229416"/>
                        <a:pt x="392487" y="246002"/>
                      </a:cubicBezTo>
                      <a:lnTo>
                        <a:pt x="392487" y="497536"/>
                      </a:lnTo>
                      <a:cubicBezTo>
                        <a:pt x="392487" y="533664"/>
                        <a:pt x="363199" y="562952"/>
                        <a:pt x="327071" y="562952"/>
                      </a:cubicBezTo>
                      <a:lnTo>
                        <a:pt x="65416" y="562952"/>
                      </a:lnTo>
                      <a:cubicBezTo>
                        <a:pt x="29288" y="562952"/>
                        <a:pt x="0" y="533664"/>
                        <a:pt x="0" y="497536"/>
                      </a:cubicBezTo>
                      <a:lnTo>
                        <a:pt x="0" y="246001"/>
                      </a:lnTo>
                      <a:lnTo>
                        <a:pt x="0" y="196244"/>
                      </a:lnTo>
                      <a:lnTo>
                        <a:pt x="0" y="186123"/>
                      </a:lnTo>
                      <a:lnTo>
                        <a:pt x="2038" y="176030"/>
                      </a:lnTo>
                      <a:lnTo>
                        <a:pt x="3987" y="156694"/>
                      </a:lnTo>
                      <a:cubicBezTo>
                        <a:pt x="22286" y="67269"/>
                        <a:pt x="101409" y="0"/>
                        <a:pt x="196244" y="0"/>
                      </a:cubicBezTo>
                      <a:close/>
                    </a:path>
                  </a:pathLst>
                </a:custGeom>
                <a:solidFill>
                  <a:schemeClr val="bg1"/>
                </a:solidFill>
                <a:ln w="38100">
                  <a:solidFill>
                    <a:srgbClr val="213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77" name="矩形 476">
                <a:extLst>
                  <a:ext uri="{FF2B5EF4-FFF2-40B4-BE49-F238E27FC236}">
                    <a16:creationId xmlns:a16="http://schemas.microsoft.com/office/drawing/2014/main" id="{7008D82F-2EAA-48D8-9F93-980A4B52DD2B}"/>
                  </a:ext>
                </a:extLst>
              </p:cNvPr>
              <p:cNvSpPr/>
              <p:nvPr/>
            </p:nvSpPr>
            <p:spPr>
              <a:xfrm>
                <a:off x="8627475" y="3880870"/>
                <a:ext cx="519694" cy="215444"/>
              </a:xfrm>
              <a:prstGeom prst="rect">
                <a:avLst/>
              </a:prstGeom>
            </p:spPr>
            <p:txBody>
              <a:bodyPr wrap="none">
                <a:spAutoFit/>
              </a:bodyPr>
              <a:lstStyle/>
              <a:p>
                <a:pPr algn="ctr"/>
                <a:r>
                  <a:rPr lang="en-US" altLang="zh-TW" sz="800" b="1">
                    <a:solidFill>
                      <a:schemeClr val="tx1">
                        <a:lumMod val="85000"/>
                        <a:lumOff val="15000"/>
                      </a:schemeClr>
                    </a:solidFill>
                    <a:latin typeface="Arial" panose="020B0604020202020204" pitchFamily="34" charset="0"/>
                    <a:cs typeface="Arial" panose="020B0604020202020204" pitchFamily="34" charset="0"/>
                  </a:rPr>
                  <a:t>ADMIN</a:t>
                </a:r>
                <a:endParaRPr lang="zh-TW" altLang="en-US" sz="800" b="1">
                  <a:solidFill>
                    <a:schemeClr val="tx1">
                      <a:lumMod val="85000"/>
                      <a:lumOff val="15000"/>
                    </a:schemeClr>
                  </a:solidFill>
                  <a:latin typeface="Arial" panose="020B0604020202020204" pitchFamily="34" charset="0"/>
                  <a:cs typeface="Arial" panose="020B0604020202020204" pitchFamily="34" charset="0"/>
                </a:endParaRPr>
              </a:p>
            </p:txBody>
          </p:sp>
        </p:grpSp>
        <p:sp>
          <p:nvSpPr>
            <p:cNvPr id="479" name="矩形 478">
              <a:extLst>
                <a:ext uri="{FF2B5EF4-FFF2-40B4-BE49-F238E27FC236}">
                  <a16:creationId xmlns:a16="http://schemas.microsoft.com/office/drawing/2014/main" id="{6A576CC3-DD79-43D4-BCCF-5381974EFC55}"/>
                </a:ext>
              </a:extLst>
            </p:cNvPr>
            <p:cNvSpPr/>
            <p:nvPr/>
          </p:nvSpPr>
          <p:spPr>
            <a:xfrm>
              <a:off x="7345460" y="623963"/>
              <a:ext cx="1107996" cy="646331"/>
            </a:xfrm>
            <a:prstGeom prst="rect">
              <a:avLst/>
            </a:prstGeom>
            <a:noFill/>
          </p:spPr>
          <p:txBody>
            <a:bodyPr wrap="none">
              <a:spAutoFit/>
            </a:bodyPr>
            <a:lstStyle/>
            <a:p>
              <a:pPr algn="ctr"/>
              <a:r>
                <a:rPr lang="en-US" altLang="zh-TW" b="1">
                  <a:solidFill>
                    <a:srgbClr val="213963"/>
                  </a:solidFill>
                  <a:latin typeface="Arial" panose="020B0604020202020204" pitchFamily="34" charset="0"/>
                  <a:cs typeface="Arial" panose="020B0604020202020204" pitchFamily="34" charset="0"/>
                </a:rPr>
                <a:t>PUBLIC </a:t>
              </a:r>
            </a:p>
            <a:p>
              <a:pPr algn="ctr"/>
              <a:r>
                <a:rPr lang="en-US" altLang="zh-TW" b="1">
                  <a:solidFill>
                    <a:srgbClr val="213963"/>
                  </a:solidFill>
                  <a:latin typeface="Arial" panose="020B0604020202020204" pitchFamily="34" charset="0"/>
                  <a:cs typeface="Arial" panose="020B0604020202020204" pitchFamily="34" charset="0"/>
                </a:rPr>
                <a:t>CLOUD</a:t>
              </a:r>
              <a:endParaRPr lang="zh-TW" altLang="en-US" b="1">
                <a:solidFill>
                  <a:srgbClr val="213963"/>
                </a:solidFill>
                <a:latin typeface="Arial" panose="020B0604020202020204" pitchFamily="34" charset="0"/>
                <a:cs typeface="Arial" panose="020B0604020202020204" pitchFamily="34" charset="0"/>
              </a:endParaRPr>
            </a:p>
          </p:txBody>
        </p:sp>
        <p:sp>
          <p:nvSpPr>
            <p:cNvPr id="480" name="矩形 479">
              <a:extLst>
                <a:ext uri="{FF2B5EF4-FFF2-40B4-BE49-F238E27FC236}">
                  <a16:creationId xmlns:a16="http://schemas.microsoft.com/office/drawing/2014/main" id="{CA693E4A-F6C1-4D98-A401-F724F4163F2F}"/>
                </a:ext>
              </a:extLst>
            </p:cNvPr>
            <p:cNvSpPr/>
            <p:nvPr/>
          </p:nvSpPr>
          <p:spPr>
            <a:xfrm>
              <a:off x="5754986" y="1552758"/>
              <a:ext cx="1289134" cy="400110"/>
            </a:xfrm>
            <a:prstGeom prst="rect">
              <a:avLst/>
            </a:prstGeom>
          </p:spPr>
          <p:txBody>
            <a:bodyPr wrap="none">
              <a:spAutoFit/>
            </a:bodyPr>
            <a:lstStyle/>
            <a:p>
              <a:pPr algn="ctr"/>
              <a:r>
                <a:rPr lang="en-US" altLang="zh-TW" sz="1000" b="1">
                  <a:solidFill>
                    <a:srgbClr val="213963"/>
                  </a:solidFill>
                  <a:latin typeface="Arial" panose="020B0604020202020204" pitchFamily="34" charset="0"/>
                  <a:cs typeface="Arial" panose="020B0604020202020204" pitchFamily="34" charset="0"/>
                </a:rPr>
                <a:t>REMPTE</a:t>
              </a:r>
            </a:p>
            <a:p>
              <a:pPr algn="ctr"/>
              <a:r>
                <a:rPr lang="en-US" altLang="zh-TW" sz="1000" b="1">
                  <a:solidFill>
                    <a:srgbClr val="213963"/>
                  </a:solidFill>
                  <a:latin typeface="Arial" panose="020B0604020202020204" pitchFamily="34" charset="0"/>
                  <a:cs typeface="Arial" panose="020B0604020202020204" pitchFamily="34" charset="0"/>
                </a:rPr>
                <a:t>WORKSTATOPNS</a:t>
              </a:r>
              <a:endParaRPr lang="zh-TW" altLang="en-US" sz="1000" b="1">
                <a:solidFill>
                  <a:srgbClr val="213963"/>
                </a:solidFill>
                <a:latin typeface="Arial" panose="020B0604020202020204" pitchFamily="34" charset="0"/>
                <a:cs typeface="Arial" panose="020B0604020202020204" pitchFamily="34" charset="0"/>
              </a:endParaRPr>
            </a:p>
          </p:txBody>
        </p:sp>
        <p:grpSp>
          <p:nvGrpSpPr>
            <p:cNvPr id="551" name="群組 550">
              <a:extLst>
                <a:ext uri="{FF2B5EF4-FFF2-40B4-BE49-F238E27FC236}">
                  <a16:creationId xmlns:a16="http://schemas.microsoft.com/office/drawing/2014/main" id="{F32072BA-FD67-4006-ACD9-C01A67D51836}"/>
                </a:ext>
              </a:extLst>
            </p:cNvPr>
            <p:cNvGrpSpPr/>
            <p:nvPr/>
          </p:nvGrpSpPr>
          <p:grpSpPr>
            <a:xfrm>
              <a:off x="5106506" y="1939566"/>
              <a:ext cx="931417" cy="312962"/>
              <a:chOff x="1858220" y="1677033"/>
              <a:chExt cx="931417" cy="312962"/>
            </a:xfrm>
          </p:grpSpPr>
          <p:sp>
            <p:nvSpPr>
              <p:cNvPr id="548" name="矩形: 圓角 547">
                <a:extLst>
                  <a:ext uri="{FF2B5EF4-FFF2-40B4-BE49-F238E27FC236}">
                    <a16:creationId xmlns:a16="http://schemas.microsoft.com/office/drawing/2014/main" id="{D485F6EC-0CFF-4C55-A973-81291048CA35}"/>
                  </a:ext>
                </a:extLst>
              </p:cNvPr>
              <p:cNvSpPr/>
              <p:nvPr/>
            </p:nvSpPr>
            <p:spPr>
              <a:xfrm>
                <a:off x="1956774" y="1745904"/>
                <a:ext cx="832863" cy="244091"/>
              </a:xfrm>
              <a:prstGeom prst="roundRect">
                <a:avLst>
                  <a:gd name="adj" fmla="val 50000"/>
                </a:avLst>
              </a:prstGeom>
              <a:gradFill flip="none" rotWithShape="1">
                <a:gsLst>
                  <a:gs pos="81000">
                    <a:schemeClr val="accent3">
                      <a:lumMod val="40000"/>
                      <a:lumOff val="60000"/>
                    </a:schemeClr>
                  </a:gs>
                  <a:gs pos="0">
                    <a:schemeClr val="bg1">
                      <a:lumMod val="95000"/>
                    </a:schemeClr>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550" name="群組 549">
                <a:extLst>
                  <a:ext uri="{FF2B5EF4-FFF2-40B4-BE49-F238E27FC236}">
                    <a16:creationId xmlns:a16="http://schemas.microsoft.com/office/drawing/2014/main" id="{E736C301-0291-4A94-A7D8-03949345E661}"/>
                  </a:ext>
                </a:extLst>
              </p:cNvPr>
              <p:cNvGrpSpPr/>
              <p:nvPr/>
            </p:nvGrpSpPr>
            <p:grpSpPr>
              <a:xfrm>
                <a:off x="1858220" y="1677033"/>
                <a:ext cx="902312" cy="279234"/>
                <a:chOff x="1858220" y="1677033"/>
                <a:chExt cx="902312" cy="279234"/>
              </a:xfrm>
            </p:grpSpPr>
            <p:sp>
              <p:nvSpPr>
                <p:cNvPr id="504" name="矩形: 圓角 503">
                  <a:extLst>
                    <a:ext uri="{FF2B5EF4-FFF2-40B4-BE49-F238E27FC236}">
                      <a16:creationId xmlns:a16="http://schemas.microsoft.com/office/drawing/2014/main" id="{41C63A88-9D0C-4DA4-BB98-373F9F037E81}"/>
                    </a:ext>
                  </a:extLst>
                </p:cNvPr>
                <p:cNvSpPr/>
                <p:nvPr/>
              </p:nvSpPr>
              <p:spPr>
                <a:xfrm>
                  <a:off x="1896249" y="1712176"/>
                  <a:ext cx="832863" cy="244091"/>
                </a:xfrm>
                <a:prstGeom prst="roundRect">
                  <a:avLst>
                    <a:gd name="adj" fmla="val 50000"/>
                  </a:avLst>
                </a:prstGeom>
                <a:gradFill flip="none" rotWithShape="1">
                  <a:gsLst>
                    <a:gs pos="100000">
                      <a:schemeClr val="accent3">
                        <a:lumMod val="60000"/>
                        <a:lumOff val="40000"/>
                      </a:schemeClr>
                    </a:gs>
                    <a:gs pos="29000">
                      <a:schemeClr val="accent3">
                        <a:lumMod val="60000"/>
                        <a:lumOff val="40000"/>
                      </a:schemeClr>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498" name="群組 497">
                  <a:extLst>
                    <a:ext uri="{FF2B5EF4-FFF2-40B4-BE49-F238E27FC236}">
                      <a16:creationId xmlns:a16="http://schemas.microsoft.com/office/drawing/2014/main" id="{BED28E96-E10E-4FF1-8852-CB13E6D70F88}"/>
                    </a:ext>
                  </a:extLst>
                </p:cNvPr>
                <p:cNvGrpSpPr/>
                <p:nvPr/>
              </p:nvGrpSpPr>
              <p:grpSpPr>
                <a:xfrm>
                  <a:off x="1858220" y="1677033"/>
                  <a:ext cx="902312" cy="244091"/>
                  <a:chOff x="4686778" y="3557177"/>
                  <a:chExt cx="2355861" cy="670826"/>
                </a:xfrm>
              </p:grpSpPr>
              <p:sp>
                <p:nvSpPr>
                  <p:cNvPr id="499" name="矩形: 圓角 498">
                    <a:extLst>
                      <a:ext uri="{FF2B5EF4-FFF2-40B4-BE49-F238E27FC236}">
                        <a16:creationId xmlns:a16="http://schemas.microsoft.com/office/drawing/2014/main" id="{F17A54E9-969F-423D-86AD-70C4F4857ADB}"/>
                      </a:ext>
                    </a:extLst>
                  </p:cNvPr>
                  <p:cNvSpPr/>
                  <p:nvPr/>
                </p:nvSpPr>
                <p:spPr>
                  <a:xfrm>
                    <a:off x="4736247" y="3557177"/>
                    <a:ext cx="2174536" cy="670826"/>
                  </a:xfrm>
                  <a:prstGeom prst="roundRect">
                    <a:avLst>
                      <a:gd name="adj" fmla="val 50000"/>
                    </a:avLst>
                  </a:prstGeom>
                  <a:gradFill flip="none" rotWithShape="1">
                    <a:gsLst>
                      <a:gs pos="81000">
                        <a:schemeClr val="accent3">
                          <a:lumMod val="40000"/>
                          <a:lumOff val="60000"/>
                        </a:schemeClr>
                      </a:gs>
                      <a:gs pos="0">
                        <a:schemeClr val="bg1">
                          <a:lumMod val="95000"/>
                        </a:schemeClr>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0" name="矩形 499">
                    <a:extLst>
                      <a:ext uri="{FF2B5EF4-FFF2-40B4-BE49-F238E27FC236}">
                        <a16:creationId xmlns:a16="http://schemas.microsoft.com/office/drawing/2014/main" id="{7DA22FA6-87CC-407A-8C68-DE9B3F26C090}"/>
                      </a:ext>
                    </a:extLst>
                  </p:cNvPr>
                  <p:cNvSpPr/>
                  <p:nvPr/>
                </p:nvSpPr>
                <p:spPr>
                  <a:xfrm>
                    <a:off x="4686778" y="3618969"/>
                    <a:ext cx="2355861" cy="592097"/>
                  </a:xfrm>
                  <a:prstGeom prst="rect">
                    <a:avLst/>
                  </a:prstGeom>
                </p:spPr>
                <p:txBody>
                  <a:bodyPr wrap="square">
                    <a:spAutoFit/>
                  </a:bodyPr>
                  <a:lstStyle/>
                  <a:p>
                    <a:pPr algn="ctr"/>
                    <a:r>
                      <a:rPr lang="en-US" altLang="zh-TW" sz="800" b="1" err="1">
                        <a:solidFill>
                          <a:srgbClr val="213963"/>
                        </a:solidFill>
                        <a:latin typeface="Arial" panose="020B0604020202020204" pitchFamily="34" charset="0"/>
                        <a:cs typeface="Arial" panose="020B0604020202020204" pitchFamily="34" charset="0"/>
                      </a:rPr>
                      <a:t>PColP</a:t>
                    </a:r>
                    <a:r>
                      <a:rPr lang="en-US" altLang="zh-TW" sz="800" b="1">
                        <a:solidFill>
                          <a:srgbClr val="213963"/>
                        </a:solidFill>
                        <a:latin typeface="Arial" panose="020B0604020202020204" pitchFamily="34" charset="0"/>
                        <a:cs typeface="Arial" panose="020B0604020202020204" pitchFamily="34" charset="0"/>
                      </a:rPr>
                      <a:t> AGENT</a:t>
                    </a:r>
                    <a:endParaRPr lang="zh-TW" altLang="en-US" sz="800" b="1">
                      <a:solidFill>
                        <a:srgbClr val="213963"/>
                      </a:solidFill>
                      <a:latin typeface="Arial" panose="020B0604020202020204" pitchFamily="34" charset="0"/>
                      <a:cs typeface="Arial" panose="020B0604020202020204" pitchFamily="34" charset="0"/>
                    </a:endParaRPr>
                  </a:p>
                </p:txBody>
              </p:sp>
            </p:grpSp>
          </p:grpSp>
        </p:grpSp>
        <p:grpSp>
          <p:nvGrpSpPr>
            <p:cNvPr id="623" name="群組 622">
              <a:extLst>
                <a:ext uri="{FF2B5EF4-FFF2-40B4-BE49-F238E27FC236}">
                  <a16:creationId xmlns:a16="http://schemas.microsoft.com/office/drawing/2014/main" id="{10477B14-6D63-4B91-A8A3-6DFD74F1C876}"/>
                </a:ext>
              </a:extLst>
            </p:cNvPr>
            <p:cNvGrpSpPr/>
            <p:nvPr/>
          </p:nvGrpSpPr>
          <p:grpSpPr>
            <a:xfrm>
              <a:off x="7044120" y="4779869"/>
              <a:ext cx="896399" cy="975636"/>
              <a:chOff x="3800901" y="4955408"/>
              <a:chExt cx="896399" cy="975636"/>
            </a:xfrm>
          </p:grpSpPr>
          <p:sp>
            <p:nvSpPr>
              <p:cNvPr id="624" name="矩形: 圓角 623">
                <a:extLst>
                  <a:ext uri="{FF2B5EF4-FFF2-40B4-BE49-F238E27FC236}">
                    <a16:creationId xmlns:a16="http://schemas.microsoft.com/office/drawing/2014/main" id="{7F204B08-B768-4F59-9103-1C136CAF4D90}"/>
                  </a:ext>
                </a:extLst>
              </p:cNvPr>
              <p:cNvSpPr/>
              <p:nvPr/>
            </p:nvSpPr>
            <p:spPr>
              <a:xfrm>
                <a:off x="3977295" y="4955408"/>
                <a:ext cx="569224" cy="578238"/>
              </a:xfrm>
              <a:prstGeom prst="roundRect">
                <a:avLst>
                  <a:gd name="adj" fmla="val 7540"/>
                </a:avLst>
              </a:prstGeom>
              <a:solidFill>
                <a:schemeClr val="bg1"/>
              </a:solidFill>
              <a:ln w="28575">
                <a:solidFill>
                  <a:srgbClr val="213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625" name="群組 624">
                <a:extLst>
                  <a:ext uri="{FF2B5EF4-FFF2-40B4-BE49-F238E27FC236}">
                    <a16:creationId xmlns:a16="http://schemas.microsoft.com/office/drawing/2014/main" id="{516837E9-D3FF-4284-A94D-2D438B92ABB7}"/>
                  </a:ext>
                </a:extLst>
              </p:cNvPr>
              <p:cNvGrpSpPr/>
              <p:nvPr/>
            </p:nvGrpSpPr>
            <p:grpSpPr>
              <a:xfrm>
                <a:off x="4023305" y="5028491"/>
                <a:ext cx="87045" cy="87045"/>
                <a:chOff x="421074" y="2324752"/>
                <a:chExt cx="148756" cy="148756"/>
              </a:xfrm>
            </p:grpSpPr>
            <p:sp>
              <p:nvSpPr>
                <p:cNvPr id="641" name="橢圓 640">
                  <a:extLst>
                    <a:ext uri="{FF2B5EF4-FFF2-40B4-BE49-F238E27FC236}">
                      <a16:creationId xmlns:a16="http://schemas.microsoft.com/office/drawing/2014/main" id="{69AF303D-788E-417A-B8DC-95AE21B05E00}"/>
                    </a:ext>
                  </a:extLst>
                </p:cNvPr>
                <p:cNvSpPr/>
                <p:nvPr/>
              </p:nvSpPr>
              <p:spPr>
                <a:xfrm>
                  <a:off x="421074" y="2324752"/>
                  <a:ext cx="148756" cy="1487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642" name="群組 641">
                  <a:extLst>
                    <a:ext uri="{FF2B5EF4-FFF2-40B4-BE49-F238E27FC236}">
                      <a16:creationId xmlns:a16="http://schemas.microsoft.com/office/drawing/2014/main" id="{A3E4DDDF-6E3B-42BB-873F-DD88364B1902}"/>
                    </a:ext>
                  </a:extLst>
                </p:cNvPr>
                <p:cNvGrpSpPr/>
                <p:nvPr/>
              </p:nvGrpSpPr>
              <p:grpSpPr>
                <a:xfrm>
                  <a:off x="441407" y="2347628"/>
                  <a:ext cx="110584" cy="110584"/>
                  <a:chOff x="408768" y="2757596"/>
                  <a:chExt cx="216000" cy="216000"/>
                </a:xfrm>
              </p:grpSpPr>
              <p:sp>
                <p:nvSpPr>
                  <p:cNvPr id="643" name="拱形 642">
                    <a:extLst>
                      <a:ext uri="{FF2B5EF4-FFF2-40B4-BE49-F238E27FC236}">
                        <a16:creationId xmlns:a16="http://schemas.microsoft.com/office/drawing/2014/main" id="{D7E8CC64-D128-4B00-A25D-F5CA8E0D0526}"/>
                      </a:ext>
                    </a:extLst>
                  </p:cNvPr>
                  <p:cNvSpPr/>
                  <p:nvPr/>
                </p:nvSpPr>
                <p:spPr>
                  <a:xfrm rot="15156010">
                    <a:off x="408768" y="2757596"/>
                    <a:ext cx="216000" cy="216000"/>
                  </a:xfrm>
                  <a:prstGeom prst="blockArc">
                    <a:avLst>
                      <a:gd name="adj1" fmla="val 3102590"/>
                      <a:gd name="adj2" fmla="val 21005193"/>
                      <a:gd name="adj3" fmla="val 17375"/>
                    </a:avLst>
                  </a:prstGeom>
                  <a:solidFill>
                    <a:srgbClr val="213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cxnSp>
                <p:nvCxnSpPr>
                  <p:cNvPr id="644" name="直線接點 643">
                    <a:extLst>
                      <a:ext uri="{FF2B5EF4-FFF2-40B4-BE49-F238E27FC236}">
                        <a16:creationId xmlns:a16="http://schemas.microsoft.com/office/drawing/2014/main" id="{895D688F-81E0-4681-A79B-32D3A4F3C0BE}"/>
                      </a:ext>
                    </a:extLst>
                  </p:cNvPr>
                  <p:cNvCxnSpPr/>
                  <p:nvPr/>
                </p:nvCxnSpPr>
                <p:spPr>
                  <a:xfrm>
                    <a:off x="520953" y="2768701"/>
                    <a:ext cx="0" cy="109291"/>
                  </a:xfrm>
                  <a:prstGeom prst="line">
                    <a:avLst/>
                  </a:prstGeom>
                  <a:ln w="12700">
                    <a:solidFill>
                      <a:srgbClr val="213963"/>
                    </a:solidFill>
                  </a:ln>
                </p:spPr>
                <p:style>
                  <a:lnRef idx="1">
                    <a:schemeClr val="accent1"/>
                  </a:lnRef>
                  <a:fillRef idx="0">
                    <a:schemeClr val="accent1"/>
                  </a:fillRef>
                  <a:effectRef idx="0">
                    <a:schemeClr val="accent1"/>
                  </a:effectRef>
                  <a:fontRef idx="minor">
                    <a:schemeClr val="tx1"/>
                  </a:fontRef>
                </p:style>
              </p:cxnSp>
            </p:grpSp>
          </p:grpSp>
          <p:grpSp>
            <p:nvGrpSpPr>
              <p:cNvPr id="626" name="群組 625">
                <a:extLst>
                  <a:ext uri="{FF2B5EF4-FFF2-40B4-BE49-F238E27FC236}">
                    <a16:creationId xmlns:a16="http://schemas.microsoft.com/office/drawing/2014/main" id="{06FAB1D1-B457-4401-B591-CC05188B3AC7}"/>
                  </a:ext>
                </a:extLst>
              </p:cNvPr>
              <p:cNvGrpSpPr/>
              <p:nvPr/>
            </p:nvGrpSpPr>
            <p:grpSpPr>
              <a:xfrm>
                <a:off x="4023305" y="5143968"/>
                <a:ext cx="466165" cy="91576"/>
                <a:chOff x="4023305" y="5143968"/>
                <a:chExt cx="466165" cy="91576"/>
              </a:xfrm>
            </p:grpSpPr>
            <p:sp>
              <p:nvSpPr>
                <p:cNvPr id="638" name="矩形: 圓角 637">
                  <a:extLst>
                    <a:ext uri="{FF2B5EF4-FFF2-40B4-BE49-F238E27FC236}">
                      <a16:creationId xmlns:a16="http://schemas.microsoft.com/office/drawing/2014/main" id="{42AEB0FF-EBB8-419B-9195-B26320DF12B3}"/>
                    </a:ext>
                  </a:extLst>
                </p:cNvPr>
                <p:cNvSpPr/>
                <p:nvPr/>
              </p:nvSpPr>
              <p:spPr>
                <a:xfrm>
                  <a:off x="4023305" y="5143968"/>
                  <a:ext cx="466165" cy="9157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9" name="矩形: 圓角 638">
                  <a:extLst>
                    <a:ext uri="{FF2B5EF4-FFF2-40B4-BE49-F238E27FC236}">
                      <a16:creationId xmlns:a16="http://schemas.microsoft.com/office/drawing/2014/main" id="{F331239C-855A-4596-A02A-F1919717F9F2}"/>
                    </a:ext>
                  </a:extLst>
                </p:cNvPr>
                <p:cNvSpPr/>
                <p:nvPr/>
              </p:nvSpPr>
              <p:spPr>
                <a:xfrm>
                  <a:off x="4055026" y="5165156"/>
                  <a:ext cx="267755" cy="45719"/>
                </a:xfrm>
                <a:prstGeom prst="roundRect">
                  <a:avLst>
                    <a:gd name="adj" fmla="val 50000"/>
                  </a:avLst>
                </a:prstGeom>
                <a:solidFill>
                  <a:srgbClr val="213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0" name="橢圓 639">
                  <a:extLst>
                    <a:ext uri="{FF2B5EF4-FFF2-40B4-BE49-F238E27FC236}">
                      <a16:creationId xmlns:a16="http://schemas.microsoft.com/office/drawing/2014/main" id="{798D8408-99A9-445C-9E86-0B9B474C5D73}"/>
                    </a:ext>
                  </a:extLst>
                </p:cNvPr>
                <p:cNvSpPr/>
                <p:nvPr/>
              </p:nvSpPr>
              <p:spPr>
                <a:xfrm>
                  <a:off x="4419594" y="5166834"/>
                  <a:ext cx="48636" cy="48636"/>
                </a:xfrm>
                <a:prstGeom prst="ellipse">
                  <a:avLst/>
                </a:prstGeom>
                <a:solidFill>
                  <a:srgbClr val="213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627" name="矩形: 圓角 626">
                <a:extLst>
                  <a:ext uri="{FF2B5EF4-FFF2-40B4-BE49-F238E27FC236}">
                    <a16:creationId xmlns:a16="http://schemas.microsoft.com/office/drawing/2014/main" id="{A1479481-DE18-43AF-BFFA-FEE5FF4CEA02}"/>
                  </a:ext>
                </a:extLst>
              </p:cNvPr>
              <p:cNvSpPr/>
              <p:nvPr/>
            </p:nvSpPr>
            <p:spPr>
              <a:xfrm>
                <a:off x="4020220" y="5029200"/>
                <a:ext cx="466165" cy="91576"/>
              </a:xfrm>
              <a:prstGeom prst="roundRect">
                <a:avLst>
                  <a:gd name="adj" fmla="val 50000"/>
                </a:avLst>
              </a:prstGeom>
              <a:solidFill>
                <a:srgbClr val="21396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628" name="群組 627">
                <a:extLst>
                  <a:ext uri="{FF2B5EF4-FFF2-40B4-BE49-F238E27FC236}">
                    <a16:creationId xmlns:a16="http://schemas.microsoft.com/office/drawing/2014/main" id="{AF634EA9-729C-4246-9584-2E281F0CA5FB}"/>
                  </a:ext>
                </a:extLst>
              </p:cNvPr>
              <p:cNvGrpSpPr/>
              <p:nvPr/>
            </p:nvGrpSpPr>
            <p:grpSpPr>
              <a:xfrm>
                <a:off x="4023305" y="5262395"/>
                <a:ext cx="466165" cy="91576"/>
                <a:chOff x="4023305" y="5143968"/>
                <a:chExt cx="466165" cy="91576"/>
              </a:xfrm>
            </p:grpSpPr>
            <p:sp>
              <p:nvSpPr>
                <p:cNvPr id="635" name="矩形: 圓角 634">
                  <a:extLst>
                    <a:ext uri="{FF2B5EF4-FFF2-40B4-BE49-F238E27FC236}">
                      <a16:creationId xmlns:a16="http://schemas.microsoft.com/office/drawing/2014/main" id="{1D56C7B0-24DE-422C-9883-BEFBB411C293}"/>
                    </a:ext>
                  </a:extLst>
                </p:cNvPr>
                <p:cNvSpPr/>
                <p:nvPr/>
              </p:nvSpPr>
              <p:spPr>
                <a:xfrm>
                  <a:off x="4023305" y="5143968"/>
                  <a:ext cx="466165" cy="9157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6" name="矩形: 圓角 635">
                  <a:extLst>
                    <a:ext uri="{FF2B5EF4-FFF2-40B4-BE49-F238E27FC236}">
                      <a16:creationId xmlns:a16="http://schemas.microsoft.com/office/drawing/2014/main" id="{F38BE643-076A-463A-85C3-079AEA21C729}"/>
                    </a:ext>
                  </a:extLst>
                </p:cNvPr>
                <p:cNvSpPr/>
                <p:nvPr/>
              </p:nvSpPr>
              <p:spPr>
                <a:xfrm>
                  <a:off x="4055026" y="5165156"/>
                  <a:ext cx="267755" cy="45719"/>
                </a:xfrm>
                <a:prstGeom prst="roundRect">
                  <a:avLst>
                    <a:gd name="adj" fmla="val 50000"/>
                  </a:avLst>
                </a:prstGeom>
                <a:solidFill>
                  <a:srgbClr val="213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7" name="橢圓 636">
                  <a:extLst>
                    <a:ext uri="{FF2B5EF4-FFF2-40B4-BE49-F238E27FC236}">
                      <a16:creationId xmlns:a16="http://schemas.microsoft.com/office/drawing/2014/main" id="{2EEA4F58-3CF3-4505-8B62-222D8DD4EDEE}"/>
                    </a:ext>
                  </a:extLst>
                </p:cNvPr>
                <p:cNvSpPr/>
                <p:nvPr/>
              </p:nvSpPr>
              <p:spPr>
                <a:xfrm>
                  <a:off x="4419594" y="5166834"/>
                  <a:ext cx="48636" cy="48636"/>
                </a:xfrm>
                <a:prstGeom prst="ellipse">
                  <a:avLst/>
                </a:prstGeom>
                <a:solidFill>
                  <a:srgbClr val="213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629" name="群組 628">
                <a:extLst>
                  <a:ext uri="{FF2B5EF4-FFF2-40B4-BE49-F238E27FC236}">
                    <a16:creationId xmlns:a16="http://schemas.microsoft.com/office/drawing/2014/main" id="{0FCDC9AB-6C2B-4113-BD42-146E61672F82}"/>
                  </a:ext>
                </a:extLst>
              </p:cNvPr>
              <p:cNvGrpSpPr/>
              <p:nvPr/>
            </p:nvGrpSpPr>
            <p:grpSpPr>
              <a:xfrm>
                <a:off x="4023305" y="5382630"/>
                <a:ext cx="466165" cy="91576"/>
                <a:chOff x="4023305" y="5143968"/>
                <a:chExt cx="466165" cy="91576"/>
              </a:xfrm>
            </p:grpSpPr>
            <p:sp>
              <p:nvSpPr>
                <p:cNvPr id="632" name="矩形: 圓角 631">
                  <a:extLst>
                    <a:ext uri="{FF2B5EF4-FFF2-40B4-BE49-F238E27FC236}">
                      <a16:creationId xmlns:a16="http://schemas.microsoft.com/office/drawing/2014/main" id="{67DFCD59-C3A0-4F42-BB19-18370191E7F7}"/>
                    </a:ext>
                  </a:extLst>
                </p:cNvPr>
                <p:cNvSpPr/>
                <p:nvPr/>
              </p:nvSpPr>
              <p:spPr>
                <a:xfrm>
                  <a:off x="4023305" y="5143968"/>
                  <a:ext cx="466165" cy="9157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3" name="矩形: 圓角 632">
                  <a:extLst>
                    <a:ext uri="{FF2B5EF4-FFF2-40B4-BE49-F238E27FC236}">
                      <a16:creationId xmlns:a16="http://schemas.microsoft.com/office/drawing/2014/main" id="{BEAAFD00-F250-4326-AB7D-038595214C6C}"/>
                    </a:ext>
                  </a:extLst>
                </p:cNvPr>
                <p:cNvSpPr/>
                <p:nvPr/>
              </p:nvSpPr>
              <p:spPr>
                <a:xfrm>
                  <a:off x="4055026" y="5165156"/>
                  <a:ext cx="267755" cy="45719"/>
                </a:xfrm>
                <a:prstGeom prst="roundRect">
                  <a:avLst>
                    <a:gd name="adj" fmla="val 50000"/>
                  </a:avLst>
                </a:prstGeom>
                <a:solidFill>
                  <a:srgbClr val="213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4" name="橢圓 633">
                  <a:extLst>
                    <a:ext uri="{FF2B5EF4-FFF2-40B4-BE49-F238E27FC236}">
                      <a16:creationId xmlns:a16="http://schemas.microsoft.com/office/drawing/2014/main" id="{A9F5FF5F-5B88-49A3-8F57-DA19D798A856}"/>
                    </a:ext>
                  </a:extLst>
                </p:cNvPr>
                <p:cNvSpPr/>
                <p:nvPr/>
              </p:nvSpPr>
              <p:spPr>
                <a:xfrm>
                  <a:off x="4419594" y="5166834"/>
                  <a:ext cx="48636" cy="48636"/>
                </a:xfrm>
                <a:prstGeom prst="ellipse">
                  <a:avLst/>
                </a:prstGeom>
                <a:solidFill>
                  <a:srgbClr val="213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630" name="矩形 629">
                <a:extLst>
                  <a:ext uri="{FF2B5EF4-FFF2-40B4-BE49-F238E27FC236}">
                    <a16:creationId xmlns:a16="http://schemas.microsoft.com/office/drawing/2014/main" id="{8BC90A62-8B0C-4FB1-A421-417147623DCF}"/>
                  </a:ext>
                </a:extLst>
              </p:cNvPr>
              <p:cNvSpPr/>
              <p:nvPr/>
            </p:nvSpPr>
            <p:spPr>
              <a:xfrm>
                <a:off x="3800901" y="5592490"/>
                <a:ext cx="896399" cy="338554"/>
              </a:xfrm>
              <a:prstGeom prst="rect">
                <a:avLst/>
              </a:prstGeom>
            </p:spPr>
            <p:txBody>
              <a:bodyPr wrap="none">
                <a:spAutoFit/>
              </a:bodyPr>
              <a:lstStyle/>
              <a:p>
                <a:pPr algn="ctr"/>
                <a:r>
                  <a:rPr lang="en-US" altLang="zh-TW" sz="800" b="1">
                    <a:solidFill>
                      <a:schemeClr val="tx1">
                        <a:lumMod val="85000"/>
                        <a:lumOff val="15000"/>
                      </a:schemeClr>
                    </a:solidFill>
                    <a:latin typeface="Arial" panose="020B0604020202020204" pitchFamily="34" charset="0"/>
                    <a:cs typeface="Arial" panose="020B0604020202020204" pitchFamily="34" charset="0"/>
                  </a:rPr>
                  <a:t>DOMAIN</a:t>
                </a:r>
              </a:p>
              <a:p>
                <a:pPr algn="ctr"/>
                <a:r>
                  <a:rPr lang="en-US" altLang="zh-TW" sz="800" b="1">
                    <a:solidFill>
                      <a:schemeClr val="tx1">
                        <a:lumMod val="85000"/>
                        <a:lumOff val="15000"/>
                      </a:schemeClr>
                    </a:solidFill>
                    <a:latin typeface="Arial" panose="020B0604020202020204" pitchFamily="34" charset="0"/>
                    <a:cs typeface="Arial" panose="020B0604020202020204" pitchFamily="34" charset="0"/>
                  </a:rPr>
                  <a:t>CONTROLLER</a:t>
                </a:r>
              </a:p>
            </p:txBody>
          </p:sp>
          <p:sp>
            <p:nvSpPr>
              <p:cNvPr id="631" name="矩形 630">
                <a:extLst>
                  <a:ext uri="{FF2B5EF4-FFF2-40B4-BE49-F238E27FC236}">
                    <a16:creationId xmlns:a16="http://schemas.microsoft.com/office/drawing/2014/main" id="{F98781BA-95C4-4A0E-8594-590CE1557B4D}"/>
                  </a:ext>
                </a:extLst>
              </p:cNvPr>
              <p:cNvSpPr/>
              <p:nvPr/>
            </p:nvSpPr>
            <p:spPr>
              <a:xfrm>
                <a:off x="3947852" y="5552026"/>
                <a:ext cx="637933" cy="54312"/>
              </a:xfrm>
              <a:prstGeom prst="rect">
                <a:avLst/>
              </a:prstGeom>
              <a:solidFill>
                <a:srgbClr val="213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667" name="群組 666">
              <a:extLst>
                <a:ext uri="{FF2B5EF4-FFF2-40B4-BE49-F238E27FC236}">
                  <a16:creationId xmlns:a16="http://schemas.microsoft.com/office/drawing/2014/main" id="{D9E64525-2BCA-475B-A780-FD7CFEC02B04}"/>
                </a:ext>
              </a:extLst>
            </p:cNvPr>
            <p:cNvGrpSpPr/>
            <p:nvPr/>
          </p:nvGrpSpPr>
          <p:grpSpPr>
            <a:xfrm>
              <a:off x="7376912" y="3117718"/>
              <a:ext cx="687411" cy="1061003"/>
              <a:chOff x="3828076" y="4490648"/>
              <a:chExt cx="860659" cy="1071253"/>
            </a:xfrm>
          </p:grpSpPr>
          <p:sp>
            <p:nvSpPr>
              <p:cNvPr id="668" name="矩形: 圓角 667">
                <a:extLst>
                  <a:ext uri="{FF2B5EF4-FFF2-40B4-BE49-F238E27FC236}">
                    <a16:creationId xmlns:a16="http://schemas.microsoft.com/office/drawing/2014/main" id="{528B752D-4DCA-406F-9AA6-1B9B0663AC1B}"/>
                  </a:ext>
                </a:extLst>
              </p:cNvPr>
              <p:cNvSpPr/>
              <p:nvPr/>
            </p:nvSpPr>
            <p:spPr>
              <a:xfrm>
                <a:off x="3977295" y="4933106"/>
                <a:ext cx="569224" cy="578238"/>
              </a:xfrm>
              <a:prstGeom prst="roundRect">
                <a:avLst>
                  <a:gd name="adj" fmla="val 7540"/>
                </a:avLst>
              </a:prstGeom>
              <a:solidFill>
                <a:schemeClr val="bg1">
                  <a:lumMod val="75000"/>
                </a:schemeClr>
              </a:solidFill>
              <a:ln>
                <a:solidFill>
                  <a:srgbClr val="213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669" name="群組 668">
                <a:extLst>
                  <a:ext uri="{FF2B5EF4-FFF2-40B4-BE49-F238E27FC236}">
                    <a16:creationId xmlns:a16="http://schemas.microsoft.com/office/drawing/2014/main" id="{D4CDDCBC-C4A4-495D-94DF-CD1B3E7AEBE0}"/>
                  </a:ext>
                </a:extLst>
              </p:cNvPr>
              <p:cNvGrpSpPr/>
              <p:nvPr/>
            </p:nvGrpSpPr>
            <p:grpSpPr>
              <a:xfrm>
                <a:off x="4023305" y="5028491"/>
                <a:ext cx="87045" cy="87045"/>
                <a:chOff x="421074" y="2324752"/>
                <a:chExt cx="148756" cy="148756"/>
              </a:xfrm>
            </p:grpSpPr>
            <p:sp>
              <p:nvSpPr>
                <p:cNvPr id="685" name="橢圓 684">
                  <a:extLst>
                    <a:ext uri="{FF2B5EF4-FFF2-40B4-BE49-F238E27FC236}">
                      <a16:creationId xmlns:a16="http://schemas.microsoft.com/office/drawing/2014/main" id="{F4A88355-ACE9-4013-B4EB-D09EACA52703}"/>
                    </a:ext>
                  </a:extLst>
                </p:cNvPr>
                <p:cNvSpPr/>
                <p:nvPr/>
              </p:nvSpPr>
              <p:spPr>
                <a:xfrm>
                  <a:off x="421074" y="2324752"/>
                  <a:ext cx="148756" cy="1487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686" name="群組 685">
                  <a:extLst>
                    <a:ext uri="{FF2B5EF4-FFF2-40B4-BE49-F238E27FC236}">
                      <a16:creationId xmlns:a16="http://schemas.microsoft.com/office/drawing/2014/main" id="{083FE180-A332-420D-8FA9-C0E4B97DB146}"/>
                    </a:ext>
                  </a:extLst>
                </p:cNvPr>
                <p:cNvGrpSpPr/>
                <p:nvPr/>
              </p:nvGrpSpPr>
              <p:grpSpPr>
                <a:xfrm>
                  <a:off x="441407" y="2347628"/>
                  <a:ext cx="110584" cy="110584"/>
                  <a:chOff x="408768" y="2757596"/>
                  <a:chExt cx="216000" cy="216000"/>
                </a:xfrm>
              </p:grpSpPr>
              <p:sp>
                <p:nvSpPr>
                  <p:cNvPr id="687" name="拱形 686">
                    <a:extLst>
                      <a:ext uri="{FF2B5EF4-FFF2-40B4-BE49-F238E27FC236}">
                        <a16:creationId xmlns:a16="http://schemas.microsoft.com/office/drawing/2014/main" id="{ED5EC469-352D-4006-B441-235B5D30640F}"/>
                      </a:ext>
                    </a:extLst>
                  </p:cNvPr>
                  <p:cNvSpPr/>
                  <p:nvPr/>
                </p:nvSpPr>
                <p:spPr>
                  <a:xfrm rot="15156010">
                    <a:off x="408768" y="2757596"/>
                    <a:ext cx="216000" cy="216000"/>
                  </a:xfrm>
                  <a:prstGeom prst="blockArc">
                    <a:avLst>
                      <a:gd name="adj1" fmla="val 3102590"/>
                      <a:gd name="adj2" fmla="val 21005193"/>
                      <a:gd name="adj3" fmla="val 17375"/>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cxnSp>
                <p:nvCxnSpPr>
                  <p:cNvPr id="688" name="直線接點 687">
                    <a:extLst>
                      <a:ext uri="{FF2B5EF4-FFF2-40B4-BE49-F238E27FC236}">
                        <a16:creationId xmlns:a16="http://schemas.microsoft.com/office/drawing/2014/main" id="{6DE6E258-53E0-4F34-A219-790E3C3190EB}"/>
                      </a:ext>
                    </a:extLst>
                  </p:cNvPr>
                  <p:cNvCxnSpPr/>
                  <p:nvPr/>
                </p:nvCxnSpPr>
                <p:spPr>
                  <a:xfrm>
                    <a:off x="520953" y="2768701"/>
                    <a:ext cx="0" cy="109291"/>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670" name="群組 669">
                <a:extLst>
                  <a:ext uri="{FF2B5EF4-FFF2-40B4-BE49-F238E27FC236}">
                    <a16:creationId xmlns:a16="http://schemas.microsoft.com/office/drawing/2014/main" id="{1C9854EF-1CE3-4E9C-A569-28AEB7636B43}"/>
                  </a:ext>
                </a:extLst>
              </p:cNvPr>
              <p:cNvGrpSpPr/>
              <p:nvPr/>
            </p:nvGrpSpPr>
            <p:grpSpPr>
              <a:xfrm>
                <a:off x="4023305" y="5143968"/>
                <a:ext cx="466165" cy="91576"/>
                <a:chOff x="4023305" y="5143968"/>
                <a:chExt cx="466165" cy="91576"/>
              </a:xfrm>
            </p:grpSpPr>
            <p:sp>
              <p:nvSpPr>
                <p:cNvPr id="682" name="矩形: 圓角 681">
                  <a:extLst>
                    <a:ext uri="{FF2B5EF4-FFF2-40B4-BE49-F238E27FC236}">
                      <a16:creationId xmlns:a16="http://schemas.microsoft.com/office/drawing/2014/main" id="{4A19A358-9E83-419D-B165-502DB0C1304B}"/>
                    </a:ext>
                  </a:extLst>
                </p:cNvPr>
                <p:cNvSpPr/>
                <p:nvPr/>
              </p:nvSpPr>
              <p:spPr>
                <a:xfrm>
                  <a:off x="4023305" y="5143968"/>
                  <a:ext cx="466165" cy="9157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3" name="矩形: 圓角 682">
                  <a:extLst>
                    <a:ext uri="{FF2B5EF4-FFF2-40B4-BE49-F238E27FC236}">
                      <a16:creationId xmlns:a16="http://schemas.microsoft.com/office/drawing/2014/main" id="{432E6FB8-49E1-4CDB-845F-465AF1EB2FDD}"/>
                    </a:ext>
                  </a:extLst>
                </p:cNvPr>
                <p:cNvSpPr/>
                <p:nvPr/>
              </p:nvSpPr>
              <p:spPr>
                <a:xfrm>
                  <a:off x="4055026" y="5165156"/>
                  <a:ext cx="267755" cy="45719"/>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4" name="橢圓 683">
                  <a:extLst>
                    <a:ext uri="{FF2B5EF4-FFF2-40B4-BE49-F238E27FC236}">
                      <a16:creationId xmlns:a16="http://schemas.microsoft.com/office/drawing/2014/main" id="{D9860E7C-5A30-44F0-B6C5-AD33D160FBB2}"/>
                    </a:ext>
                  </a:extLst>
                </p:cNvPr>
                <p:cNvSpPr/>
                <p:nvPr/>
              </p:nvSpPr>
              <p:spPr>
                <a:xfrm>
                  <a:off x="4419594" y="5166834"/>
                  <a:ext cx="48636" cy="4863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671" name="矩形: 圓角 670">
                <a:extLst>
                  <a:ext uri="{FF2B5EF4-FFF2-40B4-BE49-F238E27FC236}">
                    <a16:creationId xmlns:a16="http://schemas.microsoft.com/office/drawing/2014/main" id="{F2EB7AF8-687F-4536-A304-FB280EFA8F71}"/>
                  </a:ext>
                </a:extLst>
              </p:cNvPr>
              <p:cNvSpPr/>
              <p:nvPr/>
            </p:nvSpPr>
            <p:spPr>
              <a:xfrm>
                <a:off x="4020220" y="5029200"/>
                <a:ext cx="466165" cy="91576"/>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672" name="群組 671">
                <a:extLst>
                  <a:ext uri="{FF2B5EF4-FFF2-40B4-BE49-F238E27FC236}">
                    <a16:creationId xmlns:a16="http://schemas.microsoft.com/office/drawing/2014/main" id="{E4387575-2369-4123-AFD0-F05523C1FDF7}"/>
                  </a:ext>
                </a:extLst>
              </p:cNvPr>
              <p:cNvGrpSpPr/>
              <p:nvPr/>
            </p:nvGrpSpPr>
            <p:grpSpPr>
              <a:xfrm>
                <a:off x="4023305" y="5262395"/>
                <a:ext cx="466165" cy="91576"/>
                <a:chOff x="4023305" y="5143968"/>
                <a:chExt cx="466165" cy="91576"/>
              </a:xfrm>
            </p:grpSpPr>
            <p:sp>
              <p:nvSpPr>
                <p:cNvPr id="679" name="矩形: 圓角 678">
                  <a:extLst>
                    <a:ext uri="{FF2B5EF4-FFF2-40B4-BE49-F238E27FC236}">
                      <a16:creationId xmlns:a16="http://schemas.microsoft.com/office/drawing/2014/main" id="{B4E6E77C-A72D-4B99-BEBF-3910CF357DAC}"/>
                    </a:ext>
                  </a:extLst>
                </p:cNvPr>
                <p:cNvSpPr/>
                <p:nvPr/>
              </p:nvSpPr>
              <p:spPr>
                <a:xfrm>
                  <a:off x="4023305" y="5143968"/>
                  <a:ext cx="466165" cy="9157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0" name="矩形: 圓角 679">
                  <a:extLst>
                    <a:ext uri="{FF2B5EF4-FFF2-40B4-BE49-F238E27FC236}">
                      <a16:creationId xmlns:a16="http://schemas.microsoft.com/office/drawing/2014/main" id="{21B9C981-79F5-4A2F-87A1-3360C49AC0AF}"/>
                    </a:ext>
                  </a:extLst>
                </p:cNvPr>
                <p:cNvSpPr/>
                <p:nvPr/>
              </p:nvSpPr>
              <p:spPr>
                <a:xfrm>
                  <a:off x="4055026" y="5165156"/>
                  <a:ext cx="267755" cy="45719"/>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1" name="橢圓 680">
                  <a:extLst>
                    <a:ext uri="{FF2B5EF4-FFF2-40B4-BE49-F238E27FC236}">
                      <a16:creationId xmlns:a16="http://schemas.microsoft.com/office/drawing/2014/main" id="{5FA006C4-4020-4B51-8703-784612610EDB}"/>
                    </a:ext>
                  </a:extLst>
                </p:cNvPr>
                <p:cNvSpPr/>
                <p:nvPr/>
              </p:nvSpPr>
              <p:spPr>
                <a:xfrm>
                  <a:off x="4419594" y="5166834"/>
                  <a:ext cx="48636" cy="4863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673" name="群組 672">
                <a:extLst>
                  <a:ext uri="{FF2B5EF4-FFF2-40B4-BE49-F238E27FC236}">
                    <a16:creationId xmlns:a16="http://schemas.microsoft.com/office/drawing/2014/main" id="{0F751EEE-A5A4-4675-881F-D5C7FFA3C79B}"/>
                  </a:ext>
                </a:extLst>
              </p:cNvPr>
              <p:cNvGrpSpPr/>
              <p:nvPr/>
            </p:nvGrpSpPr>
            <p:grpSpPr>
              <a:xfrm>
                <a:off x="4023305" y="5382630"/>
                <a:ext cx="466165" cy="91576"/>
                <a:chOff x="4023305" y="5143968"/>
                <a:chExt cx="466165" cy="91576"/>
              </a:xfrm>
            </p:grpSpPr>
            <p:sp>
              <p:nvSpPr>
                <p:cNvPr id="676" name="矩形: 圓角 675">
                  <a:extLst>
                    <a:ext uri="{FF2B5EF4-FFF2-40B4-BE49-F238E27FC236}">
                      <a16:creationId xmlns:a16="http://schemas.microsoft.com/office/drawing/2014/main" id="{CA078F10-3DBA-4CAB-AA76-4DBFCF96B40A}"/>
                    </a:ext>
                  </a:extLst>
                </p:cNvPr>
                <p:cNvSpPr/>
                <p:nvPr/>
              </p:nvSpPr>
              <p:spPr>
                <a:xfrm>
                  <a:off x="4023305" y="5143968"/>
                  <a:ext cx="466165" cy="9157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77" name="矩形: 圓角 676">
                  <a:extLst>
                    <a:ext uri="{FF2B5EF4-FFF2-40B4-BE49-F238E27FC236}">
                      <a16:creationId xmlns:a16="http://schemas.microsoft.com/office/drawing/2014/main" id="{9D959607-74AD-4A79-9E7E-D5C9463D0D9A}"/>
                    </a:ext>
                  </a:extLst>
                </p:cNvPr>
                <p:cNvSpPr/>
                <p:nvPr/>
              </p:nvSpPr>
              <p:spPr>
                <a:xfrm>
                  <a:off x="4055026" y="5165156"/>
                  <a:ext cx="267755" cy="45719"/>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78" name="橢圓 677">
                  <a:extLst>
                    <a:ext uri="{FF2B5EF4-FFF2-40B4-BE49-F238E27FC236}">
                      <a16:creationId xmlns:a16="http://schemas.microsoft.com/office/drawing/2014/main" id="{ADE035CB-F08C-49E5-8039-8B6F259C51AD}"/>
                    </a:ext>
                  </a:extLst>
                </p:cNvPr>
                <p:cNvSpPr/>
                <p:nvPr/>
              </p:nvSpPr>
              <p:spPr>
                <a:xfrm>
                  <a:off x="4419594" y="5166834"/>
                  <a:ext cx="48636" cy="4863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674" name="矩形 673">
                <a:extLst>
                  <a:ext uri="{FF2B5EF4-FFF2-40B4-BE49-F238E27FC236}">
                    <a16:creationId xmlns:a16="http://schemas.microsoft.com/office/drawing/2014/main" id="{5793A2DB-F9C3-4A95-A39B-E4498642726A}"/>
                  </a:ext>
                </a:extLst>
              </p:cNvPr>
              <p:cNvSpPr/>
              <p:nvPr/>
            </p:nvSpPr>
            <p:spPr>
              <a:xfrm>
                <a:off x="3828076" y="4490648"/>
                <a:ext cx="860659" cy="461665"/>
              </a:xfrm>
              <a:prstGeom prst="rect">
                <a:avLst/>
              </a:prstGeom>
            </p:spPr>
            <p:txBody>
              <a:bodyPr wrap="square">
                <a:spAutoFit/>
              </a:bodyPr>
              <a:lstStyle/>
              <a:p>
                <a:pPr algn="ctr"/>
                <a:r>
                  <a:rPr lang="en-US" altLang="zh-TW" sz="800" b="1">
                    <a:solidFill>
                      <a:schemeClr val="tx1">
                        <a:lumMod val="85000"/>
                        <a:lumOff val="15000"/>
                      </a:schemeClr>
                    </a:solidFill>
                    <a:latin typeface="Arial" panose="020B0604020202020204" pitchFamily="34" charset="0"/>
                    <a:cs typeface="Arial" panose="020B0604020202020204" pitchFamily="34" charset="0"/>
                  </a:rPr>
                  <a:t>RADIUS</a:t>
                </a:r>
              </a:p>
              <a:p>
                <a:pPr algn="ctr"/>
                <a:r>
                  <a:rPr lang="en-US" altLang="zh-TW" sz="800" b="1">
                    <a:solidFill>
                      <a:schemeClr val="tx1">
                        <a:lumMod val="85000"/>
                        <a:lumOff val="15000"/>
                      </a:schemeClr>
                    </a:solidFill>
                    <a:latin typeface="Arial" panose="020B0604020202020204" pitchFamily="34" charset="0"/>
                    <a:cs typeface="Arial" panose="020B0604020202020204" pitchFamily="34" charset="0"/>
                  </a:rPr>
                  <a:t>SERVER</a:t>
                </a:r>
              </a:p>
              <a:p>
                <a:pPr algn="ctr"/>
                <a:r>
                  <a:rPr lang="en-US" altLang="zh-TW" sz="800" b="1">
                    <a:solidFill>
                      <a:schemeClr val="tx1">
                        <a:lumMod val="85000"/>
                        <a:lumOff val="15000"/>
                      </a:schemeClr>
                    </a:solidFill>
                    <a:latin typeface="Arial" panose="020B0604020202020204" pitchFamily="34" charset="0"/>
                    <a:cs typeface="Arial" panose="020B0604020202020204" pitchFamily="34" charset="0"/>
                  </a:rPr>
                  <a:t>(Optional)</a:t>
                </a:r>
              </a:p>
            </p:txBody>
          </p:sp>
          <p:sp>
            <p:nvSpPr>
              <p:cNvPr id="675" name="矩形 674">
                <a:extLst>
                  <a:ext uri="{FF2B5EF4-FFF2-40B4-BE49-F238E27FC236}">
                    <a16:creationId xmlns:a16="http://schemas.microsoft.com/office/drawing/2014/main" id="{8F481DAC-1E12-47A5-BB9A-683DD9A339F5}"/>
                  </a:ext>
                </a:extLst>
              </p:cNvPr>
              <p:cNvSpPr/>
              <p:nvPr/>
            </p:nvSpPr>
            <p:spPr>
              <a:xfrm>
                <a:off x="3947851" y="5507589"/>
                <a:ext cx="637933" cy="54312"/>
              </a:xfrm>
              <a:prstGeom prst="rect">
                <a:avLst/>
              </a:prstGeom>
              <a:solidFill>
                <a:schemeClr val="bg1">
                  <a:lumMod val="75000"/>
                </a:schemeClr>
              </a:solidFill>
              <a:ln>
                <a:solidFill>
                  <a:srgbClr val="213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689" name="群組 688">
              <a:extLst>
                <a:ext uri="{FF2B5EF4-FFF2-40B4-BE49-F238E27FC236}">
                  <a16:creationId xmlns:a16="http://schemas.microsoft.com/office/drawing/2014/main" id="{F7443442-04EF-4415-AF2A-226DDA2B1742}"/>
                </a:ext>
              </a:extLst>
            </p:cNvPr>
            <p:cNvGrpSpPr/>
            <p:nvPr/>
          </p:nvGrpSpPr>
          <p:grpSpPr>
            <a:xfrm>
              <a:off x="6900919" y="2895000"/>
              <a:ext cx="514556" cy="399549"/>
              <a:chOff x="4636774" y="3526418"/>
              <a:chExt cx="1343463" cy="1098065"/>
            </a:xfrm>
          </p:grpSpPr>
          <p:sp>
            <p:nvSpPr>
              <p:cNvPr id="690" name="矩形: 圓角 689">
                <a:extLst>
                  <a:ext uri="{FF2B5EF4-FFF2-40B4-BE49-F238E27FC236}">
                    <a16:creationId xmlns:a16="http://schemas.microsoft.com/office/drawing/2014/main" id="{4772EB59-0D6E-4941-8C4D-625AAD7B6A2A}"/>
                  </a:ext>
                </a:extLst>
              </p:cNvPr>
              <p:cNvSpPr/>
              <p:nvPr/>
            </p:nvSpPr>
            <p:spPr>
              <a:xfrm>
                <a:off x="4736250" y="3526418"/>
                <a:ext cx="1119642" cy="1098065"/>
              </a:xfrm>
              <a:prstGeom prst="roundRect">
                <a:avLst>
                  <a:gd name="adj" fmla="val 9529"/>
                </a:avLst>
              </a:prstGeom>
              <a:gradFill flip="none" rotWithShape="1">
                <a:gsLst>
                  <a:gs pos="81000">
                    <a:schemeClr val="accent3">
                      <a:lumMod val="40000"/>
                      <a:lumOff val="60000"/>
                    </a:schemeClr>
                  </a:gs>
                  <a:gs pos="0">
                    <a:schemeClr val="bg1">
                      <a:lumMod val="95000"/>
                    </a:schemeClr>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91" name="矩形 690">
                <a:extLst>
                  <a:ext uri="{FF2B5EF4-FFF2-40B4-BE49-F238E27FC236}">
                    <a16:creationId xmlns:a16="http://schemas.microsoft.com/office/drawing/2014/main" id="{D8880CE6-BE2C-4524-9C1E-E23A81C49FE0}"/>
                  </a:ext>
                </a:extLst>
              </p:cNvPr>
              <p:cNvSpPr/>
              <p:nvPr/>
            </p:nvSpPr>
            <p:spPr>
              <a:xfrm>
                <a:off x="4636774" y="3605147"/>
                <a:ext cx="1343463" cy="930435"/>
              </a:xfrm>
              <a:prstGeom prst="rect">
                <a:avLst/>
              </a:prstGeom>
            </p:spPr>
            <p:txBody>
              <a:bodyPr wrap="square">
                <a:spAutoFit/>
              </a:bodyPr>
              <a:lstStyle/>
              <a:p>
                <a:pPr algn="ctr"/>
                <a:r>
                  <a:rPr lang="en-US" altLang="zh-TW" sz="800">
                    <a:solidFill>
                      <a:srgbClr val="213963"/>
                    </a:solidFill>
                    <a:latin typeface="Arial" panose="020B0604020202020204" pitchFamily="34" charset="0"/>
                    <a:cs typeface="Arial" panose="020B0604020202020204" pitchFamily="34" charset="0"/>
                  </a:rPr>
                  <a:t>TCP</a:t>
                </a:r>
              </a:p>
              <a:p>
                <a:pPr algn="ctr"/>
                <a:r>
                  <a:rPr lang="en-US" altLang="zh-TW" sz="800">
                    <a:solidFill>
                      <a:srgbClr val="213963"/>
                    </a:solidFill>
                    <a:latin typeface="Arial" panose="020B0604020202020204" pitchFamily="34" charset="0"/>
                    <a:cs typeface="Arial" panose="020B0604020202020204" pitchFamily="34" charset="0"/>
                  </a:rPr>
                  <a:t>636</a:t>
                </a:r>
                <a:endParaRPr lang="zh-TW" altLang="en-US" sz="800">
                  <a:solidFill>
                    <a:srgbClr val="213963"/>
                  </a:solidFill>
                  <a:latin typeface="Arial" panose="020B0604020202020204" pitchFamily="34" charset="0"/>
                  <a:cs typeface="Arial" panose="020B0604020202020204" pitchFamily="34" charset="0"/>
                </a:endParaRPr>
              </a:p>
            </p:txBody>
          </p:sp>
        </p:grpSp>
        <p:cxnSp>
          <p:nvCxnSpPr>
            <p:cNvPr id="699" name="接點: 肘形 698">
              <a:extLst>
                <a:ext uri="{FF2B5EF4-FFF2-40B4-BE49-F238E27FC236}">
                  <a16:creationId xmlns:a16="http://schemas.microsoft.com/office/drawing/2014/main" id="{72B02ED1-ED33-44CA-90BE-0D1376487DB3}"/>
                </a:ext>
              </a:extLst>
            </p:cNvPr>
            <p:cNvCxnSpPr>
              <a:cxnSpLocks/>
            </p:cNvCxnSpPr>
            <p:nvPr/>
          </p:nvCxnSpPr>
          <p:spPr>
            <a:xfrm rot="16200000" flipH="1">
              <a:off x="8211416" y="2096150"/>
              <a:ext cx="1270399" cy="872876"/>
            </a:xfrm>
            <a:prstGeom prst="bentConnector3">
              <a:avLst>
                <a:gd name="adj1" fmla="val 169"/>
              </a:avLst>
            </a:prstGeom>
            <a:ln w="19050">
              <a:solidFill>
                <a:srgbClr val="92D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03" name="接點: 肘形 702">
              <a:extLst>
                <a:ext uri="{FF2B5EF4-FFF2-40B4-BE49-F238E27FC236}">
                  <a16:creationId xmlns:a16="http://schemas.microsoft.com/office/drawing/2014/main" id="{AC49CC6F-DEED-426E-A9B0-EA6FD93380F1}"/>
                </a:ext>
              </a:extLst>
            </p:cNvPr>
            <p:cNvCxnSpPr>
              <a:cxnSpLocks/>
            </p:cNvCxnSpPr>
            <p:nvPr/>
          </p:nvCxnSpPr>
          <p:spPr>
            <a:xfrm rot="16200000" flipH="1">
              <a:off x="8098541" y="2345591"/>
              <a:ext cx="1134785" cy="511512"/>
            </a:xfrm>
            <a:prstGeom prst="bentConnector3">
              <a:avLst>
                <a:gd name="adj1" fmla="val 413"/>
              </a:avLst>
            </a:prstGeom>
            <a:ln w="19050">
              <a:solidFill>
                <a:srgbClr val="92D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06" name="接點: 肘形 705">
              <a:extLst>
                <a:ext uri="{FF2B5EF4-FFF2-40B4-BE49-F238E27FC236}">
                  <a16:creationId xmlns:a16="http://schemas.microsoft.com/office/drawing/2014/main" id="{0DAF77A4-862F-47E3-9843-0A03520F6918}"/>
                </a:ext>
              </a:extLst>
            </p:cNvPr>
            <p:cNvCxnSpPr>
              <a:cxnSpLocks/>
            </p:cNvCxnSpPr>
            <p:nvPr/>
          </p:nvCxnSpPr>
          <p:spPr>
            <a:xfrm flipV="1">
              <a:off x="7047587" y="2144215"/>
              <a:ext cx="229382" cy="1"/>
            </a:xfrm>
            <a:prstGeom prst="straightConnector1">
              <a:avLst/>
            </a:prstGeom>
            <a:ln w="19050">
              <a:solidFill>
                <a:srgbClr val="92D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15" name="接點: 肘形 705">
              <a:extLst>
                <a:ext uri="{FF2B5EF4-FFF2-40B4-BE49-F238E27FC236}">
                  <a16:creationId xmlns:a16="http://schemas.microsoft.com/office/drawing/2014/main" id="{2DB78895-3164-4AEF-816B-C28036118D2A}"/>
                </a:ext>
              </a:extLst>
            </p:cNvPr>
            <p:cNvCxnSpPr>
              <a:cxnSpLocks/>
            </p:cNvCxnSpPr>
            <p:nvPr/>
          </p:nvCxnSpPr>
          <p:spPr>
            <a:xfrm flipV="1">
              <a:off x="5215233" y="4645571"/>
              <a:ext cx="1000290" cy="297677"/>
            </a:xfrm>
            <a:prstGeom prst="bentConnector3">
              <a:avLst>
                <a:gd name="adj1" fmla="val -3510"/>
              </a:avLst>
            </a:prstGeom>
            <a:ln w="19050">
              <a:solidFill>
                <a:srgbClr val="7030A0"/>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727" name="矩形 726">
              <a:extLst>
                <a:ext uri="{FF2B5EF4-FFF2-40B4-BE49-F238E27FC236}">
                  <a16:creationId xmlns:a16="http://schemas.microsoft.com/office/drawing/2014/main" id="{307F3265-DD1E-4A07-9E89-B4F1FD5A780B}"/>
                </a:ext>
              </a:extLst>
            </p:cNvPr>
            <p:cNvSpPr/>
            <p:nvPr/>
          </p:nvSpPr>
          <p:spPr>
            <a:xfrm>
              <a:off x="3405450" y="2826920"/>
              <a:ext cx="1800493" cy="369332"/>
            </a:xfrm>
            <a:prstGeom prst="rect">
              <a:avLst/>
            </a:prstGeom>
            <a:solidFill>
              <a:schemeClr val="bg2"/>
            </a:solidFill>
            <a:ln w="22225">
              <a:solidFill>
                <a:srgbClr val="213963"/>
              </a:solidFill>
            </a:ln>
          </p:spPr>
          <p:txBody>
            <a:bodyPr wrap="none">
              <a:spAutoFit/>
            </a:bodyPr>
            <a:lstStyle/>
            <a:p>
              <a:pPr algn="ctr"/>
              <a:r>
                <a:rPr lang="en-US" altLang="zh-TW" b="1">
                  <a:solidFill>
                    <a:srgbClr val="213963"/>
                  </a:solidFill>
                  <a:latin typeface="Arial" panose="020B0604020202020204" pitchFamily="34" charset="0"/>
                  <a:cs typeface="Arial" panose="020B0604020202020204" pitchFamily="34" charset="0"/>
                </a:rPr>
                <a:t>ON-PREMISES</a:t>
              </a:r>
              <a:endParaRPr lang="zh-TW" altLang="en-US" b="1">
                <a:solidFill>
                  <a:srgbClr val="213963"/>
                </a:solidFill>
                <a:latin typeface="Arial" panose="020B0604020202020204" pitchFamily="34" charset="0"/>
                <a:cs typeface="Arial" panose="020B0604020202020204" pitchFamily="34" charset="0"/>
              </a:endParaRPr>
            </a:p>
          </p:txBody>
        </p:sp>
        <p:sp>
          <p:nvSpPr>
            <p:cNvPr id="728" name="矩形 727">
              <a:extLst>
                <a:ext uri="{FF2B5EF4-FFF2-40B4-BE49-F238E27FC236}">
                  <a16:creationId xmlns:a16="http://schemas.microsoft.com/office/drawing/2014/main" id="{2453BA2D-4D15-4ACE-A6D8-7F82D4990342}"/>
                </a:ext>
              </a:extLst>
            </p:cNvPr>
            <p:cNvSpPr/>
            <p:nvPr/>
          </p:nvSpPr>
          <p:spPr>
            <a:xfrm>
              <a:off x="3699940" y="3171363"/>
              <a:ext cx="1289134" cy="400110"/>
            </a:xfrm>
            <a:prstGeom prst="rect">
              <a:avLst/>
            </a:prstGeom>
          </p:spPr>
          <p:txBody>
            <a:bodyPr wrap="none">
              <a:spAutoFit/>
            </a:bodyPr>
            <a:lstStyle/>
            <a:p>
              <a:pPr algn="ctr"/>
              <a:r>
                <a:rPr lang="en-US" altLang="zh-TW" sz="1000" b="1">
                  <a:solidFill>
                    <a:srgbClr val="213963"/>
                  </a:solidFill>
                  <a:latin typeface="Arial" panose="020B0604020202020204" pitchFamily="34" charset="0"/>
                  <a:cs typeface="Arial" panose="020B0604020202020204" pitchFamily="34" charset="0"/>
                </a:rPr>
                <a:t>REMPTE</a:t>
              </a:r>
            </a:p>
            <a:p>
              <a:pPr algn="ctr"/>
              <a:r>
                <a:rPr lang="en-US" altLang="zh-TW" sz="1000" b="1">
                  <a:solidFill>
                    <a:srgbClr val="213963"/>
                  </a:solidFill>
                  <a:latin typeface="Arial" panose="020B0604020202020204" pitchFamily="34" charset="0"/>
                  <a:cs typeface="Arial" panose="020B0604020202020204" pitchFamily="34" charset="0"/>
                </a:rPr>
                <a:t>WORKSTATOPNS</a:t>
              </a:r>
              <a:endParaRPr lang="zh-TW" altLang="en-US" sz="1000" b="1">
                <a:solidFill>
                  <a:srgbClr val="213963"/>
                </a:solidFill>
                <a:latin typeface="Arial" panose="020B0604020202020204" pitchFamily="34" charset="0"/>
                <a:cs typeface="Arial" panose="020B0604020202020204" pitchFamily="34" charset="0"/>
              </a:endParaRPr>
            </a:p>
          </p:txBody>
        </p:sp>
        <p:grpSp>
          <p:nvGrpSpPr>
            <p:cNvPr id="729" name="群組 728">
              <a:extLst>
                <a:ext uri="{FF2B5EF4-FFF2-40B4-BE49-F238E27FC236}">
                  <a16:creationId xmlns:a16="http://schemas.microsoft.com/office/drawing/2014/main" id="{2FF76FEC-0D59-4483-BB81-D13A9D02B2A7}"/>
                </a:ext>
              </a:extLst>
            </p:cNvPr>
            <p:cNvGrpSpPr/>
            <p:nvPr/>
          </p:nvGrpSpPr>
          <p:grpSpPr>
            <a:xfrm>
              <a:off x="3307374" y="3625729"/>
              <a:ext cx="931417" cy="312962"/>
              <a:chOff x="1858220" y="1677033"/>
              <a:chExt cx="931417" cy="312962"/>
            </a:xfrm>
          </p:grpSpPr>
          <p:sp>
            <p:nvSpPr>
              <p:cNvPr id="730" name="矩形: 圓角 729">
                <a:extLst>
                  <a:ext uri="{FF2B5EF4-FFF2-40B4-BE49-F238E27FC236}">
                    <a16:creationId xmlns:a16="http://schemas.microsoft.com/office/drawing/2014/main" id="{BC97FD4C-C457-4265-998F-3431E823C443}"/>
                  </a:ext>
                </a:extLst>
              </p:cNvPr>
              <p:cNvSpPr/>
              <p:nvPr/>
            </p:nvSpPr>
            <p:spPr>
              <a:xfrm>
                <a:off x="1956774" y="1745904"/>
                <a:ext cx="832863" cy="244091"/>
              </a:xfrm>
              <a:prstGeom prst="roundRect">
                <a:avLst>
                  <a:gd name="adj" fmla="val 50000"/>
                </a:avLst>
              </a:prstGeom>
              <a:gradFill flip="none" rotWithShape="1">
                <a:gsLst>
                  <a:gs pos="81000">
                    <a:schemeClr val="accent3">
                      <a:lumMod val="40000"/>
                      <a:lumOff val="60000"/>
                    </a:schemeClr>
                  </a:gs>
                  <a:gs pos="0">
                    <a:schemeClr val="bg1">
                      <a:lumMod val="95000"/>
                    </a:schemeClr>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731" name="群組 730">
                <a:extLst>
                  <a:ext uri="{FF2B5EF4-FFF2-40B4-BE49-F238E27FC236}">
                    <a16:creationId xmlns:a16="http://schemas.microsoft.com/office/drawing/2014/main" id="{64958058-14B2-4EE4-B45A-915211570012}"/>
                  </a:ext>
                </a:extLst>
              </p:cNvPr>
              <p:cNvGrpSpPr/>
              <p:nvPr/>
            </p:nvGrpSpPr>
            <p:grpSpPr>
              <a:xfrm>
                <a:off x="1858220" y="1677033"/>
                <a:ext cx="902312" cy="279234"/>
                <a:chOff x="1858220" y="1677033"/>
                <a:chExt cx="902312" cy="279234"/>
              </a:xfrm>
            </p:grpSpPr>
            <p:sp>
              <p:nvSpPr>
                <p:cNvPr id="732" name="矩形: 圓角 731">
                  <a:extLst>
                    <a:ext uri="{FF2B5EF4-FFF2-40B4-BE49-F238E27FC236}">
                      <a16:creationId xmlns:a16="http://schemas.microsoft.com/office/drawing/2014/main" id="{00EC71D0-2263-4CC4-B98A-896ADE6A0660}"/>
                    </a:ext>
                  </a:extLst>
                </p:cNvPr>
                <p:cNvSpPr/>
                <p:nvPr/>
              </p:nvSpPr>
              <p:spPr>
                <a:xfrm>
                  <a:off x="1896249" y="1712176"/>
                  <a:ext cx="832863" cy="244091"/>
                </a:xfrm>
                <a:prstGeom prst="roundRect">
                  <a:avLst>
                    <a:gd name="adj" fmla="val 50000"/>
                  </a:avLst>
                </a:prstGeom>
                <a:gradFill flip="none" rotWithShape="1">
                  <a:gsLst>
                    <a:gs pos="100000">
                      <a:schemeClr val="accent3">
                        <a:lumMod val="60000"/>
                        <a:lumOff val="40000"/>
                      </a:schemeClr>
                    </a:gs>
                    <a:gs pos="29000">
                      <a:schemeClr val="accent3">
                        <a:lumMod val="60000"/>
                        <a:lumOff val="40000"/>
                      </a:schemeClr>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733" name="群組 732">
                  <a:extLst>
                    <a:ext uri="{FF2B5EF4-FFF2-40B4-BE49-F238E27FC236}">
                      <a16:creationId xmlns:a16="http://schemas.microsoft.com/office/drawing/2014/main" id="{A579AB43-B684-4D69-B871-0CBCC8028A8D}"/>
                    </a:ext>
                  </a:extLst>
                </p:cNvPr>
                <p:cNvGrpSpPr/>
                <p:nvPr/>
              </p:nvGrpSpPr>
              <p:grpSpPr>
                <a:xfrm>
                  <a:off x="1858220" y="1677033"/>
                  <a:ext cx="902312" cy="244091"/>
                  <a:chOff x="4686778" y="3557177"/>
                  <a:chExt cx="2355861" cy="670826"/>
                </a:xfrm>
              </p:grpSpPr>
              <p:sp>
                <p:nvSpPr>
                  <p:cNvPr id="734" name="矩形: 圓角 733">
                    <a:extLst>
                      <a:ext uri="{FF2B5EF4-FFF2-40B4-BE49-F238E27FC236}">
                        <a16:creationId xmlns:a16="http://schemas.microsoft.com/office/drawing/2014/main" id="{D8D0DFC8-BED9-44F6-9EB1-340BEFECE6E0}"/>
                      </a:ext>
                    </a:extLst>
                  </p:cNvPr>
                  <p:cNvSpPr/>
                  <p:nvPr/>
                </p:nvSpPr>
                <p:spPr>
                  <a:xfrm>
                    <a:off x="4736247" y="3557177"/>
                    <a:ext cx="2174536" cy="670826"/>
                  </a:xfrm>
                  <a:prstGeom prst="roundRect">
                    <a:avLst>
                      <a:gd name="adj" fmla="val 50000"/>
                    </a:avLst>
                  </a:prstGeom>
                  <a:gradFill flip="none" rotWithShape="1">
                    <a:gsLst>
                      <a:gs pos="81000">
                        <a:schemeClr val="accent3">
                          <a:lumMod val="40000"/>
                          <a:lumOff val="60000"/>
                        </a:schemeClr>
                      </a:gs>
                      <a:gs pos="0">
                        <a:schemeClr val="bg1">
                          <a:lumMod val="95000"/>
                        </a:schemeClr>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35" name="矩形 734">
                    <a:extLst>
                      <a:ext uri="{FF2B5EF4-FFF2-40B4-BE49-F238E27FC236}">
                        <a16:creationId xmlns:a16="http://schemas.microsoft.com/office/drawing/2014/main" id="{111AF8EB-9B27-4633-99C1-A1408FC157D6}"/>
                      </a:ext>
                    </a:extLst>
                  </p:cNvPr>
                  <p:cNvSpPr/>
                  <p:nvPr/>
                </p:nvSpPr>
                <p:spPr>
                  <a:xfrm>
                    <a:off x="4686778" y="3618969"/>
                    <a:ext cx="2355861" cy="592097"/>
                  </a:xfrm>
                  <a:prstGeom prst="rect">
                    <a:avLst/>
                  </a:prstGeom>
                </p:spPr>
                <p:txBody>
                  <a:bodyPr wrap="square">
                    <a:spAutoFit/>
                  </a:bodyPr>
                  <a:lstStyle/>
                  <a:p>
                    <a:pPr algn="ctr"/>
                    <a:r>
                      <a:rPr lang="en-US" altLang="zh-TW" sz="800" b="1" err="1">
                        <a:solidFill>
                          <a:srgbClr val="213963"/>
                        </a:solidFill>
                        <a:latin typeface="Arial" panose="020B0604020202020204" pitchFamily="34" charset="0"/>
                        <a:cs typeface="Arial" panose="020B0604020202020204" pitchFamily="34" charset="0"/>
                      </a:rPr>
                      <a:t>PColP</a:t>
                    </a:r>
                    <a:r>
                      <a:rPr lang="en-US" altLang="zh-TW" sz="800" b="1">
                        <a:solidFill>
                          <a:srgbClr val="213963"/>
                        </a:solidFill>
                        <a:latin typeface="Arial" panose="020B0604020202020204" pitchFamily="34" charset="0"/>
                        <a:cs typeface="Arial" panose="020B0604020202020204" pitchFamily="34" charset="0"/>
                      </a:rPr>
                      <a:t> AGENT</a:t>
                    </a:r>
                    <a:endParaRPr lang="zh-TW" altLang="en-US" sz="800" b="1">
                      <a:solidFill>
                        <a:srgbClr val="213963"/>
                      </a:solidFill>
                      <a:latin typeface="Arial" panose="020B0604020202020204" pitchFamily="34" charset="0"/>
                      <a:cs typeface="Arial" panose="020B0604020202020204" pitchFamily="34" charset="0"/>
                    </a:endParaRPr>
                  </a:p>
                </p:txBody>
              </p:sp>
            </p:grpSp>
          </p:grpSp>
        </p:grpSp>
        <p:cxnSp>
          <p:nvCxnSpPr>
            <p:cNvPr id="774" name="接點: 肘形 705">
              <a:extLst>
                <a:ext uri="{FF2B5EF4-FFF2-40B4-BE49-F238E27FC236}">
                  <a16:creationId xmlns:a16="http://schemas.microsoft.com/office/drawing/2014/main" id="{26FE07FC-C4E4-4F73-B6BF-86C3099FBA72}"/>
                </a:ext>
              </a:extLst>
            </p:cNvPr>
            <p:cNvCxnSpPr>
              <a:cxnSpLocks/>
            </p:cNvCxnSpPr>
            <p:nvPr/>
          </p:nvCxnSpPr>
          <p:spPr>
            <a:xfrm>
              <a:off x="6392333" y="3246967"/>
              <a:ext cx="1083734" cy="359833"/>
            </a:xfrm>
            <a:prstGeom prst="bentConnector3">
              <a:avLst>
                <a:gd name="adj1" fmla="val 391"/>
              </a:avLst>
            </a:prstGeom>
            <a:ln w="19050">
              <a:solidFill>
                <a:schemeClr val="tx2"/>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794" name="接點: 肘形 705">
              <a:extLst>
                <a:ext uri="{FF2B5EF4-FFF2-40B4-BE49-F238E27FC236}">
                  <a16:creationId xmlns:a16="http://schemas.microsoft.com/office/drawing/2014/main" id="{E35DCE00-2778-40D2-9E64-516C8C254B2B}"/>
                </a:ext>
              </a:extLst>
            </p:cNvPr>
            <p:cNvCxnSpPr>
              <a:cxnSpLocks/>
            </p:cNvCxnSpPr>
            <p:nvPr/>
          </p:nvCxnSpPr>
          <p:spPr>
            <a:xfrm flipV="1">
              <a:off x="8006636" y="1533552"/>
              <a:ext cx="2088180" cy="2853972"/>
            </a:xfrm>
            <a:prstGeom prst="bentConnector2">
              <a:avLst/>
            </a:prstGeom>
            <a:ln w="38100">
              <a:solidFill>
                <a:srgbClr val="213963"/>
              </a:solidFill>
              <a:prstDash val="solid"/>
              <a:headEnd type="none"/>
              <a:tailEnd type="none"/>
            </a:ln>
          </p:spPr>
          <p:style>
            <a:lnRef idx="1">
              <a:schemeClr val="accent1"/>
            </a:lnRef>
            <a:fillRef idx="0">
              <a:schemeClr val="accent1"/>
            </a:fillRef>
            <a:effectRef idx="0">
              <a:schemeClr val="accent1"/>
            </a:effectRef>
            <a:fontRef idx="minor">
              <a:schemeClr val="tx1"/>
            </a:fontRef>
          </p:style>
        </p:cxnSp>
        <p:grpSp>
          <p:nvGrpSpPr>
            <p:cNvPr id="799" name="群組 798">
              <a:extLst>
                <a:ext uri="{FF2B5EF4-FFF2-40B4-BE49-F238E27FC236}">
                  <a16:creationId xmlns:a16="http://schemas.microsoft.com/office/drawing/2014/main" id="{A056EC5B-1D29-4991-9784-97DAB4A858B9}"/>
                </a:ext>
              </a:extLst>
            </p:cNvPr>
            <p:cNvGrpSpPr/>
            <p:nvPr/>
          </p:nvGrpSpPr>
          <p:grpSpPr>
            <a:xfrm>
              <a:off x="9925360" y="3380280"/>
              <a:ext cx="514556" cy="399549"/>
              <a:chOff x="4636774" y="3526418"/>
              <a:chExt cx="1343463" cy="1098065"/>
            </a:xfrm>
          </p:grpSpPr>
          <p:sp>
            <p:nvSpPr>
              <p:cNvPr id="800" name="矩形: 圓角 799">
                <a:extLst>
                  <a:ext uri="{FF2B5EF4-FFF2-40B4-BE49-F238E27FC236}">
                    <a16:creationId xmlns:a16="http://schemas.microsoft.com/office/drawing/2014/main" id="{53D7D7F8-AE62-4CAA-B72D-6FD1011D7CFE}"/>
                  </a:ext>
                </a:extLst>
              </p:cNvPr>
              <p:cNvSpPr/>
              <p:nvPr/>
            </p:nvSpPr>
            <p:spPr>
              <a:xfrm>
                <a:off x="4736250" y="3526418"/>
                <a:ext cx="1119642" cy="1098065"/>
              </a:xfrm>
              <a:prstGeom prst="roundRect">
                <a:avLst>
                  <a:gd name="adj" fmla="val 9529"/>
                </a:avLst>
              </a:prstGeom>
              <a:gradFill flip="none" rotWithShape="1">
                <a:gsLst>
                  <a:gs pos="81000">
                    <a:schemeClr val="accent3">
                      <a:lumMod val="40000"/>
                      <a:lumOff val="60000"/>
                    </a:schemeClr>
                  </a:gs>
                  <a:gs pos="0">
                    <a:schemeClr val="bg1">
                      <a:lumMod val="95000"/>
                    </a:schemeClr>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01" name="矩形 800">
                <a:extLst>
                  <a:ext uri="{FF2B5EF4-FFF2-40B4-BE49-F238E27FC236}">
                    <a16:creationId xmlns:a16="http://schemas.microsoft.com/office/drawing/2014/main" id="{18DD8F8E-47CF-4EE2-A407-099820824CEE}"/>
                  </a:ext>
                </a:extLst>
              </p:cNvPr>
              <p:cNvSpPr/>
              <p:nvPr/>
            </p:nvSpPr>
            <p:spPr>
              <a:xfrm>
                <a:off x="4636774" y="3605147"/>
                <a:ext cx="1343463" cy="930435"/>
              </a:xfrm>
              <a:prstGeom prst="rect">
                <a:avLst/>
              </a:prstGeom>
            </p:spPr>
            <p:txBody>
              <a:bodyPr wrap="square">
                <a:spAutoFit/>
              </a:bodyPr>
              <a:lstStyle/>
              <a:p>
                <a:pPr algn="ctr"/>
                <a:r>
                  <a:rPr lang="en-US" altLang="zh-TW" sz="800">
                    <a:solidFill>
                      <a:srgbClr val="213963"/>
                    </a:solidFill>
                    <a:latin typeface="Arial" panose="020B0604020202020204" pitchFamily="34" charset="0"/>
                    <a:cs typeface="Arial" panose="020B0604020202020204" pitchFamily="34" charset="0"/>
                  </a:rPr>
                  <a:t>TCP</a:t>
                </a:r>
              </a:p>
              <a:p>
                <a:pPr algn="ctr"/>
                <a:r>
                  <a:rPr lang="en-US" altLang="zh-TW" sz="800">
                    <a:solidFill>
                      <a:srgbClr val="213963"/>
                    </a:solidFill>
                    <a:latin typeface="Arial" panose="020B0604020202020204" pitchFamily="34" charset="0"/>
                    <a:cs typeface="Arial" panose="020B0604020202020204" pitchFamily="34" charset="0"/>
                  </a:rPr>
                  <a:t>443</a:t>
                </a:r>
                <a:endParaRPr lang="zh-TW" altLang="en-US" sz="800">
                  <a:solidFill>
                    <a:srgbClr val="213963"/>
                  </a:solidFill>
                  <a:latin typeface="Arial" panose="020B0604020202020204" pitchFamily="34" charset="0"/>
                  <a:cs typeface="Arial" panose="020B0604020202020204" pitchFamily="34" charset="0"/>
                </a:endParaRPr>
              </a:p>
            </p:txBody>
          </p:sp>
        </p:grpSp>
        <p:cxnSp>
          <p:nvCxnSpPr>
            <p:cNvPr id="807" name="接點: 肘形 705">
              <a:extLst>
                <a:ext uri="{FF2B5EF4-FFF2-40B4-BE49-F238E27FC236}">
                  <a16:creationId xmlns:a16="http://schemas.microsoft.com/office/drawing/2014/main" id="{B8B554DA-3C61-4DD6-B3AB-5A5FA64EAB00}"/>
                </a:ext>
              </a:extLst>
            </p:cNvPr>
            <p:cNvCxnSpPr>
              <a:cxnSpLocks/>
            </p:cNvCxnSpPr>
            <p:nvPr/>
          </p:nvCxnSpPr>
          <p:spPr>
            <a:xfrm flipV="1">
              <a:off x="6714835" y="1408056"/>
              <a:ext cx="392122" cy="274524"/>
            </a:xfrm>
            <a:prstGeom prst="bentConnector3">
              <a:avLst>
                <a:gd name="adj1" fmla="val -2020"/>
              </a:avLst>
            </a:prstGeom>
            <a:ln w="19050">
              <a:solidFill>
                <a:srgbClr val="7030A0"/>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815" name="接點: 肘形 705">
              <a:extLst>
                <a:ext uri="{FF2B5EF4-FFF2-40B4-BE49-F238E27FC236}">
                  <a16:creationId xmlns:a16="http://schemas.microsoft.com/office/drawing/2014/main" id="{29036A94-6F50-414E-A575-E0061271B1D0}"/>
                </a:ext>
              </a:extLst>
            </p:cNvPr>
            <p:cNvCxnSpPr>
              <a:cxnSpLocks/>
              <a:endCxn id="491" idx="3"/>
            </p:cNvCxnSpPr>
            <p:nvPr/>
          </p:nvCxnSpPr>
          <p:spPr>
            <a:xfrm rot="16200000" flipV="1">
              <a:off x="7092573" y="1540187"/>
              <a:ext cx="411726" cy="174992"/>
            </a:xfrm>
            <a:prstGeom prst="bentConnector2">
              <a:avLst/>
            </a:prstGeom>
            <a:ln w="19050">
              <a:solidFill>
                <a:srgbClr val="7030A0"/>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825" name="接點: 肘形 705">
              <a:extLst>
                <a:ext uri="{FF2B5EF4-FFF2-40B4-BE49-F238E27FC236}">
                  <a16:creationId xmlns:a16="http://schemas.microsoft.com/office/drawing/2014/main" id="{77E03465-241B-41A4-A409-1F59691778DD}"/>
                </a:ext>
              </a:extLst>
            </p:cNvPr>
            <p:cNvCxnSpPr>
              <a:cxnSpLocks/>
            </p:cNvCxnSpPr>
            <p:nvPr/>
          </p:nvCxnSpPr>
          <p:spPr>
            <a:xfrm flipV="1">
              <a:off x="7047587" y="1974709"/>
              <a:ext cx="229382" cy="1"/>
            </a:xfrm>
            <a:prstGeom prst="straightConnector1">
              <a:avLst/>
            </a:prstGeom>
            <a:ln w="19050">
              <a:solidFill>
                <a:srgbClr val="92D05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490" name="群組 489">
              <a:extLst>
                <a:ext uri="{FF2B5EF4-FFF2-40B4-BE49-F238E27FC236}">
                  <a16:creationId xmlns:a16="http://schemas.microsoft.com/office/drawing/2014/main" id="{0C4524BB-4253-42E6-90B2-9450550CA201}"/>
                </a:ext>
              </a:extLst>
            </p:cNvPr>
            <p:cNvGrpSpPr/>
            <p:nvPr/>
          </p:nvGrpSpPr>
          <p:grpSpPr>
            <a:xfrm>
              <a:off x="6744009" y="1222045"/>
              <a:ext cx="514556" cy="399549"/>
              <a:chOff x="4636774" y="3526418"/>
              <a:chExt cx="1343463" cy="1098065"/>
            </a:xfrm>
          </p:grpSpPr>
          <p:sp>
            <p:nvSpPr>
              <p:cNvPr id="491" name="矩形: 圓角 490">
                <a:extLst>
                  <a:ext uri="{FF2B5EF4-FFF2-40B4-BE49-F238E27FC236}">
                    <a16:creationId xmlns:a16="http://schemas.microsoft.com/office/drawing/2014/main" id="{613BB49B-7636-4E5C-9FA3-EC48ED58007A}"/>
                  </a:ext>
                </a:extLst>
              </p:cNvPr>
              <p:cNvSpPr/>
              <p:nvPr/>
            </p:nvSpPr>
            <p:spPr>
              <a:xfrm>
                <a:off x="4736250" y="3526418"/>
                <a:ext cx="1119642" cy="1098065"/>
              </a:xfrm>
              <a:prstGeom prst="roundRect">
                <a:avLst>
                  <a:gd name="adj" fmla="val 9529"/>
                </a:avLst>
              </a:prstGeom>
              <a:gradFill flip="none" rotWithShape="1">
                <a:gsLst>
                  <a:gs pos="81000">
                    <a:schemeClr val="accent3">
                      <a:lumMod val="40000"/>
                      <a:lumOff val="60000"/>
                    </a:schemeClr>
                  </a:gs>
                  <a:gs pos="0">
                    <a:schemeClr val="bg1">
                      <a:lumMod val="95000"/>
                    </a:schemeClr>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3" name="矩形 492">
                <a:extLst>
                  <a:ext uri="{FF2B5EF4-FFF2-40B4-BE49-F238E27FC236}">
                    <a16:creationId xmlns:a16="http://schemas.microsoft.com/office/drawing/2014/main" id="{CFB71F73-D719-45A5-AA67-532C81298533}"/>
                  </a:ext>
                </a:extLst>
              </p:cNvPr>
              <p:cNvSpPr/>
              <p:nvPr/>
            </p:nvSpPr>
            <p:spPr>
              <a:xfrm>
                <a:off x="4636774" y="3605147"/>
                <a:ext cx="1343463" cy="930435"/>
              </a:xfrm>
              <a:prstGeom prst="rect">
                <a:avLst/>
              </a:prstGeom>
            </p:spPr>
            <p:txBody>
              <a:bodyPr wrap="square">
                <a:spAutoFit/>
              </a:bodyPr>
              <a:lstStyle/>
              <a:p>
                <a:pPr algn="ctr"/>
                <a:r>
                  <a:rPr lang="en-US" altLang="zh-TW" sz="800">
                    <a:solidFill>
                      <a:srgbClr val="213963"/>
                    </a:solidFill>
                    <a:latin typeface="Arial" panose="020B0604020202020204" pitchFamily="34" charset="0"/>
                    <a:cs typeface="Arial" panose="020B0604020202020204" pitchFamily="34" charset="0"/>
                  </a:rPr>
                  <a:t>TCP</a:t>
                </a:r>
              </a:p>
              <a:p>
                <a:pPr algn="ctr"/>
                <a:r>
                  <a:rPr lang="en-US" altLang="zh-TW" sz="800">
                    <a:solidFill>
                      <a:srgbClr val="213963"/>
                    </a:solidFill>
                    <a:latin typeface="Arial" panose="020B0604020202020204" pitchFamily="34" charset="0"/>
                    <a:cs typeface="Arial" panose="020B0604020202020204" pitchFamily="34" charset="0"/>
                  </a:rPr>
                  <a:t>60443</a:t>
                </a:r>
                <a:endParaRPr lang="zh-TW" altLang="en-US" sz="800">
                  <a:solidFill>
                    <a:srgbClr val="213963"/>
                  </a:solidFill>
                  <a:latin typeface="Arial" panose="020B0604020202020204" pitchFamily="34" charset="0"/>
                  <a:cs typeface="Arial" panose="020B0604020202020204" pitchFamily="34" charset="0"/>
                </a:endParaRPr>
              </a:p>
            </p:txBody>
          </p:sp>
        </p:grpSp>
        <p:grpSp>
          <p:nvGrpSpPr>
            <p:cNvPr id="494" name="群組 493">
              <a:extLst>
                <a:ext uri="{FF2B5EF4-FFF2-40B4-BE49-F238E27FC236}">
                  <a16:creationId xmlns:a16="http://schemas.microsoft.com/office/drawing/2014/main" id="{B5290CCC-4B2C-43ED-93E7-057ACCF268E2}"/>
                </a:ext>
              </a:extLst>
            </p:cNvPr>
            <p:cNvGrpSpPr/>
            <p:nvPr/>
          </p:nvGrpSpPr>
          <p:grpSpPr>
            <a:xfrm>
              <a:off x="8312255" y="1201463"/>
              <a:ext cx="514556" cy="399549"/>
              <a:chOff x="4636774" y="3526418"/>
              <a:chExt cx="1343463" cy="1098065"/>
            </a:xfrm>
          </p:grpSpPr>
          <p:sp>
            <p:nvSpPr>
              <p:cNvPr id="495" name="矩形: 圓角 494">
                <a:extLst>
                  <a:ext uri="{FF2B5EF4-FFF2-40B4-BE49-F238E27FC236}">
                    <a16:creationId xmlns:a16="http://schemas.microsoft.com/office/drawing/2014/main" id="{99A09029-5C2E-4A95-A8F9-F79D22F0D970}"/>
                  </a:ext>
                </a:extLst>
              </p:cNvPr>
              <p:cNvSpPr/>
              <p:nvPr/>
            </p:nvSpPr>
            <p:spPr>
              <a:xfrm>
                <a:off x="4736250" y="3526418"/>
                <a:ext cx="1119642" cy="1098065"/>
              </a:xfrm>
              <a:prstGeom prst="roundRect">
                <a:avLst>
                  <a:gd name="adj" fmla="val 9529"/>
                </a:avLst>
              </a:prstGeom>
              <a:gradFill flip="none" rotWithShape="1">
                <a:gsLst>
                  <a:gs pos="81000">
                    <a:schemeClr val="accent3">
                      <a:lumMod val="40000"/>
                      <a:lumOff val="60000"/>
                    </a:schemeClr>
                  </a:gs>
                  <a:gs pos="0">
                    <a:schemeClr val="bg1">
                      <a:lumMod val="95000"/>
                    </a:schemeClr>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6" name="矩形 495">
                <a:extLst>
                  <a:ext uri="{FF2B5EF4-FFF2-40B4-BE49-F238E27FC236}">
                    <a16:creationId xmlns:a16="http://schemas.microsoft.com/office/drawing/2014/main" id="{AA13AF9E-B87B-4C4D-A617-2870E345AECD}"/>
                  </a:ext>
                </a:extLst>
              </p:cNvPr>
              <p:cNvSpPr/>
              <p:nvPr/>
            </p:nvSpPr>
            <p:spPr>
              <a:xfrm>
                <a:off x="4636774" y="3605147"/>
                <a:ext cx="1343463" cy="930435"/>
              </a:xfrm>
              <a:prstGeom prst="rect">
                <a:avLst/>
              </a:prstGeom>
            </p:spPr>
            <p:txBody>
              <a:bodyPr wrap="square">
                <a:spAutoFit/>
              </a:bodyPr>
              <a:lstStyle/>
              <a:p>
                <a:pPr algn="ctr"/>
                <a:r>
                  <a:rPr lang="en-US" altLang="zh-TW" sz="800">
                    <a:solidFill>
                      <a:srgbClr val="213963"/>
                    </a:solidFill>
                    <a:latin typeface="Arial" panose="020B0604020202020204" pitchFamily="34" charset="0"/>
                    <a:cs typeface="Arial" panose="020B0604020202020204" pitchFamily="34" charset="0"/>
                  </a:rPr>
                  <a:t>TCP</a:t>
                </a:r>
              </a:p>
              <a:p>
                <a:pPr algn="ctr"/>
                <a:r>
                  <a:rPr lang="en-US" altLang="zh-TW" sz="800">
                    <a:solidFill>
                      <a:srgbClr val="213963"/>
                    </a:solidFill>
                    <a:latin typeface="Arial" panose="020B0604020202020204" pitchFamily="34" charset="0"/>
                    <a:cs typeface="Arial" panose="020B0604020202020204" pitchFamily="34" charset="0"/>
                  </a:rPr>
                  <a:t>443</a:t>
                </a:r>
                <a:endParaRPr lang="zh-TW" altLang="en-US" sz="800">
                  <a:solidFill>
                    <a:srgbClr val="213963"/>
                  </a:solidFill>
                  <a:latin typeface="Arial" panose="020B0604020202020204" pitchFamily="34" charset="0"/>
                  <a:cs typeface="Arial" panose="020B0604020202020204" pitchFamily="34" charset="0"/>
                </a:endParaRPr>
              </a:p>
            </p:txBody>
          </p:sp>
        </p:grpSp>
        <p:grpSp>
          <p:nvGrpSpPr>
            <p:cNvPr id="591" name="群組 590">
              <a:extLst>
                <a:ext uri="{FF2B5EF4-FFF2-40B4-BE49-F238E27FC236}">
                  <a16:creationId xmlns:a16="http://schemas.microsoft.com/office/drawing/2014/main" id="{CAE9380C-C2D8-4406-9658-8BA733E0723C}"/>
                </a:ext>
              </a:extLst>
            </p:cNvPr>
            <p:cNvGrpSpPr/>
            <p:nvPr/>
          </p:nvGrpSpPr>
          <p:grpSpPr>
            <a:xfrm>
              <a:off x="6960921" y="3801878"/>
              <a:ext cx="514556" cy="399549"/>
              <a:chOff x="4636774" y="3526418"/>
              <a:chExt cx="1343463" cy="1098065"/>
            </a:xfrm>
          </p:grpSpPr>
          <p:sp>
            <p:nvSpPr>
              <p:cNvPr id="592" name="矩形: 圓角 591">
                <a:extLst>
                  <a:ext uri="{FF2B5EF4-FFF2-40B4-BE49-F238E27FC236}">
                    <a16:creationId xmlns:a16="http://schemas.microsoft.com/office/drawing/2014/main" id="{FA4DED45-1F83-4598-8FFD-84373BCD1289}"/>
                  </a:ext>
                </a:extLst>
              </p:cNvPr>
              <p:cNvSpPr/>
              <p:nvPr/>
            </p:nvSpPr>
            <p:spPr>
              <a:xfrm>
                <a:off x="4736250" y="3526418"/>
                <a:ext cx="1119642" cy="1098065"/>
              </a:xfrm>
              <a:prstGeom prst="roundRect">
                <a:avLst>
                  <a:gd name="adj" fmla="val 9529"/>
                </a:avLst>
              </a:prstGeom>
              <a:gradFill flip="none" rotWithShape="1">
                <a:gsLst>
                  <a:gs pos="81000">
                    <a:schemeClr val="accent3">
                      <a:lumMod val="40000"/>
                      <a:lumOff val="60000"/>
                    </a:schemeClr>
                  </a:gs>
                  <a:gs pos="0">
                    <a:schemeClr val="bg1">
                      <a:lumMod val="95000"/>
                    </a:schemeClr>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3" name="矩形 592">
                <a:extLst>
                  <a:ext uri="{FF2B5EF4-FFF2-40B4-BE49-F238E27FC236}">
                    <a16:creationId xmlns:a16="http://schemas.microsoft.com/office/drawing/2014/main" id="{B8348F79-A016-4A42-A1EB-4F74E9A49FBC}"/>
                  </a:ext>
                </a:extLst>
              </p:cNvPr>
              <p:cNvSpPr/>
              <p:nvPr/>
            </p:nvSpPr>
            <p:spPr>
              <a:xfrm>
                <a:off x="4636774" y="3605147"/>
                <a:ext cx="1343463" cy="930435"/>
              </a:xfrm>
              <a:prstGeom prst="rect">
                <a:avLst/>
              </a:prstGeom>
            </p:spPr>
            <p:txBody>
              <a:bodyPr wrap="square">
                <a:spAutoFit/>
              </a:bodyPr>
              <a:lstStyle/>
              <a:p>
                <a:pPr algn="ctr"/>
                <a:r>
                  <a:rPr lang="en-US" altLang="zh-TW" sz="800">
                    <a:solidFill>
                      <a:srgbClr val="213963"/>
                    </a:solidFill>
                    <a:latin typeface="Arial" panose="020B0604020202020204" pitchFamily="34" charset="0"/>
                    <a:cs typeface="Arial" panose="020B0604020202020204" pitchFamily="34" charset="0"/>
                  </a:rPr>
                  <a:t>TCP</a:t>
                </a:r>
              </a:p>
              <a:p>
                <a:pPr algn="ctr"/>
                <a:r>
                  <a:rPr lang="en-US" altLang="zh-TW" sz="800">
                    <a:solidFill>
                      <a:srgbClr val="213963"/>
                    </a:solidFill>
                    <a:latin typeface="Arial" panose="020B0604020202020204" pitchFamily="34" charset="0"/>
                    <a:cs typeface="Arial" panose="020B0604020202020204" pitchFamily="34" charset="0"/>
                  </a:rPr>
                  <a:t>1812</a:t>
                </a:r>
                <a:endParaRPr lang="zh-TW" altLang="en-US" sz="800">
                  <a:solidFill>
                    <a:srgbClr val="213963"/>
                  </a:solidFill>
                  <a:latin typeface="Arial" panose="020B0604020202020204" pitchFamily="34" charset="0"/>
                  <a:cs typeface="Arial" panose="020B0604020202020204" pitchFamily="34" charset="0"/>
                </a:endParaRPr>
              </a:p>
            </p:txBody>
          </p:sp>
        </p:grpSp>
        <p:grpSp>
          <p:nvGrpSpPr>
            <p:cNvPr id="594" name="群組 593">
              <a:extLst>
                <a:ext uri="{FF2B5EF4-FFF2-40B4-BE49-F238E27FC236}">
                  <a16:creationId xmlns:a16="http://schemas.microsoft.com/office/drawing/2014/main" id="{57B5A0A2-F742-4340-9D27-3F93D874E123}"/>
                </a:ext>
              </a:extLst>
            </p:cNvPr>
            <p:cNvGrpSpPr/>
            <p:nvPr/>
          </p:nvGrpSpPr>
          <p:grpSpPr>
            <a:xfrm>
              <a:off x="5246552" y="4500803"/>
              <a:ext cx="514556" cy="399549"/>
              <a:chOff x="4636774" y="3526418"/>
              <a:chExt cx="1343463" cy="1098065"/>
            </a:xfrm>
          </p:grpSpPr>
          <p:sp>
            <p:nvSpPr>
              <p:cNvPr id="595" name="矩形: 圓角 594">
                <a:extLst>
                  <a:ext uri="{FF2B5EF4-FFF2-40B4-BE49-F238E27FC236}">
                    <a16:creationId xmlns:a16="http://schemas.microsoft.com/office/drawing/2014/main" id="{9B8F9E3C-13A2-453B-924F-6D5AB1284BC3}"/>
                  </a:ext>
                </a:extLst>
              </p:cNvPr>
              <p:cNvSpPr/>
              <p:nvPr/>
            </p:nvSpPr>
            <p:spPr>
              <a:xfrm>
                <a:off x="4736250" y="3526418"/>
                <a:ext cx="1119642" cy="1098065"/>
              </a:xfrm>
              <a:prstGeom prst="roundRect">
                <a:avLst>
                  <a:gd name="adj" fmla="val 9529"/>
                </a:avLst>
              </a:prstGeom>
              <a:gradFill flip="none" rotWithShape="1">
                <a:gsLst>
                  <a:gs pos="81000">
                    <a:schemeClr val="accent3">
                      <a:lumMod val="40000"/>
                      <a:lumOff val="60000"/>
                    </a:schemeClr>
                  </a:gs>
                  <a:gs pos="0">
                    <a:schemeClr val="bg1">
                      <a:lumMod val="95000"/>
                    </a:schemeClr>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6" name="矩形 595">
                <a:extLst>
                  <a:ext uri="{FF2B5EF4-FFF2-40B4-BE49-F238E27FC236}">
                    <a16:creationId xmlns:a16="http://schemas.microsoft.com/office/drawing/2014/main" id="{09ACA488-6B28-4506-A6D5-A39A2BAD74B4}"/>
                  </a:ext>
                </a:extLst>
              </p:cNvPr>
              <p:cNvSpPr/>
              <p:nvPr/>
            </p:nvSpPr>
            <p:spPr>
              <a:xfrm>
                <a:off x="4636774" y="3605147"/>
                <a:ext cx="1343463" cy="930435"/>
              </a:xfrm>
              <a:prstGeom prst="rect">
                <a:avLst/>
              </a:prstGeom>
            </p:spPr>
            <p:txBody>
              <a:bodyPr wrap="square">
                <a:spAutoFit/>
              </a:bodyPr>
              <a:lstStyle/>
              <a:p>
                <a:pPr algn="ctr"/>
                <a:r>
                  <a:rPr lang="en-US" altLang="zh-TW" sz="800">
                    <a:solidFill>
                      <a:srgbClr val="213963"/>
                    </a:solidFill>
                    <a:latin typeface="Arial" panose="020B0604020202020204" pitchFamily="34" charset="0"/>
                    <a:cs typeface="Arial" panose="020B0604020202020204" pitchFamily="34" charset="0"/>
                  </a:rPr>
                  <a:t>TCP</a:t>
                </a:r>
              </a:p>
              <a:p>
                <a:pPr algn="ctr"/>
                <a:r>
                  <a:rPr lang="en-US" altLang="zh-TW" sz="800">
                    <a:solidFill>
                      <a:srgbClr val="213963"/>
                    </a:solidFill>
                    <a:latin typeface="Arial" panose="020B0604020202020204" pitchFamily="34" charset="0"/>
                    <a:cs typeface="Arial" panose="020B0604020202020204" pitchFamily="34" charset="0"/>
                  </a:rPr>
                  <a:t>443</a:t>
                </a:r>
                <a:endParaRPr lang="zh-TW" altLang="en-US" sz="800">
                  <a:solidFill>
                    <a:srgbClr val="213963"/>
                  </a:solidFill>
                  <a:latin typeface="Arial" panose="020B0604020202020204" pitchFamily="34" charset="0"/>
                  <a:cs typeface="Arial" panose="020B0604020202020204" pitchFamily="34" charset="0"/>
                </a:endParaRPr>
              </a:p>
            </p:txBody>
          </p:sp>
        </p:grpSp>
        <p:grpSp>
          <p:nvGrpSpPr>
            <p:cNvPr id="597" name="群組 596">
              <a:extLst>
                <a:ext uri="{FF2B5EF4-FFF2-40B4-BE49-F238E27FC236}">
                  <a16:creationId xmlns:a16="http://schemas.microsoft.com/office/drawing/2014/main" id="{CBD4A9A3-E0E0-4F8A-9FAB-8FB928C0BEB7}"/>
                </a:ext>
              </a:extLst>
            </p:cNvPr>
            <p:cNvGrpSpPr/>
            <p:nvPr/>
          </p:nvGrpSpPr>
          <p:grpSpPr>
            <a:xfrm>
              <a:off x="4481266" y="4236456"/>
              <a:ext cx="514556" cy="399549"/>
              <a:chOff x="4636774" y="3526418"/>
              <a:chExt cx="1343463" cy="1098065"/>
            </a:xfrm>
          </p:grpSpPr>
          <p:sp>
            <p:nvSpPr>
              <p:cNvPr id="598" name="矩形: 圓角 597">
                <a:extLst>
                  <a:ext uri="{FF2B5EF4-FFF2-40B4-BE49-F238E27FC236}">
                    <a16:creationId xmlns:a16="http://schemas.microsoft.com/office/drawing/2014/main" id="{1AD04D2E-2AC9-4D4B-B0D8-D1F61115126B}"/>
                  </a:ext>
                </a:extLst>
              </p:cNvPr>
              <p:cNvSpPr/>
              <p:nvPr/>
            </p:nvSpPr>
            <p:spPr>
              <a:xfrm>
                <a:off x="4736250" y="3526418"/>
                <a:ext cx="1119642" cy="1098065"/>
              </a:xfrm>
              <a:prstGeom prst="roundRect">
                <a:avLst>
                  <a:gd name="adj" fmla="val 9529"/>
                </a:avLst>
              </a:prstGeom>
              <a:gradFill flip="none" rotWithShape="1">
                <a:gsLst>
                  <a:gs pos="81000">
                    <a:schemeClr val="accent3">
                      <a:lumMod val="40000"/>
                      <a:lumOff val="60000"/>
                    </a:schemeClr>
                  </a:gs>
                  <a:gs pos="0">
                    <a:schemeClr val="bg1">
                      <a:lumMod val="95000"/>
                    </a:schemeClr>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9" name="矩形 598">
                <a:extLst>
                  <a:ext uri="{FF2B5EF4-FFF2-40B4-BE49-F238E27FC236}">
                    <a16:creationId xmlns:a16="http://schemas.microsoft.com/office/drawing/2014/main" id="{07469AC0-F9F4-42E2-B5E3-27357ACACB06}"/>
                  </a:ext>
                </a:extLst>
              </p:cNvPr>
              <p:cNvSpPr/>
              <p:nvPr/>
            </p:nvSpPr>
            <p:spPr>
              <a:xfrm>
                <a:off x="4636774" y="3605147"/>
                <a:ext cx="1343463" cy="930435"/>
              </a:xfrm>
              <a:prstGeom prst="rect">
                <a:avLst/>
              </a:prstGeom>
            </p:spPr>
            <p:txBody>
              <a:bodyPr wrap="square">
                <a:spAutoFit/>
              </a:bodyPr>
              <a:lstStyle/>
              <a:p>
                <a:pPr algn="ctr"/>
                <a:r>
                  <a:rPr lang="en-US" altLang="zh-TW" sz="800">
                    <a:solidFill>
                      <a:srgbClr val="213963"/>
                    </a:solidFill>
                    <a:latin typeface="Arial" panose="020B0604020202020204" pitchFamily="34" charset="0"/>
                    <a:cs typeface="Arial" panose="020B0604020202020204" pitchFamily="34" charset="0"/>
                  </a:rPr>
                  <a:t>TCP</a:t>
                </a:r>
              </a:p>
              <a:p>
                <a:pPr algn="ctr"/>
                <a:r>
                  <a:rPr lang="en-US" altLang="zh-TW" sz="800">
                    <a:solidFill>
                      <a:srgbClr val="213963"/>
                    </a:solidFill>
                    <a:latin typeface="Arial" panose="020B0604020202020204" pitchFamily="34" charset="0"/>
                    <a:cs typeface="Arial" panose="020B0604020202020204" pitchFamily="34" charset="0"/>
                  </a:rPr>
                  <a:t>443</a:t>
                </a:r>
                <a:endParaRPr lang="zh-TW" altLang="en-US" sz="800">
                  <a:solidFill>
                    <a:srgbClr val="213963"/>
                  </a:solidFill>
                  <a:latin typeface="Arial" panose="020B0604020202020204" pitchFamily="34" charset="0"/>
                  <a:cs typeface="Arial" panose="020B0604020202020204" pitchFamily="34" charset="0"/>
                </a:endParaRPr>
              </a:p>
            </p:txBody>
          </p:sp>
        </p:grpSp>
        <p:grpSp>
          <p:nvGrpSpPr>
            <p:cNvPr id="600" name="群組 599">
              <a:extLst>
                <a:ext uri="{FF2B5EF4-FFF2-40B4-BE49-F238E27FC236}">
                  <a16:creationId xmlns:a16="http://schemas.microsoft.com/office/drawing/2014/main" id="{BD3EBE32-7D01-4E95-A937-7AA3CF090BBC}"/>
                </a:ext>
              </a:extLst>
            </p:cNvPr>
            <p:cNvGrpSpPr/>
            <p:nvPr/>
          </p:nvGrpSpPr>
          <p:grpSpPr>
            <a:xfrm>
              <a:off x="6960921" y="4245088"/>
              <a:ext cx="514556" cy="495119"/>
              <a:chOff x="4636774" y="3513207"/>
              <a:chExt cx="1343463" cy="1360716"/>
            </a:xfrm>
          </p:grpSpPr>
          <p:sp>
            <p:nvSpPr>
              <p:cNvPr id="601" name="矩形: 圓角 600">
                <a:extLst>
                  <a:ext uri="{FF2B5EF4-FFF2-40B4-BE49-F238E27FC236}">
                    <a16:creationId xmlns:a16="http://schemas.microsoft.com/office/drawing/2014/main" id="{7A5B48B6-02C7-49D7-9C45-9EE9DEDC9EE2}"/>
                  </a:ext>
                </a:extLst>
              </p:cNvPr>
              <p:cNvSpPr/>
              <p:nvPr/>
            </p:nvSpPr>
            <p:spPr>
              <a:xfrm>
                <a:off x="4736250" y="3526418"/>
                <a:ext cx="1119642" cy="1347505"/>
              </a:xfrm>
              <a:prstGeom prst="roundRect">
                <a:avLst>
                  <a:gd name="adj" fmla="val 9529"/>
                </a:avLst>
              </a:prstGeom>
              <a:gradFill flip="none" rotWithShape="1">
                <a:gsLst>
                  <a:gs pos="81000">
                    <a:schemeClr val="accent3">
                      <a:lumMod val="40000"/>
                      <a:lumOff val="60000"/>
                    </a:schemeClr>
                  </a:gs>
                  <a:gs pos="0">
                    <a:schemeClr val="bg1">
                      <a:lumMod val="95000"/>
                    </a:schemeClr>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2" name="矩形 601">
                <a:extLst>
                  <a:ext uri="{FF2B5EF4-FFF2-40B4-BE49-F238E27FC236}">
                    <a16:creationId xmlns:a16="http://schemas.microsoft.com/office/drawing/2014/main" id="{4BA211EA-5C33-4506-AC6C-D3E113BEB549}"/>
                  </a:ext>
                </a:extLst>
              </p:cNvPr>
              <p:cNvSpPr/>
              <p:nvPr/>
            </p:nvSpPr>
            <p:spPr>
              <a:xfrm>
                <a:off x="4636774" y="3513207"/>
                <a:ext cx="1343463" cy="1268776"/>
              </a:xfrm>
              <a:prstGeom prst="rect">
                <a:avLst/>
              </a:prstGeom>
            </p:spPr>
            <p:txBody>
              <a:bodyPr wrap="square">
                <a:spAutoFit/>
              </a:bodyPr>
              <a:lstStyle/>
              <a:p>
                <a:pPr algn="ctr"/>
                <a:r>
                  <a:rPr lang="en-US" altLang="zh-TW" sz="800">
                    <a:solidFill>
                      <a:srgbClr val="213963"/>
                    </a:solidFill>
                    <a:latin typeface="Arial" panose="020B0604020202020204" pitchFamily="34" charset="0"/>
                    <a:cs typeface="Arial" panose="020B0604020202020204" pitchFamily="34" charset="0"/>
                  </a:rPr>
                  <a:t>TCP</a:t>
                </a:r>
              </a:p>
              <a:p>
                <a:pPr algn="ctr"/>
                <a:r>
                  <a:rPr lang="en-US" altLang="zh-TW" sz="800">
                    <a:solidFill>
                      <a:srgbClr val="213963"/>
                    </a:solidFill>
                    <a:latin typeface="Arial" panose="020B0604020202020204" pitchFamily="34" charset="0"/>
                    <a:cs typeface="Arial" panose="020B0604020202020204" pitchFamily="34" charset="0"/>
                  </a:rPr>
                  <a:t>443/</a:t>
                </a:r>
              </a:p>
              <a:p>
                <a:pPr algn="ctr"/>
                <a:r>
                  <a:rPr lang="en-US" altLang="zh-TW" sz="800">
                    <a:solidFill>
                      <a:srgbClr val="213963"/>
                    </a:solidFill>
                    <a:latin typeface="Arial" panose="020B0604020202020204" pitchFamily="34" charset="0"/>
                    <a:cs typeface="Arial" panose="020B0604020202020204" pitchFamily="34" charset="0"/>
                  </a:rPr>
                  <a:t>636</a:t>
                </a:r>
                <a:endParaRPr lang="zh-TW" altLang="en-US" sz="800">
                  <a:solidFill>
                    <a:srgbClr val="213963"/>
                  </a:solidFill>
                  <a:latin typeface="Arial" panose="020B0604020202020204" pitchFamily="34" charset="0"/>
                  <a:cs typeface="Arial" panose="020B0604020202020204" pitchFamily="34" charset="0"/>
                </a:endParaRPr>
              </a:p>
            </p:txBody>
          </p:sp>
        </p:grpSp>
        <p:grpSp>
          <p:nvGrpSpPr>
            <p:cNvPr id="695" name="群組 694">
              <a:extLst>
                <a:ext uri="{FF2B5EF4-FFF2-40B4-BE49-F238E27FC236}">
                  <a16:creationId xmlns:a16="http://schemas.microsoft.com/office/drawing/2014/main" id="{B260A03E-6BA7-44B1-9714-EF559AABC08E}"/>
                </a:ext>
              </a:extLst>
            </p:cNvPr>
            <p:cNvGrpSpPr/>
            <p:nvPr/>
          </p:nvGrpSpPr>
          <p:grpSpPr>
            <a:xfrm>
              <a:off x="6052034" y="3111189"/>
              <a:ext cx="514556" cy="399549"/>
              <a:chOff x="4636774" y="3526418"/>
              <a:chExt cx="1343463" cy="1098065"/>
            </a:xfrm>
          </p:grpSpPr>
          <p:sp>
            <p:nvSpPr>
              <p:cNvPr id="696" name="矩形: 圓角 695">
                <a:extLst>
                  <a:ext uri="{FF2B5EF4-FFF2-40B4-BE49-F238E27FC236}">
                    <a16:creationId xmlns:a16="http://schemas.microsoft.com/office/drawing/2014/main" id="{69F81A96-1C4D-4573-941B-40549C08BB5C}"/>
                  </a:ext>
                </a:extLst>
              </p:cNvPr>
              <p:cNvSpPr/>
              <p:nvPr/>
            </p:nvSpPr>
            <p:spPr>
              <a:xfrm>
                <a:off x="4736250" y="3526418"/>
                <a:ext cx="1119642" cy="1098065"/>
              </a:xfrm>
              <a:prstGeom prst="roundRect">
                <a:avLst>
                  <a:gd name="adj" fmla="val 9529"/>
                </a:avLst>
              </a:prstGeom>
              <a:gradFill flip="none" rotWithShape="1">
                <a:gsLst>
                  <a:gs pos="81000">
                    <a:schemeClr val="accent3">
                      <a:lumMod val="40000"/>
                      <a:lumOff val="60000"/>
                    </a:schemeClr>
                  </a:gs>
                  <a:gs pos="0">
                    <a:schemeClr val="bg1">
                      <a:lumMod val="95000"/>
                    </a:schemeClr>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97" name="矩形 696">
                <a:extLst>
                  <a:ext uri="{FF2B5EF4-FFF2-40B4-BE49-F238E27FC236}">
                    <a16:creationId xmlns:a16="http://schemas.microsoft.com/office/drawing/2014/main" id="{52369317-D710-40AE-B158-257D014C74D1}"/>
                  </a:ext>
                </a:extLst>
              </p:cNvPr>
              <p:cNvSpPr/>
              <p:nvPr/>
            </p:nvSpPr>
            <p:spPr>
              <a:xfrm>
                <a:off x="4636774" y="3605147"/>
                <a:ext cx="1343463" cy="930435"/>
              </a:xfrm>
              <a:prstGeom prst="rect">
                <a:avLst/>
              </a:prstGeom>
            </p:spPr>
            <p:txBody>
              <a:bodyPr wrap="square">
                <a:spAutoFit/>
              </a:bodyPr>
              <a:lstStyle/>
              <a:p>
                <a:pPr algn="ctr"/>
                <a:r>
                  <a:rPr lang="en-US" altLang="zh-TW" sz="800">
                    <a:solidFill>
                      <a:srgbClr val="213963"/>
                    </a:solidFill>
                    <a:latin typeface="Arial" panose="020B0604020202020204" pitchFamily="34" charset="0"/>
                    <a:cs typeface="Arial" panose="020B0604020202020204" pitchFamily="34" charset="0"/>
                  </a:rPr>
                  <a:t>TCP</a:t>
                </a:r>
              </a:p>
              <a:p>
                <a:pPr algn="ctr"/>
                <a:r>
                  <a:rPr lang="en-US" altLang="zh-TW" sz="800">
                    <a:solidFill>
                      <a:srgbClr val="213963"/>
                    </a:solidFill>
                    <a:latin typeface="Arial" panose="020B0604020202020204" pitchFamily="34" charset="0"/>
                    <a:cs typeface="Arial" panose="020B0604020202020204" pitchFamily="34" charset="0"/>
                  </a:rPr>
                  <a:t>1812</a:t>
                </a:r>
                <a:endParaRPr lang="zh-TW" altLang="en-US" sz="800">
                  <a:solidFill>
                    <a:srgbClr val="213963"/>
                  </a:solidFill>
                  <a:latin typeface="Arial" panose="020B0604020202020204" pitchFamily="34" charset="0"/>
                  <a:cs typeface="Arial" panose="020B0604020202020204" pitchFamily="34" charset="0"/>
                </a:endParaRPr>
              </a:p>
            </p:txBody>
          </p:sp>
        </p:grpSp>
        <p:sp>
          <p:nvSpPr>
            <p:cNvPr id="842" name="手繪多邊形: 圖案 841">
              <a:extLst>
                <a:ext uri="{FF2B5EF4-FFF2-40B4-BE49-F238E27FC236}">
                  <a16:creationId xmlns:a16="http://schemas.microsoft.com/office/drawing/2014/main" id="{DC448748-EB63-4293-9934-ECC6173ED1BC}"/>
                </a:ext>
              </a:extLst>
            </p:cNvPr>
            <p:cNvSpPr/>
            <p:nvPr/>
          </p:nvSpPr>
          <p:spPr>
            <a:xfrm>
              <a:off x="9777743" y="475320"/>
              <a:ext cx="2249763" cy="1330092"/>
            </a:xfrm>
            <a:custGeom>
              <a:avLst/>
              <a:gdLst>
                <a:gd name="connsiteX0" fmla="*/ 646792 w 1252465"/>
                <a:gd name="connsiteY0" fmla="*/ 0 h 794367"/>
                <a:gd name="connsiteX1" fmla="*/ 1037351 w 1252465"/>
                <a:gd name="connsiteY1" fmla="*/ 247386 h 794367"/>
                <a:gd name="connsiteX2" fmla="*/ 1050543 w 1252465"/>
                <a:gd name="connsiteY2" fmla="*/ 287997 h 794367"/>
                <a:gd name="connsiteX3" fmla="*/ 1084670 w 1252465"/>
                <a:gd name="connsiteY3" fmla="*/ 298269 h 794367"/>
                <a:gd name="connsiteX4" fmla="*/ 1252465 w 1252465"/>
                <a:gd name="connsiteY4" fmla="*/ 543717 h 794367"/>
                <a:gd name="connsiteX5" fmla="*/ 1084670 w 1252465"/>
                <a:gd name="connsiteY5" fmla="*/ 789166 h 794367"/>
                <a:gd name="connsiteX6" fmla="*/ 1070660 w 1252465"/>
                <a:gd name="connsiteY6" fmla="*/ 793383 h 794367"/>
                <a:gd name="connsiteX7" fmla="*/ 1063425 w 1252465"/>
                <a:gd name="connsiteY7" fmla="*/ 794367 h 794367"/>
                <a:gd name="connsiteX8" fmla="*/ 183528 w 1252465"/>
                <a:gd name="connsiteY8" fmla="*/ 794367 h 794367"/>
                <a:gd name="connsiteX9" fmla="*/ 173996 w 1252465"/>
                <a:gd name="connsiteY9" fmla="*/ 791622 h 794367"/>
                <a:gd name="connsiteX10" fmla="*/ 0 w 1252465"/>
                <a:gd name="connsiteY10" fmla="*/ 543717 h 794367"/>
                <a:gd name="connsiteX11" fmla="*/ 219365 w 1252465"/>
                <a:gd name="connsiteY11" fmla="*/ 282747 h 794367"/>
                <a:gd name="connsiteX12" fmla="*/ 245578 w 1252465"/>
                <a:gd name="connsiteY12" fmla="*/ 280185 h 794367"/>
                <a:gd name="connsiteX13" fmla="*/ 256232 w 1252465"/>
                <a:gd name="connsiteY13" fmla="*/ 247386 h 794367"/>
                <a:gd name="connsiteX14" fmla="*/ 646792 w 1252465"/>
                <a:gd name="connsiteY14" fmla="*/ 0 h 79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52465" h="794367">
                  <a:moveTo>
                    <a:pt x="646792" y="0"/>
                  </a:moveTo>
                  <a:cubicBezTo>
                    <a:pt x="822364" y="0"/>
                    <a:pt x="973004" y="102007"/>
                    <a:pt x="1037351" y="247386"/>
                  </a:cubicBezTo>
                  <a:lnTo>
                    <a:pt x="1050543" y="287997"/>
                  </a:lnTo>
                  <a:lnTo>
                    <a:pt x="1084670" y="298269"/>
                  </a:lnTo>
                  <a:cubicBezTo>
                    <a:pt x="1183276" y="338708"/>
                    <a:pt x="1252465" y="433378"/>
                    <a:pt x="1252465" y="543717"/>
                  </a:cubicBezTo>
                  <a:cubicBezTo>
                    <a:pt x="1252465" y="654056"/>
                    <a:pt x="1183276" y="748726"/>
                    <a:pt x="1084670" y="789166"/>
                  </a:cubicBezTo>
                  <a:lnTo>
                    <a:pt x="1070660" y="793383"/>
                  </a:lnTo>
                  <a:lnTo>
                    <a:pt x="1063425" y="794367"/>
                  </a:lnTo>
                  <a:lnTo>
                    <a:pt x="183528" y="794367"/>
                  </a:lnTo>
                  <a:lnTo>
                    <a:pt x="173996" y="791622"/>
                  </a:lnTo>
                  <a:cubicBezTo>
                    <a:pt x="72102" y="752664"/>
                    <a:pt x="0" y="656355"/>
                    <a:pt x="0" y="543717"/>
                  </a:cubicBezTo>
                  <a:cubicBezTo>
                    <a:pt x="0" y="414988"/>
                    <a:pt x="94174" y="307587"/>
                    <a:pt x="219365" y="282747"/>
                  </a:cubicBezTo>
                  <a:lnTo>
                    <a:pt x="245578" y="280185"/>
                  </a:lnTo>
                  <a:lnTo>
                    <a:pt x="256232" y="247386"/>
                  </a:lnTo>
                  <a:cubicBezTo>
                    <a:pt x="320579" y="102007"/>
                    <a:pt x="471220" y="0"/>
                    <a:pt x="646792" y="0"/>
                  </a:cubicBezTo>
                  <a:close/>
                </a:path>
              </a:pathLst>
            </a:custGeom>
            <a:solidFill>
              <a:srgbClr val="213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843" name="群組 842">
              <a:extLst>
                <a:ext uri="{FF2B5EF4-FFF2-40B4-BE49-F238E27FC236}">
                  <a16:creationId xmlns:a16="http://schemas.microsoft.com/office/drawing/2014/main" id="{49469E21-F5DA-4068-A00B-9FF743F09DF0}"/>
                </a:ext>
              </a:extLst>
            </p:cNvPr>
            <p:cNvGrpSpPr/>
            <p:nvPr/>
          </p:nvGrpSpPr>
          <p:grpSpPr>
            <a:xfrm>
              <a:off x="9925360" y="896808"/>
              <a:ext cx="1149420" cy="692437"/>
              <a:chOff x="6206611" y="6001796"/>
              <a:chExt cx="470058" cy="287128"/>
            </a:xfrm>
          </p:grpSpPr>
          <p:sp>
            <p:nvSpPr>
              <p:cNvPr id="847" name="手繪多邊形: 圖案 846">
                <a:extLst>
                  <a:ext uri="{FF2B5EF4-FFF2-40B4-BE49-F238E27FC236}">
                    <a16:creationId xmlns:a16="http://schemas.microsoft.com/office/drawing/2014/main" id="{3478FB4B-A013-4A70-AF25-1DBF53A59D0F}"/>
                  </a:ext>
                </a:extLst>
              </p:cNvPr>
              <p:cNvSpPr/>
              <p:nvPr/>
            </p:nvSpPr>
            <p:spPr>
              <a:xfrm>
                <a:off x="6390919" y="6001796"/>
                <a:ext cx="285750" cy="285750"/>
              </a:xfrm>
              <a:custGeom>
                <a:avLst/>
                <a:gdLst>
                  <a:gd name="connsiteX0" fmla="*/ 203263 w 285750"/>
                  <a:gd name="connsiteY0" fmla="*/ 125679 h 285750"/>
                  <a:gd name="connsiteX1" fmla="*/ 197167 w 285750"/>
                  <a:gd name="connsiteY1" fmla="*/ 125679 h 285750"/>
                  <a:gd name="connsiteX2" fmla="*/ 176784 w 285750"/>
                  <a:gd name="connsiteY2" fmla="*/ 38239 h 285750"/>
                  <a:gd name="connsiteX3" fmla="*/ 132302 w 285750"/>
                  <a:gd name="connsiteY3" fmla="*/ 5664 h 285750"/>
                  <a:gd name="connsiteX4" fmla="*/ 2486 w 285750"/>
                  <a:gd name="connsiteY4" fmla="*/ 68605 h 285750"/>
                  <a:gd name="connsiteX5" fmla="*/ 0 w 285750"/>
                  <a:gd name="connsiteY5" fmla="*/ 76911 h 285750"/>
                  <a:gd name="connsiteX6" fmla="*/ 4763 w 285750"/>
                  <a:gd name="connsiteY6" fmla="*/ 76911 h 285750"/>
                  <a:gd name="connsiteX7" fmla="*/ 16097 w 285750"/>
                  <a:gd name="connsiteY7" fmla="*/ 88246 h 285750"/>
                  <a:gd name="connsiteX8" fmla="*/ 16097 w 285750"/>
                  <a:gd name="connsiteY8" fmla="*/ 173971 h 285750"/>
                  <a:gd name="connsiteX9" fmla="*/ 28004 w 285750"/>
                  <a:gd name="connsiteY9" fmla="*/ 185877 h 285750"/>
                  <a:gd name="connsiteX10" fmla="*/ 55912 w 285750"/>
                  <a:gd name="connsiteY10" fmla="*/ 185877 h 285750"/>
                  <a:gd name="connsiteX11" fmla="*/ 68199 w 285750"/>
                  <a:gd name="connsiteY11" fmla="*/ 198164 h 285750"/>
                  <a:gd name="connsiteX12" fmla="*/ 68199 w 285750"/>
                  <a:gd name="connsiteY12" fmla="*/ 287985 h 285750"/>
                  <a:gd name="connsiteX13" fmla="*/ 206312 w 285750"/>
                  <a:gd name="connsiteY13" fmla="*/ 287985 h 285750"/>
                  <a:gd name="connsiteX14" fmla="*/ 206312 w 285750"/>
                  <a:gd name="connsiteY14" fmla="*/ 287985 h 285750"/>
                  <a:gd name="connsiteX15" fmla="*/ 286178 w 285750"/>
                  <a:gd name="connsiteY15" fmla="*/ 205165 h 285750"/>
                  <a:gd name="connsiteX16" fmla="*/ 203359 w 285750"/>
                  <a:gd name="connsiteY16" fmla="*/ 125298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5750" h="285750">
                    <a:moveTo>
                      <a:pt x="203263" y="125679"/>
                    </a:moveTo>
                    <a:cubicBezTo>
                      <a:pt x="201168" y="125679"/>
                      <a:pt x="199168" y="125679"/>
                      <a:pt x="197167" y="125679"/>
                    </a:cubicBezTo>
                    <a:cubicBezTo>
                      <a:pt x="204635" y="94951"/>
                      <a:pt x="197072" y="62500"/>
                      <a:pt x="176784" y="38239"/>
                    </a:cubicBezTo>
                    <a:cubicBezTo>
                      <a:pt x="165630" y="23085"/>
                      <a:pt x="150114" y="11722"/>
                      <a:pt x="132302" y="5664"/>
                    </a:cubicBezTo>
                    <a:cubicBezTo>
                      <a:pt x="79077" y="-12805"/>
                      <a:pt x="20955" y="15380"/>
                      <a:pt x="2486" y="68605"/>
                    </a:cubicBezTo>
                    <a:cubicBezTo>
                      <a:pt x="1543" y="71339"/>
                      <a:pt x="714" y="74111"/>
                      <a:pt x="0" y="76911"/>
                    </a:cubicBezTo>
                    <a:lnTo>
                      <a:pt x="4763" y="76911"/>
                    </a:lnTo>
                    <a:cubicBezTo>
                      <a:pt x="11020" y="76911"/>
                      <a:pt x="16097" y="81988"/>
                      <a:pt x="16097" y="88246"/>
                    </a:cubicBezTo>
                    <a:lnTo>
                      <a:pt x="16097" y="173971"/>
                    </a:lnTo>
                    <a:cubicBezTo>
                      <a:pt x="16097" y="180543"/>
                      <a:pt x="21431" y="185877"/>
                      <a:pt x="28004" y="185877"/>
                    </a:cubicBezTo>
                    <a:lnTo>
                      <a:pt x="55912" y="185877"/>
                    </a:lnTo>
                    <a:cubicBezTo>
                      <a:pt x="62694" y="185877"/>
                      <a:pt x="68199" y="191382"/>
                      <a:pt x="68199" y="198164"/>
                    </a:cubicBezTo>
                    <a:lnTo>
                      <a:pt x="68199" y="287985"/>
                    </a:lnTo>
                    <a:lnTo>
                      <a:pt x="206312" y="287985"/>
                    </a:lnTo>
                    <a:lnTo>
                      <a:pt x="206312" y="287985"/>
                    </a:lnTo>
                    <a:cubicBezTo>
                      <a:pt x="251241" y="287166"/>
                      <a:pt x="286998" y="250095"/>
                      <a:pt x="286178" y="205165"/>
                    </a:cubicBezTo>
                    <a:cubicBezTo>
                      <a:pt x="285359" y="160236"/>
                      <a:pt x="248288" y="124479"/>
                      <a:pt x="203359" y="125298"/>
                    </a:cubicBezTo>
                    <a:close/>
                  </a:path>
                </a:pathLst>
              </a:custGeom>
              <a:solidFill>
                <a:srgbClr val="FFFFFF"/>
              </a:solidFill>
              <a:ln w="9525" cap="flat">
                <a:noFill/>
                <a:prstDash val="solid"/>
                <a:miter/>
              </a:ln>
            </p:spPr>
            <p:txBody>
              <a:bodyPr rtlCol="0" anchor="ctr"/>
              <a:lstStyle/>
              <a:p>
                <a:endParaRPr lang="zh-TW" altLang="en-US"/>
              </a:p>
            </p:txBody>
          </p:sp>
          <p:sp>
            <p:nvSpPr>
              <p:cNvPr id="848" name="手繪多邊形: 圖案 847">
                <a:extLst>
                  <a:ext uri="{FF2B5EF4-FFF2-40B4-BE49-F238E27FC236}">
                    <a16:creationId xmlns:a16="http://schemas.microsoft.com/office/drawing/2014/main" id="{C37BCDBB-8AF2-42F7-85DB-18B74AFC6992}"/>
                  </a:ext>
                </a:extLst>
              </p:cNvPr>
              <p:cNvSpPr/>
              <p:nvPr/>
            </p:nvSpPr>
            <p:spPr>
              <a:xfrm>
                <a:off x="6357868" y="6203199"/>
                <a:ext cx="85725" cy="85725"/>
              </a:xfrm>
              <a:custGeom>
                <a:avLst/>
                <a:gdLst>
                  <a:gd name="connsiteX0" fmla="*/ 79057 w 85725"/>
                  <a:gd name="connsiteY0" fmla="*/ 0 h 85725"/>
                  <a:gd name="connsiteX1" fmla="*/ 86487 w 85725"/>
                  <a:gd name="connsiteY1" fmla="*/ 7429 h 85725"/>
                  <a:gd name="connsiteX2" fmla="*/ 86487 w 85725"/>
                  <a:gd name="connsiteY2" fmla="*/ 79629 h 85725"/>
                  <a:gd name="connsiteX3" fmla="*/ 79057 w 85725"/>
                  <a:gd name="connsiteY3" fmla="*/ 87059 h 85725"/>
                  <a:gd name="connsiteX4" fmla="*/ 7429 w 85725"/>
                  <a:gd name="connsiteY4" fmla="*/ 87059 h 85725"/>
                  <a:gd name="connsiteX5" fmla="*/ 0 w 85725"/>
                  <a:gd name="connsiteY5" fmla="*/ 79629 h 85725"/>
                  <a:gd name="connsiteX6" fmla="*/ 0 w 85725"/>
                  <a:gd name="connsiteY6" fmla="*/ 7429 h 85725"/>
                  <a:gd name="connsiteX7" fmla="*/ 7429 w 85725"/>
                  <a:gd name="connsiteY7"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725" h="85725">
                    <a:moveTo>
                      <a:pt x="79057" y="0"/>
                    </a:moveTo>
                    <a:cubicBezTo>
                      <a:pt x="83161" y="0"/>
                      <a:pt x="86487" y="3326"/>
                      <a:pt x="86487" y="7429"/>
                    </a:cubicBezTo>
                    <a:lnTo>
                      <a:pt x="86487" y="79629"/>
                    </a:lnTo>
                    <a:cubicBezTo>
                      <a:pt x="86487" y="83732"/>
                      <a:pt x="83161" y="87059"/>
                      <a:pt x="79057" y="87059"/>
                    </a:cubicBezTo>
                    <a:lnTo>
                      <a:pt x="7429" y="87059"/>
                    </a:lnTo>
                    <a:cubicBezTo>
                      <a:pt x="3326" y="87059"/>
                      <a:pt x="0" y="83732"/>
                      <a:pt x="0" y="79629"/>
                    </a:cubicBezTo>
                    <a:lnTo>
                      <a:pt x="0" y="7429"/>
                    </a:lnTo>
                    <a:cubicBezTo>
                      <a:pt x="0" y="3326"/>
                      <a:pt x="3326" y="0"/>
                      <a:pt x="7429" y="0"/>
                    </a:cubicBezTo>
                    <a:close/>
                  </a:path>
                </a:pathLst>
              </a:custGeom>
              <a:solidFill>
                <a:srgbClr val="FFFFFF">
                  <a:alpha val="70000"/>
                </a:srgbClr>
              </a:solidFill>
              <a:ln w="9525" cap="flat">
                <a:noFill/>
                <a:prstDash val="solid"/>
                <a:miter/>
              </a:ln>
            </p:spPr>
            <p:txBody>
              <a:bodyPr rtlCol="0" anchor="ctr"/>
              <a:lstStyle/>
              <a:p>
                <a:endParaRPr lang="zh-TW" altLang="en-US"/>
              </a:p>
            </p:txBody>
          </p:sp>
          <p:sp>
            <p:nvSpPr>
              <p:cNvPr id="849" name="手繪多邊形: 圖案 848">
                <a:extLst>
                  <a:ext uri="{FF2B5EF4-FFF2-40B4-BE49-F238E27FC236}">
                    <a16:creationId xmlns:a16="http://schemas.microsoft.com/office/drawing/2014/main" id="{D088BADB-599B-4208-A064-EF8B7CEED109}"/>
                  </a:ext>
                </a:extLst>
              </p:cNvPr>
              <p:cNvSpPr/>
              <p:nvPr/>
            </p:nvSpPr>
            <p:spPr>
              <a:xfrm>
                <a:off x="6304718" y="6095947"/>
                <a:ext cx="85725" cy="76200"/>
              </a:xfrm>
              <a:custGeom>
                <a:avLst/>
                <a:gdLst>
                  <a:gd name="connsiteX0" fmla="*/ 79534 w 85725"/>
                  <a:gd name="connsiteY0" fmla="*/ 0 h 76200"/>
                  <a:gd name="connsiteX1" fmla="*/ 87059 w 85725"/>
                  <a:gd name="connsiteY1" fmla="*/ 7525 h 76200"/>
                  <a:gd name="connsiteX2" fmla="*/ 87059 w 85725"/>
                  <a:gd name="connsiteY2" fmla="*/ 75057 h 76200"/>
                  <a:gd name="connsiteX3" fmla="*/ 79534 w 85725"/>
                  <a:gd name="connsiteY3" fmla="*/ 82582 h 76200"/>
                  <a:gd name="connsiteX4" fmla="*/ 7525 w 85725"/>
                  <a:gd name="connsiteY4" fmla="*/ 82582 h 76200"/>
                  <a:gd name="connsiteX5" fmla="*/ 0 w 85725"/>
                  <a:gd name="connsiteY5" fmla="*/ 75057 h 76200"/>
                  <a:gd name="connsiteX6" fmla="*/ 0 w 85725"/>
                  <a:gd name="connsiteY6" fmla="*/ 7525 h 76200"/>
                  <a:gd name="connsiteX7" fmla="*/ 7525 w 85725"/>
                  <a:gd name="connsiteY7" fmla="*/ 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725" h="76200">
                    <a:moveTo>
                      <a:pt x="79534" y="0"/>
                    </a:moveTo>
                    <a:cubicBezTo>
                      <a:pt x="83690" y="0"/>
                      <a:pt x="87059" y="3369"/>
                      <a:pt x="87059" y="7525"/>
                    </a:cubicBezTo>
                    <a:lnTo>
                      <a:pt x="87059" y="75057"/>
                    </a:lnTo>
                    <a:cubicBezTo>
                      <a:pt x="87059" y="79213"/>
                      <a:pt x="83690" y="82582"/>
                      <a:pt x="79534" y="82582"/>
                    </a:cubicBezTo>
                    <a:lnTo>
                      <a:pt x="7525" y="82582"/>
                    </a:lnTo>
                    <a:cubicBezTo>
                      <a:pt x="3369" y="82582"/>
                      <a:pt x="0" y="79213"/>
                      <a:pt x="0" y="75057"/>
                    </a:cubicBezTo>
                    <a:lnTo>
                      <a:pt x="0" y="7525"/>
                    </a:lnTo>
                    <a:cubicBezTo>
                      <a:pt x="0" y="3369"/>
                      <a:pt x="3369" y="0"/>
                      <a:pt x="7525" y="0"/>
                    </a:cubicBezTo>
                    <a:close/>
                  </a:path>
                </a:pathLst>
              </a:custGeom>
              <a:solidFill>
                <a:srgbClr val="FFFFFF">
                  <a:alpha val="40000"/>
                </a:srgbClr>
              </a:solidFill>
              <a:ln w="9525" cap="flat">
                <a:noFill/>
                <a:prstDash val="solid"/>
                <a:miter/>
              </a:ln>
            </p:spPr>
            <p:txBody>
              <a:bodyPr rtlCol="0" anchor="ctr"/>
              <a:lstStyle/>
              <a:p>
                <a:endParaRPr lang="zh-TW" altLang="en-US"/>
              </a:p>
            </p:txBody>
          </p:sp>
          <p:sp>
            <p:nvSpPr>
              <p:cNvPr id="850" name="手繪多邊形: 圖案 849">
                <a:extLst>
                  <a:ext uri="{FF2B5EF4-FFF2-40B4-BE49-F238E27FC236}">
                    <a16:creationId xmlns:a16="http://schemas.microsoft.com/office/drawing/2014/main" id="{ED4E8AFC-2F10-4B51-8BCE-B5224CD0AB43}"/>
                  </a:ext>
                </a:extLst>
              </p:cNvPr>
              <p:cNvSpPr/>
              <p:nvPr/>
            </p:nvSpPr>
            <p:spPr>
              <a:xfrm>
                <a:off x="6253664" y="6123951"/>
                <a:ext cx="28575" cy="28575"/>
              </a:xfrm>
              <a:custGeom>
                <a:avLst/>
                <a:gdLst>
                  <a:gd name="connsiteX0" fmla="*/ 27051 w 28575"/>
                  <a:gd name="connsiteY0" fmla="*/ 0 h 28575"/>
                  <a:gd name="connsiteX1" fmla="*/ 32195 w 28575"/>
                  <a:gd name="connsiteY1" fmla="*/ 5144 h 28575"/>
                  <a:gd name="connsiteX2" fmla="*/ 32195 w 28575"/>
                  <a:gd name="connsiteY2" fmla="*/ 27051 h 28575"/>
                  <a:gd name="connsiteX3" fmla="*/ 27051 w 28575"/>
                  <a:gd name="connsiteY3" fmla="*/ 32195 h 28575"/>
                  <a:gd name="connsiteX4" fmla="*/ 5144 w 28575"/>
                  <a:gd name="connsiteY4" fmla="*/ 32195 h 28575"/>
                  <a:gd name="connsiteX5" fmla="*/ 0 w 28575"/>
                  <a:gd name="connsiteY5" fmla="*/ 27051 h 28575"/>
                  <a:gd name="connsiteX6" fmla="*/ 0 w 28575"/>
                  <a:gd name="connsiteY6" fmla="*/ 5144 h 28575"/>
                  <a:gd name="connsiteX7" fmla="*/ 5144 w 28575"/>
                  <a:gd name="connsiteY7"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28575">
                    <a:moveTo>
                      <a:pt x="27051" y="0"/>
                    </a:moveTo>
                    <a:cubicBezTo>
                      <a:pt x="29892" y="0"/>
                      <a:pt x="32195" y="2303"/>
                      <a:pt x="32195" y="5144"/>
                    </a:cubicBezTo>
                    <a:lnTo>
                      <a:pt x="32195" y="27051"/>
                    </a:lnTo>
                    <a:cubicBezTo>
                      <a:pt x="32195" y="29892"/>
                      <a:pt x="29892" y="32195"/>
                      <a:pt x="27051" y="32195"/>
                    </a:cubicBezTo>
                    <a:lnTo>
                      <a:pt x="5144" y="32195"/>
                    </a:lnTo>
                    <a:cubicBezTo>
                      <a:pt x="2303" y="32195"/>
                      <a:pt x="0" y="29892"/>
                      <a:pt x="0" y="27051"/>
                    </a:cubicBezTo>
                    <a:lnTo>
                      <a:pt x="0" y="5144"/>
                    </a:lnTo>
                    <a:cubicBezTo>
                      <a:pt x="0" y="2303"/>
                      <a:pt x="2303" y="0"/>
                      <a:pt x="5144" y="0"/>
                    </a:cubicBezTo>
                    <a:close/>
                  </a:path>
                </a:pathLst>
              </a:custGeom>
              <a:solidFill>
                <a:srgbClr val="FFFFFF"/>
              </a:solidFill>
              <a:ln w="9525" cap="flat">
                <a:noFill/>
                <a:prstDash val="solid"/>
                <a:miter/>
              </a:ln>
            </p:spPr>
            <p:txBody>
              <a:bodyPr rtlCol="0" anchor="ctr"/>
              <a:lstStyle/>
              <a:p>
                <a:endParaRPr lang="zh-TW" altLang="en-US"/>
              </a:p>
            </p:txBody>
          </p:sp>
          <p:sp>
            <p:nvSpPr>
              <p:cNvPr id="851" name="手繪多邊形: 圖案 850">
                <a:extLst>
                  <a:ext uri="{FF2B5EF4-FFF2-40B4-BE49-F238E27FC236}">
                    <a16:creationId xmlns:a16="http://schemas.microsoft.com/office/drawing/2014/main" id="{89C02CC4-DE7B-41C0-9438-211A0FF3DDC7}"/>
                  </a:ext>
                </a:extLst>
              </p:cNvPr>
              <p:cNvSpPr/>
              <p:nvPr/>
            </p:nvSpPr>
            <p:spPr>
              <a:xfrm>
                <a:off x="6206611" y="6243489"/>
                <a:ext cx="28575" cy="28575"/>
              </a:xfrm>
              <a:custGeom>
                <a:avLst/>
                <a:gdLst>
                  <a:gd name="connsiteX0" fmla="*/ 28575 w 28575"/>
                  <a:gd name="connsiteY0" fmla="*/ 0 h 28575"/>
                  <a:gd name="connsiteX1" fmla="*/ 33909 w 28575"/>
                  <a:gd name="connsiteY1" fmla="*/ 5334 h 28575"/>
                  <a:gd name="connsiteX2" fmla="*/ 33909 w 28575"/>
                  <a:gd name="connsiteY2" fmla="*/ 32385 h 28575"/>
                  <a:gd name="connsiteX3" fmla="*/ 28575 w 28575"/>
                  <a:gd name="connsiteY3" fmla="*/ 37719 h 28575"/>
                  <a:gd name="connsiteX4" fmla="*/ 5334 w 28575"/>
                  <a:gd name="connsiteY4" fmla="*/ 37719 h 28575"/>
                  <a:gd name="connsiteX5" fmla="*/ 0 w 28575"/>
                  <a:gd name="connsiteY5" fmla="*/ 32385 h 28575"/>
                  <a:gd name="connsiteX6" fmla="*/ 0 w 28575"/>
                  <a:gd name="connsiteY6" fmla="*/ 5334 h 28575"/>
                  <a:gd name="connsiteX7" fmla="*/ 5334 w 28575"/>
                  <a:gd name="connsiteY7"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28575">
                    <a:moveTo>
                      <a:pt x="28575" y="0"/>
                    </a:moveTo>
                    <a:cubicBezTo>
                      <a:pt x="31521" y="0"/>
                      <a:pt x="33909" y="2388"/>
                      <a:pt x="33909" y="5334"/>
                    </a:cubicBezTo>
                    <a:lnTo>
                      <a:pt x="33909" y="32385"/>
                    </a:lnTo>
                    <a:cubicBezTo>
                      <a:pt x="33909" y="35331"/>
                      <a:pt x="31521" y="37719"/>
                      <a:pt x="28575" y="37719"/>
                    </a:cubicBezTo>
                    <a:lnTo>
                      <a:pt x="5334" y="37719"/>
                    </a:lnTo>
                    <a:cubicBezTo>
                      <a:pt x="2388" y="37719"/>
                      <a:pt x="0" y="35331"/>
                      <a:pt x="0" y="32385"/>
                    </a:cubicBezTo>
                    <a:lnTo>
                      <a:pt x="0" y="5334"/>
                    </a:lnTo>
                    <a:cubicBezTo>
                      <a:pt x="0" y="2388"/>
                      <a:pt x="2388" y="0"/>
                      <a:pt x="5334" y="0"/>
                    </a:cubicBezTo>
                    <a:close/>
                  </a:path>
                </a:pathLst>
              </a:custGeom>
              <a:solidFill>
                <a:srgbClr val="FFFFFF"/>
              </a:solidFill>
              <a:ln w="9525" cap="flat">
                <a:noFill/>
                <a:prstDash val="solid"/>
                <a:miter/>
              </a:ln>
            </p:spPr>
            <p:txBody>
              <a:bodyPr rtlCol="0" anchor="ctr"/>
              <a:lstStyle/>
              <a:p>
                <a:endParaRPr lang="zh-TW" altLang="en-US"/>
              </a:p>
            </p:txBody>
          </p:sp>
          <p:sp>
            <p:nvSpPr>
              <p:cNvPr id="852" name="手繪多邊形: 圖案 851">
                <a:extLst>
                  <a:ext uri="{FF2B5EF4-FFF2-40B4-BE49-F238E27FC236}">
                    <a16:creationId xmlns:a16="http://schemas.microsoft.com/office/drawing/2014/main" id="{76C0C052-A092-4AF2-88F3-0DB0B6360770}"/>
                  </a:ext>
                </a:extLst>
              </p:cNvPr>
              <p:cNvSpPr/>
              <p:nvPr/>
            </p:nvSpPr>
            <p:spPr>
              <a:xfrm>
                <a:off x="6253759" y="6243489"/>
                <a:ext cx="38100" cy="38100"/>
              </a:xfrm>
              <a:custGeom>
                <a:avLst/>
                <a:gdLst>
                  <a:gd name="connsiteX0" fmla="*/ 38100 w 38100"/>
                  <a:gd name="connsiteY0" fmla="*/ 0 h 38100"/>
                  <a:gd name="connsiteX1" fmla="*/ 43053 w 38100"/>
                  <a:gd name="connsiteY1" fmla="*/ 4953 h 38100"/>
                  <a:gd name="connsiteX2" fmla="*/ 43053 w 38100"/>
                  <a:gd name="connsiteY2" fmla="*/ 38100 h 38100"/>
                  <a:gd name="connsiteX3" fmla="*/ 38100 w 38100"/>
                  <a:gd name="connsiteY3" fmla="*/ 43053 h 38100"/>
                  <a:gd name="connsiteX4" fmla="*/ 4953 w 38100"/>
                  <a:gd name="connsiteY4" fmla="*/ 43053 h 38100"/>
                  <a:gd name="connsiteX5" fmla="*/ 0 w 38100"/>
                  <a:gd name="connsiteY5" fmla="*/ 38100 h 38100"/>
                  <a:gd name="connsiteX6" fmla="*/ 0 w 38100"/>
                  <a:gd name="connsiteY6" fmla="*/ 4953 h 38100"/>
                  <a:gd name="connsiteX7" fmla="*/ 4953 w 38100"/>
                  <a:gd name="connsiteY7"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38100">
                    <a:moveTo>
                      <a:pt x="38100" y="0"/>
                    </a:moveTo>
                    <a:cubicBezTo>
                      <a:pt x="40835" y="0"/>
                      <a:pt x="43053" y="2218"/>
                      <a:pt x="43053" y="4953"/>
                    </a:cubicBezTo>
                    <a:lnTo>
                      <a:pt x="43053" y="38100"/>
                    </a:lnTo>
                    <a:cubicBezTo>
                      <a:pt x="43053" y="40835"/>
                      <a:pt x="40835" y="43053"/>
                      <a:pt x="38100" y="43053"/>
                    </a:cubicBezTo>
                    <a:lnTo>
                      <a:pt x="4953" y="43053"/>
                    </a:lnTo>
                    <a:cubicBezTo>
                      <a:pt x="2218" y="43053"/>
                      <a:pt x="0" y="40835"/>
                      <a:pt x="0" y="38100"/>
                    </a:cubicBezTo>
                    <a:lnTo>
                      <a:pt x="0" y="4953"/>
                    </a:lnTo>
                    <a:cubicBezTo>
                      <a:pt x="0" y="2218"/>
                      <a:pt x="2218" y="0"/>
                      <a:pt x="4953" y="0"/>
                    </a:cubicBezTo>
                    <a:close/>
                  </a:path>
                </a:pathLst>
              </a:custGeom>
              <a:solidFill>
                <a:srgbClr val="FFFFFF">
                  <a:alpha val="40000"/>
                </a:srgbClr>
              </a:solidFill>
              <a:ln w="9525" cap="flat">
                <a:noFill/>
                <a:prstDash val="solid"/>
                <a:miter/>
              </a:ln>
            </p:spPr>
            <p:txBody>
              <a:bodyPr rtlCol="0" anchor="ctr"/>
              <a:lstStyle/>
              <a:p>
                <a:endParaRPr lang="zh-TW" altLang="en-US"/>
              </a:p>
            </p:txBody>
          </p:sp>
          <p:sp>
            <p:nvSpPr>
              <p:cNvPr id="853" name="手繪多邊形: 圖案 852">
                <a:extLst>
                  <a:ext uri="{FF2B5EF4-FFF2-40B4-BE49-F238E27FC236}">
                    <a16:creationId xmlns:a16="http://schemas.microsoft.com/office/drawing/2014/main" id="{0D65FBE5-FBF2-4E9A-A9BC-B85F1245C301}"/>
                  </a:ext>
                </a:extLst>
              </p:cNvPr>
              <p:cNvSpPr/>
              <p:nvPr/>
            </p:nvSpPr>
            <p:spPr>
              <a:xfrm>
                <a:off x="6221660" y="6168337"/>
                <a:ext cx="57150" cy="57150"/>
              </a:xfrm>
              <a:custGeom>
                <a:avLst/>
                <a:gdLst>
                  <a:gd name="connsiteX0" fmla="*/ 58388 w 57150"/>
                  <a:gd name="connsiteY0" fmla="*/ 0 h 57150"/>
                  <a:gd name="connsiteX1" fmla="*/ 64199 w 57150"/>
                  <a:gd name="connsiteY1" fmla="*/ 5810 h 57150"/>
                  <a:gd name="connsiteX2" fmla="*/ 64199 w 57150"/>
                  <a:gd name="connsiteY2" fmla="*/ 58388 h 57150"/>
                  <a:gd name="connsiteX3" fmla="*/ 58388 w 57150"/>
                  <a:gd name="connsiteY3" fmla="*/ 64199 h 57150"/>
                  <a:gd name="connsiteX4" fmla="*/ 5810 w 57150"/>
                  <a:gd name="connsiteY4" fmla="*/ 64199 h 57150"/>
                  <a:gd name="connsiteX5" fmla="*/ 0 w 57150"/>
                  <a:gd name="connsiteY5" fmla="*/ 58388 h 57150"/>
                  <a:gd name="connsiteX6" fmla="*/ 0 w 57150"/>
                  <a:gd name="connsiteY6" fmla="*/ 5810 h 57150"/>
                  <a:gd name="connsiteX7" fmla="*/ 5810 w 57150"/>
                  <a:gd name="connsiteY7"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57150">
                    <a:moveTo>
                      <a:pt x="58388" y="0"/>
                    </a:moveTo>
                    <a:cubicBezTo>
                      <a:pt x="61597" y="0"/>
                      <a:pt x="64199" y="2601"/>
                      <a:pt x="64199" y="5810"/>
                    </a:cubicBezTo>
                    <a:lnTo>
                      <a:pt x="64199" y="58388"/>
                    </a:lnTo>
                    <a:cubicBezTo>
                      <a:pt x="64199" y="61597"/>
                      <a:pt x="61597" y="64199"/>
                      <a:pt x="58388" y="64199"/>
                    </a:cubicBezTo>
                    <a:lnTo>
                      <a:pt x="5810" y="64199"/>
                    </a:lnTo>
                    <a:cubicBezTo>
                      <a:pt x="2601" y="64199"/>
                      <a:pt x="0" y="61597"/>
                      <a:pt x="0" y="58388"/>
                    </a:cubicBezTo>
                    <a:lnTo>
                      <a:pt x="0" y="5810"/>
                    </a:lnTo>
                    <a:cubicBezTo>
                      <a:pt x="0" y="2601"/>
                      <a:pt x="2601" y="0"/>
                      <a:pt x="5810" y="0"/>
                    </a:cubicBezTo>
                    <a:close/>
                  </a:path>
                </a:pathLst>
              </a:custGeom>
              <a:solidFill>
                <a:srgbClr val="FFFFFF">
                  <a:alpha val="20000"/>
                </a:srgbClr>
              </a:solidFill>
              <a:ln w="9525" cap="flat">
                <a:noFill/>
                <a:prstDash val="solid"/>
                <a:miter/>
              </a:ln>
            </p:spPr>
            <p:txBody>
              <a:bodyPr rtlCol="0" anchor="ctr"/>
              <a:lstStyle/>
              <a:p>
                <a:endParaRPr lang="zh-TW" altLang="en-US"/>
              </a:p>
            </p:txBody>
          </p:sp>
          <p:sp>
            <p:nvSpPr>
              <p:cNvPr id="854" name="手繪多邊形: 圖案 853">
                <a:extLst>
                  <a:ext uri="{FF2B5EF4-FFF2-40B4-BE49-F238E27FC236}">
                    <a16:creationId xmlns:a16="http://schemas.microsoft.com/office/drawing/2014/main" id="{D475E075-3F90-4780-B9E7-10AAB01EA33F}"/>
                  </a:ext>
                </a:extLst>
              </p:cNvPr>
              <p:cNvSpPr/>
              <p:nvPr/>
            </p:nvSpPr>
            <p:spPr>
              <a:xfrm>
                <a:off x="6303766" y="6190340"/>
                <a:ext cx="38100" cy="38100"/>
              </a:xfrm>
              <a:custGeom>
                <a:avLst/>
                <a:gdLst>
                  <a:gd name="connsiteX0" fmla="*/ 37052 w 38100"/>
                  <a:gd name="connsiteY0" fmla="*/ 0 h 38100"/>
                  <a:gd name="connsiteX1" fmla="*/ 44482 w 38100"/>
                  <a:gd name="connsiteY1" fmla="*/ 7429 h 38100"/>
                  <a:gd name="connsiteX2" fmla="*/ 44482 w 38100"/>
                  <a:gd name="connsiteY2" fmla="*/ 34766 h 38100"/>
                  <a:gd name="connsiteX3" fmla="*/ 37052 w 38100"/>
                  <a:gd name="connsiteY3" fmla="*/ 42196 h 38100"/>
                  <a:gd name="connsiteX4" fmla="*/ 7429 w 38100"/>
                  <a:gd name="connsiteY4" fmla="*/ 42196 h 38100"/>
                  <a:gd name="connsiteX5" fmla="*/ 0 w 38100"/>
                  <a:gd name="connsiteY5" fmla="*/ 34766 h 38100"/>
                  <a:gd name="connsiteX6" fmla="*/ 0 w 38100"/>
                  <a:gd name="connsiteY6" fmla="*/ 7429 h 38100"/>
                  <a:gd name="connsiteX7" fmla="*/ 7429 w 38100"/>
                  <a:gd name="connsiteY7"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38100">
                    <a:moveTo>
                      <a:pt x="37052" y="0"/>
                    </a:moveTo>
                    <a:cubicBezTo>
                      <a:pt x="41155" y="0"/>
                      <a:pt x="44482" y="3326"/>
                      <a:pt x="44482" y="7429"/>
                    </a:cubicBezTo>
                    <a:lnTo>
                      <a:pt x="44482" y="34766"/>
                    </a:lnTo>
                    <a:cubicBezTo>
                      <a:pt x="44482" y="38869"/>
                      <a:pt x="41155" y="42196"/>
                      <a:pt x="37052" y="42196"/>
                    </a:cubicBezTo>
                    <a:lnTo>
                      <a:pt x="7429" y="42196"/>
                    </a:lnTo>
                    <a:cubicBezTo>
                      <a:pt x="3326" y="42196"/>
                      <a:pt x="0" y="38869"/>
                      <a:pt x="0" y="34766"/>
                    </a:cubicBezTo>
                    <a:lnTo>
                      <a:pt x="0" y="7429"/>
                    </a:lnTo>
                    <a:cubicBezTo>
                      <a:pt x="0" y="3326"/>
                      <a:pt x="3326" y="0"/>
                      <a:pt x="7429" y="0"/>
                    </a:cubicBezTo>
                    <a:close/>
                  </a:path>
                </a:pathLst>
              </a:custGeom>
              <a:solidFill>
                <a:srgbClr val="FFFFFF">
                  <a:alpha val="80000"/>
                </a:srgbClr>
              </a:solidFill>
              <a:ln w="9525" cap="flat">
                <a:noFill/>
                <a:prstDash val="solid"/>
                <a:miter/>
              </a:ln>
            </p:spPr>
            <p:txBody>
              <a:bodyPr rtlCol="0" anchor="ctr"/>
              <a:lstStyle/>
              <a:p>
                <a:endParaRPr lang="zh-TW" altLang="en-US"/>
              </a:p>
            </p:txBody>
          </p:sp>
          <p:sp>
            <p:nvSpPr>
              <p:cNvPr id="855" name="手繪多邊形: 圖案 854">
                <a:extLst>
                  <a:ext uri="{FF2B5EF4-FFF2-40B4-BE49-F238E27FC236}">
                    <a16:creationId xmlns:a16="http://schemas.microsoft.com/office/drawing/2014/main" id="{D7167935-3360-4CBF-A950-FE542044B0C9}"/>
                  </a:ext>
                </a:extLst>
              </p:cNvPr>
              <p:cNvSpPr/>
              <p:nvPr/>
            </p:nvSpPr>
            <p:spPr>
              <a:xfrm>
                <a:off x="6320244" y="6246728"/>
                <a:ext cx="19050" cy="19050"/>
              </a:xfrm>
              <a:custGeom>
                <a:avLst/>
                <a:gdLst>
                  <a:gd name="connsiteX0" fmla="*/ 23051 w 19050"/>
                  <a:gd name="connsiteY0" fmla="*/ 0 h 19050"/>
                  <a:gd name="connsiteX1" fmla="*/ 28004 w 19050"/>
                  <a:gd name="connsiteY1" fmla="*/ 4953 h 19050"/>
                  <a:gd name="connsiteX2" fmla="*/ 28004 w 19050"/>
                  <a:gd name="connsiteY2" fmla="*/ 23051 h 19050"/>
                  <a:gd name="connsiteX3" fmla="*/ 23051 w 19050"/>
                  <a:gd name="connsiteY3" fmla="*/ 28004 h 19050"/>
                  <a:gd name="connsiteX4" fmla="*/ 4953 w 19050"/>
                  <a:gd name="connsiteY4" fmla="*/ 28004 h 19050"/>
                  <a:gd name="connsiteX5" fmla="*/ 0 w 19050"/>
                  <a:gd name="connsiteY5" fmla="*/ 23051 h 19050"/>
                  <a:gd name="connsiteX6" fmla="*/ 0 w 19050"/>
                  <a:gd name="connsiteY6" fmla="*/ 4953 h 19050"/>
                  <a:gd name="connsiteX7" fmla="*/ 4953 w 19050"/>
                  <a:gd name="connsiteY7"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 h="19050">
                    <a:moveTo>
                      <a:pt x="23051" y="0"/>
                    </a:moveTo>
                    <a:cubicBezTo>
                      <a:pt x="25786" y="0"/>
                      <a:pt x="28004" y="2218"/>
                      <a:pt x="28004" y="4953"/>
                    </a:cubicBezTo>
                    <a:lnTo>
                      <a:pt x="28004" y="23051"/>
                    </a:lnTo>
                    <a:cubicBezTo>
                      <a:pt x="28004" y="25786"/>
                      <a:pt x="25786" y="28004"/>
                      <a:pt x="23051" y="28004"/>
                    </a:cubicBezTo>
                    <a:lnTo>
                      <a:pt x="4953" y="28004"/>
                    </a:lnTo>
                    <a:cubicBezTo>
                      <a:pt x="2218" y="28004"/>
                      <a:pt x="0" y="25786"/>
                      <a:pt x="0" y="23051"/>
                    </a:cubicBezTo>
                    <a:lnTo>
                      <a:pt x="0" y="4953"/>
                    </a:lnTo>
                    <a:cubicBezTo>
                      <a:pt x="0" y="2218"/>
                      <a:pt x="2218" y="0"/>
                      <a:pt x="4953" y="0"/>
                    </a:cubicBezTo>
                    <a:close/>
                  </a:path>
                </a:pathLst>
              </a:custGeom>
              <a:solidFill>
                <a:srgbClr val="FFFFFF"/>
              </a:solidFill>
              <a:ln w="9525" cap="flat">
                <a:noFill/>
                <a:prstDash val="solid"/>
                <a:miter/>
              </a:ln>
            </p:spPr>
            <p:txBody>
              <a:bodyPr rtlCol="0" anchor="ctr"/>
              <a:lstStyle/>
              <a:p>
                <a:endParaRPr lang="zh-TW" altLang="en-US"/>
              </a:p>
            </p:txBody>
          </p:sp>
        </p:grpSp>
        <p:sp>
          <p:nvSpPr>
            <p:cNvPr id="865" name="矩形 864">
              <a:extLst>
                <a:ext uri="{FF2B5EF4-FFF2-40B4-BE49-F238E27FC236}">
                  <a16:creationId xmlns:a16="http://schemas.microsoft.com/office/drawing/2014/main" id="{3FDAEA32-240A-41B7-9426-335C520E2D55}"/>
                </a:ext>
              </a:extLst>
            </p:cNvPr>
            <p:cNvSpPr/>
            <p:nvPr/>
          </p:nvSpPr>
          <p:spPr>
            <a:xfrm>
              <a:off x="11081978" y="879786"/>
              <a:ext cx="865943" cy="577081"/>
            </a:xfrm>
            <a:prstGeom prst="rect">
              <a:avLst/>
            </a:prstGeom>
          </p:spPr>
          <p:txBody>
            <a:bodyPr wrap="none">
              <a:spAutoFit/>
            </a:bodyPr>
            <a:lstStyle/>
            <a:p>
              <a:r>
                <a:rPr lang="en-US" altLang="zh-TW" sz="1050" b="1">
                  <a:solidFill>
                    <a:schemeClr val="bg1"/>
                  </a:solidFill>
                  <a:latin typeface="Arial" panose="020B0604020202020204" pitchFamily="34" charset="0"/>
                  <a:cs typeface="Arial" panose="020B0604020202020204" pitchFamily="34" charset="0"/>
                </a:rPr>
                <a:t>Cloud</a:t>
              </a:r>
              <a:r>
                <a:rPr lang="zh-TW" altLang="en-US" sz="1050" b="1">
                  <a:solidFill>
                    <a:schemeClr val="bg1"/>
                  </a:solidFill>
                  <a:latin typeface="Arial" panose="020B0604020202020204" pitchFamily="34" charset="0"/>
                  <a:cs typeface="Arial" panose="020B0604020202020204" pitchFamily="34" charset="0"/>
                </a:rPr>
                <a:t> </a:t>
              </a:r>
              <a:endParaRPr lang="en-US" altLang="zh-TW" sz="1050" b="1">
                <a:solidFill>
                  <a:schemeClr val="bg1"/>
                </a:solidFill>
                <a:latin typeface="Arial" panose="020B0604020202020204" pitchFamily="34" charset="0"/>
                <a:cs typeface="Arial" panose="020B0604020202020204" pitchFamily="34" charset="0"/>
              </a:endParaRPr>
            </a:p>
            <a:p>
              <a:r>
                <a:rPr lang="en-US" altLang="zh-TW" sz="1050" b="1">
                  <a:solidFill>
                    <a:schemeClr val="bg1"/>
                  </a:solidFill>
                  <a:latin typeface="Arial" panose="020B0604020202020204" pitchFamily="34" charset="0"/>
                  <a:cs typeface="Arial" panose="020B0604020202020204" pitchFamily="34" charset="0"/>
                </a:rPr>
                <a:t>ACCESS</a:t>
              </a:r>
            </a:p>
            <a:p>
              <a:r>
                <a:rPr lang="en-US" altLang="zh-TW" sz="1050">
                  <a:solidFill>
                    <a:schemeClr val="bg1"/>
                  </a:solidFill>
                  <a:latin typeface="Arial" panose="020B0604020202020204" pitchFamily="34" charset="0"/>
                  <a:cs typeface="Arial" panose="020B0604020202020204" pitchFamily="34" charset="0"/>
                </a:rPr>
                <a:t>MANAGER</a:t>
              </a:r>
              <a:endParaRPr lang="zh-TW" altLang="en-US" sz="1050">
                <a:solidFill>
                  <a:schemeClr val="bg1"/>
                </a:solidFill>
                <a:latin typeface="Arial" panose="020B0604020202020204" pitchFamily="34" charset="0"/>
                <a:cs typeface="Arial" panose="020B0604020202020204" pitchFamily="34" charset="0"/>
              </a:endParaRPr>
            </a:p>
          </p:txBody>
        </p:sp>
        <p:sp>
          <p:nvSpPr>
            <p:cNvPr id="866" name="矩形 865">
              <a:extLst>
                <a:ext uri="{FF2B5EF4-FFF2-40B4-BE49-F238E27FC236}">
                  <a16:creationId xmlns:a16="http://schemas.microsoft.com/office/drawing/2014/main" id="{3BD92759-9621-4342-93EE-41C034B3AF90}"/>
                </a:ext>
              </a:extLst>
            </p:cNvPr>
            <p:cNvSpPr/>
            <p:nvPr/>
          </p:nvSpPr>
          <p:spPr>
            <a:xfrm>
              <a:off x="11171746" y="1367037"/>
              <a:ext cx="776175" cy="230832"/>
            </a:xfrm>
            <a:prstGeom prst="rect">
              <a:avLst/>
            </a:prstGeom>
          </p:spPr>
          <p:txBody>
            <a:bodyPr wrap="square">
              <a:spAutoFit/>
            </a:bodyPr>
            <a:lstStyle/>
            <a:p>
              <a:r>
                <a:rPr lang="en-US" altLang="zh-TW" sz="900">
                  <a:solidFill>
                    <a:schemeClr val="bg1"/>
                  </a:solidFill>
                  <a:latin typeface="Arial" panose="020B0604020202020204" pitchFamily="34" charset="0"/>
                  <a:cs typeface="Arial" panose="020B0604020202020204" pitchFamily="34" charset="0"/>
                </a:rPr>
                <a:t>SERVICE</a:t>
              </a:r>
              <a:endParaRPr lang="zh-TW" altLang="en-US" sz="900">
                <a:solidFill>
                  <a:schemeClr val="bg1"/>
                </a:solidFill>
                <a:latin typeface="Arial" panose="020B0604020202020204" pitchFamily="34" charset="0"/>
                <a:cs typeface="Arial" panose="020B0604020202020204" pitchFamily="34" charset="0"/>
              </a:endParaRPr>
            </a:p>
          </p:txBody>
        </p:sp>
        <p:sp>
          <p:nvSpPr>
            <p:cNvPr id="918" name="矩形 917">
              <a:extLst>
                <a:ext uri="{FF2B5EF4-FFF2-40B4-BE49-F238E27FC236}">
                  <a16:creationId xmlns:a16="http://schemas.microsoft.com/office/drawing/2014/main" id="{B0B25C7A-DA2B-4F80-A567-04506CD07C9D}"/>
                </a:ext>
              </a:extLst>
            </p:cNvPr>
            <p:cNvSpPr/>
            <p:nvPr/>
          </p:nvSpPr>
          <p:spPr>
            <a:xfrm>
              <a:off x="6340771" y="2659664"/>
              <a:ext cx="461986" cy="253916"/>
            </a:xfrm>
            <a:prstGeom prst="rect">
              <a:avLst/>
            </a:prstGeom>
          </p:spPr>
          <p:txBody>
            <a:bodyPr wrap="none">
              <a:spAutoFit/>
            </a:bodyPr>
            <a:lstStyle/>
            <a:p>
              <a:pPr algn="ctr"/>
              <a:r>
                <a:rPr lang="en-US" altLang="zh-TW" sz="1050" b="1">
                  <a:solidFill>
                    <a:srgbClr val="213963"/>
                  </a:solidFill>
                  <a:latin typeface="Arial" panose="020B0604020202020204" pitchFamily="34" charset="0"/>
                  <a:cs typeface="Arial" panose="020B0604020202020204" pitchFamily="34" charset="0"/>
                </a:rPr>
                <a:t>VPN</a:t>
              </a:r>
              <a:endParaRPr lang="zh-TW" altLang="en-US" sz="1050" b="1">
                <a:solidFill>
                  <a:srgbClr val="213963"/>
                </a:solidFill>
                <a:latin typeface="Arial" panose="020B0604020202020204" pitchFamily="34" charset="0"/>
                <a:cs typeface="Arial" panose="020B0604020202020204" pitchFamily="34" charset="0"/>
              </a:endParaRPr>
            </a:p>
          </p:txBody>
        </p:sp>
        <p:cxnSp>
          <p:nvCxnSpPr>
            <p:cNvPr id="921" name="直線接點 920">
              <a:extLst>
                <a:ext uri="{FF2B5EF4-FFF2-40B4-BE49-F238E27FC236}">
                  <a16:creationId xmlns:a16="http://schemas.microsoft.com/office/drawing/2014/main" id="{982A8252-3F8B-462C-8903-AC2580C6E30A}"/>
                </a:ext>
              </a:extLst>
            </p:cNvPr>
            <p:cNvCxnSpPr>
              <a:cxnSpLocks/>
            </p:cNvCxnSpPr>
            <p:nvPr/>
          </p:nvCxnSpPr>
          <p:spPr>
            <a:xfrm>
              <a:off x="6313602" y="2589635"/>
              <a:ext cx="0" cy="456673"/>
            </a:xfrm>
            <a:prstGeom prst="line">
              <a:avLst/>
            </a:prstGeom>
            <a:noFill/>
            <a:ln w="19050" cap="flat">
              <a:solidFill>
                <a:srgbClr val="1A385E"/>
              </a:solidFill>
              <a:prstDash val="sysDash"/>
              <a:miter/>
            </a:ln>
          </p:spPr>
        </p:cxnSp>
        <p:cxnSp>
          <p:nvCxnSpPr>
            <p:cNvPr id="934" name="直線接點 933">
              <a:extLst>
                <a:ext uri="{FF2B5EF4-FFF2-40B4-BE49-F238E27FC236}">
                  <a16:creationId xmlns:a16="http://schemas.microsoft.com/office/drawing/2014/main" id="{2F0FAADE-CBBA-44CE-A78C-36E6AEF898E0}"/>
                </a:ext>
              </a:extLst>
            </p:cNvPr>
            <p:cNvCxnSpPr>
              <a:cxnSpLocks/>
            </p:cNvCxnSpPr>
            <p:nvPr/>
          </p:nvCxnSpPr>
          <p:spPr>
            <a:xfrm flipH="1">
              <a:off x="6860962" y="2632214"/>
              <a:ext cx="826" cy="414094"/>
            </a:xfrm>
            <a:prstGeom prst="line">
              <a:avLst/>
            </a:prstGeom>
            <a:noFill/>
            <a:ln w="19050" cap="flat">
              <a:solidFill>
                <a:srgbClr val="1A385E"/>
              </a:solidFill>
              <a:prstDash val="sysDash"/>
              <a:miter/>
            </a:ln>
          </p:spPr>
        </p:cxnSp>
        <p:cxnSp>
          <p:nvCxnSpPr>
            <p:cNvPr id="941" name="接點: 肘形 705">
              <a:extLst>
                <a:ext uri="{FF2B5EF4-FFF2-40B4-BE49-F238E27FC236}">
                  <a16:creationId xmlns:a16="http://schemas.microsoft.com/office/drawing/2014/main" id="{FC144D40-4AEB-4EF8-91F3-2AA41FF9E6CE}"/>
                </a:ext>
              </a:extLst>
            </p:cNvPr>
            <p:cNvCxnSpPr>
              <a:cxnSpLocks/>
            </p:cNvCxnSpPr>
            <p:nvPr/>
          </p:nvCxnSpPr>
          <p:spPr>
            <a:xfrm>
              <a:off x="5077118" y="3943280"/>
              <a:ext cx="0" cy="836261"/>
            </a:xfrm>
            <a:prstGeom prst="straightConnector1">
              <a:avLst/>
            </a:prstGeom>
            <a:ln w="19050">
              <a:solidFill>
                <a:srgbClr val="92D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62" name="接點: 肘形 705">
              <a:extLst>
                <a:ext uri="{FF2B5EF4-FFF2-40B4-BE49-F238E27FC236}">
                  <a16:creationId xmlns:a16="http://schemas.microsoft.com/office/drawing/2014/main" id="{12DD2C60-EBFE-4213-90FB-F7304341E024}"/>
                </a:ext>
              </a:extLst>
            </p:cNvPr>
            <p:cNvCxnSpPr>
              <a:cxnSpLocks/>
            </p:cNvCxnSpPr>
            <p:nvPr/>
          </p:nvCxnSpPr>
          <p:spPr>
            <a:xfrm>
              <a:off x="4443682" y="3939551"/>
              <a:ext cx="0" cy="836261"/>
            </a:xfrm>
            <a:prstGeom prst="straightConnector1">
              <a:avLst/>
            </a:prstGeom>
            <a:ln w="19050">
              <a:solidFill>
                <a:srgbClr val="92D05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976" name="群組 975">
              <a:extLst>
                <a:ext uri="{FF2B5EF4-FFF2-40B4-BE49-F238E27FC236}">
                  <a16:creationId xmlns:a16="http://schemas.microsoft.com/office/drawing/2014/main" id="{0A0610C7-6930-439A-A830-A130DC87A3A0}"/>
                </a:ext>
              </a:extLst>
            </p:cNvPr>
            <p:cNvGrpSpPr/>
            <p:nvPr/>
          </p:nvGrpSpPr>
          <p:grpSpPr>
            <a:xfrm>
              <a:off x="5270726" y="3562972"/>
              <a:ext cx="514556" cy="399549"/>
              <a:chOff x="4636774" y="3526418"/>
              <a:chExt cx="1343463" cy="1098065"/>
            </a:xfrm>
          </p:grpSpPr>
          <p:sp>
            <p:nvSpPr>
              <p:cNvPr id="977" name="矩形: 圓角 976">
                <a:extLst>
                  <a:ext uri="{FF2B5EF4-FFF2-40B4-BE49-F238E27FC236}">
                    <a16:creationId xmlns:a16="http://schemas.microsoft.com/office/drawing/2014/main" id="{D44F7C94-3FDB-4AC7-A3EA-2E7DE0D74A8A}"/>
                  </a:ext>
                </a:extLst>
              </p:cNvPr>
              <p:cNvSpPr/>
              <p:nvPr/>
            </p:nvSpPr>
            <p:spPr>
              <a:xfrm>
                <a:off x="4736250" y="3526418"/>
                <a:ext cx="1119642" cy="1098065"/>
              </a:xfrm>
              <a:prstGeom prst="roundRect">
                <a:avLst>
                  <a:gd name="adj" fmla="val 9529"/>
                </a:avLst>
              </a:prstGeom>
              <a:gradFill flip="none" rotWithShape="1">
                <a:gsLst>
                  <a:gs pos="81000">
                    <a:schemeClr val="accent3">
                      <a:lumMod val="40000"/>
                      <a:lumOff val="60000"/>
                    </a:schemeClr>
                  </a:gs>
                  <a:gs pos="0">
                    <a:schemeClr val="bg1">
                      <a:lumMod val="95000"/>
                    </a:schemeClr>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78" name="矩形 977">
                <a:extLst>
                  <a:ext uri="{FF2B5EF4-FFF2-40B4-BE49-F238E27FC236}">
                    <a16:creationId xmlns:a16="http://schemas.microsoft.com/office/drawing/2014/main" id="{5506DCB5-6B97-4DCD-82BD-F9F81F3278E1}"/>
                  </a:ext>
                </a:extLst>
              </p:cNvPr>
              <p:cNvSpPr/>
              <p:nvPr/>
            </p:nvSpPr>
            <p:spPr>
              <a:xfrm>
                <a:off x="4636774" y="3605147"/>
                <a:ext cx="1343463" cy="930435"/>
              </a:xfrm>
              <a:prstGeom prst="rect">
                <a:avLst/>
              </a:prstGeom>
            </p:spPr>
            <p:txBody>
              <a:bodyPr wrap="square">
                <a:spAutoFit/>
              </a:bodyPr>
              <a:lstStyle/>
              <a:p>
                <a:pPr algn="ctr"/>
                <a:r>
                  <a:rPr lang="en-US" altLang="zh-TW" sz="800">
                    <a:solidFill>
                      <a:srgbClr val="213963"/>
                    </a:solidFill>
                    <a:latin typeface="Arial" panose="020B0604020202020204" pitchFamily="34" charset="0"/>
                    <a:cs typeface="Arial" panose="020B0604020202020204" pitchFamily="34" charset="0"/>
                  </a:rPr>
                  <a:t>TCP</a:t>
                </a:r>
              </a:p>
              <a:p>
                <a:pPr algn="ctr"/>
                <a:r>
                  <a:rPr lang="en-US" altLang="zh-CN" sz="800">
                    <a:solidFill>
                      <a:srgbClr val="213963"/>
                    </a:solidFill>
                    <a:latin typeface="Arial" panose="020B0604020202020204" pitchFamily="34" charset="0"/>
                    <a:cs typeface="Arial" panose="020B0604020202020204" pitchFamily="34" charset="0"/>
                  </a:rPr>
                  <a:t>60443</a:t>
                </a:r>
                <a:endParaRPr lang="zh-TW" altLang="en-US" sz="800">
                  <a:solidFill>
                    <a:srgbClr val="213963"/>
                  </a:solidFill>
                  <a:latin typeface="Arial" panose="020B0604020202020204" pitchFamily="34" charset="0"/>
                  <a:cs typeface="Arial" panose="020B0604020202020204" pitchFamily="34" charset="0"/>
                </a:endParaRPr>
              </a:p>
            </p:txBody>
          </p:sp>
        </p:grpSp>
        <p:cxnSp>
          <p:nvCxnSpPr>
            <p:cNvPr id="984" name="直線接點 983">
              <a:extLst>
                <a:ext uri="{FF2B5EF4-FFF2-40B4-BE49-F238E27FC236}">
                  <a16:creationId xmlns:a16="http://schemas.microsoft.com/office/drawing/2014/main" id="{378EEF77-4226-4B60-8317-0509A08436B2}"/>
                </a:ext>
              </a:extLst>
            </p:cNvPr>
            <p:cNvCxnSpPr>
              <a:cxnSpLocks/>
            </p:cNvCxnSpPr>
            <p:nvPr/>
          </p:nvCxnSpPr>
          <p:spPr>
            <a:xfrm flipH="1">
              <a:off x="10903748" y="2923647"/>
              <a:ext cx="1656" cy="330987"/>
            </a:xfrm>
            <a:prstGeom prst="line">
              <a:avLst/>
            </a:prstGeom>
            <a:ln w="19050">
              <a:solidFill>
                <a:schemeClr val="tx2"/>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2" name="矩形 1">
              <a:extLst>
                <a:ext uri="{FF2B5EF4-FFF2-40B4-BE49-F238E27FC236}">
                  <a16:creationId xmlns:a16="http://schemas.microsoft.com/office/drawing/2014/main" id="{70EE1F4F-DC8B-4B5E-83BF-8F6B8BF10649}"/>
                </a:ext>
              </a:extLst>
            </p:cNvPr>
            <p:cNvSpPr/>
            <p:nvPr/>
          </p:nvSpPr>
          <p:spPr>
            <a:xfrm>
              <a:off x="5032108" y="558451"/>
              <a:ext cx="454332" cy="1200329"/>
            </a:xfrm>
            <a:prstGeom prst="rect">
              <a:avLst/>
            </a:prstGeom>
          </p:spPr>
          <p:txBody>
            <a:bodyPr wrap="square">
              <a:spAutoFit/>
            </a:bodyPr>
            <a:lstStyle/>
            <a:p>
              <a:r>
                <a:rPr lang="en-US" altLang="zh-TW" sz="3600">
                  <a:latin typeface="Arial" panose="020B0604020202020204" pitchFamily="34" charset="0"/>
                  <a:cs typeface="Arial" panose="020B0604020202020204" pitchFamily="34" charset="0"/>
                </a:rPr>
                <a:t>+</a:t>
              </a:r>
              <a:r>
                <a:rPr lang="zh-TW" altLang="en-US" sz="3600">
                  <a:latin typeface="Arial" panose="020B0604020202020204" pitchFamily="34" charset="0"/>
                  <a:cs typeface="Arial" panose="020B0604020202020204" pitchFamily="34" charset="0"/>
                </a:rPr>
                <a:t> </a:t>
              </a:r>
              <a:br>
                <a:rPr lang="en-US" altLang="zh-TW" sz="3600">
                  <a:latin typeface="Arial" panose="020B0604020202020204" pitchFamily="34" charset="0"/>
                  <a:cs typeface="Arial" panose="020B0604020202020204" pitchFamily="34" charset="0"/>
                </a:rPr>
              </a:br>
              <a:endParaRPr lang="zh-TW" altLang="en-US" sz="3600"/>
            </a:p>
          </p:txBody>
        </p:sp>
        <p:grpSp>
          <p:nvGrpSpPr>
            <p:cNvPr id="3" name="群組 2">
              <a:extLst>
                <a:ext uri="{FF2B5EF4-FFF2-40B4-BE49-F238E27FC236}">
                  <a16:creationId xmlns:a16="http://schemas.microsoft.com/office/drawing/2014/main" id="{600BC96C-4FD2-44BF-92B0-3EDA94AFE329}"/>
                </a:ext>
              </a:extLst>
            </p:cNvPr>
            <p:cNvGrpSpPr/>
            <p:nvPr/>
          </p:nvGrpSpPr>
          <p:grpSpPr>
            <a:xfrm>
              <a:off x="7271265" y="1549237"/>
              <a:ext cx="1119642" cy="1098065"/>
              <a:chOff x="12732265" y="3403437"/>
              <a:chExt cx="1119642" cy="1098065"/>
            </a:xfrm>
          </p:grpSpPr>
          <p:sp>
            <p:nvSpPr>
              <p:cNvPr id="407" name="矩形: 圓角 406">
                <a:extLst>
                  <a:ext uri="{FF2B5EF4-FFF2-40B4-BE49-F238E27FC236}">
                    <a16:creationId xmlns:a16="http://schemas.microsoft.com/office/drawing/2014/main" id="{BC7A9768-21F8-4BB0-9ADF-DED7AEF71A10}"/>
                  </a:ext>
                </a:extLst>
              </p:cNvPr>
              <p:cNvSpPr/>
              <p:nvPr/>
            </p:nvSpPr>
            <p:spPr>
              <a:xfrm>
                <a:off x="12732265" y="3403437"/>
                <a:ext cx="1119642" cy="1098065"/>
              </a:xfrm>
              <a:prstGeom prst="roundRect">
                <a:avLst>
                  <a:gd name="adj" fmla="val 9529"/>
                </a:avLst>
              </a:prstGeom>
              <a:solidFill>
                <a:srgbClr val="213963"/>
              </a:solidFill>
              <a:ln w="12700">
                <a:solidFill>
                  <a:srgbClr val="213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08" name="圖形 407">
                <a:extLst>
                  <a:ext uri="{FF2B5EF4-FFF2-40B4-BE49-F238E27FC236}">
                    <a16:creationId xmlns:a16="http://schemas.microsoft.com/office/drawing/2014/main" id="{E64B1CDF-C42C-4890-AC58-AA920D3C70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60328" y="3780260"/>
                <a:ext cx="628650" cy="638175"/>
              </a:xfrm>
              <a:prstGeom prst="rect">
                <a:avLst/>
              </a:prstGeom>
            </p:spPr>
          </p:pic>
          <p:sp>
            <p:nvSpPr>
              <p:cNvPr id="409" name="矩形 408">
                <a:extLst>
                  <a:ext uri="{FF2B5EF4-FFF2-40B4-BE49-F238E27FC236}">
                    <a16:creationId xmlns:a16="http://schemas.microsoft.com/office/drawing/2014/main" id="{CD9B6000-8A2C-4C11-AFEF-CA0A7FAF3715}"/>
                  </a:ext>
                </a:extLst>
              </p:cNvPr>
              <p:cNvSpPr/>
              <p:nvPr/>
            </p:nvSpPr>
            <p:spPr>
              <a:xfrm>
                <a:off x="12791646" y="3429812"/>
                <a:ext cx="1005403" cy="338554"/>
              </a:xfrm>
              <a:prstGeom prst="rect">
                <a:avLst/>
              </a:prstGeom>
            </p:spPr>
            <p:txBody>
              <a:bodyPr wrap="none">
                <a:spAutoFit/>
              </a:bodyPr>
              <a:lstStyle/>
              <a:p>
                <a:pPr algn="ctr"/>
                <a:r>
                  <a:rPr lang="en-US" altLang="zh-TW" sz="800">
                    <a:solidFill>
                      <a:schemeClr val="bg1">
                        <a:lumMod val="95000"/>
                      </a:schemeClr>
                    </a:solidFill>
                    <a:latin typeface="Arial" panose="020B0604020202020204" pitchFamily="34" charset="0"/>
                    <a:cs typeface="Arial" panose="020B0604020202020204" pitchFamily="34" charset="0"/>
                  </a:rPr>
                  <a:t>CLOUD ACCESS</a:t>
                </a:r>
              </a:p>
              <a:p>
                <a:pPr algn="ctr"/>
                <a:r>
                  <a:rPr lang="en-US" altLang="zh-TW" sz="800">
                    <a:solidFill>
                      <a:schemeClr val="bg1">
                        <a:lumMod val="95000"/>
                      </a:schemeClr>
                    </a:solidFill>
                    <a:latin typeface="Arial" panose="020B0604020202020204" pitchFamily="34" charset="0"/>
                    <a:cs typeface="Arial" panose="020B0604020202020204" pitchFamily="34" charset="0"/>
                  </a:rPr>
                  <a:t>CONNECTOR</a:t>
                </a:r>
                <a:endParaRPr lang="zh-TW" altLang="en-US" sz="800">
                  <a:solidFill>
                    <a:schemeClr val="bg1">
                      <a:lumMod val="95000"/>
                    </a:schemeClr>
                  </a:solidFill>
                  <a:latin typeface="Arial" panose="020B0604020202020204" pitchFamily="34" charset="0"/>
                  <a:cs typeface="Arial" panose="020B0604020202020204" pitchFamily="34" charset="0"/>
                </a:endParaRPr>
              </a:p>
            </p:txBody>
          </p:sp>
        </p:grpSp>
        <p:grpSp>
          <p:nvGrpSpPr>
            <p:cNvPr id="304" name="群組 303">
              <a:extLst>
                <a:ext uri="{FF2B5EF4-FFF2-40B4-BE49-F238E27FC236}">
                  <a16:creationId xmlns:a16="http://schemas.microsoft.com/office/drawing/2014/main" id="{2A436445-4FD2-4D95-8304-5E6549542B8F}"/>
                </a:ext>
              </a:extLst>
            </p:cNvPr>
            <p:cNvGrpSpPr/>
            <p:nvPr/>
          </p:nvGrpSpPr>
          <p:grpSpPr>
            <a:xfrm>
              <a:off x="5803900" y="3657600"/>
              <a:ext cx="1119642" cy="1098065"/>
              <a:chOff x="12732265" y="3403437"/>
              <a:chExt cx="1119642" cy="1098065"/>
            </a:xfrm>
          </p:grpSpPr>
          <p:sp>
            <p:nvSpPr>
              <p:cNvPr id="305" name="矩形: 圓角 304">
                <a:extLst>
                  <a:ext uri="{FF2B5EF4-FFF2-40B4-BE49-F238E27FC236}">
                    <a16:creationId xmlns:a16="http://schemas.microsoft.com/office/drawing/2014/main" id="{53B5D171-D076-4DC2-B5AF-313F996D3EA9}"/>
                  </a:ext>
                </a:extLst>
              </p:cNvPr>
              <p:cNvSpPr/>
              <p:nvPr/>
            </p:nvSpPr>
            <p:spPr>
              <a:xfrm>
                <a:off x="12732265" y="3403437"/>
                <a:ext cx="1119642" cy="1098065"/>
              </a:xfrm>
              <a:prstGeom prst="roundRect">
                <a:avLst>
                  <a:gd name="adj" fmla="val 9529"/>
                </a:avLst>
              </a:prstGeom>
              <a:solidFill>
                <a:srgbClr val="213963"/>
              </a:solidFill>
              <a:ln w="12700">
                <a:solidFill>
                  <a:srgbClr val="213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06" name="圖形 305">
                <a:extLst>
                  <a:ext uri="{FF2B5EF4-FFF2-40B4-BE49-F238E27FC236}">
                    <a16:creationId xmlns:a16="http://schemas.microsoft.com/office/drawing/2014/main" id="{C5D8B1CC-46BF-4D81-A216-D8404D5F89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60328" y="3780260"/>
                <a:ext cx="628650" cy="638175"/>
              </a:xfrm>
              <a:prstGeom prst="rect">
                <a:avLst/>
              </a:prstGeom>
            </p:spPr>
          </p:pic>
          <p:sp>
            <p:nvSpPr>
              <p:cNvPr id="307" name="矩形 306">
                <a:extLst>
                  <a:ext uri="{FF2B5EF4-FFF2-40B4-BE49-F238E27FC236}">
                    <a16:creationId xmlns:a16="http://schemas.microsoft.com/office/drawing/2014/main" id="{A065506C-5083-4FFD-B2D2-C473C8E5B0D7}"/>
                  </a:ext>
                </a:extLst>
              </p:cNvPr>
              <p:cNvSpPr/>
              <p:nvPr/>
            </p:nvSpPr>
            <p:spPr>
              <a:xfrm>
                <a:off x="12791646" y="3429812"/>
                <a:ext cx="1005403" cy="338554"/>
              </a:xfrm>
              <a:prstGeom prst="rect">
                <a:avLst/>
              </a:prstGeom>
            </p:spPr>
            <p:txBody>
              <a:bodyPr wrap="none">
                <a:spAutoFit/>
              </a:bodyPr>
              <a:lstStyle/>
              <a:p>
                <a:pPr algn="ctr"/>
                <a:r>
                  <a:rPr lang="en-US" altLang="zh-TW" sz="800">
                    <a:solidFill>
                      <a:schemeClr val="bg1">
                        <a:lumMod val="95000"/>
                      </a:schemeClr>
                    </a:solidFill>
                    <a:latin typeface="Arial" panose="020B0604020202020204" pitchFamily="34" charset="0"/>
                    <a:cs typeface="Arial" panose="020B0604020202020204" pitchFamily="34" charset="0"/>
                  </a:rPr>
                  <a:t>CLOUD ACCESS</a:t>
                </a:r>
              </a:p>
              <a:p>
                <a:pPr algn="ctr"/>
                <a:r>
                  <a:rPr lang="en-US" altLang="zh-TW" sz="800">
                    <a:solidFill>
                      <a:schemeClr val="bg1">
                        <a:lumMod val="95000"/>
                      </a:schemeClr>
                    </a:solidFill>
                    <a:latin typeface="Arial" panose="020B0604020202020204" pitchFamily="34" charset="0"/>
                    <a:cs typeface="Arial" panose="020B0604020202020204" pitchFamily="34" charset="0"/>
                  </a:rPr>
                  <a:t>CONNECTOR</a:t>
                </a:r>
                <a:endParaRPr lang="zh-TW" altLang="en-US" sz="800">
                  <a:solidFill>
                    <a:schemeClr val="bg1">
                      <a:lumMod val="95000"/>
                    </a:schemeClr>
                  </a:solidFill>
                  <a:latin typeface="Arial" panose="020B0604020202020204" pitchFamily="34" charset="0"/>
                  <a:cs typeface="Arial" panose="020B0604020202020204" pitchFamily="34" charset="0"/>
                </a:endParaRPr>
              </a:p>
            </p:txBody>
          </p:sp>
        </p:grpSp>
        <p:grpSp>
          <p:nvGrpSpPr>
            <p:cNvPr id="7" name="群組 6">
              <a:extLst>
                <a:ext uri="{FF2B5EF4-FFF2-40B4-BE49-F238E27FC236}">
                  <a16:creationId xmlns:a16="http://schemas.microsoft.com/office/drawing/2014/main" id="{B747C1EF-038A-483E-93CD-87C2981F7B35}"/>
                </a:ext>
              </a:extLst>
            </p:cNvPr>
            <p:cNvGrpSpPr/>
            <p:nvPr/>
          </p:nvGrpSpPr>
          <p:grpSpPr>
            <a:xfrm>
              <a:off x="8351812" y="3206821"/>
              <a:ext cx="1345241" cy="945177"/>
              <a:chOff x="8351812" y="3206821"/>
              <a:chExt cx="1345241" cy="945177"/>
            </a:xfrm>
          </p:grpSpPr>
          <p:sp>
            <p:nvSpPr>
              <p:cNvPr id="289" name="矩形 288">
                <a:extLst>
                  <a:ext uri="{FF2B5EF4-FFF2-40B4-BE49-F238E27FC236}">
                    <a16:creationId xmlns:a16="http://schemas.microsoft.com/office/drawing/2014/main" id="{97BE1677-EB1F-4F50-91CC-C15217307C38}"/>
                  </a:ext>
                </a:extLst>
              </p:cNvPr>
              <p:cNvSpPr/>
              <p:nvPr/>
            </p:nvSpPr>
            <p:spPr>
              <a:xfrm>
                <a:off x="8351812" y="3813444"/>
                <a:ext cx="1345241" cy="338554"/>
              </a:xfrm>
              <a:prstGeom prst="rect">
                <a:avLst/>
              </a:prstGeom>
            </p:spPr>
            <p:txBody>
              <a:bodyPr wrap="none">
                <a:spAutoFit/>
              </a:bodyPr>
              <a:lstStyle/>
              <a:p>
                <a:pPr algn="ctr"/>
                <a:r>
                  <a:rPr lang="en-US" altLang="zh-TW" sz="800" b="1" err="1">
                    <a:solidFill>
                      <a:schemeClr val="tx1">
                        <a:lumMod val="85000"/>
                        <a:lumOff val="15000"/>
                      </a:schemeClr>
                    </a:solidFill>
                    <a:latin typeface="Arial" panose="020B0604020202020204" pitchFamily="34" charset="0"/>
                    <a:cs typeface="Arial" panose="020B0604020202020204" pitchFamily="34" charset="0"/>
                  </a:rPr>
                  <a:t>PColP</a:t>
                </a:r>
                <a:r>
                  <a:rPr lang="en-US" altLang="zh-TW" sz="800" b="1">
                    <a:solidFill>
                      <a:schemeClr val="tx1">
                        <a:lumMod val="85000"/>
                        <a:lumOff val="15000"/>
                      </a:schemeClr>
                    </a:solidFill>
                    <a:latin typeface="Arial" panose="020B0604020202020204" pitchFamily="34" charset="0"/>
                    <a:cs typeface="Arial" panose="020B0604020202020204" pitchFamily="34" charset="0"/>
                  </a:rPr>
                  <a:t> CLIENTS</a:t>
                </a:r>
              </a:p>
              <a:p>
                <a:pPr algn="ctr"/>
                <a:r>
                  <a:rPr lang="en-US" altLang="zh-TW" sz="800" b="1">
                    <a:solidFill>
                      <a:schemeClr val="tx1">
                        <a:lumMod val="85000"/>
                        <a:lumOff val="15000"/>
                      </a:schemeClr>
                    </a:solidFill>
                    <a:latin typeface="Arial" panose="020B0604020202020204" pitchFamily="34" charset="0"/>
                    <a:cs typeface="Arial" panose="020B0604020202020204" pitchFamily="34" charset="0"/>
                  </a:rPr>
                  <a:t>USERS IN ANY REGION</a:t>
                </a:r>
                <a:endParaRPr lang="zh-TW" altLang="en-US" sz="800" b="1">
                  <a:solidFill>
                    <a:schemeClr val="tx1">
                      <a:lumMod val="85000"/>
                      <a:lumOff val="15000"/>
                    </a:schemeClr>
                  </a:solidFill>
                  <a:latin typeface="Arial" panose="020B0604020202020204" pitchFamily="34" charset="0"/>
                  <a:cs typeface="Arial" panose="020B0604020202020204" pitchFamily="34" charset="0"/>
                </a:endParaRPr>
              </a:p>
            </p:txBody>
          </p:sp>
          <p:grpSp>
            <p:nvGrpSpPr>
              <p:cNvPr id="6" name="群組 5">
                <a:extLst>
                  <a:ext uri="{FF2B5EF4-FFF2-40B4-BE49-F238E27FC236}">
                    <a16:creationId xmlns:a16="http://schemas.microsoft.com/office/drawing/2014/main" id="{D5DE090E-A2D8-48E3-A942-C8E92A258FFE}"/>
                  </a:ext>
                </a:extLst>
              </p:cNvPr>
              <p:cNvGrpSpPr/>
              <p:nvPr/>
            </p:nvGrpSpPr>
            <p:grpSpPr>
              <a:xfrm>
                <a:off x="8375140" y="3206821"/>
                <a:ext cx="557022" cy="575308"/>
                <a:chOff x="8375140" y="3206821"/>
                <a:chExt cx="557022" cy="575308"/>
              </a:xfrm>
            </p:grpSpPr>
            <p:grpSp>
              <p:nvGrpSpPr>
                <p:cNvPr id="288" name="群組 287">
                  <a:extLst>
                    <a:ext uri="{FF2B5EF4-FFF2-40B4-BE49-F238E27FC236}">
                      <a16:creationId xmlns:a16="http://schemas.microsoft.com/office/drawing/2014/main" id="{B8900502-2E5B-4E7C-810A-4C230343F2BA}"/>
                    </a:ext>
                  </a:extLst>
                </p:cNvPr>
                <p:cNvGrpSpPr/>
                <p:nvPr/>
              </p:nvGrpSpPr>
              <p:grpSpPr>
                <a:xfrm>
                  <a:off x="8375140" y="3279113"/>
                  <a:ext cx="200343" cy="503016"/>
                  <a:chOff x="9954462" y="4341057"/>
                  <a:chExt cx="230143" cy="614714"/>
                </a:xfrm>
              </p:grpSpPr>
              <p:sp>
                <p:nvSpPr>
                  <p:cNvPr id="284" name="矩形: 圓角 283">
                    <a:extLst>
                      <a:ext uri="{FF2B5EF4-FFF2-40B4-BE49-F238E27FC236}">
                        <a16:creationId xmlns:a16="http://schemas.microsoft.com/office/drawing/2014/main" id="{A50FC425-BA98-4240-A72F-647E0F3DD280}"/>
                      </a:ext>
                    </a:extLst>
                  </p:cNvPr>
                  <p:cNvSpPr/>
                  <p:nvPr/>
                </p:nvSpPr>
                <p:spPr>
                  <a:xfrm>
                    <a:off x="9958549" y="4341057"/>
                    <a:ext cx="225192" cy="614714"/>
                  </a:xfrm>
                  <a:prstGeom prst="roundRect">
                    <a:avLst/>
                  </a:prstGeom>
                  <a:solidFill>
                    <a:schemeClr val="bg1"/>
                  </a:solidFill>
                  <a:ln w="28575">
                    <a:solidFill>
                      <a:srgbClr val="213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8" name="手繪多邊形: 圖案 277">
                    <a:extLst>
                      <a:ext uri="{FF2B5EF4-FFF2-40B4-BE49-F238E27FC236}">
                        <a16:creationId xmlns:a16="http://schemas.microsoft.com/office/drawing/2014/main" id="{C3E79552-46D8-4202-8FC0-AE3F2C1DFD40}"/>
                      </a:ext>
                    </a:extLst>
                  </p:cNvPr>
                  <p:cNvSpPr/>
                  <p:nvPr/>
                </p:nvSpPr>
                <p:spPr>
                  <a:xfrm>
                    <a:off x="10028316" y="4683917"/>
                    <a:ext cx="62766" cy="213536"/>
                  </a:xfrm>
                  <a:custGeom>
                    <a:avLst/>
                    <a:gdLst>
                      <a:gd name="connsiteX0" fmla="*/ 0 w 28575"/>
                      <a:gd name="connsiteY0" fmla="*/ 0 h 104775"/>
                      <a:gd name="connsiteX1" fmla="*/ 36481 w 28575"/>
                      <a:gd name="connsiteY1" fmla="*/ 0 h 104775"/>
                      <a:gd name="connsiteX2" fmla="*/ 36481 w 28575"/>
                      <a:gd name="connsiteY2" fmla="*/ 108395 h 104775"/>
                      <a:gd name="connsiteX3" fmla="*/ 0 w 28575"/>
                      <a:gd name="connsiteY3" fmla="*/ 108395 h 104775"/>
                    </a:gdLst>
                    <a:ahLst/>
                    <a:cxnLst>
                      <a:cxn ang="0">
                        <a:pos x="connsiteX0" y="connsiteY0"/>
                      </a:cxn>
                      <a:cxn ang="0">
                        <a:pos x="connsiteX1" y="connsiteY1"/>
                      </a:cxn>
                      <a:cxn ang="0">
                        <a:pos x="connsiteX2" y="connsiteY2"/>
                      </a:cxn>
                      <a:cxn ang="0">
                        <a:pos x="connsiteX3" y="connsiteY3"/>
                      </a:cxn>
                    </a:cxnLst>
                    <a:rect l="l" t="t" r="r" b="b"/>
                    <a:pathLst>
                      <a:path w="28575" h="104775">
                        <a:moveTo>
                          <a:pt x="0" y="0"/>
                        </a:moveTo>
                        <a:lnTo>
                          <a:pt x="36481" y="0"/>
                        </a:lnTo>
                        <a:lnTo>
                          <a:pt x="36481" y="108395"/>
                        </a:lnTo>
                        <a:lnTo>
                          <a:pt x="0" y="108395"/>
                        </a:lnTo>
                        <a:close/>
                      </a:path>
                    </a:pathLst>
                  </a:custGeom>
                  <a:solidFill>
                    <a:srgbClr val="213963"/>
                  </a:solidFill>
                  <a:ln w="28575" cap="flat">
                    <a:noFill/>
                    <a:prstDash val="solid"/>
                    <a:miter/>
                  </a:ln>
                </p:spPr>
                <p:txBody>
                  <a:bodyPr rtlCol="0" anchor="ctr"/>
                  <a:lstStyle/>
                  <a:p>
                    <a:endParaRPr lang="zh-TW" altLang="en-US"/>
                  </a:p>
                </p:txBody>
              </p:sp>
              <p:grpSp>
                <p:nvGrpSpPr>
                  <p:cNvPr id="287" name="群組 286">
                    <a:extLst>
                      <a:ext uri="{FF2B5EF4-FFF2-40B4-BE49-F238E27FC236}">
                        <a16:creationId xmlns:a16="http://schemas.microsoft.com/office/drawing/2014/main" id="{D63AAC5A-859B-4699-933B-D82F0C1F1128}"/>
                      </a:ext>
                    </a:extLst>
                  </p:cNvPr>
                  <p:cNvGrpSpPr/>
                  <p:nvPr/>
                </p:nvGrpSpPr>
                <p:grpSpPr>
                  <a:xfrm>
                    <a:off x="10051932" y="4710711"/>
                    <a:ext cx="30573" cy="118605"/>
                    <a:chOff x="9571651" y="4145617"/>
                    <a:chExt cx="30573" cy="118605"/>
                  </a:xfrm>
                </p:grpSpPr>
                <p:sp>
                  <p:nvSpPr>
                    <p:cNvPr id="279" name="手繪多邊形: 圖案 278">
                      <a:extLst>
                        <a:ext uri="{FF2B5EF4-FFF2-40B4-BE49-F238E27FC236}">
                          <a16:creationId xmlns:a16="http://schemas.microsoft.com/office/drawing/2014/main" id="{B7CB4A8D-03CE-438C-B70E-B4FC45CEDFB7}"/>
                        </a:ext>
                      </a:extLst>
                    </p:cNvPr>
                    <p:cNvSpPr/>
                    <p:nvPr/>
                  </p:nvSpPr>
                  <p:spPr>
                    <a:xfrm>
                      <a:off x="9571651" y="4145617"/>
                      <a:ext cx="20922" cy="19412"/>
                    </a:xfrm>
                    <a:custGeom>
                      <a:avLst/>
                      <a:gdLst>
                        <a:gd name="connsiteX0" fmla="*/ 10709 w 9525"/>
                        <a:gd name="connsiteY0" fmla="*/ 3570 h 9525"/>
                        <a:gd name="connsiteX1" fmla="*/ 10709 w 9525"/>
                        <a:gd name="connsiteY1" fmla="*/ 10709 h 9525"/>
                        <a:gd name="connsiteX2" fmla="*/ 3570 w 9525"/>
                        <a:gd name="connsiteY2" fmla="*/ 10709 h 9525"/>
                        <a:gd name="connsiteX3" fmla="*/ 3570 w 9525"/>
                        <a:gd name="connsiteY3" fmla="*/ 3570 h 9525"/>
                        <a:gd name="connsiteX4" fmla="*/ 10709 w 9525"/>
                        <a:gd name="connsiteY4" fmla="*/ 357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0709" y="3570"/>
                          </a:moveTo>
                          <a:cubicBezTo>
                            <a:pt x="12681" y="5541"/>
                            <a:pt x="12681" y="8737"/>
                            <a:pt x="10709" y="10709"/>
                          </a:cubicBezTo>
                          <a:cubicBezTo>
                            <a:pt x="8737" y="12680"/>
                            <a:pt x="5541" y="12680"/>
                            <a:pt x="3570" y="10709"/>
                          </a:cubicBezTo>
                          <a:cubicBezTo>
                            <a:pt x="1598" y="8737"/>
                            <a:pt x="1598" y="5541"/>
                            <a:pt x="3570" y="3570"/>
                          </a:cubicBezTo>
                          <a:cubicBezTo>
                            <a:pt x="5541" y="1598"/>
                            <a:pt x="8737" y="1598"/>
                            <a:pt x="10709" y="3570"/>
                          </a:cubicBezTo>
                          <a:close/>
                        </a:path>
                      </a:pathLst>
                    </a:custGeom>
                    <a:solidFill>
                      <a:srgbClr val="213963"/>
                    </a:solidFill>
                    <a:ln w="9525" cap="flat">
                      <a:noFill/>
                      <a:prstDash val="solid"/>
                      <a:miter/>
                    </a:ln>
                  </p:spPr>
                  <p:txBody>
                    <a:bodyPr rtlCol="0" anchor="ctr"/>
                    <a:lstStyle/>
                    <a:p>
                      <a:endParaRPr lang="zh-TW" altLang="en-US"/>
                    </a:p>
                  </p:txBody>
                </p:sp>
                <p:sp>
                  <p:nvSpPr>
                    <p:cNvPr id="280" name="手繪多邊形: 圖案 279">
                      <a:extLst>
                        <a:ext uri="{FF2B5EF4-FFF2-40B4-BE49-F238E27FC236}">
                          <a16:creationId xmlns:a16="http://schemas.microsoft.com/office/drawing/2014/main" id="{843B4132-2552-4AA4-9DA6-77CAEF3065EC}"/>
                        </a:ext>
                      </a:extLst>
                    </p:cNvPr>
                    <p:cNvSpPr/>
                    <p:nvPr/>
                  </p:nvSpPr>
                  <p:spPr>
                    <a:xfrm>
                      <a:off x="9581302" y="4192202"/>
                      <a:ext cx="20922" cy="19412"/>
                    </a:xfrm>
                    <a:custGeom>
                      <a:avLst/>
                      <a:gdLst>
                        <a:gd name="connsiteX0" fmla="*/ 0 w 0"/>
                        <a:gd name="connsiteY0" fmla="*/ 0 h 9525"/>
                        <a:gd name="connsiteX1" fmla="*/ 5143 w 0"/>
                        <a:gd name="connsiteY1" fmla="*/ 0 h 9525"/>
                        <a:gd name="connsiteX2" fmla="*/ 5143 w 0"/>
                        <a:gd name="connsiteY2" fmla="*/ 13240 h 9525"/>
                        <a:gd name="connsiteX3" fmla="*/ 0 w 0"/>
                        <a:gd name="connsiteY3" fmla="*/ 13240 h 9525"/>
                      </a:gdLst>
                      <a:ahLst/>
                      <a:cxnLst>
                        <a:cxn ang="0">
                          <a:pos x="connsiteX0" y="connsiteY0"/>
                        </a:cxn>
                        <a:cxn ang="0">
                          <a:pos x="connsiteX1" y="connsiteY1"/>
                        </a:cxn>
                        <a:cxn ang="0">
                          <a:pos x="connsiteX2" y="connsiteY2"/>
                        </a:cxn>
                        <a:cxn ang="0">
                          <a:pos x="connsiteX3" y="connsiteY3"/>
                        </a:cxn>
                      </a:cxnLst>
                      <a:rect l="l" t="t" r="r" b="b"/>
                      <a:pathLst>
                        <a:path h="9525">
                          <a:moveTo>
                            <a:pt x="0" y="0"/>
                          </a:moveTo>
                          <a:lnTo>
                            <a:pt x="5143" y="0"/>
                          </a:lnTo>
                          <a:lnTo>
                            <a:pt x="5143" y="13240"/>
                          </a:lnTo>
                          <a:lnTo>
                            <a:pt x="0" y="13240"/>
                          </a:lnTo>
                          <a:close/>
                        </a:path>
                      </a:pathLst>
                    </a:custGeom>
                    <a:solidFill>
                      <a:schemeClr val="bg1">
                        <a:lumMod val="95000"/>
                      </a:schemeClr>
                    </a:solidFill>
                    <a:ln w="2381" cap="flat">
                      <a:noFill/>
                      <a:prstDash val="solid"/>
                      <a:miter/>
                    </a:ln>
                  </p:spPr>
                  <p:txBody>
                    <a:bodyPr rtlCol="0" anchor="ctr"/>
                    <a:lstStyle/>
                    <a:p>
                      <a:endParaRPr lang="zh-TW" altLang="en-US"/>
                    </a:p>
                  </p:txBody>
                </p:sp>
                <p:sp>
                  <p:nvSpPr>
                    <p:cNvPr id="281" name="手繪多邊形: 圖案 280">
                      <a:extLst>
                        <a:ext uri="{FF2B5EF4-FFF2-40B4-BE49-F238E27FC236}">
                          <a16:creationId xmlns:a16="http://schemas.microsoft.com/office/drawing/2014/main" id="{9638B5D7-434B-4865-8243-BEFE5843EC9A}"/>
                        </a:ext>
                      </a:extLst>
                    </p:cNvPr>
                    <p:cNvSpPr/>
                    <p:nvPr/>
                  </p:nvSpPr>
                  <p:spPr>
                    <a:xfrm>
                      <a:off x="9581302" y="4244810"/>
                      <a:ext cx="20922" cy="19412"/>
                    </a:xfrm>
                    <a:custGeom>
                      <a:avLst/>
                      <a:gdLst>
                        <a:gd name="connsiteX0" fmla="*/ 0 w 0"/>
                        <a:gd name="connsiteY0" fmla="*/ 0 h 9525"/>
                        <a:gd name="connsiteX1" fmla="*/ 5143 w 0"/>
                        <a:gd name="connsiteY1" fmla="*/ 0 h 9525"/>
                        <a:gd name="connsiteX2" fmla="*/ 5143 w 0"/>
                        <a:gd name="connsiteY2" fmla="*/ 13240 h 9525"/>
                        <a:gd name="connsiteX3" fmla="*/ 0 w 0"/>
                        <a:gd name="connsiteY3" fmla="*/ 13240 h 9525"/>
                      </a:gdLst>
                      <a:ahLst/>
                      <a:cxnLst>
                        <a:cxn ang="0">
                          <a:pos x="connsiteX0" y="connsiteY0"/>
                        </a:cxn>
                        <a:cxn ang="0">
                          <a:pos x="connsiteX1" y="connsiteY1"/>
                        </a:cxn>
                        <a:cxn ang="0">
                          <a:pos x="connsiteX2" y="connsiteY2"/>
                        </a:cxn>
                        <a:cxn ang="0">
                          <a:pos x="connsiteX3" y="connsiteY3"/>
                        </a:cxn>
                      </a:cxnLst>
                      <a:rect l="l" t="t" r="r" b="b"/>
                      <a:pathLst>
                        <a:path h="9525">
                          <a:moveTo>
                            <a:pt x="0" y="0"/>
                          </a:moveTo>
                          <a:lnTo>
                            <a:pt x="5143" y="0"/>
                          </a:lnTo>
                          <a:lnTo>
                            <a:pt x="5143" y="13240"/>
                          </a:lnTo>
                          <a:lnTo>
                            <a:pt x="0" y="13240"/>
                          </a:lnTo>
                          <a:close/>
                        </a:path>
                      </a:pathLst>
                    </a:custGeom>
                    <a:solidFill>
                      <a:schemeClr val="bg1">
                        <a:lumMod val="95000"/>
                      </a:schemeClr>
                    </a:solidFill>
                    <a:ln w="2381" cap="flat">
                      <a:noFill/>
                      <a:prstDash val="solid"/>
                      <a:miter/>
                    </a:ln>
                  </p:spPr>
                  <p:txBody>
                    <a:bodyPr rtlCol="0" anchor="ctr"/>
                    <a:lstStyle/>
                    <a:p>
                      <a:endParaRPr lang="zh-TW" altLang="en-US"/>
                    </a:p>
                  </p:txBody>
                </p:sp>
              </p:grpSp>
              <p:sp>
                <p:nvSpPr>
                  <p:cNvPr id="282" name="手繪多邊形: 圖案 281">
                    <a:extLst>
                      <a:ext uri="{FF2B5EF4-FFF2-40B4-BE49-F238E27FC236}">
                        <a16:creationId xmlns:a16="http://schemas.microsoft.com/office/drawing/2014/main" id="{7791D9DB-0094-498E-B897-127334D02B22}"/>
                      </a:ext>
                    </a:extLst>
                  </p:cNvPr>
                  <p:cNvSpPr/>
                  <p:nvPr/>
                </p:nvSpPr>
                <p:spPr>
                  <a:xfrm>
                    <a:off x="9954462" y="4449028"/>
                    <a:ext cx="230143" cy="19412"/>
                  </a:xfrm>
                  <a:custGeom>
                    <a:avLst/>
                    <a:gdLst>
                      <a:gd name="connsiteX0" fmla="*/ 0 w 104775"/>
                      <a:gd name="connsiteY0" fmla="*/ 0 h 0"/>
                      <a:gd name="connsiteX1" fmla="*/ 105632 w 104775"/>
                      <a:gd name="connsiteY1" fmla="*/ 0 h 0"/>
                    </a:gdLst>
                    <a:ahLst/>
                    <a:cxnLst>
                      <a:cxn ang="0">
                        <a:pos x="connsiteX0" y="connsiteY0"/>
                      </a:cxn>
                      <a:cxn ang="0">
                        <a:pos x="connsiteX1" y="connsiteY1"/>
                      </a:cxn>
                    </a:cxnLst>
                    <a:rect l="l" t="t" r="r" b="b"/>
                    <a:pathLst>
                      <a:path w="104775">
                        <a:moveTo>
                          <a:pt x="0" y="0"/>
                        </a:moveTo>
                        <a:lnTo>
                          <a:pt x="105632" y="0"/>
                        </a:lnTo>
                      </a:path>
                    </a:pathLst>
                  </a:custGeom>
                  <a:ln w="12700" cap="flat">
                    <a:solidFill>
                      <a:srgbClr val="213963"/>
                    </a:solidFill>
                    <a:prstDash val="solid"/>
                    <a:miter/>
                  </a:ln>
                </p:spPr>
                <p:txBody>
                  <a:bodyPr rtlCol="0" anchor="ctr"/>
                  <a:lstStyle/>
                  <a:p>
                    <a:endParaRPr lang="zh-TW" altLang="en-US"/>
                  </a:p>
                </p:txBody>
              </p:sp>
              <p:sp>
                <p:nvSpPr>
                  <p:cNvPr id="283" name="手繪多邊形: 圖案 282">
                    <a:extLst>
                      <a:ext uri="{FF2B5EF4-FFF2-40B4-BE49-F238E27FC236}">
                        <a16:creationId xmlns:a16="http://schemas.microsoft.com/office/drawing/2014/main" id="{6CFC6684-917F-45C8-A9D0-B35F60578043}"/>
                      </a:ext>
                    </a:extLst>
                  </p:cNvPr>
                  <p:cNvSpPr/>
                  <p:nvPr/>
                </p:nvSpPr>
                <p:spPr>
                  <a:xfrm>
                    <a:off x="9990945" y="4403021"/>
                    <a:ext cx="41844" cy="19412"/>
                  </a:xfrm>
                  <a:custGeom>
                    <a:avLst/>
                    <a:gdLst>
                      <a:gd name="connsiteX0" fmla="*/ 0 w 19050"/>
                      <a:gd name="connsiteY0" fmla="*/ 0 h 0"/>
                      <a:gd name="connsiteX1" fmla="*/ 25432 w 19050"/>
                      <a:gd name="connsiteY1" fmla="*/ 0 h 0"/>
                    </a:gdLst>
                    <a:ahLst/>
                    <a:cxnLst>
                      <a:cxn ang="0">
                        <a:pos x="connsiteX0" y="connsiteY0"/>
                      </a:cxn>
                      <a:cxn ang="0">
                        <a:pos x="connsiteX1" y="connsiteY1"/>
                      </a:cxn>
                    </a:cxnLst>
                    <a:rect l="l" t="t" r="r" b="b"/>
                    <a:pathLst>
                      <a:path w="19050">
                        <a:moveTo>
                          <a:pt x="0" y="0"/>
                        </a:moveTo>
                        <a:lnTo>
                          <a:pt x="25432" y="0"/>
                        </a:lnTo>
                      </a:path>
                    </a:pathLst>
                  </a:custGeom>
                  <a:ln w="12700" cap="rnd">
                    <a:solidFill>
                      <a:srgbClr val="213963"/>
                    </a:solidFill>
                    <a:prstDash val="solid"/>
                    <a:round/>
                  </a:ln>
                </p:spPr>
                <p:txBody>
                  <a:bodyPr rtlCol="0" anchor="ctr"/>
                  <a:lstStyle/>
                  <a:p>
                    <a:endParaRPr lang="zh-TW" altLang="en-US"/>
                  </a:p>
                </p:txBody>
              </p:sp>
              <p:sp>
                <p:nvSpPr>
                  <p:cNvPr id="285" name="橢圓 284">
                    <a:extLst>
                      <a:ext uri="{FF2B5EF4-FFF2-40B4-BE49-F238E27FC236}">
                        <a16:creationId xmlns:a16="http://schemas.microsoft.com/office/drawing/2014/main" id="{2444C131-9399-4860-AEF4-1276C63BFF0E}"/>
                      </a:ext>
                    </a:extLst>
                  </p:cNvPr>
                  <p:cNvSpPr/>
                  <p:nvPr/>
                </p:nvSpPr>
                <p:spPr>
                  <a:xfrm>
                    <a:off x="10041775" y="4627606"/>
                    <a:ext cx="46924" cy="43539"/>
                  </a:xfrm>
                  <a:prstGeom prst="ellipse">
                    <a:avLst/>
                  </a:prstGeom>
                  <a:solidFill>
                    <a:srgbClr val="213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871" name="橢圓 870">
                  <a:extLst>
                    <a:ext uri="{FF2B5EF4-FFF2-40B4-BE49-F238E27FC236}">
                      <a16:creationId xmlns:a16="http://schemas.microsoft.com/office/drawing/2014/main" id="{51C2E5DD-1291-4EBB-9B63-EC195830A3AD}"/>
                    </a:ext>
                  </a:extLst>
                </p:cNvPr>
                <p:cNvSpPr/>
                <p:nvPr/>
              </p:nvSpPr>
              <p:spPr>
                <a:xfrm>
                  <a:off x="8652529" y="3206821"/>
                  <a:ext cx="215569" cy="201520"/>
                </a:xfrm>
                <a:prstGeom prst="ellipse">
                  <a:avLst/>
                </a:prstGeom>
                <a:solidFill>
                  <a:schemeClr val="bg1"/>
                </a:solidFill>
                <a:ln w="38100">
                  <a:solidFill>
                    <a:srgbClr val="213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72" name="手繪多邊形: 圖案 871">
                  <a:extLst>
                    <a:ext uri="{FF2B5EF4-FFF2-40B4-BE49-F238E27FC236}">
                      <a16:creationId xmlns:a16="http://schemas.microsoft.com/office/drawing/2014/main" id="{BD687AF0-605E-405A-AA3C-40BF92407C24}"/>
                    </a:ext>
                  </a:extLst>
                </p:cNvPr>
                <p:cNvSpPr/>
                <p:nvPr/>
              </p:nvSpPr>
              <p:spPr>
                <a:xfrm>
                  <a:off x="8606400" y="3428473"/>
                  <a:ext cx="325762" cy="344251"/>
                </a:xfrm>
                <a:custGeom>
                  <a:avLst/>
                  <a:gdLst>
                    <a:gd name="connsiteX0" fmla="*/ 196244 w 392488"/>
                    <a:gd name="connsiteY0" fmla="*/ 0 h 562952"/>
                    <a:gd name="connsiteX1" fmla="*/ 388501 w 392488"/>
                    <a:gd name="connsiteY1" fmla="*/ 156694 h 562952"/>
                    <a:gd name="connsiteX2" fmla="*/ 390451 w 392488"/>
                    <a:gd name="connsiteY2" fmla="*/ 176040 h 562952"/>
                    <a:gd name="connsiteX3" fmla="*/ 392487 w 392488"/>
                    <a:gd name="connsiteY3" fmla="*/ 186123 h 562952"/>
                    <a:gd name="connsiteX4" fmla="*/ 392487 w 392488"/>
                    <a:gd name="connsiteY4" fmla="*/ 196234 h 562952"/>
                    <a:gd name="connsiteX5" fmla="*/ 392488 w 392488"/>
                    <a:gd name="connsiteY5" fmla="*/ 196244 h 562952"/>
                    <a:gd name="connsiteX6" fmla="*/ 392487 w 392488"/>
                    <a:gd name="connsiteY6" fmla="*/ 246002 h 562952"/>
                    <a:gd name="connsiteX7" fmla="*/ 392487 w 392488"/>
                    <a:gd name="connsiteY7" fmla="*/ 497536 h 562952"/>
                    <a:gd name="connsiteX8" fmla="*/ 327071 w 392488"/>
                    <a:gd name="connsiteY8" fmla="*/ 562952 h 562952"/>
                    <a:gd name="connsiteX9" fmla="*/ 65416 w 392488"/>
                    <a:gd name="connsiteY9" fmla="*/ 562952 h 562952"/>
                    <a:gd name="connsiteX10" fmla="*/ 0 w 392488"/>
                    <a:gd name="connsiteY10" fmla="*/ 497536 h 562952"/>
                    <a:gd name="connsiteX11" fmla="*/ 0 w 392488"/>
                    <a:gd name="connsiteY11" fmla="*/ 246001 h 562952"/>
                    <a:gd name="connsiteX12" fmla="*/ 0 w 392488"/>
                    <a:gd name="connsiteY12" fmla="*/ 196244 h 562952"/>
                    <a:gd name="connsiteX13" fmla="*/ 0 w 392488"/>
                    <a:gd name="connsiteY13" fmla="*/ 186123 h 562952"/>
                    <a:gd name="connsiteX14" fmla="*/ 2038 w 392488"/>
                    <a:gd name="connsiteY14" fmla="*/ 176030 h 562952"/>
                    <a:gd name="connsiteX15" fmla="*/ 3987 w 392488"/>
                    <a:gd name="connsiteY15" fmla="*/ 156694 h 562952"/>
                    <a:gd name="connsiteX16" fmla="*/ 196244 w 392488"/>
                    <a:gd name="connsiteY16" fmla="*/ 0 h 56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488" h="562952">
                      <a:moveTo>
                        <a:pt x="196244" y="0"/>
                      </a:moveTo>
                      <a:cubicBezTo>
                        <a:pt x="291079" y="0"/>
                        <a:pt x="370202" y="67269"/>
                        <a:pt x="388501" y="156694"/>
                      </a:cubicBezTo>
                      <a:lnTo>
                        <a:pt x="390451" y="176040"/>
                      </a:lnTo>
                      <a:lnTo>
                        <a:pt x="392487" y="186123"/>
                      </a:lnTo>
                      <a:lnTo>
                        <a:pt x="392487" y="196234"/>
                      </a:lnTo>
                      <a:lnTo>
                        <a:pt x="392488" y="196244"/>
                      </a:lnTo>
                      <a:cubicBezTo>
                        <a:pt x="392488" y="212830"/>
                        <a:pt x="392487" y="229416"/>
                        <a:pt x="392487" y="246002"/>
                      </a:cubicBezTo>
                      <a:lnTo>
                        <a:pt x="392487" y="497536"/>
                      </a:lnTo>
                      <a:cubicBezTo>
                        <a:pt x="392487" y="533664"/>
                        <a:pt x="363199" y="562952"/>
                        <a:pt x="327071" y="562952"/>
                      </a:cubicBezTo>
                      <a:lnTo>
                        <a:pt x="65416" y="562952"/>
                      </a:lnTo>
                      <a:cubicBezTo>
                        <a:pt x="29288" y="562952"/>
                        <a:pt x="0" y="533664"/>
                        <a:pt x="0" y="497536"/>
                      </a:cubicBezTo>
                      <a:lnTo>
                        <a:pt x="0" y="246001"/>
                      </a:lnTo>
                      <a:lnTo>
                        <a:pt x="0" y="196244"/>
                      </a:lnTo>
                      <a:lnTo>
                        <a:pt x="0" y="186123"/>
                      </a:lnTo>
                      <a:lnTo>
                        <a:pt x="2038" y="176030"/>
                      </a:lnTo>
                      <a:lnTo>
                        <a:pt x="3987" y="156694"/>
                      </a:lnTo>
                      <a:cubicBezTo>
                        <a:pt x="22286" y="67269"/>
                        <a:pt x="101409" y="0"/>
                        <a:pt x="196244" y="0"/>
                      </a:cubicBezTo>
                      <a:close/>
                    </a:path>
                  </a:pathLst>
                </a:custGeom>
                <a:solidFill>
                  <a:schemeClr val="bg1"/>
                </a:solidFill>
                <a:ln w="38100">
                  <a:solidFill>
                    <a:srgbClr val="213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308" name="群組 307">
                <a:extLst>
                  <a:ext uri="{FF2B5EF4-FFF2-40B4-BE49-F238E27FC236}">
                    <a16:creationId xmlns:a16="http://schemas.microsoft.com/office/drawing/2014/main" id="{9E0F47B0-A685-43E7-AD6F-28DC043C6DDF}"/>
                  </a:ext>
                </a:extLst>
              </p:cNvPr>
              <p:cNvGrpSpPr/>
              <p:nvPr/>
            </p:nvGrpSpPr>
            <p:grpSpPr>
              <a:xfrm>
                <a:off x="9067800" y="3206821"/>
                <a:ext cx="557022" cy="575308"/>
                <a:chOff x="8375140" y="3206821"/>
                <a:chExt cx="557022" cy="575308"/>
              </a:xfrm>
            </p:grpSpPr>
            <p:grpSp>
              <p:nvGrpSpPr>
                <p:cNvPr id="309" name="群組 308">
                  <a:extLst>
                    <a:ext uri="{FF2B5EF4-FFF2-40B4-BE49-F238E27FC236}">
                      <a16:creationId xmlns:a16="http://schemas.microsoft.com/office/drawing/2014/main" id="{9D558B16-087E-42B3-9873-AB00F21FF585}"/>
                    </a:ext>
                  </a:extLst>
                </p:cNvPr>
                <p:cNvGrpSpPr/>
                <p:nvPr/>
              </p:nvGrpSpPr>
              <p:grpSpPr>
                <a:xfrm>
                  <a:off x="8375140" y="3279113"/>
                  <a:ext cx="200343" cy="503016"/>
                  <a:chOff x="9954462" y="4341057"/>
                  <a:chExt cx="230143" cy="614714"/>
                </a:xfrm>
              </p:grpSpPr>
              <p:sp>
                <p:nvSpPr>
                  <p:cNvPr id="312" name="矩形: 圓角 311">
                    <a:extLst>
                      <a:ext uri="{FF2B5EF4-FFF2-40B4-BE49-F238E27FC236}">
                        <a16:creationId xmlns:a16="http://schemas.microsoft.com/office/drawing/2014/main" id="{60E77321-24A3-47EA-88DD-7CCDB64F7FFD}"/>
                      </a:ext>
                    </a:extLst>
                  </p:cNvPr>
                  <p:cNvSpPr/>
                  <p:nvPr/>
                </p:nvSpPr>
                <p:spPr>
                  <a:xfrm>
                    <a:off x="9958549" y="4341057"/>
                    <a:ext cx="225192" cy="614714"/>
                  </a:xfrm>
                  <a:prstGeom prst="roundRect">
                    <a:avLst/>
                  </a:prstGeom>
                  <a:solidFill>
                    <a:schemeClr val="bg1"/>
                  </a:solidFill>
                  <a:ln w="28575">
                    <a:solidFill>
                      <a:srgbClr val="213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3" name="手繪多邊形: 圖案 312">
                    <a:extLst>
                      <a:ext uri="{FF2B5EF4-FFF2-40B4-BE49-F238E27FC236}">
                        <a16:creationId xmlns:a16="http://schemas.microsoft.com/office/drawing/2014/main" id="{181FED6A-76FB-45A0-9210-68FA6D577AF3}"/>
                      </a:ext>
                    </a:extLst>
                  </p:cNvPr>
                  <p:cNvSpPr/>
                  <p:nvPr/>
                </p:nvSpPr>
                <p:spPr>
                  <a:xfrm>
                    <a:off x="10028316" y="4683917"/>
                    <a:ext cx="62766" cy="213536"/>
                  </a:xfrm>
                  <a:custGeom>
                    <a:avLst/>
                    <a:gdLst>
                      <a:gd name="connsiteX0" fmla="*/ 0 w 28575"/>
                      <a:gd name="connsiteY0" fmla="*/ 0 h 104775"/>
                      <a:gd name="connsiteX1" fmla="*/ 36481 w 28575"/>
                      <a:gd name="connsiteY1" fmla="*/ 0 h 104775"/>
                      <a:gd name="connsiteX2" fmla="*/ 36481 w 28575"/>
                      <a:gd name="connsiteY2" fmla="*/ 108395 h 104775"/>
                      <a:gd name="connsiteX3" fmla="*/ 0 w 28575"/>
                      <a:gd name="connsiteY3" fmla="*/ 108395 h 104775"/>
                    </a:gdLst>
                    <a:ahLst/>
                    <a:cxnLst>
                      <a:cxn ang="0">
                        <a:pos x="connsiteX0" y="connsiteY0"/>
                      </a:cxn>
                      <a:cxn ang="0">
                        <a:pos x="connsiteX1" y="connsiteY1"/>
                      </a:cxn>
                      <a:cxn ang="0">
                        <a:pos x="connsiteX2" y="connsiteY2"/>
                      </a:cxn>
                      <a:cxn ang="0">
                        <a:pos x="connsiteX3" y="connsiteY3"/>
                      </a:cxn>
                    </a:cxnLst>
                    <a:rect l="l" t="t" r="r" b="b"/>
                    <a:pathLst>
                      <a:path w="28575" h="104775">
                        <a:moveTo>
                          <a:pt x="0" y="0"/>
                        </a:moveTo>
                        <a:lnTo>
                          <a:pt x="36481" y="0"/>
                        </a:lnTo>
                        <a:lnTo>
                          <a:pt x="36481" y="108395"/>
                        </a:lnTo>
                        <a:lnTo>
                          <a:pt x="0" y="108395"/>
                        </a:lnTo>
                        <a:close/>
                      </a:path>
                    </a:pathLst>
                  </a:custGeom>
                  <a:solidFill>
                    <a:srgbClr val="213963"/>
                  </a:solidFill>
                  <a:ln w="28575" cap="flat">
                    <a:noFill/>
                    <a:prstDash val="solid"/>
                    <a:miter/>
                  </a:ln>
                </p:spPr>
                <p:txBody>
                  <a:bodyPr rtlCol="0" anchor="ctr"/>
                  <a:lstStyle/>
                  <a:p>
                    <a:endParaRPr lang="zh-TW" altLang="en-US"/>
                  </a:p>
                </p:txBody>
              </p:sp>
              <p:grpSp>
                <p:nvGrpSpPr>
                  <p:cNvPr id="314" name="群組 313">
                    <a:extLst>
                      <a:ext uri="{FF2B5EF4-FFF2-40B4-BE49-F238E27FC236}">
                        <a16:creationId xmlns:a16="http://schemas.microsoft.com/office/drawing/2014/main" id="{6D1BEB52-59B8-46F3-845F-F27DB91071F6}"/>
                      </a:ext>
                    </a:extLst>
                  </p:cNvPr>
                  <p:cNvGrpSpPr/>
                  <p:nvPr/>
                </p:nvGrpSpPr>
                <p:grpSpPr>
                  <a:xfrm>
                    <a:off x="10051932" y="4710711"/>
                    <a:ext cx="30573" cy="118605"/>
                    <a:chOff x="9571651" y="4145617"/>
                    <a:chExt cx="30573" cy="118605"/>
                  </a:xfrm>
                </p:grpSpPr>
                <p:sp>
                  <p:nvSpPr>
                    <p:cNvPr id="318" name="手繪多邊形: 圖案 317">
                      <a:extLst>
                        <a:ext uri="{FF2B5EF4-FFF2-40B4-BE49-F238E27FC236}">
                          <a16:creationId xmlns:a16="http://schemas.microsoft.com/office/drawing/2014/main" id="{2608E4DC-8720-4216-962B-6A6090486B86}"/>
                        </a:ext>
                      </a:extLst>
                    </p:cNvPr>
                    <p:cNvSpPr/>
                    <p:nvPr/>
                  </p:nvSpPr>
                  <p:spPr>
                    <a:xfrm>
                      <a:off x="9571651" y="4145617"/>
                      <a:ext cx="20922" cy="19412"/>
                    </a:xfrm>
                    <a:custGeom>
                      <a:avLst/>
                      <a:gdLst>
                        <a:gd name="connsiteX0" fmla="*/ 10709 w 9525"/>
                        <a:gd name="connsiteY0" fmla="*/ 3570 h 9525"/>
                        <a:gd name="connsiteX1" fmla="*/ 10709 w 9525"/>
                        <a:gd name="connsiteY1" fmla="*/ 10709 h 9525"/>
                        <a:gd name="connsiteX2" fmla="*/ 3570 w 9525"/>
                        <a:gd name="connsiteY2" fmla="*/ 10709 h 9525"/>
                        <a:gd name="connsiteX3" fmla="*/ 3570 w 9525"/>
                        <a:gd name="connsiteY3" fmla="*/ 3570 h 9525"/>
                        <a:gd name="connsiteX4" fmla="*/ 10709 w 9525"/>
                        <a:gd name="connsiteY4" fmla="*/ 357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0709" y="3570"/>
                          </a:moveTo>
                          <a:cubicBezTo>
                            <a:pt x="12681" y="5541"/>
                            <a:pt x="12681" y="8737"/>
                            <a:pt x="10709" y="10709"/>
                          </a:cubicBezTo>
                          <a:cubicBezTo>
                            <a:pt x="8737" y="12680"/>
                            <a:pt x="5541" y="12680"/>
                            <a:pt x="3570" y="10709"/>
                          </a:cubicBezTo>
                          <a:cubicBezTo>
                            <a:pt x="1598" y="8737"/>
                            <a:pt x="1598" y="5541"/>
                            <a:pt x="3570" y="3570"/>
                          </a:cubicBezTo>
                          <a:cubicBezTo>
                            <a:pt x="5541" y="1598"/>
                            <a:pt x="8737" y="1598"/>
                            <a:pt x="10709" y="3570"/>
                          </a:cubicBezTo>
                          <a:close/>
                        </a:path>
                      </a:pathLst>
                    </a:custGeom>
                    <a:solidFill>
                      <a:srgbClr val="213963"/>
                    </a:solidFill>
                    <a:ln w="9525" cap="flat">
                      <a:noFill/>
                      <a:prstDash val="solid"/>
                      <a:miter/>
                    </a:ln>
                  </p:spPr>
                  <p:txBody>
                    <a:bodyPr rtlCol="0" anchor="ctr"/>
                    <a:lstStyle/>
                    <a:p>
                      <a:endParaRPr lang="zh-TW" altLang="en-US"/>
                    </a:p>
                  </p:txBody>
                </p:sp>
                <p:sp>
                  <p:nvSpPr>
                    <p:cNvPr id="319" name="手繪多邊形: 圖案 318">
                      <a:extLst>
                        <a:ext uri="{FF2B5EF4-FFF2-40B4-BE49-F238E27FC236}">
                          <a16:creationId xmlns:a16="http://schemas.microsoft.com/office/drawing/2014/main" id="{B03EAE56-13BA-480E-A34C-5A157C264033}"/>
                        </a:ext>
                      </a:extLst>
                    </p:cNvPr>
                    <p:cNvSpPr/>
                    <p:nvPr/>
                  </p:nvSpPr>
                  <p:spPr>
                    <a:xfrm>
                      <a:off x="9581302" y="4192202"/>
                      <a:ext cx="20922" cy="19412"/>
                    </a:xfrm>
                    <a:custGeom>
                      <a:avLst/>
                      <a:gdLst>
                        <a:gd name="connsiteX0" fmla="*/ 0 w 0"/>
                        <a:gd name="connsiteY0" fmla="*/ 0 h 9525"/>
                        <a:gd name="connsiteX1" fmla="*/ 5143 w 0"/>
                        <a:gd name="connsiteY1" fmla="*/ 0 h 9525"/>
                        <a:gd name="connsiteX2" fmla="*/ 5143 w 0"/>
                        <a:gd name="connsiteY2" fmla="*/ 13240 h 9525"/>
                        <a:gd name="connsiteX3" fmla="*/ 0 w 0"/>
                        <a:gd name="connsiteY3" fmla="*/ 13240 h 9525"/>
                      </a:gdLst>
                      <a:ahLst/>
                      <a:cxnLst>
                        <a:cxn ang="0">
                          <a:pos x="connsiteX0" y="connsiteY0"/>
                        </a:cxn>
                        <a:cxn ang="0">
                          <a:pos x="connsiteX1" y="connsiteY1"/>
                        </a:cxn>
                        <a:cxn ang="0">
                          <a:pos x="connsiteX2" y="connsiteY2"/>
                        </a:cxn>
                        <a:cxn ang="0">
                          <a:pos x="connsiteX3" y="connsiteY3"/>
                        </a:cxn>
                      </a:cxnLst>
                      <a:rect l="l" t="t" r="r" b="b"/>
                      <a:pathLst>
                        <a:path h="9525">
                          <a:moveTo>
                            <a:pt x="0" y="0"/>
                          </a:moveTo>
                          <a:lnTo>
                            <a:pt x="5143" y="0"/>
                          </a:lnTo>
                          <a:lnTo>
                            <a:pt x="5143" y="13240"/>
                          </a:lnTo>
                          <a:lnTo>
                            <a:pt x="0" y="13240"/>
                          </a:lnTo>
                          <a:close/>
                        </a:path>
                      </a:pathLst>
                    </a:custGeom>
                    <a:solidFill>
                      <a:schemeClr val="bg1">
                        <a:lumMod val="95000"/>
                      </a:schemeClr>
                    </a:solidFill>
                    <a:ln w="2381" cap="flat">
                      <a:noFill/>
                      <a:prstDash val="solid"/>
                      <a:miter/>
                    </a:ln>
                  </p:spPr>
                  <p:txBody>
                    <a:bodyPr rtlCol="0" anchor="ctr"/>
                    <a:lstStyle/>
                    <a:p>
                      <a:endParaRPr lang="zh-TW" altLang="en-US"/>
                    </a:p>
                  </p:txBody>
                </p:sp>
                <p:sp>
                  <p:nvSpPr>
                    <p:cNvPr id="320" name="手繪多邊形: 圖案 319">
                      <a:extLst>
                        <a:ext uri="{FF2B5EF4-FFF2-40B4-BE49-F238E27FC236}">
                          <a16:creationId xmlns:a16="http://schemas.microsoft.com/office/drawing/2014/main" id="{BE70E00A-97B3-4729-A3FF-DDADE447338B}"/>
                        </a:ext>
                      </a:extLst>
                    </p:cNvPr>
                    <p:cNvSpPr/>
                    <p:nvPr/>
                  </p:nvSpPr>
                  <p:spPr>
                    <a:xfrm>
                      <a:off x="9581302" y="4244810"/>
                      <a:ext cx="20922" cy="19412"/>
                    </a:xfrm>
                    <a:custGeom>
                      <a:avLst/>
                      <a:gdLst>
                        <a:gd name="connsiteX0" fmla="*/ 0 w 0"/>
                        <a:gd name="connsiteY0" fmla="*/ 0 h 9525"/>
                        <a:gd name="connsiteX1" fmla="*/ 5143 w 0"/>
                        <a:gd name="connsiteY1" fmla="*/ 0 h 9525"/>
                        <a:gd name="connsiteX2" fmla="*/ 5143 w 0"/>
                        <a:gd name="connsiteY2" fmla="*/ 13240 h 9525"/>
                        <a:gd name="connsiteX3" fmla="*/ 0 w 0"/>
                        <a:gd name="connsiteY3" fmla="*/ 13240 h 9525"/>
                      </a:gdLst>
                      <a:ahLst/>
                      <a:cxnLst>
                        <a:cxn ang="0">
                          <a:pos x="connsiteX0" y="connsiteY0"/>
                        </a:cxn>
                        <a:cxn ang="0">
                          <a:pos x="connsiteX1" y="connsiteY1"/>
                        </a:cxn>
                        <a:cxn ang="0">
                          <a:pos x="connsiteX2" y="connsiteY2"/>
                        </a:cxn>
                        <a:cxn ang="0">
                          <a:pos x="connsiteX3" y="connsiteY3"/>
                        </a:cxn>
                      </a:cxnLst>
                      <a:rect l="l" t="t" r="r" b="b"/>
                      <a:pathLst>
                        <a:path h="9525">
                          <a:moveTo>
                            <a:pt x="0" y="0"/>
                          </a:moveTo>
                          <a:lnTo>
                            <a:pt x="5143" y="0"/>
                          </a:lnTo>
                          <a:lnTo>
                            <a:pt x="5143" y="13240"/>
                          </a:lnTo>
                          <a:lnTo>
                            <a:pt x="0" y="13240"/>
                          </a:lnTo>
                          <a:close/>
                        </a:path>
                      </a:pathLst>
                    </a:custGeom>
                    <a:solidFill>
                      <a:schemeClr val="bg1">
                        <a:lumMod val="95000"/>
                      </a:schemeClr>
                    </a:solidFill>
                    <a:ln w="2381" cap="flat">
                      <a:noFill/>
                      <a:prstDash val="solid"/>
                      <a:miter/>
                    </a:ln>
                  </p:spPr>
                  <p:txBody>
                    <a:bodyPr rtlCol="0" anchor="ctr"/>
                    <a:lstStyle/>
                    <a:p>
                      <a:endParaRPr lang="zh-TW" altLang="en-US"/>
                    </a:p>
                  </p:txBody>
                </p:sp>
              </p:grpSp>
              <p:sp>
                <p:nvSpPr>
                  <p:cNvPr id="315" name="手繪多邊形: 圖案 314">
                    <a:extLst>
                      <a:ext uri="{FF2B5EF4-FFF2-40B4-BE49-F238E27FC236}">
                        <a16:creationId xmlns:a16="http://schemas.microsoft.com/office/drawing/2014/main" id="{5B95545B-526C-4B02-8C16-7E6E75B1A278}"/>
                      </a:ext>
                    </a:extLst>
                  </p:cNvPr>
                  <p:cNvSpPr/>
                  <p:nvPr/>
                </p:nvSpPr>
                <p:spPr>
                  <a:xfrm>
                    <a:off x="9954462" y="4449028"/>
                    <a:ext cx="230143" cy="19412"/>
                  </a:xfrm>
                  <a:custGeom>
                    <a:avLst/>
                    <a:gdLst>
                      <a:gd name="connsiteX0" fmla="*/ 0 w 104775"/>
                      <a:gd name="connsiteY0" fmla="*/ 0 h 0"/>
                      <a:gd name="connsiteX1" fmla="*/ 105632 w 104775"/>
                      <a:gd name="connsiteY1" fmla="*/ 0 h 0"/>
                    </a:gdLst>
                    <a:ahLst/>
                    <a:cxnLst>
                      <a:cxn ang="0">
                        <a:pos x="connsiteX0" y="connsiteY0"/>
                      </a:cxn>
                      <a:cxn ang="0">
                        <a:pos x="connsiteX1" y="connsiteY1"/>
                      </a:cxn>
                    </a:cxnLst>
                    <a:rect l="l" t="t" r="r" b="b"/>
                    <a:pathLst>
                      <a:path w="104775">
                        <a:moveTo>
                          <a:pt x="0" y="0"/>
                        </a:moveTo>
                        <a:lnTo>
                          <a:pt x="105632" y="0"/>
                        </a:lnTo>
                      </a:path>
                    </a:pathLst>
                  </a:custGeom>
                  <a:ln w="12700" cap="flat">
                    <a:solidFill>
                      <a:srgbClr val="213963"/>
                    </a:solidFill>
                    <a:prstDash val="solid"/>
                    <a:miter/>
                  </a:ln>
                </p:spPr>
                <p:txBody>
                  <a:bodyPr rtlCol="0" anchor="ctr"/>
                  <a:lstStyle/>
                  <a:p>
                    <a:endParaRPr lang="zh-TW" altLang="en-US"/>
                  </a:p>
                </p:txBody>
              </p:sp>
              <p:sp>
                <p:nvSpPr>
                  <p:cNvPr id="316" name="手繪多邊形: 圖案 315">
                    <a:extLst>
                      <a:ext uri="{FF2B5EF4-FFF2-40B4-BE49-F238E27FC236}">
                        <a16:creationId xmlns:a16="http://schemas.microsoft.com/office/drawing/2014/main" id="{803D6A62-DC9A-410B-A17B-2139E9C2C47A}"/>
                      </a:ext>
                    </a:extLst>
                  </p:cNvPr>
                  <p:cNvSpPr/>
                  <p:nvPr/>
                </p:nvSpPr>
                <p:spPr>
                  <a:xfrm>
                    <a:off x="9990945" y="4403021"/>
                    <a:ext cx="41844" cy="19412"/>
                  </a:xfrm>
                  <a:custGeom>
                    <a:avLst/>
                    <a:gdLst>
                      <a:gd name="connsiteX0" fmla="*/ 0 w 19050"/>
                      <a:gd name="connsiteY0" fmla="*/ 0 h 0"/>
                      <a:gd name="connsiteX1" fmla="*/ 25432 w 19050"/>
                      <a:gd name="connsiteY1" fmla="*/ 0 h 0"/>
                    </a:gdLst>
                    <a:ahLst/>
                    <a:cxnLst>
                      <a:cxn ang="0">
                        <a:pos x="connsiteX0" y="connsiteY0"/>
                      </a:cxn>
                      <a:cxn ang="0">
                        <a:pos x="connsiteX1" y="connsiteY1"/>
                      </a:cxn>
                    </a:cxnLst>
                    <a:rect l="l" t="t" r="r" b="b"/>
                    <a:pathLst>
                      <a:path w="19050">
                        <a:moveTo>
                          <a:pt x="0" y="0"/>
                        </a:moveTo>
                        <a:lnTo>
                          <a:pt x="25432" y="0"/>
                        </a:lnTo>
                      </a:path>
                    </a:pathLst>
                  </a:custGeom>
                  <a:ln w="12700" cap="rnd">
                    <a:solidFill>
                      <a:srgbClr val="213963"/>
                    </a:solidFill>
                    <a:prstDash val="solid"/>
                    <a:round/>
                  </a:ln>
                </p:spPr>
                <p:txBody>
                  <a:bodyPr rtlCol="0" anchor="ctr"/>
                  <a:lstStyle/>
                  <a:p>
                    <a:endParaRPr lang="zh-TW" altLang="en-US"/>
                  </a:p>
                </p:txBody>
              </p:sp>
              <p:sp>
                <p:nvSpPr>
                  <p:cNvPr id="317" name="橢圓 316">
                    <a:extLst>
                      <a:ext uri="{FF2B5EF4-FFF2-40B4-BE49-F238E27FC236}">
                        <a16:creationId xmlns:a16="http://schemas.microsoft.com/office/drawing/2014/main" id="{CFD00628-7C7A-4CC1-91FD-51B5FFEF40DA}"/>
                      </a:ext>
                    </a:extLst>
                  </p:cNvPr>
                  <p:cNvSpPr/>
                  <p:nvPr/>
                </p:nvSpPr>
                <p:spPr>
                  <a:xfrm>
                    <a:off x="10041775" y="4627606"/>
                    <a:ext cx="46924" cy="43539"/>
                  </a:xfrm>
                  <a:prstGeom prst="ellipse">
                    <a:avLst/>
                  </a:prstGeom>
                  <a:solidFill>
                    <a:srgbClr val="213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10" name="橢圓 309">
                  <a:extLst>
                    <a:ext uri="{FF2B5EF4-FFF2-40B4-BE49-F238E27FC236}">
                      <a16:creationId xmlns:a16="http://schemas.microsoft.com/office/drawing/2014/main" id="{88F82097-E028-444F-9311-F1083884C9C5}"/>
                    </a:ext>
                  </a:extLst>
                </p:cNvPr>
                <p:cNvSpPr/>
                <p:nvPr/>
              </p:nvSpPr>
              <p:spPr>
                <a:xfrm>
                  <a:off x="8652529" y="3206821"/>
                  <a:ext cx="215569" cy="201520"/>
                </a:xfrm>
                <a:prstGeom prst="ellipse">
                  <a:avLst/>
                </a:prstGeom>
                <a:solidFill>
                  <a:schemeClr val="bg1"/>
                </a:solidFill>
                <a:ln w="38100">
                  <a:solidFill>
                    <a:srgbClr val="213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1" name="手繪多邊形: 圖案 310">
                  <a:extLst>
                    <a:ext uri="{FF2B5EF4-FFF2-40B4-BE49-F238E27FC236}">
                      <a16:creationId xmlns:a16="http://schemas.microsoft.com/office/drawing/2014/main" id="{B1063AE6-A253-4F48-BCD6-4DE7FD70E01E}"/>
                    </a:ext>
                  </a:extLst>
                </p:cNvPr>
                <p:cNvSpPr/>
                <p:nvPr/>
              </p:nvSpPr>
              <p:spPr>
                <a:xfrm>
                  <a:off x="8606400" y="3428473"/>
                  <a:ext cx="325762" cy="344251"/>
                </a:xfrm>
                <a:custGeom>
                  <a:avLst/>
                  <a:gdLst>
                    <a:gd name="connsiteX0" fmla="*/ 196244 w 392488"/>
                    <a:gd name="connsiteY0" fmla="*/ 0 h 562952"/>
                    <a:gd name="connsiteX1" fmla="*/ 388501 w 392488"/>
                    <a:gd name="connsiteY1" fmla="*/ 156694 h 562952"/>
                    <a:gd name="connsiteX2" fmla="*/ 390451 w 392488"/>
                    <a:gd name="connsiteY2" fmla="*/ 176040 h 562952"/>
                    <a:gd name="connsiteX3" fmla="*/ 392487 w 392488"/>
                    <a:gd name="connsiteY3" fmla="*/ 186123 h 562952"/>
                    <a:gd name="connsiteX4" fmla="*/ 392487 w 392488"/>
                    <a:gd name="connsiteY4" fmla="*/ 196234 h 562952"/>
                    <a:gd name="connsiteX5" fmla="*/ 392488 w 392488"/>
                    <a:gd name="connsiteY5" fmla="*/ 196244 h 562952"/>
                    <a:gd name="connsiteX6" fmla="*/ 392487 w 392488"/>
                    <a:gd name="connsiteY6" fmla="*/ 246002 h 562952"/>
                    <a:gd name="connsiteX7" fmla="*/ 392487 w 392488"/>
                    <a:gd name="connsiteY7" fmla="*/ 497536 h 562952"/>
                    <a:gd name="connsiteX8" fmla="*/ 327071 w 392488"/>
                    <a:gd name="connsiteY8" fmla="*/ 562952 h 562952"/>
                    <a:gd name="connsiteX9" fmla="*/ 65416 w 392488"/>
                    <a:gd name="connsiteY9" fmla="*/ 562952 h 562952"/>
                    <a:gd name="connsiteX10" fmla="*/ 0 w 392488"/>
                    <a:gd name="connsiteY10" fmla="*/ 497536 h 562952"/>
                    <a:gd name="connsiteX11" fmla="*/ 0 w 392488"/>
                    <a:gd name="connsiteY11" fmla="*/ 246001 h 562952"/>
                    <a:gd name="connsiteX12" fmla="*/ 0 w 392488"/>
                    <a:gd name="connsiteY12" fmla="*/ 196244 h 562952"/>
                    <a:gd name="connsiteX13" fmla="*/ 0 w 392488"/>
                    <a:gd name="connsiteY13" fmla="*/ 186123 h 562952"/>
                    <a:gd name="connsiteX14" fmla="*/ 2038 w 392488"/>
                    <a:gd name="connsiteY14" fmla="*/ 176030 h 562952"/>
                    <a:gd name="connsiteX15" fmla="*/ 3987 w 392488"/>
                    <a:gd name="connsiteY15" fmla="*/ 156694 h 562952"/>
                    <a:gd name="connsiteX16" fmla="*/ 196244 w 392488"/>
                    <a:gd name="connsiteY16" fmla="*/ 0 h 56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488" h="562952">
                      <a:moveTo>
                        <a:pt x="196244" y="0"/>
                      </a:moveTo>
                      <a:cubicBezTo>
                        <a:pt x="291079" y="0"/>
                        <a:pt x="370202" y="67269"/>
                        <a:pt x="388501" y="156694"/>
                      </a:cubicBezTo>
                      <a:lnTo>
                        <a:pt x="390451" y="176040"/>
                      </a:lnTo>
                      <a:lnTo>
                        <a:pt x="392487" y="186123"/>
                      </a:lnTo>
                      <a:lnTo>
                        <a:pt x="392487" y="196234"/>
                      </a:lnTo>
                      <a:lnTo>
                        <a:pt x="392488" y="196244"/>
                      </a:lnTo>
                      <a:cubicBezTo>
                        <a:pt x="392488" y="212830"/>
                        <a:pt x="392487" y="229416"/>
                        <a:pt x="392487" y="246002"/>
                      </a:cubicBezTo>
                      <a:lnTo>
                        <a:pt x="392487" y="497536"/>
                      </a:lnTo>
                      <a:cubicBezTo>
                        <a:pt x="392487" y="533664"/>
                        <a:pt x="363199" y="562952"/>
                        <a:pt x="327071" y="562952"/>
                      </a:cubicBezTo>
                      <a:lnTo>
                        <a:pt x="65416" y="562952"/>
                      </a:lnTo>
                      <a:cubicBezTo>
                        <a:pt x="29288" y="562952"/>
                        <a:pt x="0" y="533664"/>
                        <a:pt x="0" y="497536"/>
                      </a:cubicBezTo>
                      <a:lnTo>
                        <a:pt x="0" y="246001"/>
                      </a:lnTo>
                      <a:lnTo>
                        <a:pt x="0" y="196244"/>
                      </a:lnTo>
                      <a:lnTo>
                        <a:pt x="0" y="186123"/>
                      </a:lnTo>
                      <a:lnTo>
                        <a:pt x="2038" y="176030"/>
                      </a:lnTo>
                      <a:lnTo>
                        <a:pt x="3987" y="156694"/>
                      </a:lnTo>
                      <a:cubicBezTo>
                        <a:pt x="22286" y="67269"/>
                        <a:pt x="101409" y="0"/>
                        <a:pt x="196244" y="0"/>
                      </a:cubicBezTo>
                      <a:close/>
                    </a:path>
                  </a:pathLst>
                </a:custGeom>
                <a:solidFill>
                  <a:schemeClr val="bg1"/>
                </a:solidFill>
                <a:ln w="38100">
                  <a:solidFill>
                    <a:srgbClr val="213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grpSp>
          <p:nvGrpSpPr>
            <p:cNvPr id="321" name="群組 320">
              <a:extLst>
                <a:ext uri="{FF2B5EF4-FFF2-40B4-BE49-F238E27FC236}">
                  <a16:creationId xmlns:a16="http://schemas.microsoft.com/office/drawing/2014/main" id="{08FB2746-3D0A-4AE2-B524-74FA2256AD18}"/>
                </a:ext>
              </a:extLst>
            </p:cNvPr>
            <p:cNvGrpSpPr/>
            <p:nvPr/>
          </p:nvGrpSpPr>
          <p:grpSpPr>
            <a:xfrm>
              <a:off x="4058961" y="4862096"/>
              <a:ext cx="1345241" cy="945177"/>
              <a:chOff x="8351812" y="3206821"/>
              <a:chExt cx="1345241" cy="945177"/>
            </a:xfrm>
          </p:grpSpPr>
          <p:sp>
            <p:nvSpPr>
              <p:cNvPr id="322" name="矩形 321">
                <a:extLst>
                  <a:ext uri="{FF2B5EF4-FFF2-40B4-BE49-F238E27FC236}">
                    <a16:creationId xmlns:a16="http://schemas.microsoft.com/office/drawing/2014/main" id="{476BB0A0-20F1-4A6E-B148-0A8968B8ACC1}"/>
                  </a:ext>
                </a:extLst>
              </p:cNvPr>
              <p:cNvSpPr/>
              <p:nvPr/>
            </p:nvSpPr>
            <p:spPr>
              <a:xfrm>
                <a:off x="8351812" y="3813444"/>
                <a:ext cx="1345241" cy="338554"/>
              </a:xfrm>
              <a:prstGeom prst="rect">
                <a:avLst/>
              </a:prstGeom>
            </p:spPr>
            <p:txBody>
              <a:bodyPr wrap="none">
                <a:spAutoFit/>
              </a:bodyPr>
              <a:lstStyle/>
              <a:p>
                <a:pPr algn="ctr"/>
                <a:r>
                  <a:rPr lang="en-US" altLang="zh-TW" sz="800" b="1" err="1">
                    <a:solidFill>
                      <a:schemeClr val="tx1">
                        <a:lumMod val="85000"/>
                        <a:lumOff val="15000"/>
                      </a:schemeClr>
                    </a:solidFill>
                    <a:latin typeface="Arial" panose="020B0604020202020204" pitchFamily="34" charset="0"/>
                    <a:cs typeface="Arial" panose="020B0604020202020204" pitchFamily="34" charset="0"/>
                  </a:rPr>
                  <a:t>PColP</a:t>
                </a:r>
                <a:r>
                  <a:rPr lang="en-US" altLang="zh-TW" sz="800" b="1">
                    <a:solidFill>
                      <a:schemeClr val="tx1">
                        <a:lumMod val="85000"/>
                        <a:lumOff val="15000"/>
                      </a:schemeClr>
                    </a:solidFill>
                    <a:latin typeface="Arial" panose="020B0604020202020204" pitchFamily="34" charset="0"/>
                    <a:cs typeface="Arial" panose="020B0604020202020204" pitchFamily="34" charset="0"/>
                  </a:rPr>
                  <a:t> CLIENTS</a:t>
                </a:r>
              </a:p>
              <a:p>
                <a:pPr algn="ctr"/>
                <a:r>
                  <a:rPr lang="en-US" altLang="zh-TW" sz="800" b="1">
                    <a:solidFill>
                      <a:schemeClr val="tx1">
                        <a:lumMod val="85000"/>
                        <a:lumOff val="15000"/>
                      </a:schemeClr>
                    </a:solidFill>
                    <a:latin typeface="Arial" panose="020B0604020202020204" pitchFamily="34" charset="0"/>
                    <a:cs typeface="Arial" panose="020B0604020202020204" pitchFamily="34" charset="0"/>
                  </a:rPr>
                  <a:t>USERS IN ANY REGION</a:t>
                </a:r>
                <a:endParaRPr lang="zh-TW" altLang="en-US" sz="800" b="1">
                  <a:solidFill>
                    <a:schemeClr val="tx1">
                      <a:lumMod val="85000"/>
                      <a:lumOff val="15000"/>
                    </a:schemeClr>
                  </a:solidFill>
                  <a:latin typeface="Arial" panose="020B0604020202020204" pitchFamily="34" charset="0"/>
                  <a:cs typeface="Arial" panose="020B0604020202020204" pitchFamily="34" charset="0"/>
                </a:endParaRPr>
              </a:p>
            </p:txBody>
          </p:sp>
          <p:grpSp>
            <p:nvGrpSpPr>
              <p:cNvPr id="323" name="群組 322">
                <a:extLst>
                  <a:ext uri="{FF2B5EF4-FFF2-40B4-BE49-F238E27FC236}">
                    <a16:creationId xmlns:a16="http://schemas.microsoft.com/office/drawing/2014/main" id="{037373D0-E337-429A-829A-019F2BDC9200}"/>
                  </a:ext>
                </a:extLst>
              </p:cNvPr>
              <p:cNvGrpSpPr/>
              <p:nvPr/>
            </p:nvGrpSpPr>
            <p:grpSpPr>
              <a:xfrm>
                <a:off x="8375140" y="3206821"/>
                <a:ext cx="557022" cy="575308"/>
                <a:chOff x="8375140" y="3206821"/>
                <a:chExt cx="557022" cy="575308"/>
              </a:xfrm>
            </p:grpSpPr>
            <p:grpSp>
              <p:nvGrpSpPr>
                <p:cNvPr id="337" name="群組 336">
                  <a:extLst>
                    <a:ext uri="{FF2B5EF4-FFF2-40B4-BE49-F238E27FC236}">
                      <a16:creationId xmlns:a16="http://schemas.microsoft.com/office/drawing/2014/main" id="{94A68452-2FEF-4C30-90F0-847FA90E8439}"/>
                    </a:ext>
                  </a:extLst>
                </p:cNvPr>
                <p:cNvGrpSpPr/>
                <p:nvPr/>
              </p:nvGrpSpPr>
              <p:grpSpPr>
                <a:xfrm>
                  <a:off x="8375140" y="3279113"/>
                  <a:ext cx="200343" cy="503016"/>
                  <a:chOff x="9954462" y="4341057"/>
                  <a:chExt cx="230143" cy="614714"/>
                </a:xfrm>
              </p:grpSpPr>
              <p:sp>
                <p:nvSpPr>
                  <p:cNvPr id="340" name="矩形: 圓角 339">
                    <a:extLst>
                      <a:ext uri="{FF2B5EF4-FFF2-40B4-BE49-F238E27FC236}">
                        <a16:creationId xmlns:a16="http://schemas.microsoft.com/office/drawing/2014/main" id="{93F3B2C7-96E0-4A0C-99AF-AF7AAED3EABA}"/>
                      </a:ext>
                    </a:extLst>
                  </p:cNvPr>
                  <p:cNvSpPr/>
                  <p:nvPr/>
                </p:nvSpPr>
                <p:spPr>
                  <a:xfrm>
                    <a:off x="9958549" y="4341057"/>
                    <a:ext cx="225192" cy="614714"/>
                  </a:xfrm>
                  <a:prstGeom prst="roundRect">
                    <a:avLst/>
                  </a:prstGeom>
                  <a:solidFill>
                    <a:schemeClr val="bg1"/>
                  </a:solidFill>
                  <a:ln w="28575">
                    <a:solidFill>
                      <a:srgbClr val="213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1" name="手繪多邊形: 圖案 340">
                    <a:extLst>
                      <a:ext uri="{FF2B5EF4-FFF2-40B4-BE49-F238E27FC236}">
                        <a16:creationId xmlns:a16="http://schemas.microsoft.com/office/drawing/2014/main" id="{B9F1E21F-95E7-469C-8D89-547136883136}"/>
                      </a:ext>
                    </a:extLst>
                  </p:cNvPr>
                  <p:cNvSpPr/>
                  <p:nvPr/>
                </p:nvSpPr>
                <p:spPr>
                  <a:xfrm>
                    <a:off x="10028316" y="4683917"/>
                    <a:ext cx="62766" cy="213536"/>
                  </a:xfrm>
                  <a:custGeom>
                    <a:avLst/>
                    <a:gdLst>
                      <a:gd name="connsiteX0" fmla="*/ 0 w 28575"/>
                      <a:gd name="connsiteY0" fmla="*/ 0 h 104775"/>
                      <a:gd name="connsiteX1" fmla="*/ 36481 w 28575"/>
                      <a:gd name="connsiteY1" fmla="*/ 0 h 104775"/>
                      <a:gd name="connsiteX2" fmla="*/ 36481 w 28575"/>
                      <a:gd name="connsiteY2" fmla="*/ 108395 h 104775"/>
                      <a:gd name="connsiteX3" fmla="*/ 0 w 28575"/>
                      <a:gd name="connsiteY3" fmla="*/ 108395 h 104775"/>
                    </a:gdLst>
                    <a:ahLst/>
                    <a:cxnLst>
                      <a:cxn ang="0">
                        <a:pos x="connsiteX0" y="connsiteY0"/>
                      </a:cxn>
                      <a:cxn ang="0">
                        <a:pos x="connsiteX1" y="connsiteY1"/>
                      </a:cxn>
                      <a:cxn ang="0">
                        <a:pos x="connsiteX2" y="connsiteY2"/>
                      </a:cxn>
                      <a:cxn ang="0">
                        <a:pos x="connsiteX3" y="connsiteY3"/>
                      </a:cxn>
                    </a:cxnLst>
                    <a:rect l="l" t="t" r="r" b="b"/>
                    <a:pathLst>
                      <a:path w="28575" h="104775">
                        <a:moveTo>
                          <a:pt x="0" y="0"/>
                        </a:moveTo>
                        <a:lnTo>
                          <a:pt x="36481" y="0"/>
                        </a:lnTo>
                        <a:lnTo>
                          <a:pt x="36481" y="108395"/>
                        </a:lnTo>
                        <a:lnTo>
                          <a:pt x="0" y="108395"/>
                        </a:lnTo>
                        <a:close/>
                      </a:path>
                    </a:pathLst>
                  </a:custGeom>
                  <a:solidFill>
                    <a:srgbClr val="213963"/>
                  </a:solidFill>
                  <a:ln w="28575" cap="flat">
                    <a:noFill/>
                    <a:prstDash val="solid"/>
                    <a:miter/>
                  </a:ln>
                </p:spPr>
                <p:txBody>
                  <a:bodyPr rtlCol="0" anchor="ctr"/>
                  <a:lstStyle/>
                  <a:p>
                    <a:endParaRPr lang="zh-TW" altLang="en-US"/>
                  </a:p>
                </p:txBody>
              </p:sp>
              <p:grpSp>
                <p:nvGrpSpPr>
                  <p:cNvPr id="342" name="群組 341">
                    <a:extLst>
                      <a:ext uri="{FF2B5EF4-FFF2-40B4-BE49-F238E27FC236}">
                        <a16:creationId xmlns:a16="http://schemas.microsoft.com/office/drawing/2014/main" id="{825649D1-B556-48C8-8475-CFFE06824C1C}"/>
                      </a:ext>
                    </a:extLst>
                  </p:cNvPr>
                  <p:cNvGrpSpPr/>
                  <p:nvPr/>
                </p:nvGrpSpPr>
                <p:grpSpPr>
                  <a:xfrm>
                    <a:off x="10051932" y="4710711"/>
                    <a:ext cx="30573" cy="118605"/>
                    <a:chOff x="9571651" y="4145617"/>
                    <a:chExt cx="30573" cy="118605"/>
                  </a:xfrm>
                </p:grpSpPr>
                <p:sp>
                  <p:nvSpPr>
                    <p:cNvPr id="346" name="手繪多邊形: 圖案 345">
                      <a:extLst>
                        <a:ext uri="{FF2B5EF4-FFF2-40B4-BE49-F238E27FC236}">
                          <a16:creationId xmlns:a16="http://schemas.microsoft.com/office/drawing/2014/main" id="{1ABB37CA-2B27-419C-AC71-6D6F4E488609}"/>
                        </a:ext>
                      </a:extLst>
                    </p:cNvPr>
                    <p:cNvSpPr/>
                    <p:nvPr/>
                  </p:nvSpPr>
                  <p:spPr>
                    <a:xfrm>
                      <a:off x="9571651" y="4145617"/>
                      <a:ext cx="20922" cy="19412"/>
                    </a:xfrm>
                    <a:custGeom>
                      <a:avLst/>
                      <a:gdLst>
                        <a:gd name="connsiteX0" fmla="*/ 10709 w 9525"/>
                        <a:gd name="connsiteY0" fmla="*/ 3570 h 9525"/>
                        <a:gd name="connsiteX1" fmla="*/ 10709 w 9525"/>
                        <a:gd name="connsiteY1" fmla="*/ 10709 h 9525"/>
                        <a:gd name="connsiteX2" fmla="*/ 3570 w 9525"/>
                        <a:gd name="connsiteY2" fmla="*/ 10709 h 9525"/>
                        <a:gd name="connsiteX3" fmla="*/ 3570 w 9525"/>
                        <a:gd name="connsiteY3" fmla="*/ 3570 h 9525"/>
                        <a:gd name="connsiteX4" fmla="*/ 10709 w 9525"/>
                        <a:gd name="connsiteY4" fmla="*/ 357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0709" y="3570"/>
                          </a:moveTo>
                          <a:cubicBezTo>
                            <a:pt x="12681" y="5541"/>
                            <a:pt x="12681" y="8737"/>
                            <a:pt x="10709" y="10709"/>
                          </a:cubicBezTo>
                          <a:cubicBezTo>
                            <a:pt x="8737" y="12680"/>
                            <a:pt x="5541" y="12680"/>
                            <a:pt x="3570" y="10709"/>
                          </a:cubicBezTo>
                          <a:cubicBezTo>
                            <a:pt x="1598" y="8737"/>
                            <a:pt x="1598" y="5541"/>
                            <a:pt x="3570" y="3570"/>
                          </a:cubicBezTo>
                          <a:cubicBezTo>
                            <a:pt x="5541" y="1598"/>
                            <a:pt x="8737" y="1598"/>
                            <a:pt x="10709" y="3570"/>
                          </a:cubicBezTo>
                          <a:close/>
                        </a:path>
                      </a:pathLst>
                    </a:custGeom>
                    <a:solidFill>
                      <a:srgbClr val="213963"/>
                    </a:solidFill>
                    <a:ln w="9525" cap="flat">
                      <a:noFill/>
                      <a:prstDash val="solid"/>
                      <a:miter/>
                    </a:ln>
                  </p:spPr>
                  <p:txBody>
                    <a:bodyPr rtlCol="0" anchor="ctr"/>
                    <a:lstStyle/>
                    <a:p>
                      <a:endParaRPr lang="zh-TW" altLang="en-US"/>
                    </a:p>
                  </p:txBody>
                </p:sp>
                <p:sp>
                  <p:nvSpPr>
                    <p:cNvPr id="347" name="手繪多邊形: 圖案 346">
                      <a:extLst>
                        <a:ext uri="{FF2B5EF4-FFF2-40B4-BE49-F238E27FC236}">
                          <a16:creationId xmlns:a16="http://schemas.microsoft.com/office/drawing/2014/main" id="{2D7DBCFF-61F7-45C5-9864-AFFCE13894EE}"/>
                        </a:ext>
                      </a:extLst>
                    </p:cNvPr>
                    <p:cNvSpPr/>
                    <p:nvPr/>
                  </p:nvSpPr>
                  <p:spPr>
                    <a:xfrm>
                      <a:off x="9581302" y="4192202"/>
                      <a:ext cx="20922" cy="19412"/>
                    </a:xfrm>
                    <a:custGeom>
                      <a:avLst/>
                      <a:gdLst>
                        <a:gd name="connsiteX0" fmla="*/ 0 w 0"/>
                        <a:gd name="connsiteY0" fmla="*/ 0 h 9525"/>
                        <a:gd name="connsiteX1" fmla="*/ 5143 w 0"/>
                        <a:gd name="connsiteY1" fmla="*/ 0 h 9525"/>
                        <a:gd name="connsiteX2" fmla="*/ 5143 w 0"/>
                        <a:gd name="connsiteY2" fmla="*/ 13240 h 9525"/>
                        <a:gd name="connsiteX3" fmla="*/ 0 w 0"/>
                        <a:gd name="connsiteY3" fmla="*/ 13240 h 9525"/>
                      </a:gdLst>
                      <a:ahLst/>
                      <a:cxnLst>
                        <a:cxn ang="0">
                          <a:pos x="connsiteX0" y="connsiteY0"/>
                        </a:cxn>
                        <a:cxn ang="0">
                          <a:pos x="connsiteX1" y="connsiteY1"/>
                        </a:cxn>
                        <a:cxn ang="0">
                          <a:pos x="connsiteX2" y="connsiteY2"/>
                        </a:cxn>
                        <a:cxn ang="0">
                          <a:pos x="connsiteX3" y="connsiteY3"/>
                        </a:cxn>
                      </a:cxnLst>
                      <a:rect l="l" t="t" r="r" b="b"/>
                      <a:pathLst>
                        <a:path h="9525">
                          <a:moveTo>
                            <a:pt x="0" y="0"/>
                          </a:moveTo>
                          <a:lnTo>
                            <a:pt x="5143" y="0"/>
                          </a:lnTo>
                          <a:lnTo>
                            <a:pt x="5143" y="13240"/>
                          </a:lnTo>
                          <a:lnTo>
                            <a:pt x="0" y="13240"/>
                          </a:lnTo>
                          <a:close/>
                        </a:path>
                      </a:pathLst>
                    </a:custGeom>
                    <a:solidFill>
                      <a:schemeClr val="bg1">
                        <a:lumMod val="95000"/>
                      </a:schemeClr>
                    </a:solidFill>
                    <a:ln w="2381" cap="flat">
                      <a:noFill/>
                      <a:prstDash val="solid"/>
                      <a:miter/>
                    </a:ln>
                  </p:spPr>
                  <p:txBody>
                    <a:bodyPr rtlCol="0" anchor="ctr"/>
                    <a:lstStyle/>
                    <a:p>
                      <a:endParaRPr lang="zh-TW" altLang="en-US"/>
                    </a:p>
                  </p:txBody>
                </p:sp>
                <p:sp>
                  <p:nvSpPr>
                    <p:cNvPr id="348" name="手繪多邊形: 圖案 347">
                      <a:extLst>
                        <a:ext uri="{FF2B5EF4-FFF2-40B4-BE49-F238E27FC236}">
                          <a16:creationId xmlns:a16="http://schemas.microsoft.com/office/drawing/2014/main" id="{11254028-CC2D-4FEE-976A-C3C96C7B1F96}"/>
                        </a:ext>
                      </a:extLst>
                    </p:cNvPr>
                    <p:cNvSpPr/>
                    <p:nvPr/>
                  </p:nvSpPr>
                  <p:spPr>
                    <a:xfrm>
                      <a:off x="9581302" y="4244810"/>
                      <a:ext cx="20922" cy="19412"/>
                    </a:xfrm>
                    <a:custGeom>
                      <a:avLst/>
                      <a:gdLst>
                        <a:gd name="connsiteX0" fmla="*/ 0 w 0"/>
                        <a:gd name="connsiteY0" fmla="*/ 0 h 9525"/>
                        <a:gd name="connsiteX1" fmla="*/ 5143 w 0"/>
                        <a:gd name="connsiteY1" fmla="*/ 0 h 9525"/>
                        <a:gd name="connsiteX2" fmla="*/ 5143 w 0"/>
                        <a:gd name="connsiteY2" fmla="*/ 13240 h 9525"/>
                        <a:gd name="connsiteX3" fmla="*/ 0 w 0"/>
                        <a:gd name="connsiteY3" fmla="*/ 13240 h 9525"/>
                      </a:gdLst>
                      <a:ahLst/>
                      <a:cxnLst>
                        <a:cxn ang="0">
                          <a:pos x="connsiteX0" y="connsiteY0"/>
                        </a:cxn>
                        <a:cxn ang="0">
                          <a:pos x="connsiteX1" y="connsiteY1"/>
                        </a:cxn>
                        <a:cxn ang="0">
                          <a:pos x="connsiteX2" y="connsiteY2"/>
                        </a:cxn>
                        <a:cxn ang="0">
                          <a:pos x="connsiteX3" y="connsiteY3"/>
                        </a:cxn>
                      </a:cxnLst>
                      <a:rect l="l" t="t" r="r" b="b"/>
                      <a:pathLst>
                        <a:path h="9525">
                          <a:moveTo>
                            <a:pt x="0" y="0"/>
                          </a:moveTo>
                          <a:lnTo>
                            <a:pt x="5143" y="0"/>
                          </a:lnTo>
                          <a:lnTo>
                            <a:pt x="5143" y="13240"/>
                          </a:lnTo>
                          <a:lnTo>
                            <a:pt x="0" y="13240"/>
                          </a:lnTo>
                          <a:close/>
                        </a:path>
                      </a:pathLst>
                    </a:custGeom>
                    <a:solidFill>
                      <a:schemeClr val="bg1">
                        <a:lumMod val="95000"/>
                      </a:schemeClr>
                    </a:solidFill>
                    <a:ln w="2381" cap="flat">
                      <a:noFill/>
                      <a:prstDash val="solid"/>
                      <a:miter/>
                    </a:ln>
                  </p:spPr>
                  <p:txBody>
                    <a:bodyPr rtlCol="0" anchor="ctr"/>
                    <a:lstStyle/>
                    <a:p>
                      <a:endParaRPr lang="zh-TW" altLang="en-US"/>
                    </a:p>
                  </p:txBody>
                </p:sp>
              </p:grpSp>
              <p:sp>
                <p:nvSpPr>
                  <p:cNvPr id="343" name="手繪多邊形: 圖案 342">
                    <a:extLst>
                      <a:ext uri="{FF2B5EF4-FFF2-40B4-BE49-F238E27FC236}">
                        <a16:creationId xmlns:a16="http://schemas.microsoft.com/office/drawing/2014/main" id="{F146DB23-1761-4426-AFE4-78FB5208DB39}"/>
                      </a:ext>
                    </a:extLst>
                  </p:cNvPr>
                  <p:cNvSpPr/>
                  <p:nvPr/>
                </p:nvSpPr>
                <p:spPr>
                  <a:xfrm>
                    <a:off x="9954462" y="4449028"/>
                    <a:ext cx="230143" cy="19412"/>
                  </a:xfrm>
                  <a:custGeom>
                    <a:avLst/>
                    <a:gdLst>
                      <a:gd name="connsiteX0" fmla="*/ 0 w 104775"/>
                      <a:gd name="connsiteY0" fmla="*/ 0 h 0"/>
                      <a:gd name="connsiteX1" fmla="*/ 105632 w 104775"/>
                      <a:gd name="connsiteY1" fmla="*/ 0 h 0"/>
                    </a:gdLst>
                    <a:ahLst/>
                    <a:cxnLst>
                      <a:cxn ang="0">
                        <a:pos x="connsiteX0" y="connsiteY0"/>
                      </a:cxn>
                      <a:cxn ang="0">
                        <a:pos x="connsiteX1" y="connsiteY1"/>
                      </a:cxn>
                    </a:cxnLst>
                    <a:rect l="l" t="t" r="r" b="b"/>
                    <a:pathLst>
                      <a:path w="104775">
                        <a:moveTo>
                          <a:pt x="0" y="0"/>
                        </a:moveTo>
                        <a:lnTo>
                          <a:pt x="105632" y="0"/>
                        </a:lnTo>
                      </a:path>
                    </a:pathLst>
                  </a:custGeom>
                  <a:ln w="12700" cap="flat">
                    <a:solidFill>
                      <a:srgbClr val="213963"/>
                    </a:solidFill>
                    <a:prstDash val="solid"/>
                    <a:miter/>
                  </a:ln>
                </p:spPr>
                <p:txBody>
                  <a:bodyPr rtlCol="0" anchor="ctr"/>
                  <a:lstStyle/>
                  <a:p>
                    <a:endParaRPr lang="zh-TW" altLang="en-US"/>
                  </a:p>
                </p:txBody>
              </p:sp>
              <p:sp>
                <p:nvSpPr>
                  <p:cNvPr id="344" name="手繪多邊形: 圖案 343">
                    <a:extLst>
                      <a:ext uri="{FF2B5EF4-FFF2-40B4-BE49-F238E27FC236}">
                        <a16:creationId xmlns:a16="http://schemas.microsoft.com/office/drawing/2014/main" id="{BD8810ED-F480-45DD-9DFE-844917EDDDF7}"/>
                      </a:ext>
                    </a:extLst>
                  </p:cNvPr>
                  <p:cNvSpPr/>
                  <p:nvPr/>
                </p:nvSpPr>
                <p:spPr>
                  <a:xfrm>
                    <a:off x="9990945" y="4403021"/>
                    <a:ext cx="41844" cy="19412"/>
                  </a:xfrm>
                  <a:custGeom>
                    <a:avLst/>
                    <a:gdLst>
                      <a:gd name="connsiteX0" fmla="*/ 0 w 19050"/>
                      <a:gd name="connsiteY0" fmla="*/ 0 h 0"/>
                      <a:gd name="connsiteX1" fmla="*/ 25432 w 19050"/>
                      <a:gd name="connsiteY1" fmla="*/ 0 h 0"/>
                    </a:gdLst>
                    <a:ahLst/>
                    <a:cxnLst>
                      <a:cxn ang="0">
                        <a:pos x="connsiteX0" y="connsiteY0"/>
                      </a:cxn>
                      <a:cxn ang="0">
                        <a:pos x="connsiteX1" y="connsiteY1"/>
                      </a:cxn>
                    </a:cxnLst>
                    <a:rect l="l" t="t" r="r" b="b"/>
                    <a:pathLst>
                      <a:path w="19050">
                        <a:moveTo>
                          <a:pt x="0" y="0"/>
                        </a:moveTo>
                        <a:lnTo>
                          <a:pt x="25432" y="0"/>
                        </a:lnTo>
                      </a:path>
                    </a:pathLst>
                  </a:custGeom>
                  <a:ln w="12700" cap="rnd">
                    <a:solidFill>
                      <a:srgbClr val="213963"/>
                    </a:solidFill>
                    <a:prstDash val="solid"/>
                    <a:round/>
                  </a:ln>
                </p:spPr>
                <p:txBody>
                  <a:bodyPr rtlCol="0" anchor="ctr"/>
                  <a:lstStyle/>
                  <a:p>
                    <a:endParaRPr lang="zh-TW" altLang="en-US"/>
                  </a:p>
                </p:txBody>
              </p:sp>
              <p:sp>
                <p:nvSpPr>
                  <p:cNvPr id="345" name="橢圓 344">
                    <a:extLst>
                      <a:ext uri="{FF2B5EF4-FFF2-40B4-BE49-F238E27FC236}">
                        <a16:creationId xmlns:a16="http://schemas.microsoft.com/office/drawing/2014/main" id="{1DEA5A66-C306-4501-B7F1-1F0E0D2DA2A1}"/>
                      </a:ext>
                    </a:extLst>
                  </p:cNvPr>
                  <p:cNvSpPr/>
                  <p:nvPr/>
                </p:nvSpPr>
                <p:spPr>
                  <a:xfrm>
                    <a:off x="10041775" y="4627606"/>
                    <a:ext cx="46924" cy="43539"/>
                  </a:xfrm>
                  <a:prstGeom prst="ellipse">
                    <a:avLst/>
                  </a:prstGeom>
                  <a:solidFill>
                    <a:srgbClr val="213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38" name="橢圓 337">
                  <a:extLst>
                    <a:ext uri="{FF2B5EF4-FFF2-40B4-BE49-F238E27FC236}">
                      <a16:creationId xmlns:a16="http://schemas.microsoft.com/office/drawing/2014/main" id="{F50D5DA4-A246-459A-8349-90AB7D026810}"/>
                    </a:ext>
                  </a:extLst>
                </p:cNvPr>
                <p:cNvSpPr/>
                <p:nvPr/>
              </p:nvSpPr>
              <p:spPr>
                <a:xfrm>
                  <a:off x="8652529" y="3206821"/>
                  <a:ext cx="215569" cy="201520"/>
                </a:xfrm>
                <a:prstGeom prst="ellipse">
                  <a:avLst/>
                </a:prstGeom>
                <a:solidFill>
                  <a:schemeClr val="bg1"/>
                </a:solidFill>
                <a:ln w="38100">
                  <a:solidFill>
                    <a:srgbClr val="213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9" name="手繪多邊形: 圖案 338">
                  <a:extLst>
                    <a:ext uri="{FF2B5EF4-FFF2-40B4-BE49-F238E27FC236}">
                      <a16:creationId xmlns:a16="http://schemas.microsoft.com/office/drawing/2014/main" id="{C76D54D4-04BD-4E30-B5BC-83FE9BE5EDE5}"/>
                    </a:ext>
                  </a:extLst>
                </p:cNvPr>
                <p:cNvSpPr/>
                <p:nvPr/>
              </p:nvSpPr>
              <p:spPr>
                <a:xfrm>
                  <a:off x="8606400" y="3428473"/>
                  <a:ext cx="325762" cy="344251"/>
                </a:xfrm>
                <a:custGeom>
                  <a:avLst/>
                  <a:gdLst>
                    <a:gd name="connsiteX0" fmla="*/ 196244 w 392488"/>
                    <a:gd name="connsiteY0" fmla="*/ 0 h 562952"/>
                    <a:gd name="connsiteX1" fmla="*/ 388501 w 392488"/>
                    <a:gd name="connsiteY1" fmla="*/ 156694 h 562952"/>
                    <a:gd name="connsiteX2" fmla="*/ 390451 w 392488"/>
                    <a:gd name="connsiteY2" fmla="*/ 176040 h 562952"/>
                    <a:gd name="connsiteX3" fmla="*/ 392487 w 392488"/>
                    <a:gd name="connsiteY3" fmla="*/ 186123 h 562952"/>
                    <a:gd name="connsiteX4" fmla="*/ 392487 w 392488"/>
                    <a:gd name="connsiteY4" fmla="*/ 196234 h 562952"/>
                    <a:gd name="connsiteX5" fmla="*/ 392488 w 392488"/>
                    <a:gd name="connsiteY5" fmla="*/ 196244 h 562952"/>
                    <a:gd name="connsiteX6" fmla="*/ 392487 w 392488"/>
                    <a:gd name="connsiteY6" fmla="*/ 246002 h 562952"/>
                    <a:gd name="connsiteX7" fmla="*/ 392487 w 392488"/>
                    <a:gd name="connsiteY7" fmla="*/ 497536 h 562952"/>
                    <a:gd name="connsiteX8" fmla="*/ 327071 w 392488"/>
                    <a:gd name="connsiteY8" fmla="*/ 562952 h 562952"/>
                    <a:gd name="connsiteX9" fmla="*/ 65416 w 392488"/>
                    <a:gd name="connsiteY9" fmla="*/ 562952 h 562952"/>
                    <a:gd name="connsiteX10" fmla="*/ 0 w 392488"/>
                    <a:gd name="connsiteY10" fmla="*/ 497536 h 562952"/>
                    <a:gd name="connsiteX11" fmla="*/ 0 w 392488"/>
                    <a:gd name="connsiteY11" fmla="*/ 246001 h 562952"/>
                    <a:gd name="connsiteX12" fmla="*/ 0 w 392488"/>
                    <a:gd name="connsiteY12" fmla="*/ 196244 h 562952"/>
                    <a:gd name="connsiteX13" fmla="*/ 0 w 392488"/>
                    <a:gd name="connsiteY13" fmla="*/ 186123 h 562952"/>
                    <a:gd name="connsiteX14" fmla="*/ 2038 w 392488"/>
                    <a:gd name="connsiteY14" fmla="*/ 176030 h 562952"/>
                    <a:gd name="connsiteX15" fmla="*/ 3987 w 392488"/>
                    <a:gd name="connsiteY15" fmla="*/ 156694 h 562952"/>
                    <a:gd name="connsiteX16" fmla="*/ 196244 w 392488"/>
                    <a:gd name="connsiteY16" fmla="*/ 0 h 56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488" h="562952">
                      <a:moveTo>
                        <a:pt x="196244" y="0"/>
                      </a:moveTo>
                      <a:cubicBezTo>
                        <a:pt x="291079" y="0"/>
                        <a:pt x="370202" y="67269"/>
                        <a:pt x="388501" y="156694"/>
                      </a:cubicBezTo>
                      <a:lnTo>
                        <a:pt x="390451" y="176040"/>
                      </a:lnTo>
                      <a:lnTo>
                        <a:pt x="392487" y="186123"/>
                      </a:lnTo>
                      <a:lnTo>
                        <a:pt x="392487" y="196234"/>
                      </a:lnTo>
                      <a:lnTo>
                        <a:pt x="392488" y="196244"/>
                      </a:lnTo>
                      <a:cubicBezTo>
                        <a:pt x="392488" y="212830"/>
                        <a:pt x="392487" y="229416"/>
                        <a:pt x="392487" y="246002"/>
                      </a:cubicBezTo>
                      <a:lnTo>
                        <a:pt x="392487" y="497536"/>
                      </a:lnTo>
                      <a:cubicBezTo>
                        <a:pt x="392487" y="533664"/>
                        <a:pt x="363199" y="562952"/>
                        <a:pt x="327071" y="562952"/>
                      </a:cubicBezTo>
                      <a:lnTo>
                        <a:pt x="65416" y="562952"/>
                      </a:lnTo>
                      <a:cubicBezTo>
                        <a:pt x="29288" y="562952"/>
                        <a:pt x="0" y="533664"/>
                        <a:pt x="0" y="497536"/>
                      </a:cubicBezTo>
                      <a:lnTo>
                        <a:pt x="0" y="246001"/>
                      </a:lnTo>
                      <a:lnTo>
                        <a:pt x="0" y="196244"/>
                      </a:lnTo>
                      <a:lnTo>
                        <a:pt x="0" y="186123"/>
                      </a:lnTo>
                      <a:lnTo>
                        <a:pt x="2038" y="176030"/>
                      </a:lnTo>
                      <a:lnTo>
                        <a:pt x="3987" y="156694"/>
                      </a:lnTo>
                      <a:cubicBezTo>
                        <a:pt x="22286" y="67269"/>
                        <a:pt x="101409" y="0"/>
                        <a:pt x="196244" y="0"/>
                      </a:cubicBezTo>
                      <a:close/>
                    </a:path>
                  </a:pathLst>
                </a:custGeom>
                <a:solidFill>
                  <a:schemeClr val="bg1"/>
                </a:solidFill>
                <a:ln w="38100">
                  <a:solidFill>
                    <a:srgbClr val="213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324" name="群組 323">
                <a:extLst>
                  <a:ext uri="{FF2B5EF4-FFF2-40B4-BE49-F238E27FC236}">
                    <a16:creationId xmlns:a16="http://schemas.microsoft.com/office/drawing/2014/main" id="{B67DDC6F-66B8-44B1-B51E-3483FAB2FFF5}"/>
                  </a:ext>
                </a:extLst>
              </p:cNvPr>
              <p:cNvGrpSpPr/>
              <p:nvPr/>
            </p:nvGrpSpPr>
            <p:grpSpPr>
              <a:xfrm>
                <a:off x="9067800" y="3206821"/>
                <a:ext cx="557022" cy="575308"/>
                <a:chOff x="8375140" y="3206821"/>
                <a:chExt cx="557022" cy="575308"/>
              </a:xfrm>
            </p:grpSpPr>
            <p:grpSp>
              <p:nvGrpSpPr>
                <p:cNvPr id="325" name="群組 324">
                  <a:extLst>
                    <a:ext uri="{FF2B5EF4-FFF2-40B4-BE49-F238E27FC236}">
                      <a16:creationId xmlns:a16="http://schemas.microsoft.com/office/drawing/2014/main" id="{7CA0F020-4DB0-4588-985A-6724AED35A92}"/>
                    </a:ext>
                  </a:extLst>
                </p:cNvPr>
                <p:cNvGrpSpPr/>
                <p:nvPr/>
              </p:nvGrpSpPr>
              <p:grpSpPr>
                <a:xfrm>
                  <a:off x="8375140" y="3279113"/>
                  <a:ext cx="200343" cy="503016"/>
                  <a:chOff x="9954462" y="4341057"/>
                  <a:chExt cx="230143" cy="614714"/>
                </a:xfrm>
              </p:grpSpPr>
              <p:sp>
                <p:nvSpPr>
                  <p:cNvPr id="328" name="矩形: 圓角 327">
                    <a:extLst>
                      <a:ext uri="{FF2B5EF4-FFF2-40B4-BE49-F238E27FC236}">
                        <a16:creationId xmlns:a16="http://schemas.microsoft.com/office/drawing/2014/main" id="{B5B906E0-16C0-4372-8F68-2D5A1DC482B2}"/>
                      </a:ext>
                    </a:extLst>
                  </p:cNvPr>
                  <p:cNvSpPr/>
                  <p:nvPr/>
                </p:nvSpPr>
                <p:spPr>
                  <a:xfrm>
                    <a:off x="9958549" y="4341057"/>
                    <a:ext cx="225192" cy="614714"/>
                  </a:xfrm>
                  <a:prstGeom prst="roundRect">
                    <a:avLst/>
                  </a:prstGeom>
                  <a:solidFill>
                    <a:schemeClr val="bg1"/>
                  </a:solidFill>
                  <a:ln w="28575">
                    <a:solidFill>
                      <a:srgbClr val="213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9" name="手繪多邊形: 圖案 328">
                    <a:extLst>
                      <a:ext uri="{FF2B5EF4-FFF2-40B4-BE49-F238E27FC236}">
                        <a16:creationId xmlns:a16="http://schemas.microsoft.com/office/drawing/2014/main" id="{6FC3FEF7-261D-43CD-AE14-4363CE3BD340}"/>
                      </a:ext>
                    </a:extLst>
                  </p:cNvPr>
                  <p:cNvSpPr/>
                  <p:nvPr/>
                </p:nvSpPr>
                <p:spPr>
                  <a:xfrm>
                    <a:off x="10028316" y="4683917"/>
                    <a:ext cx="62766" cy="213536"/>
                  </a:xfrm>
                  <a:custGeom>
                    <a:avLst/>
                    <a:gdLst>
                      <a:gd name="connsiteX0" fmla="*/ 0 w 28575"/>
                      <a:gd name="connsiteY0" fmla="*/ 0 h 104775"/>
                      <a:gd name="connsiteX1" fmla="*/ 36481 w 28575"/>
                      <a:gd name="connsiteY1" fmla="*/ 0 h 104775"/>
                      <a:gd name="connsiteX2" fmla="*/ 36481 w 28575"/>
                      <a:gd name="connsiteY2" fmla="*/ 108395 h 104775"/>
                      <a:gd name="connsiteX3" fmla="*/ 0 w 28575"/>
                      <a:gd name="connsiteY3" fmla="*/ 108395 h 104775"/>
                    </a:gdLst>
                    <a:ahLst/>
                    <a:cxnLst>
                      <a:cxn ang="0">
                        <a:pos x="connsiteX0" y="connsiteY0"/>
                      </a:cxn>
                      <a:cxn ang="0">
                        <a:pos x="connsiteX1" y="connsiteY1"/>
                      </a:cxn>
                      <a:cxn ang="0">
                        <a:pos x="connsiteX2" y="connsiteY2"/>
                      </a:cxn>
                      <a:cxn ang="0">
                        <a:pos x="connsiteX3" y="connsiteY3"/>
                      </a:cxn>
                    </a:cxnLst>
                    <a:rect l="l" t="t" r="r" b="b"/>
                    <a:pathLst>
                      <a:path w="28575" h="104775">
                        <a:moveTo>
                          <a:pt x="0" y="0"/>
                        </a:moveTo>
                        <a:lnTo>
                          <a:pt x="36481" y="0"/>
                        </a:lnTo>
                        <a:lnTo>
                          <a:pt x="36481" y="108395"/>
                        </a:lnTo>
                        <a:lnTo>
                          <a:pt x="0" y="108395"/>
                        </a:lnTo>
                        <a:close/>
                      </a:path>
                    </a:pathLst>
                  </a:custGeom>
                  <a:solidFill>
                    <a:srgbClr val="213963"/>
                  </a:solidFill>
                  <a:ln w="28575" cap="flat">
                    <a:noFill/>
                    <a:prstDash val="solid"/>
                    <a:miter/>
                  </a:ln>
                </p:spPr>
                <p:txBody>
                  <a:bodyPr rtlCol="0" anchor="ctr"/>
                  <a:lstStyle/>
                  <a:p>
                    <a:endParaRPr lang="zh-TW" altLang="en-US"/>
                  </a:p>
                </p:txBody>
              </p:sp>
              <p:grpSp>
                <p:nvGrpSpPr>
                  <p:cNvPr id="330" name="群組 329">
                    <a:extLst>
                      <a:ext uri="{FF2B5EF4-FFF2-40B4-BE49-F238E27FC236}">
                        <a16:creationId xmlns:a16="http://schemas.microsoft.com/office/drawing/2014/main" id="{553B4754-9FA4-437D-8C74-8C22A6B92622}"/>
                      </a:ext>
                    </a:extLst>
                  </p:cNvPr>
                  <p:cNvGrpSpPr/>
                  <p:nvPr/>
                </p:nvGrpSpPr>
                <p:grpSpPr>
                  <a:xfrm>
                    <a:off x="10051932" y="4710711"/>
                    <a:ext cx="30573" cy="118605"/>
                    <a:chOff x="9571651" y="4145617"/>
                    <a:chExt cx="30573" cy="118605"/>
                  </a:xfrm>
                </p:grpSpPr>
                <p:sp>
                  <p:nvSpPr>
                    <p:cNvPr id="334" name="手繪多邊形: 圖案 333">
                      <a:extLst>
                        <a:ext uri="{FF2B5EF4-FFF2-40B4-BE49-F238E27FC236}">
                          <a16:creationId xmlns:a16="http://schemas.microsoft.com/office/drawing/2014/main" id="{A1B7E2CA-C76B-486A-BE5F-FD8B8CEC68F1}"/>
                        </a:ext>
                      </a:extLst>
                    </p:cNvPr>
                    <p:cNvSpPr/>
                    <p:nvPr/>
                  </p:nvSpPr>
                  <p:spPr>
                    <a:xfrm>
                      <a:off x="9571651" y="4145617"/>
                      <a:ext cx="20922" cy="19412"/>
                    </a:xfrm>
                    <a:custGeom>
                      <a:avLst/>
                      <a:gdLst>
                        <a:gd name="connsiteX0" fmla="*/ 10709 w 9525"/>
                        <a:gd name="connsiteY0" fmla="*/ 3570 h 9525"/>
                        <a:gd name="connsiteX1" fmla="*/ 10709 w 9525"/>
                        <a:gd name="connsiteY1" fmla="*/ 10709 h 9525"/>
                        <a:gd name="connsiteX2" fmla="*/ 3570 w 9525"/>
                        <a:gd name="connsiteY2" fmla="*/ 10709 h 9525"/>
                        <a:gd name="connsiteX3" fmla="*/ 3570 w 9525"/>
                        <a:gd name="connsiteY3" fmla="*/ 3570 h 9525"/>
                        <a:gd name="connsiteX4" fmla="*/ 10709 w 9525"/>
                        <a:gd name="connsiteY4" fmla="*/ 357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0709" y="3570"/>
                          </a:moveTo>
                          <a:cubicBezTo>
                            <a:pt x="12681" y="5541"/>
                            <a:pt x="12681" y="8737"/>
                            <a:pt x="10709" y="10709"/>
                          </a:cubicBezTo>
                          <a:cubicBezTo>
                            <a:pt x="8737" y="12680"/>
                            <a:pt x="5541" y="12680"/>
                            <a:pt x="3570" y="10709"/>
                          </a:cubicBezTo>
                          <a:cubicBezTo>
                            <a:pt x="1598" y="8737"/>
                            <a:pt x="1598" y="5541"/>
                            <a:pt x="3570" y="3570"/>
                          </a:cubicBezTo>
                          <a:cubicBezTo>
                            <a:pt x="5541" y="1598"/>
                            <a:pt x="8737" y="1598"/>
                            <a:pt x="10709" y="3570"/>
                          </a:cubicBezTo>
                          <a:close/>
                        </a:path>
                      </a:pathLst>
                    </a:custGeom>
                    <a:solidFill>
                      <a:srgbClr val="213963"/>
                    </a:solidFill>
                    <a:ln w="9525" cap="flat">
                      <a:noFill/>
                      <a:prstDash val="solid"/>
                      <a:miter/>
                    </a:ln>
                  </p:spPr>
                  <p:txBody>
                    <a:bodyPr rtlCol="0" anchor="ctr"/>
                    <a:lstStyle/>
                    <a:p>
                      <a:endParaRPr lang="zh-TW" altLang="en-US"/>
                    </a:p>
                  </p:txBody>
                </p:sp>
                <p:sp>
                  <p:nvSpPr>
                    <p:cNvPr id="335" name="手繪多邊形: 圖案 334">
                      <a:extLst>
                        <a:ext uri="{FF2B5EF4-FFF2-40B4-BE49-F238E27FC236}">
                          <a16:creationId xmlns:a16="http://schemas.microsoft.com/office/drawing/2014/main" id="{82B45C46-A5B8-4064-B8CB-92DDF2E57411}"/>
                        </a:ext>
                      </a:extLst>
                    </p:cNvPr>
                    <p:cNvSpPr/>
                    <p:nvPr/>
                  </p:nvSpPr>
                  <p:spPr>
                    <a:xfrm>
                      <a:off x="9581302" y="4192202"/>
                      <a:ext cx="20922" cy="19412"/>
                    </a:xfrm>
                    <a:custGeom>
                      <a:avLst/>
                      <a:gdLst>
                        <a:gd name="connsiteX0" fmla="*/ 0 w 0"/>
                        <a:gd name="connsiteY0" fmla="*/ 0 h 9525"/>
                        <a:gd name="connsiteX1" fmla="*/ 5143 w 0"/>
                        <a:gd name="connsiteY1" fmla="*/ 0 h 9525"/>
                        <a:gd name="connsiteX2" fmla="*/ 5143 w 0"/>
                        <a:gd name="connsiteY2" fmla="*/ 13240 h 9525"/>
                        <a:gd name="connsiteX3" fmla="*/ 0 w 0"/>
                        <a:gd name="connsiteY3" fmla="*/ 13240 h 9525"/>
                      </a:gdLst>
                      <a:ahLst/>
                      <a:cxnLst>
                        <a:cxn ang="0">
                          <a:pos x="connsiteX0" y="connsiteY0"/>
                        </a:cxn>
                        <a:cxn ang="0">
                          <a:pos x="connsiteX1" y="connsiteY1"/>
                        </a:cxn>
                        <a:cxn ang="0">
                          <a:pos x="connsiteX2" y="connsiteY2"/>
                        </a:cxn>
                        <a:cxn ang="0">
                          <a:pos x="connsiteX3" y="connsiteY3"/>
                        </a:cxn>
                      </a:cxnLst>
                      <a:rect l="l" t="t" r="r" b="b"/>
                      <a:pathLst>
                        <a:path h="9525">
                          <a:moveTo>
                            <a:pt x="0" y="0"/>
                          </a:moveTo>
                          <a:lnTo>
                            <a:pt x="5143" y="0"/>
                          </a:lnTo>
                          <a:lnTo>
                            <a:pt x="5143" y="13240"/>
                          </a:lnTo>
                          <a:lnTo>
                            <a:pt x="0" y="13240"/>
                          </a:lnTo>
                          <a:close/>
                        </a:path>
                      </a:pathLst>
                    </a:custGeom>
                    <a:solidFill>
                      <a:schemeClr val="bg1">
                        <a:lumMod val="95000"/>
                      </a:schemeClr>
                    </a:solidFill>
                    <a:ln w="2381" cap="flat">
                      <a:noFill/>
                      <a:prstDash val="solid"/>
                      <a:miter/>
                    </a:ln>
                  </p:spPr>
                  <p:txBody>
                    <a:bodyPr rtlCol="0" anchor="ctr"/>
                    <a:lstStyle/>
                    <a:p>
                      <a:endParaRPr lang="zh-TW" altLang="en-US"/>
                    </a:p>
                  </p:txBody>
                </p:sp>
                <p:sp>
                  <p:nvSpPr>
                    <p:cNvPr id="336" name="手繪多邊形: 圖案 335">
                      <a:extLst>
                        <a:ext uri="{FF2B5EF4-FFF2-40B4-BE49-F238E27FC236}">
                          <a16:creationId xmlns:a16="http://schemas.microsoft.com/office/drawing/2014/main" id="{476EC06E-903F-4DE6-B5A8-5F8CACCEB205}"/>
                        </a:ext>
                      </a:extLst>
                    </p:cNvPr>
                    <p:cNvSpPr/>
                    <p:nvPr/>
                  </p:nvSpPr>
                  <p:spPr>
                    <a:xfrm>
                      <a:off x="9581302" y="4244810"/>
                      <a:ext cx="20922" cy="19412"/>
                    </a:xfrm>
                    <a:custGeom>
                      <a:avLst/>
                      <a:gdLst>
                        <a:gd name="connsiteX0" fmla="*/ 0 w 0"/>
                        <a:gd name="connsiteY0" fmla="*/ 0 h 9525"/>
                        <a:gd name="connsiteX1" fmla="*/ 5143 w 0"/>
                        <a:gd name="connsiteY1" fmla="*/ 0 h 9525"/>
                        <a:gd name="connsiteX2" fmla="*/ 5143 w 0"/>
                        <a:gd name="connsiteY2" fmla="*/ 13240 h 9525"/>
                        <a:gd name="connsiteX3" fmla="*/ 0 w 0"/>
                        <a:gd name="connsiteY3" fmla="*/ 13240 h 9525"/>
                      </a:gdLst>
                      <a:ahLst/>
                      <a:cxnLst>
                        <a:cxn ang="0">
                          <a:pos x="connsiteX0" y="connsiteY0"/>
                        </a:cxn>
                        <a:cxn ang="0">
                          <a:pos x="connsiteX1" y="connsiteY1"/>
                        </a:cxn>
                        <a:cxn ang="0">
                          <a:pos x="connsiteX2" y="connsiteY2"/>
                        </a:cxn>
                        <a:cxn ang="0">
                          <a:pos x="connsiteX3" y="connsiteY3"/>
                        </a:cxn>
                      </a:cxnLst>
                      <a:rect l="l" t="t" r="r" b="b"/>
                      <a:pathLst>
                        <a:path h="9525">
                          <a:moveTo>
                            <a:pt x="0" y="0"/>
                          </a:moveTo>
                          <a:lnTo>
                            <a:pt x="5143" y="0"/>
                          </a:lnTo>
                          <a:lnTo>
                            <a:pt x="5143" y="13240"/>
                          </a:lnTo>
                          <a:lnTo>
                            <a:pt x="0" y="13240"/>
                          </a:lnTo>
                          <a:close/>
                        </a:path>
                      </a:pathLst>
                    </a:custGeom>
                    <a:solidFill>
                      <a:schemeClr val="bg1">
                        <a:lumMod val="95000"/>
                      </a:schemeClr>
                    </a:solidFill>
                    <a:ln w="2381" cap="flat">
                      <a:noFill/>
                      <a:prstDash val="solid"/>
                      <a:miter/>
                    </a:ln>
                  </p:spPr>
                  <p:txBody>
                    <a:bodyPr rtlCol="0" anchor="ctr"/>
                    <a:lstStyle/>
                    <a:p>
                      <a:endParaRPr lang="zh-TW" altLang="en-US"/>
                    </a:p>
                  </p:txBody>
                </p:sp>
              </p:grpSp>
              <p:sp>
                <p:nvSpPr>
                  <p:cNvPr id="331" name="手繪多邊形: 圖案 330">
                    <a:extLst>
                      <a:ext uri="{FF2B5EF4-FFF2-40B4-BE49-F238E27FC236}">
                        <a16:creationId xmlns:a16="http://schemas.microsoft.com/office/drawing/2014/main" id="{C393A3E6-52F6-4A4B-97C5-9B410BA172ED}"/>
                      </a:ext>
                    </a:extLst>
                  </p:cNvPr>
                  <p:cNvSpPr/>
                  <p:nvPr/>
                </p:nvSpPr>
                <p:spPr>
                  <a:xfrm>
                    <a:off x="9954462" y="4449028"/>
                    <a:ext cx="230143" cy="19412"/>
                  </a:xfrm>
                  <a:custGeom>
                    <a:avLst/>
                    <a:gdLst>
                      <a:gd name="connsiteX0" fmla="*/ 0 w 104775"/>
                      <a:gd name="connsiteY0" fmla="*/ 0 h 0"/>
                      <a:gd name="connsiteX1" fmla="*/ 105632 w 104775"/>
                      <a:gd name="connsiteY1" fmla="*/ 0 h 0"/>
                    </a:gdLst>
                    <a:ahLst/>
                    <a:cxnLst>
                      <a:cxn ang="0">
                        <a:pos x="connsiteX0" y="connsiteY0"/>
                      </a:cxn>
                      <a:cxn ang="0">
                        <a:pos x="connsiteX1" y="connsiteY1"/>
                      </a:cxn>
                    </a:cxnLst>
                    <a:rect l="l" t="t" r="r" b="b"/>
                    <a:pathLst>
                      <a:path w="104775">
                        <a:moveTo>
                          <a:pt x="0" y="0"/>
                        </a:moveTo>
                        <a:lnTo>
                          <a:pt x="105632" y="0"/>
                        </a:lnTo>
                      </a:path>
                    </a:pathLst>
                  </a:custGeom>
                  <a:ln w="12700" cap="flat">
                    <a:solidFill>
                      <a:srgbClr val="213963"/>
                    </a:solidFill>
                    <a:prstDash val="solid"/>
                    <a:miter/>
                  </a:ln>
                </p:spPr>
                <p:txBody>
                  <a:bodyPr rtlCol="0" anchor="ctr"/>
                  <a:lstStyle/>
                  <a:p>
                    <a:endParaRPr lang="zh-TW" altLang="en-US"/>
                  </a:p>
                </p:txBody>
              </p:sp>
              <p:sp>
                <p:nvSpPr>
                  <p:cNvPr id="332" name="手繪多邊形: 圖案 331">
                    <a:extLst>
                      <a:ext uri="{FF2B5EF4-FFF2-40B4-BE49-F238E27FC236}">
                        <a16:creationId xmlns:a16="http://schemas.microsoft.com/office/drawing/2014/main" id="{9082DA29-FA23-4DBA-B7E1-8CCEEF16175C}"/>
                      </a:ext>
                    </a:extLst>
                  </p:cNvPr>
                  <p:cNvSpPr/>
                  <p:nvPr/>
                </p:nvSpPr>
                <p:spPr>
                  <a:xfrm>
                    <a:off x="9990945" y="4403021"/>
                    <a:ext cx="41844" cy="19412"/>
                  </a:xfrm>
                  <a:custGeom>
                    <a:avLst/>
                    <a:gdLst>
                      <a:gd name="connsiteX0" fmla="*/ 0 w 19050"/>
                      <a:gd name="connsiteY0" fmla="*/ 0 h 0"/>
                      <a:gd name="connsiteX1" fmla="*/ 25432 w 19050"/>
                      <a:gd name="connsiteY1" fmla="*/ 0 h 0"/>
                    </a:gdLst>
                    <a:ahLst/>
                    <a:cxnLst>
                      <a:cxn ang="0">
                        <a:pos x="connsiteX0" y="connsiteY0"/>
                      </a:cxn>
                      <a:cxn ang="0">
                        <a:pos x="connsiteX1" y="connsiteY1"/>
                      </a:cxn>
                    </a:cxnLst>
                    <a:rect l="l" t="t" r="r" b="b"/>
                    <a:pathLst>
                      <a:path w="19050">
                        <a:moveTo>
                          <a:pt x="0" y="0"/>
                        </a:moveTo>
                        <a:lnTo>
                          <a:pt x="25432" y="0"/>
                        </a:lnTo>
                      </a:path>
                    </a:pathLst>
                  </a:custGeom>
                  <a:ln w="12700" cap="rnd">
                    <a:solidFill>
                      <a:srgbClr val="213963"/>
                    </a:solidFill>
                    <a:prstDash val="solid"/>
                    <a:round/>
                  </a:ln>
                </p:spPr>
                <p:txBody>
                  <a:bodyPr rtlCol="0" anchor="ctr"/>
                  <a:lstStyle/>
                  <a:p>
                    <a:endParaRPr lang="zh-TW" altLang="en-US"/>
                  </a:p>
                </p:txBody>
              </p:sp>
              <p:sp>
                <p:nvSpPr>
                  <p:cNvPr id="333" name="橢圓 332">
                    <a:extLst>
                      <a:ext uri="{FF2B5EF4-FFF2-40B4-BE49-F238E27FC236}">
                        <a16:creationId xmlns:a16="http://schemas.microsoft.com/office/drawing/2014/main" id="{3E2E7787-1407-4730-99E0-78574934DC12}"/>
                      </a:ext>
                    </a:extLst>
                  </p:cNvPr>
                  <p:cNvSpPr/>
                  <p:nvPr/>
                </p:nvSpPr>
                <p:spPr>
                  <a:xfrm>
                    <a:off x="10041775" y="4627606"/>
                    <a:ext cx="46924" cy="43539"/>
                  </a:xfrm>
                  <a:prstGeom prst="ellipse">
                    <a:avLst/>
                  </a:prstGeom>
                  <a:solidFill>
                    <a:srgbClr val="213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26" name="橢圓 325">
                  <a:extLst>
                    <a:ext uri="{FF2B5EF4-FFF2-40B4-BE49-F238E27FC236}">
                      <a16:creationId xmlns:a16="http://schemas.microsoft.com/office/drawing/2014/main" id="{84294B1F-7098-4A47-B8CC-EFDEBCC7EE6E}"/>
                    </a:ext>
                  </a:extLst>
                </p:cNvPr>
                <p:cNvSpPr/>
                <p:nvPr/>
              </p:nvSpPr>
              <p:spPr>
                <a:xfrm>
                  <a:off x="8652529" y="3206821"/>
                  <a:ext cx="215569" cy="201520"/>
                </a:xfrm>
                <a:prstGeom prst="ellipse">
                  <a:avLst/>
                </a:prstGeom>
                <a:solidFill>
                  <a:schemeClr val="bg1"/>
                </a:solidFill>
                <a:ln w="38100">
                  <a:solidFill>
                    <a:srgbClr val="213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7" name="手繪多邊形: 圖案 326">
                  <a:extLst>
                    <a:ext uri="{FF2B5EF4-FFF2-40B4-BE49-F238E27FC236}">
                      <a16:creationId xmlns:a16="http://schemas.microsoft.com/office/drawing/2014/main" id="{98980451-D61C-4623-BD95-BE374F176C8F}"/>
                    </a:ext>
                  </a:extLst>
                </p:cNvPr>
                <p:cNvSpPr/>
                <p:nvPr/>
              </p:nvSpPr>
              <p:spPr>
                <a:xfrm>
                  <a:off x="8606400" y="3428473"/>
                  <a:ext cx="325762" cy="344251"/>
                </a:xfrm>
                <a:custGeom>
                  <a:avLst/>
                  <a:gdLst>
                    <a:gd name="connsiteX0" fmla="*/ 196244 w 392488"/>
                    <a:gd name="connsiteY0" fmla="*/ 0 h 562952"/>
                    <a:gd name="connsiteX1" fmla="*/ 388501 w 392488"/>
                    <a:gd name="connsiteY1" fmla="*/ 156694 h 562952"/>
                    <a:gd name="connsiteX2" fmla="*/ 390451 w 392488"/>
                    <a:gd name="connsiteY2" fmla="*/ 176040 h 562952"/>
                    <a:gd name="connsiteX3" fmla="*/ 392487 w 392488"/>
                    <a:gd name="connsiteY3" fmla="*/ 186123 h 562952"/>
                    <a:gd name="connsiteX4" fmla="*/ 392487 w 392488"/>
                    <a:gd name="connsiteY4" fmla="*/ 196234 h 562952"/>
                    <a:gd name="connsiteX5" fmla="*/ 392488 w 392488"/>
                    <a:gd name="connsiteY5" fmla="*/ 196244 h 562952"/>
                    <a:gd name="connsiteX6" fmla="*/ 392487 w 392488"/>
                    <a:gd name="connsiteY6" fmla="*/ 246002 h 562952"/>
                    <a:gd name="connsiteX7" fmla="*/ 392487 w 392488"/>
                    <a:gd name="connsiteY7" fmla="*/ 497536 h 562952"/>
                    <a:gd name="connsiteX8" fmla="*/ 327071 w 392488"/>
                    <a:gd name="connsiteY8" fmla="*/ 562952 h 562952"/>
                    <a:gd name="connsiteX9" fmla="*/ 65416 w 392488"/>
                    <a:gd name="connsiteY9" fmla="*/ 562952 h 562952"/>
                    <a:gd name="connsiteX10" fmla="*/ 0 w 392488"/>
                    <a:gd name="connsiteY10" fmla="*/ 497536 h 562952"/>
                    <a:gd name="connsiteX11" fmla="*/ 0 w 392488"/>
                    <a:gd name="connsiteY11" fmla="*/ 246001 h 562952"/>
                    <a:gd name="connsiteX12" fmla="*/ 0 w 392488"/>
                    <a:gd name="connsiteY12" fmla="*/ 196244 h 562952"/>
                    <a:gd name="connsiteX13" fmla="*/ 0 w 392488"/>
                    <a:gd name="connsiteY13" fmla="*/ 186123 h 562952"/>
                    <a:gd name="connsiteX14" fmla="*/ 2038 w 392488"/>
                    <a:gd name="connsiteY14" fmla="*/ 176030 h 562952"/>
                    <a:gd name="connsiteX15" fmla="*/ 3987 w 392488"/>
                    <a:gd name="connsiteY15" fmla="*/ 156694 h 562952"/>
                    <a:gd name="connsiteX16" fmla="*/ 196244 w 392488"/>
                    <a:gd name="connsiteY16" fmla="*/ 0 h 56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488" h="562952">
                      <a:moveTo>
                        <a:pt x="196244" y="0"/>
                      </a:moveTo>
                      <a:cubicBezTo>
                        <a:pt x="291079" y="0"/>
                        <a:pt x="370202" y="67269"/>
                        <a:pt x="388501" y="156694"/>
                      </a:cubicBezTo>
                      <a:lnTo>
                        <a:pt x="390451" y="176040"/>
                      </a:lnTo>
                      <a:lnTo>
                        <a:pt x="392487" y="186123"/>
                      </a:lnTo>
                      <a:lnTo>
                        <a:pt x="392487" y="196234"/>
                      </a:lnTo>
                      <a:lnTo>
                        <a:pt x="392488" y="196244"/>
                      </a:lnTo>
                      <a:cubicBezTo>
                        <a:pt x="392488" y="212830"/>
                        <a:pt x="392487" y="229416"/>
                        <a:pt x="392487" y="246002"/>
                      </a:cubicBezTo>
                      <a:lnTo>
                        <a:pt x="392487" y="497536"/>
                      </a:lnTo>
                      <a:cubicBezTo>
                        <a:pt x="392487" y="533664"/>
                        <a:pt x="363199" y="562952"/>
                        <a:pt x="327071" y="562952"/>
                      </a:cubicBezTo>
                      <a:lnTo>
                        <a:pt x="65416" y="562952"/>
                      </a:lnTo>
                      <a:cubicBezTo>
                        <a:pt x="29288" y="562952"/>
                        <a:pt x="0" y="533664"/>
                        <a:pt x="0" y="497536"/>
                      </a:cubicBezTo>
                      <a:lnTo>
                        <a:pt x="0" y="246001"/>
                      </a:lnTo>
                      <a:lnTo>
                        <a:pt x="0" y="196244"/>
                      </a:lnTo>
                      <a:lnTo>
                        <a:pt x="0" y="186123"/>
                      </a:lnTo>
                      <a:lnTo>
                        <a:pt x="2038" y="176030"/>
                      </a:lnTo>
                      <a:lnTo>
                        <a:pt x="3987" y="156694"/>
                      </a:lnTo>
                      <a:cubicBezTo>
                        <a:pt x="22286" y="67269"/>
                        <a:pt x="101409" y="0"/>
                        <a:pt x="196244" y="0"/>
                      </a:cubicBezTo>
                      <a:close/>
                    </a:path>
                  </a:pathLst>
                </a:custGeom>
                <a:solidFill>
                  <a:schemeClr val="bg1"/>
                </a:solidFill>
                <a:ln w="38100">
                  <a:solidFill>
                    <a:srgbClr val="213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grpSp>
          <p:nvGrpSpPr>
            <p:cNvPr id="8" name="群組 7">
              <a:extLst>
                <a:ext uri="{FF2B5EF4-FFF2-40B4-BE49-F238E27FC236}">
                  <a16:creationId xmlns:a16="http://schemas.microsoft.com/office/drawing/2014/main" id="{587ABD8B-76DE-4195-AF27-BFE8B8CD6571}"/>
                </a:ext>
              </a:extLst>
            </p:cNvPr>
            <p:cNvGrpSpPr/>
            <p:nvPr/>
          </p:nvGrpSpPr>
          <p:grpSpPr>
            <a:xfrm>
              <a:off x="6042853" y="1905000"/>
              <a:ext cx="976330" cy="335780"/>
              <a:chOff x="6042853" y="1905000"/>
              <a:chExt cx="976330" cy="335780"/>
            </a:xfrm>
          </p:grpSpPr>
          <p:grpSp>
            <p:nvGrpSpPr>
              <p:cNvPr id="531" name="群組 530">
                <a:extLst>
                  <a:ext uri="{FF2B5EF4-FFF2-40B4-BE49-F238E27FC236}">
                    <a16:creationId xmlns:a16="http://schemas.microsoft.com/office/drawing/2014/main" id="{893C77CE-55E7-495A-BB4C-CC183E5E5161}"/>
                  </a:ext>
                </a:extLst>
              </p:cNvPr>
              <p:cNvGrpSpPr/>
              <p:nvPr/>
            </p:nvGrpSpPr>
            <p:grpSpPr>
              <a:xfrm>
                <a:off x="6042853" y="2081111"/>
                <a:ext cx="976330" cy="159669"/>
                <a:chOff x="386161" y="2236820"/>
                <a:chExt cx="1668507" cy="272868"/>
              </a:xfrm>
            </p:grpSpPr>
            <p:sp>
              <p:nvSpPr>
                <p:cNvPr id="532" name="矩形: 圓角 531">
                  <a:extLst>
                    <a:ext uri="{FF2B5EF4-FFF2-40B4-BE49-F238E27FC236}">
                      <a16:creationId xmlns:a16="http://schemas.microsoft.com/office/drawing/2014/main" id="{15497689-FDDF-4A22-8626-C3C5B5C0303C}"/>
                    </a:ext>
                  </a:extLst>
                </p:cNvPr>
                <p:cNvSpPr/>
                <p:nvPr/>
              </p:nvSpPr>
              <p:spPr>
                <a:xfrm>
                  <a:off x="386161" y="2236820"/>
                  <a:ext cx="1668507" cy="272868"/>
                </a:xfrm>
                <a:prstGeom prst="roundRect">
                  <a:avLst/>
                </a:prstGeom>
                <a:solidFill>
                  <a:schemeClr val="bg1">
                    <a:lumMod val="95000"/>
                  </a:schemeClr>
                </a:solidFill>
                <a:ln w="22225">
                  <a:solidFill>
                    <a:srgbClr val="213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533" name="群組 532">
                  <a:extLst>
                    <a:ext uri="{FF2B5EF4-FFF2-40B4-BE49-F238E27FC236}">
                      <a16:creationId xmlns:a16="http://schemas.microsoft.com/office/drawing/2014/main" id="{D31D6C88-30B9-42A3-891B-A020A796B622}"/>
                    </a:ext>
                  </a:extLst>
                </p:cNvPr>
                <p:cNvGrpSpPr/>
                <p:nvPr/>
              </p:nvGrpSpPr>
              <p:grpSpPr>
                <a:xfrm>
                  <a:off x="681246" y="2307715"/>
                  <a:ext cx="1309669" cy="138578"/>
                  <a:chOff x="681246" y="2307715"/>
                  <a:chExt cx="1309669" cy="138578"/>
                </a:xfrm>
              </p:grpSpPr>
              <p:grpSp>
                <p:nvGrpSpPr>
                  <p:cNvPr id="539" name="群組 538">
                    <a:extLst>
                      <a:ext uri="{FF2B5EF4-FFF2-40B4-BE49-F238E27FC236}">
                        <a16:creationId xmlns:a16="http://schemas.microsoft.com/office/drawing/2014/main" id="{C931CC1D-ADC7-4592-A3AA-137DA2C11E62}"/>
                      </a:ext>
                    </a:extLst>
                  </p:cNvPr>
                  <p:cNvGrpSpPr/>
                  <p:nvPr/>
                </p:nvGrpSpPr>
                <p:grpSpPr>
                  <a:xfrm>
                    <a:off x="681246" y="2309496"/>
                    <a:ext cx="586528" cy="136797"/>
                    <a:chOff x="440806" y="2309492"/>
                    <a:chExt cx="586528" cy="178933"/>
                  </a:xfrm>
                </p:grpSpPr>
                <p:sp>
                  <p:nvSpPr>
                    <p:cNvPr id="544" name="矩形 543">
                      <a:extLst>
                        <a:ext uri="{FF2B5EF4-FFF2-40B4-BE49-F238E27FC236}">
                          <a16:creationId xmlns:a16="http://schemas.microsoft.com/office/drawing/2014/main" id="{D7F8891B-E918-41AF-84A6-9596741A0FD2}"/>
                        </a:ext>
                      </a:extLst>
                    </p:cNvPr>
                    <p:cNvSpPr/>
                    <p:nvPr/>
                  </p:nvSpPr>
                  <p:spPr>
                    <a:xfrm>
                      <a:off x="440806" y="2309492"/>
                      <a:ext cx="586528" cy="67780"/>
                    </a:xfrm>
                    <a:prstGeom prst="rect">
                      <a:avLst/>
                    </a:prstGeom>
                    <a:solidFill>
                      <a:srgbClr val="213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5" name="矩形 544">
                      <a:extLst>
                        <a:ext uri="{FF2B5EF4-FFF2-40B4-BE49-F238E27FC236}">
                          <a16:creationId xmlns:a16="http://schemas.microsoft.com/office/drawing/2014/main" id="{3E2A6949-4E46-4FC5-B4DE-B316B93FEE0B}"/>
                        </a:ext>
                      </a:extLst>
                    </p:cNvPr>
                    <p:cNvSpPr/>
                    <p:nvPr/>
                  </p:nvSpPr>
                  <p:spPr>
                    <a:xfrm>
                      <a:off x="440806" y="2420645"/>
                      <a:ext cx="586528" cy="67780"/>
                    </a:xfrm>
                    <a:prstGeom prst="rect">
                      <a:avLst/>
                    </a:prstGeom>
                    <a:solidFill>
                      <a:srgbClr val="213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540" name="群組 539">
                    <a:extLst>
                      <a:ext uri="{FF2B5EF4-FFF2-40B4-BE49-F238E27FC236}">
                        <a16:creationId xmlns:a16="http://schemas.microsoft.com/office/drawing/2014/main" id="{C092E0B3-CA4D-478D-A2CA-81E51FAB1A67}"/>
                      </a:ext>
                    </a:extLst>
                  </p:cNvPr>
                  <p:cNvGrpSpPr/>
                  <p:nvPr/>
                </p:nvGrpSpPr>
                <p:grpSpPr>
                  <a:xfrm>
                    <a:off x="1404387" y="2309492"/>
                    <a:ext cx="586528" cy="136799"/>
                    <a:chOff x="1371600" y="2309492"/>
                    <a:chExt cx="586528" cy="178936"/>
                  </a:xfrm>
                </p:grpSpPr>
                <p:sp>
                  <p:nvSpPr>
                    <p:cNvPr id="542" name="矩形 541">
                      <a:extLst>
                        <a:ext uri="{FF2B5EF4-FFF2-40B4-BE49-F238E27FC236}">
                          <a16:creationId xmlns:a16="http://schemas.microsoft.com/office/drawing/2014/main" id="{5996F5F9-BF03-48E4-959B-2302BDDBA4EB}"/>
                        </a:ext>
                      </a:extLst>
                    </p:cNvPr>
                    <p:cNvSpPr/>
                    <p:nvPr/>
                  </p:nvSpPr>
                  <p:spPr>
                    <a:xfrm>
                      <a:off x="1371600" y="2309492"/>
                      <a:ext cx="586528" cy="67780"/>
                    </a:xfrm>
                    <a:prstGeom prst="rect">
                      <a:avLst/>
                    </a:prstGeom>
                    <a:solidFill>
                      <a:srgbClr val="213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3" name="矩形 542">
                      <a:extLst>
                        <a:ext uri="{FF2B5EF4-FFF2-40B4-BE49-F238E27FC236}">
                          <a16:creationId xmlns:a16="http://schemas.microsoft.com/office/drawing/2014/main" id="{0C1DCBE0-9ECF-4420-97F8-D1AD8FBE4CC3}"/>
                        </a:ext>
                      </a:extLst>
                    </p:cNvPr>
                    <p:cNvSpPr/>
                    <p:nvPr/>
                  </p:nvSpPr>
                  <p:spPr>
                    <a:xfrm>
                      <a:off x="1371600" y="2420648"/>
                      <a:ext cx="586528" cy="67780"/>
                    </a:xfrm>
                    <a:prstGeom prst="rect">
                      <a:avLst/>
                    </a:prstGeom>
                    <a:solidFill>
                      <a:srgbClr val="213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541" name="矩形 540">
                    <a:extLst>
                      <a:ext uri="{FF2B5EF4-FFF2-40B4-BE49-F238E27FC236}">
                        <a16:creationId xmlns:a16="http://schemas.microsoft.com/office/drawing/2014/main" id="{DD970939-B637-4D51-8CB1-DE6D03949ADB}"/>
                      </a:ext>
                    </a:extLst>
                  </p:cNvPr>
                  <p:cNvSpPr/>
                  <p:nvPr/>
                </p:nvSpPr>
                <p:spPr>
                  <a:xfrm>
                    <a:off x="1313221" y="2307715"/>
                    <a:ext cx="45719" cy="138575"/>
                  </a:xfrm>
                  <a:prstGeom prst="rect">
                    <a:avLst/>
                  </a:prstGeom>
                  <a:solidFill>
                    <a:srgbClr val="213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534" name="群組 533">
                  <a:extLst>
                    <a:ext uri="{FF2B5EF4-FFF2-40B4-BE49-F238E27FC236}">
                      <a16:creationId xmlns:a16="http://schemas.microsoft.com/office/drawing/2014/main" id="{782D2EEC-8DDD-4D4E-BCF7-F98279C43EDA}"/>
                    </a:ext>
                  </a:extLst>
                </p:cNvPr>
                <p:cNvGrpSpPr/>
                <p:nvPr/>
              </p:nvGrpSpPr>
              <p:grpSpPr>
                <a:xfrm>
                  <a:off x="464790" y="2302894"/>
                  <a:ext cx="148756" cy="148756"/>
                  <a:chOff x="421074" y="2324752"/>
                  <a:chExt cx="148756" cy="148756"/>
                </a:xfrm>
              </p:grpSpPr>
              <p:sp>
                <p:nvSpPr>
                  <p:cNvPr id="535" name="橢圓 534">
                    <a:extLst>
                      <a:ext uri="{FF2B5EF4-FFF2-40B4-BE49-F238E27FC236}">
                        <a16:creationId xmlns:a16="http://schemas.microsoft.com/office/drawing/2014/main" id="{8E469017-D766-4DD7-AA58-8C0DE97DBC39}"/>
                      </a:ext>
                    </a:extLst>
                  </p:cNvPr>
                  <p:cNvSpPr/>
                  <p:nvPr/>
                </p:nvSpPr>
                <p:spPr>
                  <a:xfrm>
                    <a:off x="421074" y="2324752"/>
                    <a:ext cx="148756" cy="1487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536" name="群組 535">
                    <a:extLst>
                      <a:ext uri="{FF2B5EF4-FFF2-40B4-BE49-F238E27FC236}">
                        <a16:creationId xmlns:a16="http://schemas.microsoft.com/office/drawing/2014/main" id="{EAD43CE0-CAD8-494A-9469-AAFB2740F967}"/>
                      </a:ext>
                    </a:extLst>
                  </p:cNvPr>
                  <p:cNvGrpSpPr/>
                  <p:nvPr/>
                </p:nvGrpSpPr>
                <p:grpSpPr>
                  <a:xfrm>
                    <a:off x="441407" y="2347628"/>
                    <a:ext cx="110584" cy="110584"/>
                    <a:chOff x="408768" y="2757596"/>
                    <a:chExt cx="216000" cy="216000"/>
                  </a:xfrm>
                </p:grpSpPr>
                <p:sp>
                  <p:nvSpPr>
                    <p:cNvPr id="537" name="拱形 536">
                      <a:extLst>
                        <a:ext uri="{FF2B5EF4-FFF2-40B4-BE49-F238E27FC236}">
                          <a16:creationId xmlns:a16="http://schemas.microsoft.com/office/drawing/2014/main" id="{64B7D4D8-0D68-4A7E-AA73-3CD929808B75}"/>
                        </a:ext>
                      </a:extLst>
                    </p:cNvPr>
                    <p:cNvSpPr/>
                    <p:nvPr/>
                  </p:nvSpPr>
                  <p:spPr>
                    <a:xfrm rot="15156010">
                      <a:off x="408768" y="2757596"/>
                      <a:ext cx="216000" cy="216000"/>
                    </a:xfrm>
                    <a:prstGeom prst="blockArc">
                      <a:avLst>
                        <a:gd name="adj1" fmla="val 3102590"/>
                        <a:gd name="adj2" fmla="val 21005193"/>
                        <a:gd name="adj3" fmla="val 17375"/>
                      </a:avLst>
                    </a:prstGeom>
                    <a:solidFill>
                      <a:srgbClr val="213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cxnSp>
                  <p:nvCxnSpPr>
                    <p:cNvPr id="538" name="直線接點 537">
                      <a:extLst>
                        <a:ext uri="{FF2B5EF4-FFF2-40B4-BE49-F238E27FC236}">
                          <a16:creationId xmlns:a16="http://schemas.microsoft.com/office/drawing/2014/main" id="{1D4B722A-AFEE-4192-8032-F9C7B3407709}"/>
                        </a:ext>
                      </a:extLst>
                    </p:cNvPr>
                    <p:cNvCxnSpPr/>
                    <p:nvPr/>
                  </p:nvCxnSpPr>
                  <p:spPr>
                    <a:xfrm>
                      <a:off x="520953" y="2768701"/>
                      <a:ext cx="0" cy="109291"/>
                    </a:xfrm>
                    <a:prstGeom prst="line">
                      <a:avLst/>
                    </a:prstGeom>
                    <a:ln w="12700">
                      <a:solidFill>
                        <a:srgbClr val="213963"/>
                      </a:solidFill>
                    </a:ln>
                  </p:spPr>
                  <p:style>
                    <a:lnRef idx="1">
                      <a:schemeClr val="accent1"/>
                    </a:lnRef>
                    <a:fillRef idx="0">
                      <a:schemeClr val="accent1"/>
                    </a:fillRef>
                    <a:effectRef idx="0">
                      <a:schemeClr val="accent1"/>
                    </a:effectRef>
                    <a:fontRef idx="minor">
                      <a:schemeClr val="tx1"/>
                    </a:fontRef>
                  </p:style>
                </p:cxnSp>
              </p:grpSp>
            </p:grpSp>
          </p:grpSp>
          <p:grpSp>
            <p:nvGrpSpPr>
              <p:cNvPr id="349" name="群組 348">
                <a:extLst>
                  <a:ext uri="{FF2B5EF4-FFF2-40B4-BE49-F238E27FC236}">
                    <a16:creationId xmlns:a16="http://schemas.microsoft.com/office/drawing/2014/main" id="{AFF2E61F-7282-4B40-9697-F4F1BD94E484}"/>
                  </a:ext>
                </a:extLst>
              </p:cNvPr>
              <p:cNvGrpSpPr/>
              <p:nvPr/>
            </p:nvGrpSpPr>
            <p:grpSpPr>
              <a:xfrm>
                <a:off x="6042853" y="1905000"/>
                <a:ext cx="976330" cy="159669"/>
                <a:chOff x="386161" y="2236820"/>
                <a:chExt cx="1668507" cy="272868"/>
              </a:xfrm>
            </p:grpSpPr>
            <p:sp>
              <p:nvSpPr>
                <p:cNvPr id="350" name="矩形: 圓角 349">
                  <a:extLst>
                    <a:ext uri="{FF2B5EF4-FFF2-40B4-BE49-F238E27FC236}">
                      <a16:creationId xmlns:a16="http://schemas.microsoft.com/office/drawing/2014/main" id="{D3262BD0-ECAF-4AC8-94EC-A7A8F78463FD}"/>
                    </a:ext>
                  </a:extLst>
                </p:cNvPr>
                <p:cNvSpPr/>
                <p:nvPr/>
              </p:nvSpPr>
              <p:spPr>
                <a:xfrm>
                  <a:off x="386161" y="2236820"/>
                  <a:ext cx="1668507" cy="272868"/>
                </a:xfrm>
                <a:prstGeom prst="roundRect">
                  <a:avLst/>
                </a:prstGeom>
                <a:solidFill>
                  <a:schemeClr val="bg1">
                    <a:lumMod val="95000"/>
                  </a:schemeClr>
                </a:solidFill>
                <a:ln w="22225">
                  <a:solidFill>
                    <a:srgbClr val="213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51" name="群組 350">
                  <a:extLst>
                    <a:ext uri="{FF2B5EF4-FFF2-40B4-BE49-F238E27FC236}">
                      <a16:creationId xmlns:a16="http://schemas.microsoft.com/office/drawing/2014/main" id="{342E66E7-74FB-4C87-B4B2-289941EB0014}"/>
                    </a:ext>
                  </a:extLst>
                </p:cNvPr>
                <p:cNvGrpSpPr/>
                <p:nvPr/>
              </p:nvGrpSpPr>
              <p:grpSpPr>
                <a:xfrm>
                  <a:off x="681246" y="2307715"/>
                  <a:ext cx="1309669" cy="138578"/>
                  <a:chOff x="681246" y="2307715"/>
                  <a:chExt cx="1309669" cy="138578"/>
                </a:xfrm>
              </p:grpSpPr>
              <p:grpSp>
                <p:nvGrpSpPr>
                  <p:cNvPr id="357" name="群組 356">
                    <a:extLst>
                      <a:ext uri="{FF2B5EF4-FFF2-40B4-BE49-F238E27FC236}">
                        <a16:creationId xmlns:a16="http://schemas.microsoft.com/office/drawing/2014/main" id="{DEEE4D78-18B9-4586-A3E1-8C198C777F1A}"/>
                      </a:ext>
                    </a:extLst>
                  </p:cNvPr>
                  <p:cNvGrpSpPr/>
                  <p:nvPr/>
                </p:nvGrpSpPr>
                <p:grpSpPr>
                  <a:xfrm>
                    <a:off x="681246" y="2309496"/>
                    <a:ext cx="586528" cy="136797"/>
                    <a:chOff x="440806" y="2309492"/>
                    <a:chExt cx="586528" cy="178933"/>
                  </a:xfrm>
                </p:grpSpPr>
                <p:sp>
                  <p:nvSpPr>
                    <p:cNvPr id="362" name="矩形 361">
                      <a:extLst>
                        <a:ext uri="{FF2B5EF4-FFF2-40B4-BE49-F238E27FC236}">
                          <a16:creationId xmlns:a16="http://schemas.microsoft.com/office/drawing/2014/main" id="{F06B8A5D-3C2A-4A80-9CDB-1BAE0B95E5C4}"/>
                        </a:ext>
                      </a:extLst>
                    </p:cNvPr>
                    <p:cNvSpPr/>
                    <p:nvPr/>
                  </p:nvSpPr>
                  <p:spPr>
                    <a:xfrm>
                      <a:off x="440806" y="2309492"/>
                      <a:ext cx="586528" cy="67780"/>
                    </a:xfrm>
                    <a:prstGeom prst="rect">
                      <a:avLst/>
                    </a:prstGeom>
                    <a:solidFill>
                      <a:srgbClr val="213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3" name="矩形 362">
                      <a:extLst>
                        <a:ext uri="{FF2B5EF4-FFF2-40B4-BE49-F238E27FC236}">
                          <a16:creationId xmlns:a16="http://schemas.microsoft.com/office/drawing/2014/main" id="{453607BF-F928-45B1-AE75-827A340505BE}"/>
                        </a:ext>
                      </a:extLst>
                    </p:cNvPr>
                    <p:cNvSpPr/>
                    <p:nvPr/>
                  </p:nvSpPr>
                  <p:spPr>
                    <a:xfrm>
                      <a:off x="440806" y="2420645"/>
                      <a:ext cx="586528" cy="67780"/>
                    </a:xfrm>
                    <a:prstGeom prst="rect">
                      <a:avLst/>
                    </a:prstGeom>
                    <a:solidFill>
                      <a:srgbClr val="213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358" name="群組 357">
                    <a:extLst>
                      <a:ext uri="{FF2B5EF4-FFF2-40B4-BE49-F238E27FC236}">
                        <a16:creationId xmlns:a16="http://schemas.microsoft.com/office/drawing/2014/main" id="{A161AAA3-557A-46ED-93A9-FBA5273BA7B2}"/>
                      </a:ext>
                    </a:extLst>
                  </p:cNvPr>
                  <p:cNvGrpSpPr/>
                  <p:nvPr/>
                </p:nvGrpSpPr>
                <p:grpSpPr>
                  <a:xfrm>
                    <a:off x="1404387" y="2309492"/>
                    <a:ext cx="586528" cy="136799"/>
                    <a:chOff x="1371600" y="2309492"/>
                    <a:chExt cx="586528" cy="178936"/>
                  </a:xfrm>
                </p:grpSpPr>
                <p:sp>
                  <p:nvSpPr>
                    <p:cNvPr id="360" name="矩形 359">
                      <a:extLst>
                        <a:ext uri="{FF2B5EF4-FFF2-40B4-BE49-F238E27FC236}">
                          <a16:creationId xmlns:a16="http://schemas.microsoft.com/office/drawing/2014/main" id="{A0995C27-ABE4-4DF7-9891-0AA8A4DA9601}"/>
                        </a:ext>
                      </a:extLst>
                    </p:cNvPr>
                    <p:cNvSpPr/>
                    <p:nvPr/>
                  </p:nvSpPr>
                  <p:spPr>
                    <a:xfrm>
                      <a:off x="1371600" y="2309492"/>
                      <a:ext cx="586528" cy="67780"/>
                    </a:xfrm>
                    <a:prstGeom prst="rect">
                      <a:avLst/>
                    </a:prstGeom>
                    <a:solidFill>
                      <a:srgbClr val="213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1" name="矩形 360">
                      <a:extLst>
                        <a:ext uri="{FF2B5EF4-FFF2-40B4-BE49-F238E27FC236}">
                          <a16:creationId xmlns:a16="http://schemas.microsoft.com/office/drawing/2014/main" id="{8A295F2E-1066-4B6A-A5F0-697A112F526F}"/>
                        </a:ext>
                      </a:extLst>
                    </p:cNvPr>
                    <p:cNvSpPr/>
                    <p:nvPr/>
                  </p:nvSpPr>
                  <p:spPr>
                    <a:xfrm>
                      <a:off x="1371600" y="2420648"/>
                      <a:ext cx="586528" cy="67780"/>
                    </a:xfrm>
                    <a:prstGeom prst="rect">
                      <a:avLst/>
                    </a:prstGeom>
                    <a:solidFill>
                      <a:srgbClr val="213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59" name="矩形 358">
                    <a:extLst>
                      <a:ext uri="{FF2B5EF4-FFF2-40B4-BE49-F238E27FC236}">
                        <a16:creationId xmlns:a16="http://schemas.microsoft.com/office/drawing/2014/main" id="{6F2CF950-A4B5-4A55-9ADE-E0842B90D40B}"/>
                      </a:ext>
                    </a:extLst>
                  </p:cNvPr>
                  <p:cNvSpPr/>
                  <p:nvPr/>
                </p:nvSpPr>
                <p:spPr>
                  <a:xfrm>
                    <a:off x="1313221" y="2307715"/>
                    <a:ext cx="45719" cy="138575"/>
                  </a:xfrm>
                  <a:prstGeom prst="rect">
                    <a:avLst/>
                  </a:prstGeom>
                  <a:solidFill>
                    <a:srgbClr val="213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352" name="群組 351">
                  <a:extLst>
                    <a:ext uri="{FF2B5EF4-FFF2-40B4-BE49-F238E27FC236}">
                      <a16:creationId xmlns:a16="http://schemas.microsoft.com/office/drawing/2014/main" id="{FE1252D2-C09B-4622-B81A-B93E88534208}"/>
                    </a:ext>
                  </a:extLst>
                </p:cNvPr>
                <p:cNvGrpSpPr/>
                <p:nvPr/>
              </p:nvGrpSpPr>
              <p:grpSpPr>
                <a:xfrm>
                  <a:off x="464790" y="2302894"/>
                  <a:ext cx="148756" cy="148756"/>
                  <a:chOff x="421074" y="2324752"/>
                  <a:chExt cx="148756" cy="148756"/>
                </a:xfrm>
              </p:grpSpPr>
              <p:sp>
                <p:nvSpPr>
                  <p:cNvPr id="353" name="橢圓 352">
                    <a:extLst>
                      <a:ext uri="{FF2B5EF4-FFF2-40B4-BE49-F238E27FC236}">
                        <a16:creationId xmlns:a16="http://schemas.microsoft.com/office/drawing/2014/main" id="{E00A418E-B1B7-410D-B184-A3F86EA9F1A5}"/>
                      </a:ext>
                    </a:extLst>
                  </p:cNvPr>
                  <p:cNvSpPr/>
                  <p:nvPr/>
                </p:nvSpPr>
                <p:spPr>
                  <a:xfrm>
                    <a:off x="421074" y="2324752"/>
                    <a:ext cx="148756" cy="1487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54" name="群組 353">
                    <a:extLst>
                      <a:ext uri="{FF2B5EF4-FFF2-40B4-BE49-F238E27FC236}">
                        <a16:creationId xmlns:a16="http://schemas.microsoft.com/office/drawing/2014/main" id="{E7E290A2-65BA-40B8-BE31-6A49D6179C3D}"/>
                      </a:ext>
                    </a:extLst>
                  </p:cNvPr>
                  <p:cNvGrpSpPr/>
                  <p:nvPr/>
                </p:nvGrpSpPr>
                <p:grpSpPr>
                  <a:xfrm>
                    <a:off x="441407" y="2347628"/>
                    <a:ext cx="110584" cy="110584"/>
                    <a:chOff x="408768" y="2757596"/>
                    <a:chExt cx="216000" cy="216000"/>
                  </a:xfrm>
                </p:grpSpPr>
                <p:sp>
                  <p:nvSpPr>
                    <p:cNvPr id="355" name="拱形 354">
                      <a:extLst>
                        <a:ext uri="{FF2B5EF4-FFF2-40B4-BE49-F238E27FC236}">
                          <a16:creationId xmlns:a16="http://schemas.microsoft.com/office/drawing/2014/main" id="{6C34D495-684B-4543-9938-8C58E39CEE7D}"/>
                        </a:ext>
                      </a:extLst>
                    </p:cNvPr>
                    <p:cNvSpPr/>
                    <p:nvPr/>
                  </p:nvSpPr>
                  <p:spPr>
                    <a:xfrm rot="15156010">
                      <a:off x="408768" y="2757596"/>
                      <a:ext cx="216000" cy="216000"/>
                    </a:xfrm>
                    <a:prstGeom prst="blockArc">
                      <a:avLst>
                        <a:gd name="adj1" fmla="val 3102590"/>
                        <a:gd name="adj2" fmla="val 21005193"/>
                        <a:gd name="adj3" fmla="val 17375"/>
                      </a:avLst>
                    </a:prstGeom>
                    <a:solidFill>
                      <a:srgbClr val="213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cxnSp>
                  <p:nvCxnSpPr>
                    <p:cNvPr id="356" name="直線接點 355">
                      <a:extLst>
                        <a:ext uri="{FF2B5EF4-FFF2-40B4-BE49-F238E27FC236}">
                          <a16:creationId xmlns:a16="http://schemas.microsoft.com/office/drawing/2014/main" id="{521CEB0A-D683-4EFA-AE1B-9AED5D6BD3F9}"/>
                        </a:ext>
                      </a:extLst>
                    </p:cNvPr>
                    <p:cNvCxnSpPr/>
                    <p:nvPr/>
                  </p:nvCxnSpPr>
                  <p:spPr>
                    <a:xfrm>
                      <a:off x="520953" y="2768701"/>
                      <a:ext cx="0" cy="109291"/>
                    </a:xfrm>
                    <a:prstGeom prst="line">
                      <a:avLst/>
                    </a:prstGeom>
                    <a:ln w="12700">
                      <a:solidFill>
                        <a:srgbClr val="213963"/>
                      </a:solidFill>
                    </a:ln>
                  </p:spPr>
                  <p:style>
                    <a:lnRef idx="1">
                      <a:schemeClr val="accent1"/>
                    </a:lnRef>
                    <a:fillRef idx="0">
                      <a:schemeClr val="accent1"/>
                    </a:fillRef>
                    <a:effectRef idx="0">
                      <a:schemeClr val="accent1"/>
                    </a:effectRef>
                    <a:fontRef idx="minor">
                      <a:schemeClr val="tx1"/>
                    </a:fontRef>
                  </p:style>
                </p:cxnSp>
              </p:grpSp>
            </p:grpSp>
          </p:grpSp>
        </p:grpSp>
        <p:grpSp>
          <p:nvGrpSpPr>
            <p:cNvPr id="364" name="群組 363">
              <a:extLst>
                <a:ext uri="{FF2B5EF4-FFF2-40B4-BE49-F238E27FC236}">
                  <a16:creationId xmlns:a16="http://schemas.microsoft.com/office/drawing/2014/main" id="{ACFFD20C-F78E-4FA0-A28B-E13F8C4CCBA2}"/>
                </a:ext>
              </a:extLst>
            </p:cNvPr>
            <p:cNvGrpSpPr/>
            <p:nvPr/>
          </p:nvGrpSpPr>
          <p:grpSpPr>
            <a:xfrm>
              <a:off x="4267200" y="3581400"/>
              <a:ext cx="976330" cy="335780"/>
              <a:chOff x="6042853" y="1905000"/>
              <a:chExt cx="976330" cy="335780"/>
            </a:xfrm>
          </p:grpSpPr>
          <p:grpSp>
            <p:nvGrpSpPr>
              <p:cNvPr id="365" name="群組 364">
                <a:extLst>
                  <a:ext uri="{FF2B5EF4-FFF2-40B4-BE49-F238E27FC236}">
                    <a16:creationId xmlns:a16="http://schemas.microsoft.com/office/drawing/2014/main" id="{05EAEDFB-D4AA-4944-9298-0E6CE3663C4F}"/>
                  </a:ext>
                </a:extLst>
              </p:cNvPr>
              <p:cNvGrpSpPr/>
              <p:nvPr/>
            </p:nvGrpSpPr>
            <p:grpSpPr>
              <a:xfrm>
                <a:off x="6042853" y="2081111"/>
                <a:ext cx="976330" cy="159669"/>
                <a:chOff x="386161" y="2236820"/>
                <a:chExt cx="1668507" cy="272868"/>
              </a:xfrm>
            </p:grpSpPr>
            <p:sp>
              <p:nvSpPr>
                <p:cNvPr id="381" name="矩形: 圓角 380">
                  <a:extLst>
                    <a:ext uri="{FF2B5EF4-FFF2-40B4-BE49-F238E27FC236}">
                      <a16:creationId xmlns:a16="http://schemas.microsoft.com/office/drawing/2014/main" id="{ADD486FD-CB4C-408F-A0C5-D7239F9D541F}"/>
                    </a:ext>
                  </a:extLst>
                </p:cNvPr>
                <p:cNvSpPr/>
                <p:nvPr/>
              </p:nvSpPr>
              <p:spPr>
                <a:xfrm>
                  <a:off x="386161" y="2236820"/>
                  <a:ext cx="1668507" cy="272868"/>
                </a:xfrm>
                <a:prstGeom prst="roundRect">
                  <a:avLst/>
                </a:prstGeom>
                <a:solidFill>
                  <a:schemeClr val="bg1">
                    <a:lumMod val="95000"/>
                  </a:schemeClr>
                </a:solidFill>
                <a:ln w="22225">
                  <a:solidFill>
                    <a:srgbClr val="213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82" name="群組 381">
                  <a:extLst>
                    <a:ext uri="{FF2B5EF4-FFF2-40B4-BE49-F238E27FC236}">
                      <a16:creationId xmlns:a16="http://schemas.microsoft.com/office/drawing/2014/main" id="{CE8ED52A-781E-40CA-9F2D-0DED63DE87D6}"/>
                    </a:ext>
                  </a:extLst>
                </p:cNvPr>
                <p:cNvGrpSpPr/>
                <p:nvPr/>
              </p:nvGrpSpPr>
              <p:grpSpPr>
                <a:xfrm>
                  <a:off x="681246" y="2307715"/>
                  <a:ext cx="1309669" cy="138578"/>
                  <a:chOff x="681246" y="2307715"/>
                  <a:chExt cx="1309669" cy="138578"/>
                </a:xfrm>
              </p:grpSpPr>
              <p:grpSp>
                <p:nvGrpSpPr>
                  <p:cNvPr id="388" name="群組 387">
                    <a:extLst>
                      <a:ext uri="{FF2B5EF4-FFF2-40B4-BE49-F238E27FC236}">
                        <a16:creationId xmlns:a16="http://schemas.microsoft.com/office/drawing/2014/main" id="{C0A753B1-210D-4A24-9C0A-81F2F130C7F0}"/>
                      </a:ext>
                    </a:extLst>
                  </p:cNvPr>
                  <p:cNvGrpSpPr/>
                  <p:nvPr/>
                </p:nvGrpSpPr>
                <p:grpSpPr>
                  <a:xfrm>
                    <a:off x="681246" y="2309496"/>
                    <a:ext cx="586528" cy="136797"/>
                    <a:chOff x="440806" y="2309492"/>
                    <a:chExt cx="586528" cy="178933"/>
                  </a:xfrm>
                </p:grpSpPr>
                <p:sp>
                  <p:nvSpPr>
                    <p:cNvPr id="393" name="矩形 392">
                      <a:extLst>
                        <a:ext uri="{FF2B5EF4-FFF2-40B4-BE49-F238E27FC236}">
                          <a16:creationId xmlns:a16="http://schemas.microsoft.com/office/drawing/2014/main" id="{60D3E618-587B-4905-9351-D8AB96B76E78}"/>
                        </a:ext>
                      </a:extLst>
                    </p:cNvPr>
                    <p:cNvSpPr/>
                    <p:nvPr/>
                  </p:nvSpPr>
                  <p:spPr>
                    <a:xfrm>
                      <a:off x="440806" y="2309492"/>
                      <a:ext cx="586528" cy="67780"/>
                    </a:xfrm>
                    <a:prstGeom prst="rect">
                      <a:avLst/>
                    </a:prstGeom>
                    <a:solidFill>
                      <a:srgbClr val="213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5" name="矩形 394">
                      <a:extLst>
                        <a:ext uri="{FF2B5EF4-FFF2-40B4-BE49-F238E27FC236}">
                          <a16:creationId xmlns:a16="http://schemas.microsoft.com/office/drawing/2014/main" id="{2052EA89-DE2A-420C-8674-48B550821C77}"/>
                        </a:ext>
                      </a:extLst>
                    </p:cNvPr>
                    <p:cNvSpPr/>
                    <p:nvPr/>
                  </p:nvSpPr>
                  <p:spPr>
                    <a:xfrm>
                      <a:off x="440806" y="2420645"/>
                      <a:ext cx="586528" cy="67780"/>
                    </a:xfrm>
                    <a:prstGeom prst="rect">
                      <a:avLst/>
                    </a:prstGeom>
                    <a:solidFill>
                      <a:srgbClr val="213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389" name="群組 388">
                    <a:extLst>
                      <a:ext uri="{FF2B5EF4-FFF2-40B4-BE49-F238E27FC236}">
                        <a16:creationId xmlns:a16="http://schemas.microsoft.com/office/drawing/2014/main" id="{B1B1E543-9C95-4B73-B11B-9202707FEB74}"/>
                      </a:ext>
                    </a:extLst>
                  </p:cNvPr>
                  <p:cNvGrpSpPr/>
                  <p:nvPr/>
                </p:nvGrpSpPr>
                <p:grpSpPr>
                  <a:xfrm>
                    <a:off x="1404387" y="2309492"/>
                    <a:ext cx="586528" cy="136799"/>
                    <a:chOff x="1371600" y="2309492"/>
                    <a:chExt cx="586528" cy="178936"/>
                  </a:xfrm>
                </p:grpSpPr>
                <p:sp>
                  <p:nvSpPr>
                    <p:cNvPr id="391" name="矩形 390">
                      <a:extLst>
                        <a:ext uri="{FF2B5EF4-FFF2-40B4-BE49-F238E27FC236}">
                          <a16:creationId xmlns:a16="http://schemas.microsoft.com/office/drawing/2014/main" id="{4202E091-E643-4990-8EE5-964D54680AB6}"/>
                        </a:ext>
                      </a:extLst>
                    </p:cNvPr>
                    <p:cNvSpPr/>
                    <p:nvPr/>
                  </p:nvSpPr>
                  <p:spPr>
                    <a:xfrm>
                      <a:off x="1371600" y="2309492"/>
                      <a:ext cx="586528" cy="67780"/>
                    </a:xfrm>
                    <a:prstGeom prst="rect">
                      <a:avLst/>
                    </a:prstGeom>
                    <a:solidFill>
                      <a:srgbClr val="213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2" name="矩形 391">
                      <a:extLst>
                        <a:ext uri="{FF2B5EF4-FFF2-40B4-BE49-F238E27FC236}">
                          <a16:creationId xmlns:a16="http://schemas.microsoft.com/office/drawing/2014/main" id="{92A40306-2E42-4220-9BB9-C68D180F5EA8}"/>
                        </a:ext>
                      </a:extLst>
                    </p:cNvPr>
                    <p:cNvSpPr/>
                    <p:nvPr/>
                  </p:nvSpPr>
                  <p:spPr>
                    <a:xfrm>
                      <a:off x="1371600" y="2420648"/>
                      <a:ext cx="586528" cy="67780"/>
                    </a:xfrm>
                    <a:prstGeom prst="rect">
                      <a:avLst/>
                    </a:prstGeom>
                    <a:solidFill>
                      <a:srgbClr val="213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90" name="矩形 389">
                    <a:extLst>
                      <a:ext uri="{FF2B5EF4-FFF2-40B4-BE49-F238E27FC236}">
                        <a16:creationId xmlns:a16="http://schemas.microsoft.com/office/drawing/2014/main" id="{5FF27BF1-46A1-44A9-A99F-2D1051817B30}"/>
                      </a:ext>
                    </a:extLst>
                  </p:cNvPr>
                  <p:cNvSpPr/>
                  <p:nvPr/>
                </p:nvSpPr>
                <p:spPr>
                  <a:xfrm>
                    <a:off x="1313221" y="2307715"/>
                    <a:ext cx="45719" cy="138575"/>
                  </a:xfrm>
                  <a:prstGeom prst="rect">
                    <a:avLst/>
                  </a:prstGeom>
                  <a:solidFill>
                    <a:srgbClr val="213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383" name="群組 382">
                  <a:extLst>
                    <a:ext uri="{FF2B5EF4-FFF2-40B4-BE49-F238E27FC236}">
                      <a16:creationId xmlns:a16="http://schemas.microsoft.com/office/drawing/2014/main" id="{0A09987F-F61C-4AEA-8ADC-6039ACAE1F8D}"/>
                    </a:ext>
                  </a:extLst>
                </p:cNvPr>
                <p:cNvGrpSpPr/>
                <p:nvPr/>
              </p:nvGrpSpPr>
              <p:grpSpPr>
                <a:xfrm>
                  <a:off x="464790" y="2302894"/>
                  <a:ext cx="148756" cy="148756"/>
                  <a:chOff x="421074" y="2324752"/>
                  <a:chExt cx="148756" cy="148756"/>
                </a:xfrm>
              </p:grpSpPr>
              <p:sp>
                <p:nvSpPr>
                  <p:cNvPr id="384" name="橢圓 383">
                    <a:extLst>
                      <a:ext uri="{FF2B5EF4-FFF2-40B4-BE49-F238E27FC236}">
                        <a16:creationId xmlns:a16="http://schemas.microsoft.com/office/drawing/2014/main" id="{B06FE1F8-4924-400A-970C-9295BF2DA0BF}"/>
                      </a:ext>
                    </a:extLst>
                  </p:cNvPr>
                  <p:cNvSpPr/>
                  <p:nvPr/>
                </p:nvSpPr>
                <p:spPr>
                  <a:xfrm>
                    <a:off x="421074" y="2324752"/>
                    <a:ext cx="148756" cy="1487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85" name="群組 384">
                    <a:extLst>
                      <a:ext uri="{FF2B5EF4-FFF2-40B4-BE49-F238E27FC236}">
                        <a16:creationId xmlns:a16="http://schemas.microsoft.com/office/drawing/2014/main" id="{61755597-3FBD-4D62-8DCB-14CA5D05AE08}"/>
                      </a:ext>
                    </a:extLst>
                  </p:cNvPr>
                  <p:cNvGrpSpPr/>
                  <p:nvPr/>
                </p:nvGrpSpPr>
                <p:grpSpPr>
                  <a:xfrm>
                    <a:off x="441407" y="2347628"/>
                    <a:ext cx="110584" cy="110584"/>
                    <a:chOff x="408768" y="2757596"/>
                    <a:chExt cx="216000" cy="216000"/>
                  </a:xfrm>
                </p:grpSpPr>
                <p:sp>
                  <p:nvSpPr>
                    <p:cNvPr id="386" name="拱形 385">
                      <a:extLst>
                        <a:ext uri="{FF2B5EF4-FFF2-40B4-BE49-F238E27FC236}">
                          <a16:creationId xmlns:a16="http://schemas.microsoft.com/office/drawing/2014/main" id="{4085644B-2093-4D62-B3D4-637A2373B371}"/>
                        </a:ext>
                      </a:extLst>
                    </p:cNvPr>
                    <p:cNvSpPr/>
                    <p:nvPr/>
                  </p:nvSpPr>
                  <p:spPr>
                    <a:xfrm rot="15156010">
                      <a:off x="408768" y="2757596"/>
                      <a:ext cx="216000" cy="216000"/>
                    </a:xfrm>
                    <a:prstGeom prst="blockArc">
                      <a:avLst>
                        <a:gd name="adj1" fmla="val 3102590"/>
                        <a:gd name="adj2" fmla="val 21005193"/>
                        <a:gd name="adj3" fmla="val 17375"/>
                      </a:avLst>
                    </a:prstGeom>
                    <a:solidFill>
                      <a:srgbClr val="213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cxnSp>
                  <p:nvCxnSpPr>
                    <p:cNvPr id="387" name="直線接點 386">
                      <a:extLst>
                        <a:ext uri="{FF2B5EF4-FFF2-40B4-BE49-F238E27FC236}">
                          <a16:creationId xmlns:a16="http://schemas.microsoft.com/office/drawing/2014/main" id="{7299159F-91D1-4E2F-9B7E-44634C6545AC}"/>
                        </a:ext>
                      </a:extLst>
                    </p:cNvPr>
                    <p:cNvCxnSpPr/>
                    <p:nvPr/>
                  </p:nvCxnSpPr>
                  <p:spPr>
                    <a:xfrm>
                      <a:off x="520953" y="2768701"/>
                      <a:ext cx="0" cy="109291"/>
                    </a:xfrm>
                    <a:prstGeom prst="line">
                      <a:avLst/>
                    </a:prstGeom>
                    <a:ln w="12700">
                      <a:solidFill>
                        <a:srgbClr val="213963"/>
                      </a:solidFill>
                    </a:ln>
                  </p:spPr>
                  <p:style>
                    <a:lnRef idx="1">
                      <a:schemeClr val="accent1"/>
                    </a:lnRef>
                    <a:fillRef idx="0">
                      <a:schemeClr val="accent1"/>
                    </a:fillRef>
                    <a:effectRef idx="0">
                      <a:schemeClr val="accent1"/>
                    </a:effectRef>
                    <a:fontRef idx="minor">
                      <a:schemeClr val="tx1"/>
                    </a:fontRef>
                  </p:style>
                </p:cxnSp>
              </p:grpSp>
            </p:grpSp>
          </p:grpSp>
          <p:grpSp>
            <p:nvGrpSpPr>
              <p:cNvPr id="366" name="群組 365">
                <a:extLst>
                  <a:ext uri="{FF2B5EF4-FFF2-40B4-BE49-F238E27FC236}">
                    <a16:creationId xmlns:a16="http://schemas.microsoft.com/office/drawing/2014/main" id="{F10CBC07-DB26-4031-8BD0-97591E05A2B9}"/>
                  </a:ext>
                </a:extLst>
              </p:cNvPr>
              <p:cNvGrpSpPr/>
              <p:nvPr/>
            </p:nvGrpSpPr>
            <p:grpSpPr>
              <a:xfrm>
                <a:off x="6042853" y="1905000"/>
                <a:ext cx="976330" cy="159669"/>
                <a:chOff x="386161" y="2236820"/>
                <a:chExt cx="1668507" cy="272868"/>
              </a:xfrm>
            </p:grpSpPr>
            <p:sp>
              <p:nvSpPr>
                <p:cNvPr id="367" name="矩形: 圓角 366">
                  <a:extLst>
                    <a:ext uri="{FF2B5EF4-FFF2-40B4-BE49-F238E27FC236}">
                      <a16:creationId xmlns:a16="http://schemas.microsoft.com/office/drawing/2014/main" id="{6BFFCC31-CC25-498A-93F2-8D6B26918BF5}"/>
                    </a:ext>
                  </a:extLst>
                </p:cNvPr>
                <p:cNvSpPr/>
                <p:nvPr/>
              </p:nvSpPr>
              <p:spPr>
                <a:xfrm>
                  <a:off x="386161" y="2236820"/>
                  <a:ext cx="1668507" cy="272868"/>
                </a:xfrm>
                <a:prstGeom prst="roundRect">
                  <a:avLst/>
                </a:prstGeom>
                <a:solidFill>
                  <a:schemeClr val="bg1">
                    <a:lumMod val="95000"/>
                  </a:schemeClr>
                </a:solidFill>
                <a:ln w="22225">
                  <a:solidFill>
                    <a:srgbClr val="213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68" name="群組 367">
                  <a:extLst>
                    <a:ext uri="{FF2B5EF4-FFF2-40B4-BE49-F238E27FC236}">
                      <a16:creationId xmlns:a16="http://schemas.microsoft.com/office/drawing/2014/main" id="{9D9273D3-1F7E-4E56-BE0A-169BAEB7A6CC}"/>
                    </a:ext>
                  </a:extLst>
                </p:cNvPr>
                <p:cNvGrpSpPr/>
                <p:nvPr/>
              </p:nvGrpSpPr>
              <p:grpSpPr>
                <a:xfrm>
                  <a:off x="681246" y="2307715"/>
                  <a:ext cx="1309669" cy="138578"/>
                  <a:chOff x="681246" y="2307715"/>
                  <a:chExt cx="1309669" cy="138578"/>
                </a:xfrm>
              </p:grpSpPr>
              <p:grpSp>
                <p:nvGrpSpPr>
                  <p:cNvPr id="374" name="群組 373">
                    <a:extLst>
                      <a:ext uri="{FF2B5EF4-FFF2-40B4-BE49-F238E27FC236}">
                        <a16:creationId xmlns:a16="http://schemas.microsoft.com/office/drawing/2014/main" id="{CE81D9F7-DC17-4038-AF38-8C45BDBC51D6}"/>
                      </a:ext>
                    </a:extLst>
                  </p:cNvPr>
                  <p:cNvGrpSpPr/>
                  <p:nvPr/>
                </p:nvGrpSpPr>
                <p:grpSpPr>
                  <a:xfrm>
                    <a:off x="681246" y="2309496"/>
                    <a:ext cx="586528" cy="136797"/>
                    <a:chOff x="440806" y="2309492"/>
                    <a:chExt cx="586528" cy="178933"/>
                  </a:xfrm>
                </p:grpSpPr>
                <p:sp>
                  <p:nvSpPr>
                    <p:cNvPr id="379" name="矩形 378">
                      <a:extLst>
                        <a:ext uri="{FF2B5EF4-FFF2-40B4-BE49-F238E27FC236}">
                          <a16:creationId xmlns:a16="http://schemas.microsoft.com/office/drawing/2014/main" id="{A4AA770E-6BC8-4EEF-BF9A-09EAC5984A97}"/>
                        </a:ext>
                      </a:extLst>
                    </p:cNvPr>
                    <p:cNvSpPr/>
                    <p:nvPr/>
                  </p:nvSpPr>
                  <p:spPr>
                    <a:xfrm>
                      <a:off x="440806" y="2309492"/>
                      <a:ext cx="586528" cy="67780"/>
                    </a:xfrm>
                    <a:prstGeom prst="rect">
                      <a:avLst/>
                    </a:prstGeom>
                    <a:solidFill>
                      <a:srgbClr val="213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0" name="矩形 379">
                      <a:extLst>
                        <a:ext uri="{FF2B5EF4-FFF2-40B4-BE49-F238E27FC236}">
                          <a16:creationId xmlns:a16="http://schemas.microsoft.com/office/drawing/2014/main" id="{F956E17A-AB4A-4A86-AB63-F93104C162AE}"/>
                        </a:ext>
                      </a:extLst>
                    </p:cNvPr>
                    <p:cNvSpPr/>
                    <p:nvPr/>
                  </p:nvSpPr>
                  <p:spPr>
                    <a:xfrm>
                      <a:off x="440806" y="2420645"/>
                      <a:ext cx="586528" cy="67780"/>
                    </a:xfrm>
                    <a:prstGeom prst="rect">
                      <a:avLst/>
                    </a:prstGeom>
                    <a:solidFill>
                      <a:srgbClr val="213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375" name="群組 374">
                    <a:extLst>
                      <a:ext uri="{FF2B5EF4-FFF2-40B4-BE49-F238E27FC236}">
                        <a16:creationId xmlns:a16="http://schemas.microsoft.com/office/drawing/2014/main" id="{072061B7-E4AF-4DD3-9EE6-68544EC670DD}"/>
                      </a:ext>
                    </a:extLst>
                  </p:cNvPr>
                  <p:cNvGrpSpPr/>
                  <p:nvPr/>
                </p:nvGrpSpPr>
                <p:grpSpPr>
                  <a:xfrm>
                    <a:off x="1404387" y="2309492"/>
                    <a:ext cx="586528" cy="136799"/>
                    <a:chOff x="1371600" y="2309492"/>
                    <a:chExt cx="586528" cy="178936"/>
                  </a:xfrm>
                </p:grpSpPr>
                <p:sp>
                  <p:nvSpPr>
                    <p:cNvPr id="377" name="矩形 376">
                      <a:extLst>
                        <a:ext uri="{FF2B5EF4-FFF2-40B4-BE49-F238E27FC236}">
                          <a16:creationId xmlns:a16="http://schemas.microsoft.com/office/drawing/2014/main" id="{1A73154A-5A3D-41C0-AAE6-A3A1707C3856}"/>
                        </a:ext>
                      </a:extLst>
                    </p:cNvPr>
                    <p:cNvSpPr/>
                    <p:nvPr/>
                  </p:nvSpPr>
                  <p:spPr>
                    <a:xfrm>
                      <a:off x="1371600" y="2309492"/>
                      <a:ext cx="586528" cy="67780"/>
                    </a:xfrm>
                    <a:prstGeom prst="rect">
                      <a:avLst/>
                    </a:prstGeom>
                    <a:solidFill>
                      <a:srgbClr val="213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8" name="矩形 377">
                      <a:extLst>
                        <a:ext uri="{FF2B5EF4-FFF2-40B4-BE49-F238E27FC236}">
                          <a16:creationId xmlns:a16="http://schemas.microsoft.com/office/drawing/2014/main" id="{6740BD8E-ECB9-4B79-8F01-EBAF986928F5}"/>
                        </a:ext>
                      </a:extLst>
                    </p:cNvPr>
                    <p:cNvSpPr/>
                    <p:nvPr/>
                  </p:nvSpPr>
                  <p:spPr>
                    <a:xfrm>
                      <a:off x="1371600" y="2420648"/>
                      <a:ext cx="586528" cy="67780"/>
                    </a:xfrm>
                    <a:prstGeom prst="rect">
                      <a:avLst/>
                    </a:prstGeom>
                    <a:solidFill>
                      <a:srgbClr val="213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76" name="矩形 375">
                    <a:extLst>
                      <a:ext uri="{FF2B5EF4-FFF2-40B4-BE49-F238E27FC236}">
                        <a16:creationId xmlns:a16="http://schemas.microsoft.com/office/drawing/2014/main" id="{11194BA7-EF93-4690-B64E-F44177AB643F}"/>
                      </a:ext>
                    </a:extLst>
                  </p:cNvPr>
                  <p:cNvSpPr/>
                  <p:nvPr/>
                </p:nvSpPr>
                <p:spPr>
                  <a:xfrm>
                    <a:off x="1313221" y="2307715"/>
                    <a:ext cx="45719" cy="138575"/>
                  </a:xfrm>
                  <a:prstGeom prst="rect">
                    <a:avLst/>
                  </a:prstGeom>
                  <a:solidFill>
                    <a:srgbClr val="213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369" name="群組 368">
                  <a:extLst>
                    <a:ext uri="{FF2B5EF4-FFF2-40B4-BE49-F238E27FC236}">
                      <a16:creationId xmlns:a16="http://schemas.microsoft.com/office/drawing/2014/main" id="{2A24B3BA-FD5D-439E-8DD4-66991075F669}"/>
                    </a:ext>
                  </a:extLst>
                </p:cNvPr>
                <p:cNvGrpSpPr/>
                <p:nvPr/>
              </p:nvGrpSpPr>
              <p:grpSpPr>
                <a:xfrm>
                  <a:off x="464790" y="2302894"/>
                  <a:ext cx="148756" cy="148756"/>
                  <a:chOff x="421074" y="2324752"/>
                  <a:chExt cx="148756" cy="148756"/>
                </a:xfrm>
              </p:grpSpPr>
              <p:sp>
                <p:nvSpPr>
                  <p:cNvPr id="370" name="橢圓 369">
                    <a:extLst>
                      <a:ext uri="{FF2B5EF4-FFF2-40B4-BE49-F238E27FC236}">
                        <a16:creationId xmlns:a16="http://schemas.microsoft.com/office/drawing/2014/main" id="{B3006CCA-0332-40F8-A3B3-B00533E6DBA0}"/>
                      </a:ext>
                    </a:extLst>
                  </p:cNvPr>
                  <p:cNvSpPr/>
                  <p:nvPr/>
                </p:nvSpPr>
                <p:spPr>
                  <a:xfrm>
                    <a:off x="421074" y="2324752"/>
                    <a:ext cx="148756" cy="1487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71" name="群組 370">
                    <a:extLst>
                      <a:ext uri="{FF2B5EF4-FFF2-40B4-BE49-F238E27FC236}">
                        <a16:creationId xmlns:a16="http://schemas.microsoft.com/office/drawing/2014/main" id="{5EC6C3BC-38DF-42F3-B580-98CBBE1BE1CB}"/>
                      </a:ext>
                    </a:extLst>
                  </p:cNvPr>
                  <p:cNvGrpSpPr/>
                  <p:nvPr/>
                </p:nvGrpSpPr>
                <p:grpSpPr>
                  <a:xfrm>
                    <a:off x="441407" y="2347628"/>
                    <a:ext cx="110584" cy="110584"/>
                    <a:chOff x="408768" y="2757596"/>
                    <a:chExt cx="216000" cy="216000"/>
                  </a:xfrm>
                </p:grpSpPr>
                <p:sp>
                  <p:nvSpPr>
                    <p:cNvPr id="372" name="拱形 371">
                      <a:extLst>
                        <a:ext uri="{FF2B5EF4-FFF2-40B4-BE49-F238E27FC236}">
                          <a16:creationId xmlns:a16="http://schemas.microsoft.com/office/drawing/2014/main" id="{BB6A3B1E-38A1-42DC-87C9-83C68F002F0A}"/>
                        </a:ext>
                      </a:extLst>
                    </p:cNvPr>
                    <p:cNvSpPr/>
                    <p:nvPr/>
                  </p:nvSpPr>
                  <p:spPr>
                    <a:xfrm rot="15156010">
                      <a:off x="408768" y="2757596"/>
                      <a:ext cx="216000" cy="216000"/>
                    </a:xfrm>
                    <a:prstGeom prst="blockArc">
                      <a:avLst>
                        <a:gd name="adj1" fmla="val 3102590"/>
                        <a:gd name="adj2" fmla="val 21005193"/>
                        <a:gd name="adj3" fmla="val 17375"/>
                      </a:avLst>
                    </a:prstGeom>
                    <a:solidFill>
                      <a:srgbClr val="213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cxnSp>
                  <p:nvCxnSpPr>
                    <p:cNvPr id="373" name="直線接點 372">
                      <a:extLst>
                        <a:ext uri="{FF2B5EF4-FFF2-40B4-BE49-F238E27FC236}">
                          <a16:creationId xmlns:a16="http://schemas.microsoft.com/office/drawing/2014/main" id="{E07EB3C5-BCE6-4936-9E6D-BA5776E197D2}"/>
                        </a:ext>
                      </a:extLst>
                    </p:cNvPr>
                    <p:cNvCxnSpPr/>
                    <p:nvPr/>
                  </p:nvCxnSpPr>
                  <p:spPr>
                    <a:xfrm>
                      <a:off x="520953" y="2768701"/>
                      <a:ext cx="0" cy="109291"/>
                    </a:xfrm>
                    <a:prstGeom prst="line">
                      <a:avLst/>
                    </a:prstGeom>
                    <a:ln w="12700">
                      <a:solidFill>
                        <a:srgbClr val="213963"/>
                      </a:solidFill>
                    </a:ln>
                  </p:spPr>
                  <p:style>
                    <a:lnRef idx="1">
                      <a:schemeClr val="accent1"/>
                    </a:lnRef>
                    <a:fillRef idx="0">
                      <a:schemeClr val="accent1"/>
                    </a:fillRef>
                    <a:effectRef idx="0">
                      <a:schemeClr val="accent1"/>
                    </a:effectRef>
                    <a:fontRef idx="minor">
                      <a:schemeClr val="tx1"/>
                    </a:fontRef>
                  </p:style>
                </p:cxnSp>
              </p:grpSp>
            </p:grpSp>
          </p:grpSp>
        </p:grpSp>
      </p:grpSp>
    </p:spTree>
    <p:extLst>
      <p:ext uri="{BB962C8B-B14F-4D97-AF65-F5344CB8AC3E}">
        <p14:creationId xmlns:p14="http://schemas.microsoft.com/office/powerpoint/2010/main" val="4291001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B570AE0E-91EF-44CA-84F4-897EA146FEDB}"/>
              </a:ext>
            </a:extLst>
          </p:cNvPr>
          <p:cNvGrpSpPr/>
          <p:nvPr/>
        </p:nvGrpSpPr>
        <p:grpSpPr>
          <a:xfrm>
            <a:off x="-79058" y="0"/>
            <a:ext cx="12271058" cy="6871447"/>
            <a:chOff x="-79058" y="0"/>
            <a:chExt cx="12271058" cy="6871447"/>
          </a:xfrm>
        </p:grpSpPr>
        <p:pic>
          <p:nvPicPr>
            <p:cNvPr id="237" name="圖片 236">
              <a:extLst>
                <a:ext uri="{FF2B5EF4-FFF2-40B4-BE49-F238E27FC236}">
                  <a16:creationId xmlns:a16="http://schemas.microsoft.com/office/drawing/2014/main" id="{CB01C2A4-6ECB-46EC-BCAB-D76F50BC059F}"/>
                </a:ext>
              </a:extLst>
            </p:cNvPr>
            <p:cNvPicPr>
              <a:picLocks noChangeAspect="1"/>
            </p:cNvPicPr>
            <p:nvPr/>
          </p:nvPicPr>
          <p:blipFill>
            <a:blip r:embed="rId3"/>
            <a:stretch>
              <a:fillRect/>
            </a:stretch>
          </p:blipFill>
          <p:spPr>
            <a:xfrm>
              <a:off x="-79058" y="0"/>
              <a:ext cx="12271058" cy="6858000"/>
            </a:xfrm>
            <a:prstGeom prst="rect">
              <a:avLst/>
            </a:prstGeom>
            <a:effectLst>
              <a:outerShdw blurRad="50800" dist="38100" dir="2700000" algn="tl" rotWithShape="0">
                <a:prstClr val="black">
                  <a:alpha val="40000"/>
                </a:prstClr>
              </a:outerShdw>
            </a:effectLst>
          </p:spPr>
        </p:pic>
        <p:grpSp>
          <p:nvGrpSpPr>
            <p:cNvPr id="85" name="群組 84">
              <a:extLst>
                <a:ext uri="{FF2B5EF4-FFF2-40B4-BE49-F238E27FC236}">
                  <a16:creationId xmlns:a16="http://schemas.microsoft.com/office/drawing/2014/main" id="{9EF48A68-2A19-431D-9096-EDDBBBA8C7AC}"/>
                </a:ext>
              </a:extLst>
            </p:cNvPr>
            <p:cNvGrpSpPr/>
            <p:nvPr/>
          </p:nvGrpSpPr>
          <p:grpSpPr>
            <a:xfrm>
              <a:off x="705394" y="813768"/>
              <a:ext cx="10698480" cy="5560905"/>
              <a:chOff x="596945" y="919855"/>
              <a:chExt cx="7363567" cy="5560905"/>
            </a:xfrm>
          </p:grpSpPr>
          <p:sp>
            <p:nvSpPr>
              <p:cNvPr id="235" name="矩形: 圓角 234">
                <a:extLst>
                  <a:ext uri="{FF2B5EF4-FFF2-40B4-BE49-F238E27FC236}">
                    <a16:creationId xmlns:a16="http://schemas.microsoft.com/office/drawing/2014/main" id="{3C165A75-FB5C-48A3-801F-D7956E5C5436}"/>
                  </a:ext>
                </a:extLst>
              </p:cNvPr>
              <p:cNvSpPr/>
              <p:nvPr/>
            </p:nvSpPr>
            <p:spPr>
              <a:xfrm>
                <a:off x="596945" y="919855"/>
                <a:ext cx="7363567" cy="5560905"/>
              </a:xfrm>
              <a:prstGeom prst="roundRect">
                <a:avLst>
                  <a:gd name="adj" fmla="val 0"/>
                </a:avLst>
              </a:prstGeom>
              <a:gradFill>
                <a:gsLst>
                  <a:gs pos="0">
                    <a:srgbClr val="0075A8">
                      <a:alpha val="0"/>
                    </a:srgbClr>
                  </a:gs>
                  <a:gs pos="50000">
                    <a:srgbClr val="0075A8">
                      <a:alpha val="41000"/>
                    </a:srgbClr>
                  </a:gs>
                  <a:gs pos="100000">
                    <a:srgbClr val="0075A8">
                      <a:alpha val="58000"/>
                    </a:srgbClr>
                  </a:gs>
                </a:gsLst>
                <a:lin ang="5400000" scaled="0"/>
              </a:gradFill>
              <a:ln>
                <a:noFill/>
              </a:ln>
              <a:effectLst>
                <a:outerShdw blurRad="63500" sx="102000" sy="102000" algn="ctr"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7200" b="1">
                  <a:solidFill>
                    <a:schemeClr val="tx1"/>
                  </a:solidFill>
                  <a:latin typeface="Arial" panose="020B0604020202020204" pitchFamily="34" charset="0"/>
                  <a:cs typeface="Arial" panose="020B0604020202020204" pitchFamily="34" charset="0"/>
                </a:endParaRPr>
              </a:p>
            </p:txBody>
          </p:sp>
          <p:sp>
            <p:nvSpPr>
              <p:cNvPr id="236" name="矩形: 圓角 235">
                <a:extLst>
                  <a:ext uri="{FF2B5EF4-FFF2-40B4-BE49-F238E27FC236}">
                    <a16:creationId xmlns:a16="http://schemas.microsoft.com/office/drawing/2014/main" id="{C4A0BFB7-E389-4E07-BC43-02BF0DA5C86B}"/>
                  </a:ext>
                </a:extLst>
              </p:cNvPr>
              <p:cNvSpPr/>
              <p:nvPr/>
            </p:nvSpPr>
            <p:spPr>
              <a:xfrm>
                <a:off x="759646" y="1618608"/>
                <a:ext cx="7013371" cy="4623002"/>
              </a:xfrm>
              <a:prstGeom prst="roundRect">
                <a:avLst>
                  <a:gd name="adj" fmla="val 0"/>
                </a:avLst>
              </a:prstGeom>
              <a:gradFill>
                <a:gsLst>
                  <a:gs pos="0">
                    <a:srgbClr val="0075A8">
                      <a:alpha val="0"/>
                    </a:srgbClr>
                  </a:gs>
                  <a:gs pos="50000">
                    <a:srgbClr val="0075A8">
                      <a:alpha val="28000"/>
                    </a:srgbClr>
                  </a:gs>
                  <a:gs pos="100000">
                    <a:srgbClr val="0075A8">
                      <a:alpha val="41000"/>
                    </a:srgbClr>
                  </a:gs>
                </a:gsLst>
                <a:lin ang="5400000" scaled="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7200" b="1">
                  <a:solidFill>
                    <a:schemeClr val="tx1"/>
                  </a:solidFill>
                  <a:latin typeface="Arial" panose="020B0604020202020204" pitchFamily="34" charset="0"/>
                  <a:cs typeface="Arial" panose="020B0604020202020204" pitchFamily="34" charset="0"/>
                </a:endParaRPr>
              </a:p>
            </p:txBody>
          </p:sp>
        </p:grpSp>
        <p:sp>
          <p:nvSpPr>
            <p:cNvPr id="88" name="矩形: 圓角 87">
              <a:extLst>
                <a:ext uri="{FF2B5EF4-FFF2-40B4-BE49-F238E27FC236}">
                  <a16:creationId xmlns:a16="http://schemas.microsoft.com/office/drawing/2014/main" id="{BA0B0EEB-DC79-43B9-A65F-862EF5412A70}"/>
                </a:ext>
              </a:extLst>
            </p:cNvPr>
            <p:cNvSpPr/>
            <p:nvPr/>
          </p:nvSpPr>
          <p:spPr>
            <a:xfrm>
              <a:off x="941832" y="1028689"/>
              <a:ext cx="10204704" cy="5124528"/>
            </a:xfrm>
            <a:prstGeom prst="roundRect">
              <a:avLst>
                <a:gd name="adj" fmla="val 0"/>
              </a:avLst>
            </a:prstGeom>
            <a:noFill/>
            <a:ln>
              <a:solidFill>
                <a:schemeClr val="bg1">
                  <a:lumMod val="85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7200" b="1">
                <a:solidFill>
                  <a:schemeClr val="tx1"/>
                </a:solidFill>
                <a:latin typeface="Arial" panose="020B0604020202020204" pitchFamily="34" charset="0"/>
                <a:cs typeface="Arial" panose="020B0604020202020204" pitchFamily="34" charset="0"/>
              </a:endParaRPr>
            </a:p>
          </p:txBody>
        </p:sp>
        <p:pic>
          <p:nvPicPr>
            <p:cNvPr id="92" name="圖形 91">
              <a:extLst>
                <a:ext uri="{FF2B5EF4-FFF2-40B4-BE49-F238E27FC236}">
                  <a16:creationId xmlns:a16="http://schemas.microsoft.com/office/drawing/2014/main" id="{5094F525-0AEB-46DD-8C06-E07A578D2B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66975" y="544221"/>
              <a:ext cx="1545512" cy="280060"/>
            </a:xfrm>
            <a:prstGeom prst="rect">
              <a:avLst/>
            </a:prstGeom>
          </p:spPr>
        </p:pic>
        <p:grpSp>
          <p:nvGrpSpPr>
            <p:cNvPr id="93" name="群組 92">
              <a:extLst>
                <a:ext uri="{FF2B5EF4-FFF2-40B4-BE49-F238E27FC236}">
                  <a16:creationId xmlns:a16="http://schemas.microsoft.com/office/drawing/2014/main" id="{0D10868F-8CEA-4F78-8728-AC262A688D6C}"/>
                </a:ext>
              </a:extLst>
            </p:cNvPr>
            <p:cNvGrpSpPr/>
            <p:nvPr/>
          </p:nvGrpSpPr>
          <p:grpSpPr>
            <a:xfrm>
              <a:off x="3516014" y="3832997"/>
              <a:ext cx="1179806" cy="1111328"/>
              <a:chOff x="3097711" y="4676001"/>
              <a:chExt cx="1251955" cy="1179290"/>
            </a:xfrm>
          </p:grpSpPr>
          <p:sp>
            <p:nvSpPr>
              <p:cNvPr id="225" name="矩形: 圓角 224">
                <a:extLst>
                  <a:ext uri="{FF2B5EF4-FFF2-40B4-BE49-F238E27FC236}">
                    <a16:creationId xmlns:a16="http://schemas.microsoft.com/office/drawing/2014/main" id="{FFC25F63-B055-4BFA-9715-71BEF514669A}"/>
                  </a:ext>
                </a:extLst>
              </p:cNvPr>
              <p:cNvSpPr/>
              <p:nvPr/>
            </p:nvSpPr>
            <p:spPr>
              <a:xfrm>
                <a:off x="3097711" y="4676001"/>
                <a:ext cx="1244312" cy="1179290"/>
              </a:xfrm>
              <a:prstGeom prst="roundRect">
                <a:avLst>
                  <a:gd name="adj" fmla="val 16667"/>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26" name="圖片 225" descr="一張含有 室外物品 的圖片&#10;&#10;自動產生的描述">
                <a:extLst>
                  <a:ext uri="{FF2B5EF4-FFF2-40B4-BE49-F238E27FC236}">
                    <a16:creationId xmlns:a16="http://schemas.microsoft.com/office/drawing/2014/main" id="{5579A94C-5200-4BCA-9056-E205D55E6CC6}"/>
                  </a:ext>
                </a:extLst>
              </p:cNvPr>
              <p:cNvPicPr>
                <a:picLocks noChangeAspect="1"/>
              </p:cNvPicPr>
              <p:nvPr/>
            </p:nvPicPr>
            <p:blipFill>
              <a:blip r:embed="rId6"/>
              <a:stretch>
                <a:fillRect/>
              </a:stretch>
            </p:blipFill>
            <p:spPr>
              <a:xfrm>
                <a:off x="3162496" y="4875347"/>
                <a:ext cx="1187170" cy="796422"/>
              </a:xfrm>
              <a:prstGeom prst="rect">
                <a:avLst/>
              </a:prstGeom>
            </p:spPr>
          </p:pic>
        </p:grpSp>
        <p:pic>
          <p:nvPicPr>
            <p:cNvPr id="95" name="圖片 94">
              <a:extLst>
                <a:ext uri="{FF2B5EF4-FFF2-40B4-BE49-F238E27FC236}">
                  <a16:creationId xmlns:a16="http://schemas.microsoft.com/office/drawing/2014/main" id="{C0BA2F0F-6E2C-4833-A1B6-BB0DC9F1DC6E}"/>
                </a:ext>
              </a:extLst>
            </p:cNvPr>
            <p:cNvPicPr>
              <a:picLocks noChangeAspect="1"/>
            </p:cNvPicPr>
            <p:nvPr/>
          </p:nvPicPr>
          <p:blipFill>
            <a:blip r:embed="rId7"/>
            <a:stretch>
              <a:fillRect/>
            </a:stretch>
          </p:blipFill>
          <p:spPr>
            <a:xfrm>
              <a:off x="2254163" y="3850249"/>
              <a:ext cx="1106162" cy="1106162"/>
            </a:xfrm>
            <a:prstGeom prst="rect">
              <a:avLst/>
            </a:prstGeom>
          </p:spPr>
        </p:pic>
        <p:grpSp>
          <p:nvGrpSpPr>
            <p:cNvPr id="98" name="群組 97">
              <a:extLst>
                <a:ext uri="{FF2B5EF4-FFF2-40B4-BE49-F238E27FC236}">
                  <a16:creationId xmlns:a16="http://schemas.microsoft.com/office/drawing/2014/main" id="{52DB92F5-416E-4D45-924A-9A068B2AF2E3}"/>
                </a:ext>
              </a:extLst>
            </p:cNvPr>
            <p:cNvGrpSpPr/>
            <p:nvPr/>
          </p:nvGrpSpPr>
          <p:grpSpPr>
            <a:xfrm>
              <a:off x="1352895" y="1880514"/>
              <a:ext cx="9351708" cy="739141"/>
              <a:chOff x="1352895" y="1721304"/>
              <a:chExt cx="9351708" cy="820510"/>
            </a:xfrm>
          </p:grpSpPr>
          <p:grpSp>
            <p:nvGrpSpPr>
              <p:cNvPr id="181" name="群組 180">
                <a:extLst>
                  <a:ext uri="{FF2B5EF4-FFF2-40B4-BE49-F238E27FC236}">
                    <a16:creationId xmlns:a16="http://schemas.microsoft.com/office/drawing/2014/main" id="{A2390979-58B6-4565-8197-25B3AAE699FE}"/>
                  </a:ext>
                </a:extLst>
              </p:cNvPr>
              <p:cNvGrpSpPr/>
              <p:nvPr/>
            </p:nvGrpSpPr>
            <p:grpSpPr>
              <a:xfrm>
                <a:off x="1356958" y="1732189"/>
                <a:ext cx="9347645" cy="809625"/>
                <a:chOff x="1356958" y="1732189"/>
                <a:chExt cx="9347645" cy="809625"/>
              </a:xfrm>
              <a:solidFill>
                <a:schemeClr val="bg1"/>
              </a:solidFill>
              <a:effectLst>
                <a:outerShdw blurRad="368300" dist="38100" dir="13500000" algn="br" rotWithShape="0">
                  <a:srgbClr val="12232C">
                    <a:alpha val="74000"/>
                  </a:srgbClr>
                </a:outerShdw>
              </a:effectLst>
            </p:grpSpPr>
            <p:sp>
              <p:nvSpPr>
                <p:cNvPr id="204" name="手繪多邊形: 圖案 203">
                  <a:extLst>
                    <a:ext uri="{FF2B5EF4-FFF2-40B4-BE49-F238E27FC236}">
                      <a16:creationId xmlns:a16="http://schemas.microsoft.com/office/drawing/2014/main" id="{F92FE8DA-6C6F-4D95-ADF6-3855CCBAF340}"/>
                    </a:ext>
                  </a:extLst>
                </p:cNvPr>
                <p:cNvSpPr/>
                <p:nvPr/>
              </p:nvSpPr>
              <p:spPr>
                <a:xfrm>
                  <a:off x="1356958" y="1750763"/>
                  <a:ext cx="476250" cy="771525"/>
                </a:xfrm>
                <a:custGeom>
                  <a:avLst/>
                  <a:gdLst>
                    <a:gd name="connsiteX0" fmla="*/ 144590 w 476250"/>
                    <a:gd name="connsiteY0" fmla="*/ 773525 h 771525"/>
                    <a:gd name="connsiteX1" fmla="*/ 144590 w 476250"/>
                    <a:gd name="connsiteY1" fmla="*/ 150209 h 771525"/>
                    <a:gd name="connsiteX2" fmla="*/ 0 w 476250"/>
                    <a:gd name="connsiteY2" fmla="*/ 150209 h 771525"/>
                    <a:gd name="connsiteX3" fmla="*/ 0 w 476250"/>
                    <a:gd name="connsiteY3" fmla="*/ 0 h 771525"/>
                    <a:gd name="connsiteX4" fmla="*/ 478155 w 476250"/>
                    <a:gd name="connsiteY4" fmla="*/ 0 h 771525"/>
                    <a:gd name="connsiteX5" fmla="*/ 478155 w 476250"/>
                    <a:gd name="connsiteY5" fmla="*/ 150209 h 771525"/>
                    <a:gd name="connsiteX6" fmla="*/ 325946 w 476250"/>
                    <a:gd name="connsiteY6" fmla="*/ 150209 h 771525"/>
                    <a:gd name="connsiteX7" fmla="*/ 325946 w 476250"/>
                    <a:gd name="connsiteY7" fmla="*/ 773525 h 771525"/>
                    <a:gd name="connsiteX8" fmla="*/ 144590 w 476250"/>
                    <a:gd name="connsiteY8" fmla="*/ 773525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 h="771525">
                      <a:moveTo>
                        <a:pt x="144590" y="773525"/>
                      </a:moveTo>
                      <a:lnTo>
                        <a:pt x="144590" y="150209"/>
                      </a:lnTo>
                      <a:lnTo>
                        <a:pt x="0" y="150209"/>
                      </a:lnTo>
                      <a:lnTo>
                        <a:pt x="0" y="0"/>
                      </a:lnTo>
                      <a:lnTo>
                        <a:pt x="478155" y="0"/>
                      </a:lnTo>
                      <a:lnTo>
                        <a:pt x="478155" y="150209"/>
                      </a:lnTo>
                      <a:lnTo>
                        <a:pt x="325946" y="150209"/>
                      </a:lnTo>
                      <a:lnTo>
                        <a:pt x="325946" y="773525"/>
                      </a:lnTo>
                      <a:lnTo>
                        <a:pt x="144590" y="773525"/>
                      </a:lnTo>
                      <a:close/>
                    </a:path>
                  </a:pathLst>
                </a:custGeom>
                <a:grpFill/>
                <a:ln w="9525" cap="flat">
                  <a:noFill/>
                  <a:prstDash val="solid"/>
                  <a:miter/>
                </a:ln>
              </p:spPr>
              <p:txBody>
                <a:bodyPr rtlCol="0" anchor="ctr"/>
                <a:lstStyle/>
                <a:p>
                  <a:endParaRPr lang="zh-TW" altLang="en-US"/>
                </a:p>
              </p:txBody>
            </p:sp>
            <p:sp>
              <p:nvSpPr>
                <p:cNvPr id="205" name="手繪多邊形: 圖案 204">
                  <a:extLst>
                    <a:ext uri="{FF2B5EF4-FFF2-40B4-BE49-F238E27FC236}">
                      <a16:creationId xmlns:a16="http://schemas.microsoft.com/office/drawing/2014/main" id="{AE36C4E6-AF2C-4A58-BB21-48FAC1F197DA}"/>
                    </a:ext>
                  </a:extLst>
                </p:cNvPr>
                <p:cNvSpPr/>
                <p:nvPr/>
              </p:nvSpPr>
              <p:spPr>
                <a:xfrm>
                  <a:off x="1780725" y="1927642"/>
                  <a:ext cx="428625" cy="609600"/>
                </a:xfrm>
                <a:custGeom>
                  <a:avLst/>
                  <a:gdLst>
                    <a:gd name="connsiteX0" fmla="*/ 273749 w 428625"/>
                    <a:gd name="connsiteY0" fmla="*/ 392716 h 609600"/>
                    <a:gd name="connsiteX1" fmla="*/ 425958 w 428625"/>
                    <a:gd name="connsiteY1" fmla="*/ 392716 h 609600"/>
                    <a:gd name="connsiteX2" fmla="*/ 425958 w 428625"/>
                    <a:gd name="connsiteY2" fmla="*/ 407289 h 609600"/>
                    <a:gd name="connsiteX3" fmla="*/ 372713 w 428625"/>
                    <a:gd name="connsiteY3" fmla="*/ 560737 h 609600"/>
                    <a:gd name="connsiteX4" fmla="*/ 214027 w 428625"/>
                    <a:gd name="connsiteY4" fmla="*/ 612267 h 609600"/>
                    <a:gd name="connsiteX5" fmla="*/ 117539 w 428625"/>
                    <a:gd name="connsiteY5" fmla="*/ 597218 h 609600"/>
                    <a:gd name="connsiteX6" fmla="*/ 50197 w 428625"/>
                    <a:gd name="connsiteY6" fmla="*/ 555498 h 609600"/>
                    <a:gd name="connsiteX7" fmla="*/ 11525 w 428625"/>
                    <a:gd name="connsiteY7" fmla="*/ 474155 h 609600"/>
                    <a:gd name="connsiteX8" fmla="*/ 0 w 428625"/>
                    <a:gd name="connsiteY8" fmla="*/ 311944 h 609600"/>
                    <a:gd name="connsiteX9" fmla="*/ 11811 w 428625"/>
                    <a:gd name="connsiteY9" fmla="*/ 140113 h 609600"/>
                    <a:gd name="connsiteX10" fmla="*/ 52292 w 428625"/>
                    <a:gd name="connsiteY10" fmla="*/ 59722 h 609600"/>
                    <a:gd name="connsiteX11" fmla="*/ 122396 w 428625"/>
                    <a:gd name="connsiteY11" fmla="*/ 15049 h 609600"/>
                    <a:gd name="connsiteX12" fmla="*/ 221075 w 428625"/>
                    <a:gd name="connsiteY12" fmla="*/ 0 h 609600"/>
                    <a:gd name="connsiteX13" fmla="*/ 320040 w 428625"/>
                    <a:gd name="connsiteY13" fmla="*/ 16288 h 609600"/>
                    <a:gd name="connsiteX14" fmla="*/ 387858 w 428625"/>
                    <a:gd name="connsiteY14" fmla="*/ 64770 h 609600"/>
                    <a:gd name="connsiteX15" fmla="*/ 419481 w 428625"/>
                    <a:gd name="connsiteY15" fmla="*/ 129540 h 609600"/>
                    <a:gd name="connsiteX16" fmla="*/ 429006 w 428625"/>
                    <a:gd name="connsiteY16" fmla="*/ 258127 h 609600"/>
                    <a:gd name="connsiteX17" fmla="*/ 429006 w 428625"/>
                    <a:gd name="connsiteY17" fmla="*/ 327946 h 609600"/>
                    <a:gd name="connsiteX18" fmla="*/ 164783 w 428625"/>
                    <a:gd name="connsiteY18" fmla="*/ 327946 h 609600"/>
                    <a:gd name="connsiteX19" fmla="*/ 164306 w 428625"/>
                    <a:gd name="connsiteY19" fmla="*/ 334518 h 609600"/>
                    <a:gd name="connsiteX20" fmla="*/ 162306 w 428625"/>
                    <a:gd name="connsiteY20" fmla="*/ 385763 h 609600"/>
                    <a:gd name="connsiteX21" fmla="*/ 175355 w 428625"/>
                    <a:gd name="connsiteY21" fmla="*/ 470916 h 609600"/>
                    <a:gd name="connsiteX22" fmla="*/ 220028 w 428625"/>
                    <a:gd name="connsiteY22" fmla="*/ 494729 h 609600"/>
                    <a:gd name="connsiteX23" fmla="*/ 261747 w 428625"/>
                    <a:gd name="connsiteY23" fmla="*/ 476441 h 609600"/>
                    <a:gd name="connsiteX24" fmla="*/ 275844 w 428625"/>
                    <a:gd name="connsiteY24" fmla="*/ 420910 h 609600"/>
                    <a:gd name="connsiteX25" fmla="*/ 274320 w 428625"/>
                    <a:gd name="connsiteY25" fmla="*/ 397764 h 609600"/>
                    <a:gd name="connsiteX26" fmla="*/ 273749 w 428625"/>
                    <a:gd name="connsiteY26" fmla="*/ 392716 h 609600"/>
                    <a:gd name="connsiteX27" fmla="*/ 168783 w 428625"/>
                    <a:gd name="connsiteY27" fmla="*/ 227457 h 609600"/>
                    <a:gd name="connsiteX28" fmla="*/ 277749 w 428625"/>
                    <a:gd name="connsiteY28" fmla="*/ 227457 h 609600"/>
                    <a:gd name="connsiteX29" fmla="*/ 277749 w 428625"/>
                    <a:gd name="connsiteY29" fmla="*/ 224409 h 609600"/>
                    <a:gd name="connsiteX30" fmla="*/ 279749 w 428625"/>
                    <a:gd name="connsiteY30" fmla="*/ 193262 h 609600"/>
                    <a:gd name="connsiteX31" fmla="*/ 265938 w 428625"/>
                    <a:gd name="connsiteY31" fmla="*/ 130207 h 609600"/>
                    <a:gd name="connsiteX32" fmla="*/ 222980 w 428625"/>
                    <a:gd name="connsiteY32" fmla="*/ 109823 h 609600"/>
                    <a:gd name="connsiteX33" fmla="*/ 180499 w 428625"/>
                    <a:gd name="connsiteY33" fmla="*/ 129635 h 609600"/>
                    <a:gd name="connsiteX34" fmla="*/ 167735 w 428625"/>
                    <a:gd name="connsiteY34" fmla="*/ 195167 h 609600"/>
                    <a:gd name="connsiteX35" fmla="*/ 168021 w 428625"/>
                    <a:gd name="connsiteY35" fmla="*/ 214789 h 609600"/>
                    <a:gd name="connsiteX36" fmla="*/ 168783 w 428625"/>
                    <a:gd name="connsiteY36" fmla="*/ 227457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8625" h="609600">
                      <a:moveTo>
                        <a:pt x="273749" y="392716"/>
                      </a:moveTo>
                      <a:lnTo>
                        <a:pt x="425958" y="392716"/>
                      </a:lnTo>
                      <a:lnTo>
                        <a:pt x="425958" y="407289"/>
                      </a:lnTo>
                      <a:cubicBezTo>
                        <a:pt x="425958" y="475297"/>
                        <a:pt x="408241" y="526447"/>
                        <a:pt x="372713" y="560737"/>
                      </a:cubicBezTo>
                      <a:cubicBezTo>
                        <a:pt x="337185" y="595027"/>
                        <a:pt x="284321" y="612267"/>
                        <a:pt x="214027" y="612267"/>
                      </a:cubicBezTo>
                      <a:cubicBezTo>
                        <a:pt x="178498" y="612267"/>
                        <a:pt x="146399" y="607219"/>
                        <a:pt x="117539" y="597218"/>
                      </a:cubicBezTo>
                      <a:cubicBezTo>
                        <a:pt x="88773" y="587216"/>
                        <a:pt x="66294" y="573310"/>
                        <a:pt x="50197" y="555498"/>
                      </a:cubicBezTo>
                      <a:cubicBezTo>
                        <a:pt x="32099" y="535114"/>
                        <a:pt x="19241" y="507968"/>
                        <a:pt x="11525" y="474155"/>
                      </a:cubicBezTo>
                      <a:cubicBezTo>
                        <a:pt x="3810" y="440341"/>
                        <a:pt x="0" y="386239"/>
                        <a:pt x="0" y="311944"/>
                      </a:cubicBezTo>
                      <a:cubicBezTo>
                        <a:pt x="0" y="229934"/>
                        <a:pt x="3905" y="172688"/>
                        <a:pt x="11811" y="140113"/>
                      </a:cubicBezTo>
                      <a:cubicBezTo>
                        <a:pt x="19717" y="107632"/>
                        <a:pt x="33147" y="80867"/>
                        <a:pt x="52292" y="59722"/>
                      </a:cubicBezTo>
                      <a:cubicBezTo>
                        <a:pt x="70675" y="40005"/>
                        <a:pt x="94107" y="25051"/>
                        <a:pt x="122396" y="15049"/>
                      </a:cubicBezTo>
                      <a:cubicBezTo>
                        <a:pt x="150686" y="5048"/>
                        <a:pt x="183547" y="0"/>
                        <a:pt x="221075" y="0"/>
                      </a:cubicBezTo>
                      <a:cubicBezTo>
                        <a:pt x="259270" y="0"/>
                        <a:pt x="292227" y="5429"/>
                        <a:pt x="320040" y="16288"/>
                      </a:cubicBezTo>
                      <a:cubicBezTo>
                        <a:pt x="347853" y="27146"/>
                        <a:pt x="370427" y="43339"/>
                        <a:pt x="387858" y="64770"/>
                      </a:cubicBezTo>
                      <a:cubicBezTo>
                        <a:pt x="402622" y="82867"/>
                        <a:pt x="413099" y="104489"/>
                        <a:pt x="419481" y="129540"/>
                      </a:cubicBezTo>
                      <a:cubicBezTo>
                        <a:pt x="425863" y="154686"/>
                        <a:pt x="429006" y="197548"/>
                        <a:pt x="429006" y="258127"/>
                      </a:cubicBezTo>
                      <a:lnTo>
                        <a:pt x="429006" y="327946"/>
                      </a:lnTo>
                      <a:lnTo>
                        <a:pt x="164783" y="327946"/>
                      </a:lnTo>
                      <a:cubicBezTo>
                        <a:pt x="164401" y="329660"/>
                        <a:pt x="164306" y="331756"/>
                        <a:pt x="164306" y="334518"/>
                      </a:cubicBezTo>
                      <a:cubicBezTo>
                        <a:pt x="162973" y="358997"/>
                        <a:pt x="162306" y="376047"/>
                        <a:pt x="162306" y="385763"/>
                      </a:cubicBezTo>
                      <a:cubicBezTo>
                        <a:pt x="162306" y="426625"/>
                        <a:pt x="166688" y="455009"/>
                        <a:pt x="175355" y="470916"/>
                      </a:cubicBezTo>
                      <a:cubicBezTo>
                        <a:pt x="184023" y="486823"/>
                        <a:pt x="198977" y="494729"/>
                        <a:pt x="220028" y="494729"/>
                      </a:cubicBezTo>
                      <a:cubicBezTo>
                        <a:pt x="238411" y="494729"/>
                        <a:pt x="252317" y="488633"/>
                        <a:pt x="261747" y="476441"/>
                      </a:cubicBezTo>
                      <a:cubicBezTo>
                        <a:pt x="271081" y="464249"/>
                        <a:pt x="275844" y="445675"/>
                        <a:pt x="275844" y="420910"/>
                      </a:cubicBezTo>
                      <a:cubicBezTo>
                        <a:pt x="275844" y="415862"/>
                        <a:pt x="275368" y="408146"/>
                        <a:pt x="274320" y="397764"/>
                      </a:cubicBezTo>
                      <a:cubicBezTo>
                        <a:pt x="273939" y="395764"/>
                        <a:pt x="273749" y="394049"/>
                        <a:pt x="273749" y="392716"/>
                      </a:cubicBezTo>
                      <a:close/>
                      <a:moveTo>
                        <a:pt x="168783" y="227457"/>
                      </a:moveTo>
                      <a:lnTo>
                        <a:pt x="277749" y="227457"/>
                      </a:lnTo>
                      <a:cubicBezTo>
                        <a:pt x="277749" y="226790"/>
                        <a:pt x="277749" y="225743"/>
                        <a:pt x="277749" y="224409"/>
                      </a:cubicBezTo>
                      <a:cubicBezTo>
                        <a:pt x="279083" y="209645"/>
                        <a:pt x="279749" y="199263"/>
                        <a:pt x="279749" y="193262"/>
                      </a:cubicBezTo>
                      <a:cubicBezTo>
                        <a:pt x="279749" y="164783"/>
                        <a:pt x="275177" y="143827"/>
                        <a:pt x="265938" y="130207"/>
                      </a:cubicBezTo>
                      <a:cubicBezTo>
                        <a:pt x="256699" y="116681"/>
                        <a:pt x="242411" y="109823"/>
                        <a:pt x="222980" y="109823"/>
                      </a:cubicBezTo>
                      <a:cubicBezTo>
                        <a:pt x="203264" y="109823"/>
                        <a:pt x="189071" y="116396"/>
                        <a:pt x="180499" y="129635"/>
                      </a:cubicBezTo>
                      <a:cubicBezTo>
                        <a:pt x="171926" y="142875"/>
                        <a:pt x="167735" y="164687"/>
                        <a:pt x="167735" y="195167"/>
                      </a:cubicBezTo>
                      <a:cubicBezTo>
                        <a:pt x="167735" y="203549"/>
                        <a:pt x="167830" y="210026"/>
                        <a:pt x="168021" y="214789"/>
                      </a:cubicBezTo>
                      <a:cubicBezTo>
                        <a:pt x="168212" y="219647"/>
                        <a:pt x="168497" y="223838"/>
                        <a:pt x="168783" y="227457"/>
                      </a:cubicBezTo>
                      <a:close/>
                    </a:path>
                  </a:pathLst>
                </a:custGeom>
                <a:grpFill/>
                <a:ln w="9525" cap="flat">
                  <a:noFill/>
                  <a:prstDash val="solid"/>
                  <a:miter/>
                </a:ln>
              </p:spPr>
              <p:txBody>
                <a:bodyPr rtlCol="0" anchor="ctr"/>
                <a:lstStyle/>
                <a:p>
                  <a:endParaRPr lang="zh-TW" altLang="en-US"/>
                </a:p>
              </p:txBody>
            </p:sp>
            <p:sp>
              <p:nvSpPr>
                <p:cNvPr id="206" name="手繪多邊形: 圖案 205">
                  <a:extLst>
                    <a:ext uri="{FF2B5EF4-FFF2-40B4-BE49-F238E27FC236}">
                      <a16:creationId xmlns:a16="http://schemas.microsoft.com/office/drawing/2014/main" id="{01EFA7CE-9011-4F7F-8D9E-7F4E75EB7D30}"/>
                    </a:ext>
                  </a:extLst>
                </p:cNvPr>
                <p:cNvSpPr/>
                <p:nvPr/>
              </p:nvSpPr>
              <p:spPr>
                <a:xfrm>
                  <a:off x="2278406" y="1931643"/>
                  <a:ext cx="276225" cy="590550"/>
                </a:xfrm>
                <a:custGeom>
                  <a:avLst/>
                  <a:gdLst>
                    <a:gd name="connsiteX0" fmla="*/ 0 w 276225"/>
                    <a:gd name="connsiteY0" fmla="*/ 592646 h 590550"/>
                    <a:gd name="connsiteX1" fmla="*/ 0 w 276225"/>
                    <a:gd name="connsiteY1" fmla="*/ 11525 h 590550"/>
                    <a:gd name="connsiteX2" fmla="*/ 149162 w 276225"/>
                    <a:gd name="connsiteY2" fmla="*/ 11525 h 590550"/>
                    <a:gd name="connsiteX3" fmla="*/ 149162 w 276225"/>
                    <a:gd name="connsiteY3" fmla="*/ 92869 h 590550"/>
                    <a:gd name="connsiteX4" fmla="*/ 207645 w 276225"/>
                    <a:gd name="connsiteY4" fmla="*/ 26575 h 590550"/>
                    <a:gd name="connsiteX5" fmla="*/ 279749 w 276225"/>
                    <a:gd name="connsiteY5" fmla="*/ 0 h 590550"/>
                    <a:gd name="connsiteX6" fmla="*/ 279749 w 276225"/>
                    <a:gd name="connsiteY6" fmla="*/ 184309 h 590550"/>
                    <a:gd name="connsiteX7" fmla="*/ 253841 w 276225"/>
                    <a:gd name="connsiteY7" fmla="*/ 179832 h 590550"/>
                    <a:gd name="connsiteX8" fmla="*/ 231458 w 276225"/>
                    <a:gd name="connsiteY8" fmla="*/ 178308 h 590550"/>
                    <a:gd name="connsiteX9" fmla="*/ 176975 w 276225"/>
                    <a:gd name="connsiteY9" fmla="*/ 205931 h 590550"/>
                    <a:gd name="connsiteX10" fmla="*/ 161639 w 276225"/>
                    <a:gd name="connsiteY10" fmla="*/ 313944 h 590550"/>
                    <a:gd name="connsiteX11" fmla="*/ 161639 w 276225"/>
                    <a:gd name="connsiteY11" fmla="*/ 592741 h 590550"/>
                    <a:gd name="connsiteX12" fmla="*/ 0 w 276225"/>
                    <a:gd name="connsiteY12" fmla="*/ 59274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6225" h="590550">
                      <a:moveTo>
                        <a:pt x="0" y="592646"/>
                      </a:moveTo>
                      <a:lnTo>
                        <a:pt x="0" y="11525"/>
                      </a:lnTo>
                      <a:lnTo>
                        <a:pt x="149162" y="11525"/>
                      </a:lnTo>
                      <a:lnTo>
                        <a:pt x="149162" y="92869"/>
                      </a:lnTo>
                      <a:cubicBezTo>
                        <a:pt x="166878" y="63722"/>
                        <a:pt x="186404" y="41624"/>
                        <a:pt x="207645" y="26575"/>
                      </a:cubicBezTo>
                      <a:cubicBezTo>
                        <a:pt x="228886" y="11525"/>
                        <a:pt x="252889" y="2667"/>
                        <a:pt x="279749" y="0"/>
                      </a:cubicBezTo>
                      <a:lnTo>
                        <a:pt x="279749" y="184309"/>
                      </a:lnTo>
                      <a:cubicBezTo>
                        <a:pt x="270701" y="182309"/>
                        <a:pt x="262128" y="180784"/>
                        <a:pt x="253841" y="179832"/>
                      </a:cubicBezTo>
                      <a:cubicBezTo>
                        <a:pt x="245650" y="178784"/>
                        <a:pt x="238220" y="178308"/>
                        <a:pt x="231458" y="178308"/>
                      </a:cubicBezTo>
                      <a:cubicBezTo>
                        <a:pt x="205359" y="178308"/>
                        <a:pt x="187166" y="187547"/>
                        <a:pt x="176975" y="205931"/>
                      </a:cubicBezTo>
                      <a:cubicBezTo>
                        <a:pt x="166783" y="224314"/>
                        <a:pt x="161639" y="260318"/>
                        <a:pt x="161639" y="313944"/>
                      </a:cubicBezTo>
                      <a:lnTo>
                        <a:pt x="161639" y="592741"/>
                      </a:lnTo>
                      <a:lnTo>
                        <a:pt x="0" y="592741"/>
                      </a:lnTo>
                      <a:close/>
                    </a:path>
                  </a:pathLst>
                </a:custGeom>
                <a:grpFill/>
                <a:ln w="9525" cap="flat">
                  <a:noFill/>
                  <a:prstDash val="solid"/>
                  <a:miter/>
                </a:ln>
              </p:spPr>
              <p:txBody>
                <a:bodyPr rtlCol="0" anchor="ctr"/>
                <a:lstStyle/>
                <a:p>
                  <a:endParaRPr lang="zh-TW" altLang="en-US"/>
                </a:p>
              </p:txBody>
            </p:sp>
            <p:sp>
              <p:nvSpPr>
                <p:cNvPr id="207" name="手繪多邊形: 圖案 206">
                  <a:extLst>
                    <a:ext uri="{FF2B5EF4-FFF2-40B4-BE49-F238E27FC236}">
                      <a16:creationId xmlns:a16="http://schemas.microsoft.com/office/drawing/2014/main" id="{66E4E008-153D-4D02-B76F-A22C6A4848FB}"/>
                    </a:ext>
                  </a:extLst>
                </p:cNvPr>
                <p:cNvSpPr/>
                <p:nvPr/>
              </p:nvSpPr>
              <p:spPr>
                <a:xfrm>
                  <a:off x="2589302" y="1926404"/>
                  <a:ext cx="466725" cy="600075"/>
                </a:xfrm>
                <a:custGeom>
                  <a:avLst/>
                  <a:gdLst>
                    <a:gd name="connsiteX0" fmla="*/ 303848 w 466725"/>
                    <a:gd name="connsiteY0" fmla="*/ 597884 h 600075"/>
                    <a:gd name="connsiteX1" fmla="*/ 294323 w 466725"/>
                    <a:gd name="connsiteY1" fmla="*/ 544640 h 600075"/>
                    <a:gd name="connsiteX2" fmla="*/ 227267 w 466725"/>
                    <a:gd name="connsiteY2" fmla="*/ 593122 h 600075"/>
                    <a:gd name="connsiteX3" fmla="*/ 148114 w 466725"/>
                    <a:gd name="connsiteY3" fmla="*/ 609410 h 600075"/>
                    <a:gd name="connsiteX4" fmla="*/ 39910 w 466725"/>
                    <a:gd name="connsiteY4" fmla="*/ 565214 h 600075"/>
                    <a:gd name="connsiteX5" fmla="*/ 0 w 466725"/>
                    <a:gd name="connsiteY5" fmla="*/ 445675 h 600075"/>
                    <a:gd name="connsiteX6" fmla="*/ 33909 w 466725"/>
                    <a:gd name="connsiteY6" fmla="*/ 337185 h 600075"/>
                    <a:gd name="connsiteX7" fmla="*/ 145161 w 466725"/>
                    <a:gd name="connsiteY7" fmla="*/ 263366 h 600075"/>
                    <a:gd name="connsiteX8" fmla="*/ 195358 w 466725"/>
                    <a:gd name="connsiteY8" fmla="*/ 244793 h 600075"/>
                    <a:gd name="connsiteX9" fmla="*/ 286226 w 466725"/>
                    <a:gd name="connsiteY9" fmla="*/ 169926 h 600075"/>
                    <a:gd name="connsiteX10" fmla="*/ 273177 w 466725"/>
                    <a:gd name="connsiteY10" fmla="*/ 130969 h 600075"/>
                    <a:gd name="connsiteX11" fmla="*/ 235458 w 466725"/>
                    <a:gd name="connsiteY11" fmla="*/ 117634 h 600075"/>
                    <a:gd name="connsiteX12" fmla="*/ 191548 w 466725"/>
                    <a:gd name="connsiteY12" fmla="*/ 135446 h 600075"/>
                    <a:gd name="connsiteX13" fmla="*/ 177260 w 466725"/>
                    <a:gd name="connsiteY13" fmla="*/ 190405 h 600075"/>
                    <a:gd name="connsiteX14" fmla="*/ 177260 w 466725"/>
                    <a:gd name="connsiteY14" fmla="*/ 194405 h 600075"/>
                    <a:gd name="connsiteX15" fmla="*/ 14478 w 466725"/>
                    <a:gd name="connsiteY15" fmla="*/ 194405 h 600075"/>
                    <a:gd name="connsiteX16" fmla="*/ 69247 w 466725"/>
                    <a:gd name="connsiteY16" fmla="*/ 48006 h 600075"/>
                    <a:gd name="connsiteX17" fmla="*/ 235553 w 466725"/>
                    <a:gd name="connsiteY17" fmla="*/ 0 h 600075"/>
                    <a:gd name="connsiteX18" fmla="*/ 325184 w 466725"/>
                    <a:gd name="connsiteY18" fmla="*/ 9335 h 600075"/>
                    <a:gd name="connsiteX19" fmla="*/ 391192 w 466725"/>
                    <a:gd name="connsiteY19" fmla="*/ 36195 h 600075"/>
                    <a:gd name="connsiteX20" fmla="*/ 439198 w 466725"/>
                    <a:gd name="connsiteY20" fmla="*/ 91916 h 600075"/>
                    <a:gd name="connsiteX21" fmla="*/ 453009 w 466725"/>
                    <a:gd name="connsiteY21" fmla="*/ 210979 h 600075"/>
                    <a:gd name="connsiteX22" fmla="*/ 453009 w 466725"/>
                    <a:gd name="connsiteY22" fmla="*/ 228600 h 600075"/>
                    <a:gd name="connsiteX23" fmla="*/ 453009 w 466725"/>
                    <a:gd name="connsiteY23" fmla="*/ 435007 h 600075"/>
                    <a:gd name="connsiteX24" fmla="*/ 457771 w 466725"/>
                    <a:gd name="connsiteY24" fmla="*/ 539210 h 600075"/>
                    <a:gd name="connsiteX25" fmla="*/ 473583 w 466725"/>
                    <a:gd name="connsiteY25" fmla="*/ 597694 h 600075"/>
                    <a:gd name="connsiteX26" fmla="*/ 303848 w 466725"/>
                    <a:gd name="connsiteY26" fmla="*/ 597694 h 600075"/>
                    <a:gd name="connsiteX27" fmla="*/ 283274 w 466725"/>
                    <a:gd name="connsiteY27" fmla="*/ 318135 h 600075"/>
                    <a:gd name="connsiteX28" fmla="*/ 191643 w 466725"/>
                    <a:gd name="connsiteY28" fmla="*/ 361855 h 600075"/>
                    <a:gd name="connsiteX29" fmla="*/ 162782 w 466725"/>
                    <a:gd name="connsiteY29" fmla="*/ 427196 h 600075"/>
                    <a:gd name="connsiteX30" fmla="*/ 177070 w 466725"/>
                    <a:gd name="connsiteY30" fmla="*/ 471392 h 600075"/>
                    <a:gd name="connsiteX31" fmla="*/ 215456 w 466725"/>
                    <a:gd name="connsiteY31" fmla="*/ 487966 h 600075"/>
                    <a:gd name="connsiteX32" fmla="*/ 267176 w 466725"/>
                    <a:gd name="connsiteY32" fmla="*/ 463867 h 600075"/>
                    <a:gd name="connsiteX33" fmla="*/ 283274 w 466725"/>
                    <a:gd name="connsiteY33" fmla="*/ 383000 h 600075"/>
                    <a:gd name="connsiteX34" fmla="*/ 283274 w 466725"/>
                    <a:gd name="connsiteY34" fmla="*/ 318135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6725" h="600075">
                      <a:moveTo>
                        <a:pt x="303848" y="597884"/>
                      </a:moveTo>
                      <a:lnTo>
                        <a:pt x="294323" y="544640"/>
                      </a:lnTo>
                      <a:cubicBezTo>
                        <a:pt x="273844" y="566071"/>
                        <a:pt x="251555" y="582263"/>
                        <a:pt x="227267" y="593122"/>
                      </a:cubicBezTo>
                      <a:cubicBezTo>
                        <a:pt x="202978" y="603980"/>
                        <a:pt x="176594" y="609410"/>
                        <a:pt x="148114" y="609410"/>
                      </a:cubicBezTo>
                      <a:cubicBezTo>
                        <a:pt x="102584" y="609410"/>
                        <a:pt x="66484" y="594646"/>
                        <a:pt x="39910" y="565214"/>
                      </a:cubicBezTo>
                      <a:cubicBezTo>
                        <a:pt x="13335" y="535781"/>
                        <a:pt x="0" y="495871"/>
                        <a:pt x="0" y="445675"/>
                      </a:cubicBezTo>
                      <a:cubicBezTo>
                        <a:pt x="0" y="401860"/>
                        <a:pt x="11335" y="365665"/>
                        <a:pt x="33909" y="337185"/>
                      </a:cubicBezTo>
                      <a:cubicBezTo>
                        <a:pt x="56483" y="308705"/>
                        <a:pt x="93631" y="284131"/>
                        <a:pt x="145161" y="263366"/>
                      </a:cubicBezTo>
                      <a:cubicBezTo>
                        <a:pt x="157544" y="258699"/>
                        <a:pt x="174308" y="252508"/>
                        <a:pt x="195358" y="244793"/>
                      </a:cubicBezTo>
                      <a:cubicBezTo>
                        <a:pt x="255937" y="222695"/>
                        <a:pt x="286226" y="197739"/>
                        <a:pt x="286226" y="169926"/>
                      </a:cubicBezTo>
                      <a:cubicBezTo>
                        <a:pt x="286226" y="152876"/>
                        <a:pt x="281845" y="139922"/>
                        <a:pt x="273177" y="130969"/>
                      </a:cubicBezTo>
                      <a:cubicBezTo>
                        <a:pt x="264509" y="122111"/>
                        <a:pt x="251936" y="117634"/>
                        <a:pt x="235458" y="117634"/>
                      </a:cubicBezTo>
                      <a:cubicBezTo>
                        <a:pt x="215741" y="117634"/>
                        <a:pt x="201073" y="123539"/>
                        <a:pt x="191548" y="135446"/>
                      </a:cubicBezTo>
                      <a:cubicBezTo>
                        <a:pt x="182023" y="147352"/>
                        <a:pt x="177260" y="165640"/>
                        <a:pt x="177260" y="190405"/>
                      </a:cubicBezTo>
                      <a:lnTo>
                        <a:pt x="177260" y="194405"/>
                      </a:lnTo>
                      <a:lnTo>
                        <a:pt x="14478" y="194405"/>
                      </a:lnTo>
                      <a:cubicBezTo>
                        <a:pt x="14478" y="128778"/>
                        <a:pt x="32766" y="80010"/>
                        <a:pt x="69247" y="48006"/>
                      </a:cubicBezTo>
                      <a:cubicBezTo>
                        <a:pt x="105728" y="16002"/>
                        <a:pt x="161163" y="0"/>
                        <a:pt x="235553" y="0"/>
                      </a:cubicBezTo>
                      <a:cubicBezTo>
                        <a:pt x="269081" y="0"/>
                        <a:pt x="298895" y="3143"/>
                        <a:pt x="325184" y="9335"/>
                      </a:cubicBezTo>
                      <a:cubicBezTo>
                        <a:pt x="351473" y="15526"/>
                        <a:pt x="373475" y="24479"/>
                        <a:pt x="391192" y="36195"/>
                      </a:cubicBezTo>
                      <a:cubicBezTo>
                        <a:pt x="413957" y="51626"/>
                        <a:pt x="429959" y="70199"/>
                        <a:pt x="439198" y="91916"/>
                      </a:cubicBezTo>
                      <a:cubicBezTo>
                        <a:pt x="448437" y="113729"/>
                        <a:pt x="453009" y="153353"/>
                        <a:pt x="453009" y="210979"/>
                      </a:cubicBezTo>
                      <a:lnTo>
                        <a:pt x="453009" y="228600"/>
                      </a:lnTo>
                      <a:lnTo>
                        <a:pt x="453009" y="435007"/>
                      </a:lnTo>
                      <a:cubicBezTo>
                        <a:pt x="453009" y="480536"/>
                        <a:pt x="454628" y="515303"/>
                        <a:pt x="457771" y="539210"/>
                      </a:cubicBezTo>
                      <a:cubicBezTo>
                        <a:pt x="460915" y="563118"/>
                        <a:pt x="466249" y="582644"/>
                        <a:pt x="473583" y="597694"/>
                      </a:cubicBezTo>
                      <a:lnTo>
                        <a:pt x="303848" y="597694"/>
                      </a:lnTo>
                      <a:close/>
                      <a:moveTo>
                        <a:pt x="283274" y="318135"/>
                      </a:moveTo>
                      <a:cubicBezTo>
                        <a:pt x="241363" y="329851"/>
                        <a:pt x="210884" y="344424"/>
                        <a:pt x="191643" y="361855"/>
                      </a:cubicBezTo>
                      <a:cubicBezTo>
                        <a:pt x="172403" y="379286"/>
                        <a:pt x="162782" y="401003"/>
                        <a:pt x="162782" y="427196"/>
                      </a:cubicBezTo>
                      <a:cubicBezTo>
                        <a:pt x="162782" y="445580"/>
                        <a:pt x="167545" y="460343"/>
                        <a:pt x="177070" y="471392"/>
                      </a:cubicBezTo>
                      <a:cubicBezTo>
                        <a:pt x="186595" y="482441"/>
                        <a:pt x="199454" y="487966"/>
                        <a:pt x="215456" y="487966"/>
                      </a:cubicBezTo>
                      <a:cubicBezTo>
                        <a:pt x="239268" y="487966"/>
                        <a:pt x="256508" y="479965"/>
                        <a:pt x="267176" y="463867"/>
                      </a:cubicBezTo>
                      <a:cubicBezTo>
                        <a:pt x="277844" y="447770"/>
                        <a:pt x="283274" y="420815"/>
                        <a:pt x="283274" y="383000"/>
                      </a:cubicBezTo>
                      <a:lnTo>
                        <a:pt x="283274" y="318135"/>
                      </a:lnTo>
                      <a:close/>
                    </a:path>
                  </a:pathLst>
                </a:custGeom>
                <a:grpFill/>
                <a:ln w="9525" cap="flat">
                  <a:noFill/>
                  <a:prstDash val="solid"/>
                  <a:miter/>
                </a:ln>
              </p:spPr>
              <p:txBody>
                <a:bodyPr rtlCol="0" anchor="ctr"/>
                <a:lstStyle/>
                <a:p>
                  <a:endParaRPr lang="zh-TW" altLang="en-US"/>
                </a:p>
              </p:txBody>
            </p:sp>
            <p:sp>
              <p:nvSpPr>
                <p:cNvPr id="208" name="手繪多邊形: 圖案 207">
                  <a:extLst>
                    <a:ext uri="{FF2B5EF4-FFF2-40B4-BE49-F238E27FC236}">
                      <a16:creationId xmlns:a16="http://schemas.microsoft.com/office/drawing/2014/main" id="{D2D80C82-1364-4B15-9463-8231CB8EB55D}"/>
                    </a:ext>
                  </a:extLst>
                </p:cNvPr>
                <p:cNvSpPr/>
                <p:nvPr/>
              </p:nvSpPr>
              <p:spPr>
                <a:xfrm>
                  <a:off x="3113177" y="1750763"/>
                  <a:ext cx="419100" cy="781050"/>
                </a:xfrm>
                <a:custGeom>
                  <a:avLst/>
                  <a:gdLst>
                    <a:gd name="connsiteX0" fmla="*/ 427863 w 419100"/>
                    <a:gd name="connsiteY0" fmla="*/ 0 h 781050"/>
                    <a:gd name="connsiteX1" fmla="*/ 427863 w 419100"/>
                    <a:gd name="connsiteY1" fmla="*/ 773525 h 781050"/>
                    <a:gd name="connsiteX2" fmla="*/ 278702 w 419100"/>
                    <a:gd name="connsiteY2" fmla="*/ 773525 h 781050"/>
                    <a:gd name="connsiteX3" fmla="*/ 278702 w 419100"/>
                    <a:gd name="connsiteY3" fmla="*/ 709708 h 781050"/>
                    <a:gd name="connsiteX4" fmla="*/ 222218 w 419100"/>
                    <a:gd name="connsiteY4" fmla="*/ 769525 h 781050"/>
                    <a:gd name="connsiteX5" fmla="*/ 148114 w 419100"/>
                    <a:gd name="connsiteY5" fmla="*/ 790099 h 781050"/>
                    <a:gd name="connsiteX6" fmla="*/ 86106 w 419100"/>
                    <a:gd name="connsiteY6" fmla="*/ 777812 h 781050"/>
                    <a:gd name="connsiteX7" fmla="*/ 39148 w 419100"/>
                    <a:gd name="connsiteY7" fmla="*/ 742855 h 781050"/>
                    <a:gd name="connsiteX8" fmla="*/ 8763 w 419100"/>
                    <a:gd name="connsiteY8" fmla="*/ 670274 h 781050"/>
                    <a:gd name="connsiteX9" fmla="*/ 0 w 419100"/>
                    <a:gd name="connsiteY9" fmla="*/ 499777 h 781050"/>
                    <a:gd name="connsiteX10" fmla="*/ 33147 w 419100"/>
                    <a:gd name="connsiteY10" fmla="*/ 240887 h 781050"/>
                    <a:gd name="connsiteX11" fmla="*/ 152209 w 419100"/>
                    <a:gd name="connsiteY11" fmla="*/ 178880 h 781050"/>
                    <a:gd name="connsiteX12" fmla="*/ 216503 w 419100"/>
                    <a:gd name="connsiteY12" fmla="*/ 195167 h 781050"/>
                    <a:gd name="connsiteX13" fmla="*/ 266224 w 419100"/>
                    <a:gd name="connsiteY13" fmla="*/ 245650 h 781050"/>
                    <a:gd name="connsiteX14" fmla="*/ 266224 w 419100"/>
                    <a:gd name="connsiteY14" fmla="*/ 0 h 781050"/>
                    <a:gd name="connsiteX15" fmla="*/ 427863 w 419100"/>
                    <a:gd name="connsiteY15" fmla="*/ 0 h 781050"/>
                    <a:gd name="connsiteX16" fmla="*/ 216884 w 419100"/>
                    <a:gd name="connsiteY16" fmla="*/ 316992 h 781050"/>
                    <a:gd name="connsiteX17" fmla="*/ 174974 w 419100"/>
                    <a:gd name="connsiteY17" fmla="*/ 348615 h 781050"/>
                    <a:gd name="connsiteX18" fmla="*/ 163640 w 419100"/>
                    <a:gd name="connsiteY18" fmla="*/ 488728 h 781050"/>
                    <a:gd name="connsiteX19" fmla="*/ 174212 w 419100"/>
                    <a:gd name="connsiteY19" fmla="*/ 629603 h 781050"/>
                    <a:gd name="connsiteX20" fmla="*/ 212884 w 419100"/>
                    <a:gd name="connsiteY20" fmla="*/ 657511 h 781050"/>
                    <a:gd name="connsiteX21" fmla="*/ 257366 w 419100"/>
                    <a:gd name="connsiteY21" fmla="*/ 623888 h 781050"/>
                    <a:gd name="connsiteX22" fmla="*/ 269653 w 419100"/>
                    <a:gd name="connsiteY22" fmla="*/ 446532 h 781050"/>
                    <a:gd name="connsiteX23" fmla="*/ 257842 w 419100"/>
                    <a:gd name="connsiteY23" fmla="*/ 344805 h 781050"/>
                    <a:gd name="connsiteX24" fmla="*/ 216884 w 419100"/>
                    <a:gd name="connsiteY24" fmla="*/ 316992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9100" h="781050">
                      <a:moveTo>
                        <a:pt x="427863" y="0"/>
                      </a:moveTo>
                      <a:lnTo>
                        <a:pt x="427863" y="773525"/>
                      </a:lnTo>
                      <a:lnTo>
                        <a:pt x="278702" y="773525"/>
                      </a:lnTo>
                      <a:lnTo>
                        <a:pt x="278702" y="709708"/>
                      </a:lnTo>
                      <a:cubicBezTo>
                        <a:pt x="263271" y="735806"/>
                        <a:pt x="244412" y="755714"/>
                        <a:pt x="222218" y="769525"/>
                      </a:cubicBezTo>
                      <a:cubicBezTo>
                        <a:pt x="199930" y="783241"/>
                        <a:pt x="175260" y="790099"/>
                        <a:pt x="148114" y="790099"/>
                      </a:cubicBezTo>
                      <a:cubicBezTo>
                        <a:pt x="125349" y="790099"/>
                        <a:pt x="104680" y="786003"/>
                        <a:pt x="86106" y="777812"/>
                      </a:cubicBezTo>
                      <a:cubicBezTo>
                        <a:pt x="67532" y="769620"/>
                        <a:pt x="51816" y="758000"/>
                        <a:pt x="39148" y="742855"/>
                      </a:cubicBezTo>
                      <a:cubicBezTo>
                        <a:pt x="24765" y="724757"/>
                        <a:pt x="14573" y="700564"/>
                        <a:pt x="8763" y="670274"/>
                      </a:cubicBezTo>
                      <a:cubicBezTo>
                        <a:pt x="2858" y="639985"/>
                        <a:pt x="0" y="583121"/>
                        <a:pt x="0" y="499777"/>
                      </a:cubicBezTo>
                      <a:cubicBezTo>
                        <a:pt x="0" y="368522"/>
                        <a:pt x="11049" y="282226"/>
                        <a:pt x="33147" y="240887"/>
                      </a:cubicBezTo>
                      <a:cubicBezTo>
                        <a:pt x="55245" y="199549"/>
                        <a:pt x="94964" y="178880"/>
                        <a:pt x="152209" y="178880"/>
                      </a:cubicBezTo>
                      <a:cubicBezTo>
                        <a:pt x="176689" y="178880"/>
                        <a:pt x="198120" y="184309"/>
                        <a:pt x="216503" y="195167"/>
                      </a:cubicBezTo>
                      <a:cubicBezTo>
                        <a:pt x="234887" y="206026"/>
                        <a:pt x="251460" y="222885"/>
                        <a:pt x="266224" y="245650"/>
                      </a:cubicBezTo>
                      <a:lnTo>
                        <a:pt x="266224" y="0"/>
                      </a:lnTo>
                      <a:lnTo>
                        <a:pt x="427863" y="0"/>
                      </a:lnTo>
                      <a:close/>
                      <a:moveTo>
                        <a:pt x="216884" y="316992"/>
                      </a:moveTo>
                      <a:cubicBezTo>
                        <a:pt x="196406" y="316992"/>
                        <a:pt x="182499" y="327565"/>
                        <a:pt x="174974" y="348615"/>
                      </a:cubicBezTo>
                      <a:cubicBezTo>
                        <a:pt x="167450" y="369665"/>
                        <a:pt x="163640" y="416433"/>
                        <a:pt x="163640" y="488728"/>
                      </a:cubicBezTo>
                      <a:cubicBezTo>
                        <a:pt x="163640" y="564071"/>
                        <a:pt x="167164" y="611029"/>
                        <a:pt x="174212" y="629603"/>
                      </a:cubicBezTo>
                      <a:cubicBezTo>
                        <a:pt x="181261" y="648176"/>
                        <a:pt x="194120" y="657511"/>
                        <a:pt x="212884" y="657511"/>
                      </a:cubicBezTo>
                      <a:cubicBezTo>
                        <a:pt x="234315" y="657511"/>
                        <a:pt x="249174" y="646271"/>
                        <a:pt x="257366" y="623888"/>
                      </a:cubicBezTo>
                      <a:cubicBezTo>
                        <a:pt x="265557" y="601504"/>
                        <a:pt x="269653" y="542354"/>
                        <a:pt x="269653" y="446532"/>
                      </a:cubicBezTo>
                      <a:cubicBezTo>
                        <a:pt x="269653" y="397288"/>
                        <a:pt x="265748" y="363379"/>
                        <a:pt x="257842" y="344805"/>
                      </a:cubicBezTo>
                      <a:cubicBezTo>
                        <a:pt x="249936" y="326231"/>
                        <a:pt x="236315" y="316992"/>
                        <a:pt x="216884" y="316992"/>
                      </a:cubicBezTo>
                      <a:close/>
                    </a:path>
                  </a:pathLst>
                </a:custGeom>
                <a:grpFill/>
                <a:ln w="9525" cap="flat">
                  <a:noFill/>
                  <a:prstDash val="solid"/>
                  <a:miter/>
                </a:ln>
              </p:spPr>
              <p:txBody>
                <a:bodyPr rtlCol="0" anchor="ctr"/>
                <a:lstStyle/>
                <a:p>
                  <a:endParaRPr lang="zh-TW" altLang="en-US"/>
                </a:p>
              </p:txBody>
            </p:sp>
            <p:sp>
              <p:nvSpPr>
                <p:cNvPr id="209" name="手繪多邊形: 圖案 208">
                  <a:extLst>
                    <a:ext uri="{FF2B5EF4-FFF2-40B4-BE49-F238E27FC236}">
                      <a16:creationId xmlns:a16="http://schemas.microsoft.com/office/drawing/2014/main" id="{096C3ECF-A75A-43AC-B1D5-70DAED823DC6}"/>
                    </a:ext>
                  </a:extLst>
                </p:cNvPr>
                <p:cNvSpPr/>
                <p:nvPr/>
              </p:nvSpPr>
              <p:spPr>
                <a:xfrm>
                  <a:off x="3625813" y="1744762"/>
                  <a:ext cx="152400" cy="771525"/>
                </a:xfrm>
                <a:custGeom>
                  <a:avLst/>
                  <a:gdLst>
                    <a:gd name="connsiteX0" fmla="*/ 0 w 152400"/>
                    <a:gd name="connsiteY0" fmla="*/ 140589 h 771525"/>
                    <a:gd name="connsiteX1" fmla="*/ 0 w 152400"/>
                    <a:gd name="connsiteY1" fmla="*/ 0 h 771525"/>
                    <a:gd name="connsiteX2" fmla="*/ 161258 w 152400"/>
                    <a:gd name="connsiteY2" fmla="*/ 0 h 771525"/>
                    <a:gd name="connsiteX3" fmla="*/ 161258 w 152400"/>
                    <a:gd name="connsiteY3" fmla="*/ 140684 h 771525"/>
                    <a:gd name="connsiteX4" fmla="*/ 0 w 152400"/>
                    <a:gd name="connsiteY4" fmla="*/ 140684 h 771525"/>
                    <a:gd name="connsiteX5" fmla="*/ 0 w 152400"/>
                    <a:gd name="connsiteY5" fmla="*/ 779526 h 771525"/>
                    <a:gd name="connsiteX6" fmla="*/ 0 w 152400"/>
                    <a:gd name="connsiteY6" fmla="*/ 198406 h 771525"/>
                    <a:gd name="connsiteX7" fmla="*/ 161258 w 152400"/>
                    <a:gd name="connsiteY7" fmla="*/ 198406 h 771525"/>
                    <a:gd name="connsiteX8" fmla="*/ 161258 w 152400"/>
                    <a:gd name="connsiteY8" fmla="*/ 779526 h 771525"/>
                    <a:gd name="connsiteX9" fmla="*/ 0 w 152400"/>
                    <a:gd name="connsiteY9" fmla="*/ 77952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400" h="771525">
                      <a:moveTo>
                        <a:pt x="0" y="140589"/>
                      </a:moveTo>
                      <a:lnTo>
                        <a:pt x="0" y="0"/>
                      </a:lnTo>
                      <a:lnTo>
                        <a:pt x="161258" y="0"/>
                      </a:lnTo>
                      <a:lnTo>
                        <a:pt x="161258" y="140684"/>
                      </a:lnTo>
                      <a:lnTo>
                        <a:pt x="0" y="140684"/>
                      </a:lnTo>
                      <a:close/>
                      <a:moveTo>
                        <a:pt x="0" y="779526"/>
                      </a:moveTo>
                      <a:lnTo>
                        <a:pt x="0" y="198406"/>
                      </a:lnTo>
                      <a:lnTo>
                        <a:pt x="161258" y="198406"/>
                      </a:lnTo>
                      <a:lnTo>
                        <a:pt x="161258" y="779526"/>
                      </a:lnTo>
                      <a:lnTo>
                        <a:pt x="0" y="779526"/>
                      </a:lnTo>
                      <a:close/>
                    </a:path>
                  </a:pathLst>
                </a:custGeom>
                <a:grpFill/>
                <a:ln w="9525" cap="flat">
                  <a:noFill/>
                  <a:prstDash val="solid"/>
                  <a:miter/>
                </a:ln>
              </p:spPr>
              <p:txBody>
                <a:bodyPr rtlCol="0" anchor="ctr"/>
                <a:lstStyle/>
                <a:p>
                  <a:endParaRPr lang="zh-TW" altLang="en-US"/>
                </a:p>
              </p:txBody>
            </p:sp>
            <p:sp>
              <p:nvSpPr>
                <p:cNvPr id="210" name="手繪多邊形: 圖案 209">
                  <a:extLst>
                    <a:ext uri="{FF2B5EF4-FFF2-40B4-BE49-F238E27FC236}">
                      <a16:creationId xmlns:a16="http://schemas.microsoft.com/office/drawing/2014/main" id="{AA528D0C-EF03-4746-B26A-913C1BC46A38}"/>
                    </a:ext>
                  </a:extLst>
                </p:cNvPr>
                <p:cNvSpPr/>
                <p:nvPr/>
              </p:nvSpPr>
              <p:spPr>
                <a:xfrm>
                  <a:off x="3856128" y="1927547"/>
                  <a:ext cx="419100" cy="609600"/>
                </a:xfrm>
                <a:custGeom>
                  <a:avLst/>
                  <a:gdLst>
                    <a:gd name="connsiteX0" fmla="*/ 264319 w 419100"/>
                    <a:gd name="connsiteY0" fmla="*/ 368236 h 609600"/>
                    <a:gd name="connsiteX1" fmla="*/ 424053 w 419100"/>
                    <a:gd name="connsiteY1" fmla="*/ 368236 h 609600"/>
                    <a:gd name="connsiteX2" fmla="*/ 424529 w 419100"/>
                    <a:gd name="connsiteY2" fmla="*/ 380048 h 609600"/>
                    <a:gd name="connsiteX3" fmla="*/ 425005 w 419100"/>
                    <a:gd name="connsiteY3" fmla="*/ 390811 h 609600"/>
                    <a:gd name="connsiteX4" fmla="*/ 373285 w 419100"/>
                    <a:gd name="connsiteY4" fmla="*/ 557308 h 609600"/>
                    <a:gd name="connsiteX5" fmla="*/ 216027 w 419100"/>
                    <a:gd name="connsiteY5" fmla="*/ 612267 h 609600"/>
                    <a:gd name="connsiteX6" fmla="*/ 48482 w 419100"/>
                    <a:gd name="connsiteY6" fmla="*/ 544735 h 609600"/>
                    <a:gd name="connsiteX7" fmla="*/ 0 w 419100"/>
                    <a:gd name="connsiteY7" fmla="*/ 306419 h 609600"/>
                    <a:gd name="connsiteX8" fmla="*/ 48768 w 419100"/>
                    <a:gd name="connsiteY8" fmla="*/ 67818 h 609600"/>
                    <a:gd name="connsiteX9" fmla="*/ 216027 w 419100"/>
                    <a:gd name="connsiteY9" fmla="*/ 0 h 609600"/>
                    <a:gd name="connsiteX10" fmla="*/ 372713 w 419100"/>
                    <a:gd name="connsiteY10" fmla="*/ 54483 h 609600"/>
                    <a:gd name="connsiteX11" fmla="*/ 422910 w 419100"/>
                    <a:gd name="connsiteY11" fmla="*/ 224504 h 609600"/>
                    <a:gd name="connsiteX12" fmla="*/ 422910 w 419100"/>
                    <a:gd name="connsiteY12" fmla="*/ 234506 h 609600"/>
                    <a:gd name="connsiteX13" fmla="*/ 266224 w 419100"/>
                    <a:gd name="connsiteY13" fmla="*/ 234506 h 609600"/>
                    <a:gd name="connsiteX14" fmla="*/ 266224 w 419100"/>
                    <a:gd name="connsiteY14" fmla="*/ 218027 h 609600"/>
                    <a:gd name="connsiteX15" fmla="*/ 254889 w 419100"/>
                    <a:gd name="connsiteY15" fmla="*/ 143732 h 609600"/>
                    <a:gd name="connsiteX16" fmla="*/ 216979 w 419100"/>
                    <a:gd name="connsiteY16" fmla="*/ 121634 h 609600"/>
                    <a:gd name="connsiteX17" fmla="*/ 175546 w 419100"/>
                    <a:gd name="connsiteY17" fmla="*/ 151257 h 609600"/>
                    <a:gd name="connsiteX18" fmla="*/ 164782 w 419100"/>
                    <a:gd name="connsiteY18" fmla="*/ 306419 h 609600"/>
                    <a:gd name="connsiteX19" fmla="*/ 175546 w 419100"/>
                    <a:gd name="connsiteY19" fmla="*/ 459867 h 609600"/>
                    <a:gd name="connsiteX20" fmla="*/ 216027 w 419100"/>
                    <a:gd name="connsiteY20" fmla="*/ 492728 h 609600"/>
                    <a:gd name="connsiteX21" fmla="*/ 253460 w 419100"/>
                    <a:gd name="connsiteY21" fmla="*/ 469392 h 609600"/>
                    <a:gd name="connsiteX22" fmla="*/ 265271 w 419100"/>
                    <a:gd name="connsiteY22" fmla="*/ 395287 h 609600"/>
                    <a:gd name="connsiteX23" fmla="*/ 264795 w 419100"/>
                    <a:gd name="connsiteY23" fmla="*/ 382238 h 609600"/>
                    <a:gd name="connsiteX24" fmla="*/ 264319 w 419100"/>
                    <a:gd name="connsiteY24" fmla="*/ 368236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9100" h="609600">
                      <a:moveTo>
                        <a:pt x="264319" y="368236"/>
                      </a:moveTo>
                      <a:lnTo>
                        <a:pt x="424053" y="368236"/>
                      </a:lnTo>
                      <a:cubicBezTo>
                        <a:pt x="424053" y="371285"/>
                        <a:pt x="424243" y="375190"/>
                        <a:pt x="424529" y="380048"/>
                      </a:cubicBezTo>
                      <a:cubicBezTo>
                        <a:pt x="424815" y="384905"/>
                        <a:pt x="425005" y="388525"/>
                        <a:pt x="425005" y="390811"/>
                      </a:cubicBezTo>
                      <a:cubicBezTo>
                        <a:pt x="425005" y="465106"/>
                        <a:pt x="407765" y="520636"/>
                        <a:pt x="373285" y="557308"/>
                      </a:cubicBezTo>
                      <a:cubicBezTo>
                        <a:pt x="338804" y="593979"/>
                        <a:pt x="286417" y="612267"/>
                        <a:pt x="216027" y="612267"/>
                      </a:cubicBezTo>
                      <a:cubicBezTo>
                        <a:pt x="136684" y="612267"/>
                        <a:pt x="80867" y="589788"/>
                        <a:pt x="48482" y="544735"/>
                      </a:cubicBezTo>
                      <a:cubicBezTo>
                        <a:pt x="16192" y="499682"/>
                        <a:pt x="0" y="420243"/>
                        <a:pt x="0" y="306419"/>
                      </a:cubicBezTo>
                      <a:cubicBezTo>
                        <a:pt x="0" y="192596"/>
                        <a:pt x="16192" y="113062"/>
                        <a:pt x="48768" y="67818"/>
                      </a:cubicBezTo>
                      <a:cubicBezTo>
                        <a:pt x="81248" y="22574"/>
                        <a:pt x="136969" y="0"/>
                        <a:pt x="216027" y="0"/>
                      </a:cubicBezTo>
                      <a:cubicBezTo>
                        <a:pt x="286988" y="0"/>
                        <a:pt x="339280" y="18193"/>
                        <a:pt x="372713" y="54483"/>
                      </a:cubicBezTo>
                      <a:cubicBezTo>
                        <a:pt x="406241" y="90773"/>
                        <a:pt x="422910" y="147542"/>
                        <a:pt x="422910" y="224504"/>
                      </a:cubicBezTo>
                      <a:lnTo>
                        <a:pt x="422910" y="234506"/>
                      </a:lnTo>
                      <a:lnTo>
                        <a:pt x="266224" y="234506"/>
                      </a:lnTo>
                      <a:lnTo>
                        <a:pt x="266224" y="218027"/>
                      </a:lnTo>
                      <a:cubicBezTo>
                        <a:pt x="266224" y="183166"/>
                        <a:pt x="262414" y="158401"/>
                        <a:pt x="254889" y="143732"/>
                      </a:cubicBezTo>
                      <a:cubicBezTo>
                        <a:pt x="247364" y="128968"/>
                        <a:pt x="234696" y="121634"/>
                        <a:pt x="216979" y="121634"/>
                      </a:cubicBezTo>
                      <a:cubicBezTo>
                        <a:pt x="196501" y="121634"/>
                        <a:pt x="182689" y="131540"/>
                        <a:pt x="175546" y="151257"/>
                      </a:cubicBezTo>
                      <a:cubicBezTo>
                        <a:pt x="168307" y="170974"/>
                        <a:pt x="164782" y="222790"/>
                        <a:pt x="164782" y="306419"/>
                      </a:cubicBezTo>
                      <a:cubicBezTo>
                        <a:pt x="164782" y="386810"/>
                        <a:pt x="168402" y="437959"/>
                        <a:pt x="175546" y="459867"/>
                      </a:cubicBezTo>
                      <a:cubicBezTo>
                        <a:pt x="182785" y="481774"/>
                        <a:pt x="196215" y="492728"/>
                        <a:pt x="216027" y="492728"/>
                      </a:cubicBezTo>
                      <a:cubicBezTo>
                        <a:pt x="233077" y="492728"/>
                        <a:pt x="245554" y="484918"/>
                        <a:pt x="253460" y="469392"/>
                      </a:cubicBezTo>
                      <a:cubicBezTo>
                        <a:pt x="261366" y="453866"/>
                        <a:pt x="265271" y="429101"/>
                        <a:pt x="265271" y="395287"/>
                      </a:cubicBezTo>
                      <a:cubicBezTo>
                        <a:pt x="265271" y="392621"/>
                        <a:pt x="265081" y="388239"/>
                        <a:pt x="264795" y="382238"/>
                      </a:cubicBezTo>
                      <a:cubicBezTo>
                        <a:pt x="264509" y="376237"/>
                        <a:pt x="264319" y="371570"/>
                        <a:pt x="264319" y="368236"/>
                      </a:cubicBezTo>
                      <a:close/>
                    </a:path>
                  </a:pathLst>
                </a:custGeom>
                <a:grpFill/>
                <a:ln w="9525" cap="flat">
                  <a:noFill/>
                  <a:prstDash val="solid"/>
                  <a:miter/>
                </a:ln>
              </p:spPr>
              <p:txBody>
                <a:bodyPr rtlCol="0" anchor="ctr"/>
                <a:lstStyle/>
                <a:p>
                  <a:endParaRPr lang="zh-TW" altLang="en-US"/>
                </a:p>
              </p:txBody>
            </p:sp>
            <p:sp>
              <p:nvSpPr>
                <p:cNvPr id="211" name="手繪多邊形: 圖案 210">
                  <a:extLst>
                    <a:ext uri="{FF2B5EF4-FFF2-40B4-BE49-F238E27FC236}">
                      <a16:creationId xmlns:a16="http://schemas.microsoft.com/office/drawing/2014/main" id="{83F50DD3-3205-45C7-9524-503673998FC0}"/>
                    </a:ext>
                  </a:extLst>
                </p:cNvPr>
                <p:cNvSpPr/>
                <p:nvPr/>
              </p:nvSpPr>
              <p:spPr>
                <a:xfrm>
                  <a:off x="4354475" y="1744762"/>
                  <a:ext cx="152400" cy="771525"/>
                </a:xfrm>
                <a:custGeom>
                  <a:avLst/>
                  <a:gdLst>
                    <a:gd name="connsiteX0" fmla="*/ 0 w 152400"/>
                    <a:gd name="connsiteY0" fmla="*/ 140589 h 771525"/>
                    <a:gd name="connsiteX1" fmla="*/ 0 w 152400"/>
                    <a:gd name="connsiteY1" fmla="*/ 0 h 771525"/>
                    <a:gd name="connsiteX2" fmla="*/ 161258 w 152400"/>
                    <a:gd name="connsiteY2" fmla="*/ 0 h 771525"/>
                    <a:gd name="connsiteX3" fmla="*/ 161258 w 152400"/>
                    <a:gd name="connsiteY3" fmla="*/ 140684 h 771525"/>
                    <a:gd name="connsiteX4" fmla="*/ 0 w 152400"/>
                    <a:gd name="connsiteY4" fmla="*/ 140684 h 771525"/>
                    <a:gd name="connsiteX5" fmla="*/ 0 w 152400"/>
                    <a:gd name="connsiteY5" fmla="*/ 779526 h 771525"/>
                    <a:gd name="connsiteX6" fmla="*/ 0 w 152400"/>
                    <a:gd name="connsiteY6" fmla="*/ 198406 h 771525"/>
                    <a:gd name="connsiteX7" fmla="*/ 161258 w 152400"/>
                    <a:gd name="connsiteY7" fmla="*/ 198406 h 771525"/>
                    <a:gd name="connsiteX8" fmla="*/ 161258 w 152400"/>
                    <a:gd name="connsiteY8" fmla="*/ 779526 h 771525"/>
                    <a:gd name="connsiteX9" fmla="*/ 0 w 152400"/>
                    <a:gd name="connsiteY9" fmla="*/ 77952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400" h="771525">
                      <a:moveTo>
                        <a:pt x="0" y="140589"/>
                      </a:moveTo>
                      <a:lnTo>
                        <a:pt x="0" y="0"/>
                      </a:lnTo>
                      <a:lnTo>
                        <a:pt x="161258" y="0"/>
                      </a:lnTo>
                      <a:lnTo>
                        <a:pt x="161258" y="140684"/>
                      </a:lnTo>
                      <a:lnTo>
                        <a:pt x="0" y="140684"/>
                      </a:lnTo>
                      <a:close/>
                      <a:moveTo>
                        <a:pt x="0" y="779526"/>
                      </a:moveTo>
                      <a:lnTo>
                        <a:pt x="0" y="198406"/>
                      </a:lnTo>
                      <a:lnTo>
                        <a:pt x="161258" y="198406"/>
                      </a:lnTo>
                      <a:lnTo>
                        <a:pt x="161258" y="779526"/>
                      </a:lnTo>
                      <a:lnTo>
                        <a:pt x="0" y="779526"/>
                      </a:lnTo>
                      <a:close/>
                    </a:path>
                  </a:pathLst>
                </a:custGeom>
                <a:grpFill/>
                <a:ln w="9525" cap="flat">
                  <a:noFill/>
                  <a:prstDash val="solid"/>
                  <a:miter/>
                </a:ln>
              </p:spPr>
              <p:txBody>
                <a:bodyPr rtlCol="0" anchor="ctr"/>
                <a:lstStyle/>
                <a:p>
                  <a:endParaRPr lang="zh-TW" altLang="en-US"/>
                </a:p>
              </p:txBody>
            </p:sp>
            <p:sp>
              <p:nvSpPr>
                <p:cNvPr id="212" name="手繪多邊形: 圖案 211">
                  <a:extLst>
                    <a:ext uri="{FF2B5EF4-FFF2-40B4-BE49-F238E27FC236}">
                      <a16:creationId xmlns:a16="http://schemas.microsoft.com/office/drawing/2014/main" id="{BD68C8A2-646A-4329-8206-E393B4F2E2CB}"/>
                    </a:ext>
                  </a:extLst>
                </p:cNvPr>
                <p:cNvSpPr/>
                <p:nvPr/>
              </p:nvSpPr>
              <p:spPr>
                <a:xfrm>
                  <a:off x="4858539" y="1750763"/>
                  <a:ext cx="485775" cy="771525"/>
                </a:xfrm>
                <a:custGeom>
                  <a:avLst/>
                  <a:gdLst>
                    <a:gd name="connsiteX0" fmla="*/ 0 w 485775"/>
                    <a:gd name="connsiteY0" fmla="*/ 773525 h 771525"/>
                    <a:gd name="connsiteX1" fmla="*/ 0 w 485775"/>
                    <a:gd name="connsiteY1" fmla="*/ 0 h 771525"/>
                    <a:gd name="connsiteX2" fmla="*/ 177832 w 485775"/>
                    <a:gd name="connsiteY2" fmla="*/ 0 h 771525"/>
                    <a:gd name="connsiteX3" fmla="*/ 323279 w 485775"/>
                    <a:gd name="connsiteY3" fmla="*/ 8572 h 771525"/>
                    <a:gd name="connsiteX4" fmla="*/ 402431 w 485775"/>
                    <a:gd name="connsiteY4" fmla="*/ 37243 h 771525"/>
                    <a:gd name="connsiteX5" fmla="*/ 467487 w 485775"/>
                    <a:gd name="connsiteY5" fmla="*/ 114872 h 771525"/>
                    <a:gd name="connsiteX6" fmla="*/ 489871 w 485775"/>
                    <a:gd name="connsiteY6" fmla="*/ 237649 h 771525"/>
                    <a:gd name="connsiteX7" fmla="*/ 427863 w 485775"/>
                    <a:gd name="connsiteY7" fmla="*/ 416243 h 771525"/>
                    <a:gd name="connsiteX8" fmla="*/ 245745 w 485775"/>
                    <a:gd name="connsiteY8" fmla="*/ 477298 h 771525"/>
                    <a:gd name="connsiteX9" fmla="*/ 181928 w 485775"/>
                    <a:gd name="connsiteY9" fmla="*/ 477298 h 771525"/>
                    <a:gd name="connsiteX10" fmla="*/ 181928 w 485775"/>
                    <a:gd name="connsiteY10" fmla="*/ 773621 h 771525"/>
                    <a:gd name="connsiteX11" fmla="*/ 0 w 485775"/>
                    <a:gd name="connsiteY11" fmla="*/ 773621 h 771525"/>
                    <a:gd name="connsiteX12" fmla="*/ 181832 w 485775"/>
                    <a:gd name="connsiteY12" fmla="*/ 332994 h 771525"/>
                    <a:gd name="connsiteX13" fmla="*/ 191167 w 485775"/>
                    <a:gd name="connsiteY13" fmla="*/ 334042 h 771525"/>
                    <a:gd name="connsiteX14" fmla="*/ 206026 w 485775"/>
                    <a:gd name="connsiteY14" fmla="*/ 334518 h 771525"/>
                    <a:gd name="connsiteX15" fmla="*/ 284416 w 485775"/>
                    <a:gd name="connsiteY15" fmla="*/ 309182 h 771525"/>
                    <a:gd name="connsiteX16" fmla="*/ 308515 w 485775"/>
                    <a:gd name="connsiteY16" fmla="*/ 227552 h 771525"/>
                    <a:gd name="connsiteX17" fmla="*/ 282893 w 485775"/>
                    <a:gd name="connsiteY17" fmla="*/ 160211 h 771525"/>
                    <a:gd name="connsiteX18" fmla="*/ 197548 w 485775"/>
                    <a:gd name="connsiteY18" fmla="*/ 139637 h 771525"/>
                    <a:gd name="connsiteX19" fmla="*/ 182023 w 485775"/>
                    <a:gd name="connsiteY19" fmla="*/ 139637 h 771525"/>
                    <a:gd name="connsiteX20" fmla="*/ 182023 w 485775"/>
                    <a:gd name="connsiteY20" fmla="*/ 332994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5775" h="771525">
                      <a:moveTo>
                        <a:pt x="0" y="773525"/>
                      </a:moveTo>
                      <a:lnTo>
                        <a:pt x="0" y="0"/>
                      </a:lnTo>
                      <a:lnTo>
                        <a:pt x="177832" y="0"/>
                      </a:lnTo>
                      <a:cubicBezTo>
                        <a:pt x="243459" y="0"/>
                        <a:pt x="291941" y="2857"/>
                        <a:pt x="323279" y="8572"/>
                      </a:cubicBezTo>
                      <a:cubicBezTo>
                        <a:pt x="354616" y="14288"/>
                        <a:pt x="381000" y="23812"/>
                        <a:pt x="402431" y="37243"/>
                      </a:cubicBezTo>
                      <a:cubicBezTo>
                        <a:pt x="430911" y="54674"/>
                        <a:pt x="452533" y="80486"/>
                        <a:pt x="467487" y="114872"/>
                      </a:cubicBezTo>
                      <a:cubicBezTo>
                        <a:pt x="482346" y="149162"/>
                        <a:pt x="489871" y="190119"/>
                        <a:pt x="489871" y="237649"/>
                      </a:cubicBezTo>
                      <a:cubicBezTo>
                        <a:pt x="489871" y="316040"/>
                        <a:pt x="469202" y="375571"/>
                        <a:pt x="427863" y="416243"/>
                      </a:cubicBezTo>
                      <a:cubicBezTo>
                        <a:pt x="386524" y="456914"/>
                        <a:pt x="325850" y="477298"/>
                        <a:pt x="245745" y="477298"/>
                      </a:cubicBezTo>
                      <a:lnTo>
                        <a:pt x="181928" y="477298"/>
                      </a:lnTo>
                      <a:lnTo>
                        <a:pt x="181928" y="773621"/>
                      </a:lnTo>
                      <a:lnTo>
                        <a:pt x="0" y="773621"/>
                      </a:lnTo>
                      <a:close/>
                      <a:moveTo>
                        <a:pt x="181832" y="332994"/>
                      </a:moveTo>
                      <a:cubicBezTo>
                        <a:pt x="184499" y="333375"/>
                        <a:pt x="187643" y="333661"/>
                        <a:pt x="191167" y="334042"/>
                      </a:cubicBezTo>
                      <a:cubicBezTo>
                        <a:pt x="194691" y="334423"/>
                        <a:pt x="199644" y="334518"/>
                        <a:pt x="206026" y="334518"/>
                      </a:cubicBezTo>
                      <a:cubicBezTo>
                        <a:pt x="242221" y="334518"/>
                        <a:pt x="268319" y="326041"/>
                        <a:pt x="284416" y="309182"/>
                      </a:cubicBezTo>
                      <a:cubicBezTo>
                        <a:pt x="300514" y="292322"/>
                        <a:pt x="308515" y="265081"/>
                        <a:pt x="308515" y="227552"/>
                      </a:cubicBezTo>
                      <a:cubicBezTo>
                        <a:pt x="308515" y="196406"/>
                        <a:pt x="299942" y="174022"/>
                        <a:pt x="282893" y="160211"/>
                      </a:cubicBezTo>
                      <a:cubicBezTo>
                        <a:pt x="265843" y="146495"/>
                        <a:pt x="237363" y="139637"/>
                        <a:pt x="197548" y="139637"/>
                      </a:cubicBezTo>
                      <a:lnTo>
                        <a:pt x="182023" y="139637"/>
                      </a:lnTo>
                      <a:lnTo>
                        <a:pt x="182023" y="332994"/>
                      </a:lnTo>
                      <a:close/>
                    </a:path>
                  </a:pathLst>
                </a:custGeom>
                <a:grpFill/>
                <a:ln w="9525" cap="flat">
                  <a:noFill/>
                  <a:prstDash val="solid"/>
                  <a:miter/>
                </a:ln>
              </p:spPr>
              <p:txBody>
                <a:bodyPr rtlCol="0" anchor="ctr"/>
                <a:lstStyle/>
                <a:p>
                  <a:endParaRPr lang="zh-TW" altLang="en-US"/>
                </a:p>
              </p:txBody>
            </p:sp>
            <p:sp>
              <p:nvSpPr>
                <p:cNvPr id="213" name="手繪多邊形: 圖案 212">
                  <a:extLst>
                    <a:ext uri="{FF2B5EF4-FFF2-40B4-BE49-F238E27FC236}">
                      <a16:creationId xmlns:a16="http://schemas.microsoft.com/office/drawing/2014/main" id="{53F0F2D2-4037-400B-96E2-8B44ABF20DBC}"/>
                    </a:ext>
                  </a:extLst>
                </p:cNvPr>
                <p:cNvSpPr/>
                <p:nvPr/>
              </p:nvSpPr>
              <p:spPr>
                <a:xfrm>
                  <a:off x="5403654" y="1732189"/>
                  <a:ext cx="504825" cy="809625"/>
                </a:xfrm>
                <a:custGeom>
                  <a:avLst/>
                  <a:gdLst>
                    <a:gd name="connsiteX0" fmla="*/ 332327 w 504825"/>
                    <a:gd name="connsiteY0" fmla="*/ 492728 h 809625"/>
                    <a:gd name="connsiteX1" fmla="*/ 510159 w 504825"/>
                    <a:gd name="connsiteY1" fmla="*/ 492728 h 809625"/>
                    <a:gd name="connsiteX2" fmla="*/ 510921 w 504825"/>
                    <a:gd name="connsiteY2" fmla="*/ 507778 h 809625"/>
                    <a:gd name="connsiteX3" fmla="*/ 511207 w 504825"/>
                    <a:gd name="connsiteY3" fmla="*/ 531876 h 809625"/>
                    <a:gd name="connsiteX4" fmla="*/ 449199 w 504825"/>
                    <a:gd name="connsiteY4" fmla="*/ 742093 h 809625"/>
                    <a:gd name="connsiteX5" fmla="*/ 259080 w 504825"/>
                    <a:gd name="connsiteY5" fmla="*/ 810673 h 809625"/>
                    <a:gd name="connsiteX6" fmla="*/ 130016 w 504825"/>
                    <a:gd name="connsiteY6" fmla="*/ 785527 h 809625"/>
                    <a:gd name="connsiteX7" fmla="*/ 43148 w 504825"/>
                    <a:gd name="connsiteY7" fmla="*/ 709708 h 809625"/>
                    <a:gd name="connsiteX8" fmla="*/ 10001 w 504825"/>
                    <a:gd name="connsiteY8" fmla="*/ 609219 h 809625"/>
                    <a:gd name="connsiteX9" fmla="*/ 0 w 504825"/>
                    <a:gd name="connsiteY9" fmla="*/ 405289 h 809625"/>
                    <a:gd name="connsiteX10" fmla="*/ 10001 w 504825"/>
                    <a:gd name="connsiteY10" fmla="*/ 201359 h 809625"/>
                    <a:gd name="connsiteX11" fmla="*/ 43148 w 504825"/>
                    <a:gd name="connsiteY11" fmla="*/ 100870 h 809625"/>
                    <a:gd name="connsiteX12" fmla="*/ 129064 w 504825"/>
                    <a:gd name="connsiteY12" fmla="*/ 25241 h 809625"/>
                    <a:gd name="connsiteX13" fmla="*/ 255937 w 504825"/>
                    <a:gd name="connsiteY13" fmla="*/ 0 h 809625"/>
                    <a:gd name="connsiteX14" fmla="*/ 446532 w 504825"/>
                    <a:gd name="connsiteY14" fmla="*/ 70580 h 809625"/>
                    <a:gd name="connsiteX15" fmla="*/ 510064 w 504825"/>
                    <a:gd name="connsiteY15" fmla="*/ 281750 h 809625"/>
                    <a:gd name="connsiteX16" fmla="*/ 510064 w 504825"/>
                    <a:gd name="connsiteY16" fmla="*/ 289274 h 809625"/>
                    <a:gd name="connsiteX17" fmla="*/ 334232 w 504825"/>
                    <a:gd name="connsiteY17" fmla="*/ 288798 h 809625"/>
                    <a:gd name="connsiteX18" fmla="*/ 316134 w 504825"/>
                    <a:gd name="connsiteY18" fmla="*/ 178022 h 809625"/>
                    <a:gd name="connsiteX19" fmla="*/ 258889 w 504825"/>
                    <a:gd name="connsiteY19" fmla="*/ 146114 h 809625"/>
                    <a:gd name="connsiteX20" fmla="*/ 199072 w 504825"/>
                    <a:gd name="connsiteY20" fmla="*/ 185071 h 809625"/>
                    <a:gd name="connsiteX21" fmla="*/ 182975 w 504825"/>
                    <a:gd name="connsiteY21" fmla="*/ 390716 h 809625"/>
                    <a:gd name="connsiteX22" fmla="*/ 182975 w 504825"/>
                    <a:gd name="connsiteY22" fmla="*/ 405289 h 809625"/>
                    <a:gd name="connsiteX23" fmla="*/ 199072 w 504825"/>
                    <a:gd name="connsiteY23" fmla="*/ 625031 h 809625"/>
                    <a:gd name="connsiteX24" fmla="*/ 258889 w 504825"/>
                    <a:gd name="connsiteY24" fmla="*/ 665512 h 809625"/>
                    <a:gd name="connsiteX25" fmla="*/ 315944 w 504825"/>
                    <a:gd name="connsiteY25" fmla="*/ 636175 h 809625"/>
                    <a:gd name="connsiteX26" fmla="*/ 332232 w 504825"/>
                    <a:gd name="connsiteY26" fmla="*/ 526923 h 809625"/>
                    <a:gd name="connsiteX27" fmla="*/ 332232 w 504825"/>
                    <a:gd name="connsiteY27" fmla="*/ 492728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4825" h="809625">
                      <a:moveTo>
                        <a:pt x="332327" y="492728"/>
                      </a:moveTo>
                      <a:lnTo>
                        <a:pt x="510159" y="492728"/>
                      </a:lnTo>
                      <a:cubicBezTo>
                        <a:pt x="510445" y="497396"/>
                        <a:pt x="510730" y="502444"/>
                        <a:pt x="510921" y="507778"/>
                      </a:cubicBezTo>
                      <a:cubicBezTo>
                        <a:pt x="511111" y="513112"/>
                        <a:pt x="511207" y="521208"/>
                        <a:pt x="511207" y="531876"/>
                      </a:cubicBezTo>
                      <a:cubicBezTo>
                        <a:pt x="511207" y="626269"/>
                        <a:pt x="490538" y="696373"/>
                        <a:pt x="449199" y="742093"/>
                      </a:cubicBezTo>
                      <a:cubicBezTo>
                        <a:pt x="407860" y="787813"/>
                        <a:pt x="344424" y="810673"/>
                        <a:pt x="259080" y="810673"/>
                      </a:cubicBezTo>
                      <a:cubicBezTo>
                        <a:pt x="208883" y="810673"/>
                        <a:pt x="165830" y="802291"/>
                        <a:pt x="130016" y="785527"/>
                      </a:cubicBezTo>
                      <a:cubicBezTo>
                        <a:pt x="94202" y="768763"/>
                        <a:pt x="65246" y="743522"/>
                        <a:pt x="43148" y="709708"/>
                      </a:cubicBezTo>
                      <a:cubicBezTo>
                        <a:pt x="27717" y="685610"/>
                        <a:pt x="16669" y="652082"/>
                        <a:pt x="10001" y="609219"/>
                      </a:cubicBezTo>
                      <a:cubicBezTo>
                        <a:pt x="3334" y="566357"/>
                        <a:pt x="0" y="498348"/>
                        <a:pt x="0" y="405289"/>
                      </a:cubicBezTo>
                      <a:cubicBezTo>
                        <a:pt x="0" y="312230"/>
                        <a:pt x="3334" y="244221"/>
                        <a:pt x="10001" y="201359"/>
                      </a:cubicBezTo>
                      <a:cubicBezTo>
                        <a:pt x="16669" y="158496"/>
                        <a:pt x="27717" y="124968"/>
                        <a:pt x="43148" y="100870"/>
                      </a:cubicBezTo>
                      <a:cubicBezTo>
                        <a:pt x="64865" y="67342"/>
                        <a:pt x="93535" y="42196"/>
                        <a:pt x="129064" y="25241"/>
                      </a:cubicBezTo>
                      <a:cubicBezTo>
                        <a:pt x="164306" y="8477"/>
                        <a:pt x="206692" y="0"/>
                        <a:pt x="255937" y="0"/>
                      </a:cubicBezTo>
                      <a:cubicBezTo>
                        <a:pt x="340614" y="0"/>
                        <a:pt x="404146" y="23527"/>
                        <a:pt x="446532" y="70580"/>
                      </a:cubicBezTo>
                      <a:cubicBezTo>
                        <a:pt x="488918" y="117634"/>
                        <a:pt x="510064" y="188024"/>
                        <a:pt x="510064" y="281750"/>
                      </a:cubicBezTo>
                      <a:lnTo>
                        <a:pt x="510064" y="289274"/>
                      </a:lnTo>
                      <a:lnTo>
                        <a:pt x="334232" y="288798"/>
                      </a:lnTo>
                      <a:cubicBezTo>
                        <a:pt x="333565" y="236220"/>
                        <a:pt x="327565" y="199263"/>
                        <a:pt x="316134" y="178022"/>
                      </a:cubicBezTo>
                      <a:cubicBezTo>
                        <a:pt x="304705" y="156781"/>
                        <a:pt x="285655" y="146114"/>
                        <a:pt x="258889" y="146114"/>
                      </a:cubicBezTo>
                      <a:cubicBezTo>
                        <a:pt x="229743" y="146114"/>
                        <a:pt x="209836" y="159068"/>
                        <a:pt x="199072" y="185071"/>
                      </a:cubicBezTo>
                      <a:cubicBezTo>
                        <a:pt x="188309" y="211074"/>
                        <a:pt x="182975" y="279559"/>
                        <a:pt x="182975" y="390716"/>
                      </a:cubicBezTo>
                      <a:lnTo>
                        <a:pt x="182975" y="405289"/>
                      </a:lnTo>
                      <a:cubicBezTo>
                        <a:pt x="182975" y="524828"/>
                        <a:pt x="188309" y="598075"/>
                        <a:pt x="199072" y="625031"/>
                      </a:cubicBezTo>
                      <a:cubicBezTo>
                        <a:pt x="209740" y="651986"/>
                        <a:pt x="229743" y="665512"/>
                        <a:pt x="258889" y="665512"/>
                      </a:cubicBezTo>
                      <a:cubicBezTo>
                        <a:pt x="286036" y="665512"/>
                        <a:pt x="304990" y="655701"/>
                        <a:pt x="315944" y="636175"/>
                      </a:cubicBezTo>
                      <a:cubicBezTo>
                        <a:pt x="326803" y="616553"/>
                        <a:pt x="332232" y="580168"/>
                        <a:pt x="332232" y="526923"/>
                      </a:cubicBezTo>
                      <a:lnTo>
                        <a:pt x="332232" y="492728"/>
                      </a:lnTo>
                      <a:close/>
                    </a:path>
                  </a:pathLst>
                </a:custGeom>
                <a:grpFill/>
                <a:ln w="9525" cap="flat">
                  <a:noFill/>
                  <a:prstDash val="solid"/>
                  <a:miter/>
                </a:ln>
              </p:spPr>
              <p:txBody>
                <a:bodyPr rtlCol="0" anchor="ctr"/>
                <a:lstStyle/>
                <a:p>
                  <a:endParaRPr lang="zh-TW" altLang="en-US"/>
                </a:p>
              </p:txBody>
            </p:sp>
            <p:sp>
              <p:nvSpPr>
                <p:cNvPr id="214" name="手繪多邊形: 圖案 213">
                  <a:extLst>
                    <a:ext uri="{FF2B5EF4-FFF2-40B4-BE49-F238E27FC236}">
                      <a16:creationId xmlns:a16="http://schemas.microsoft.com/office/drawing/2014/main" id="{EEDBA256-65F0-46AF-9EBB-CB550B631980}"/>
                    </a:ext>
                  </a:extLst>
                </p:cNvPr>
                <p:cNvSpPr/>
                <p:nvPr/>
              </p:nvSpPr>
              <p:spPr>
                <a:xfrm>
                  <a:off x="5982965" y="1927547"/>
                  <a:ext cx="428625" cy="609600"/>
                </a:xfrm>
                <a:custGeom>
                  <a:avLst/>
                  <a:gdLst>
                    <a:gd name="connsiteX0" fmla="*/ 0 w 428625"/>
                    <a:gd name="connsiteY0" fmla="*/ 306419 h 609600"/>
                    <a:gd name="connsiteX1" fmla="*/ 48768 w 428625"/>
                    <a:gd name="connsiteY1" fmla="*/ 68294 h 609600"/>
                    <a:gd name="connsiteX2" fmla="*/ 216027 w 428625"/>
                    <a:gd name="connsiteY2" fmla="*/ 0 h 609600"/>
                    <a:gd name="connsiteX3" fmla="*/ 383286 w 428625"/>
                    <a:gd name="connsiteY3" fmla="*/ 67818 h 609600"/>
                    <a:gd name="connsiteX4" fmla="*/ 432054 w 428625"/>
                    <a:gd name="connsiteY4" fmla="*/ 306419 h 609600"/>
                    <a:gd name="connsiteX5" fmla="*/ 383286 w 428625"/>
                    <a:gd name="connsiteY5" fmla="*/ 544259 h 609600"/>
                    <a:gd name="connsiteX6" fmla="*/ 216027 w 428625"/>
                    <a:gd name="connsiteY6" fmla="*/ 612362 h 609600"/>
                    <a:gd name="connsiteX7" fmla="*/ 48482 w 428625"/>
                    <a:gd name="connsiteY7" fmla="*/ 544830 h 609600"/>
                    <a:gd name="connsiteX8" fmla="*/ 0 w 428625"/>
                    <a:gd name="connsiteY8" fmla="*/ 306419 h 609600"/>
                    <a:gd name="connsiteX9" fmla="*/ 164783 w 428625"/>
                    <a:gd name="connsiteY9" fmla="*/ 306419 h 609600"/>
                    <a:gd name="connsiteX10" fmla="*/ 175546 w 428625"/>
                    <a:gd name="connsiteY10" fmla="*/ 459867 h 609600"/>
                    <a:gd name="connsiteX11" fmla="*/ 216027 w 428625"/>
                    <a:gd name="connsiteY11" fmla="*/ 490728 h 609600"/>
                    <a:gd name="connsiteX12" fmla="*/ 256508 w 428625"/>
                    <a:gd name="connsiteY12" fmla="*/ 461105 h 609600"/>
                    <a:gd name="connsiteX13" fmla="*/ 267271 w 428625"/>
                    <a:gd name="connsiteY13" fmla="*/ 306419 h 609600"/>
                    <a:gd name="connsiteX14" fmla="*/ 256508 w 428625"/>
                    <a:gd name="connsiteY14" fmla="*/ 151448 h 609600"/>
                    <a:gd name="connsiteX15" fmla="*/ 216027 w 428625"/>
                    <a:gd name="connsiteY15" fmla="*/ 121539 h 609600"/>
                    <a:gd name="connsiteX16" fmla="*/ 175546 w 428625"/>
                    <a:gd name="connsiteY16" fmla="*/ 152686 h 609600"/>
                    <a:gd name="connsiteX17" fmla="*/ 164783 w 428625"/>
                    <a:gd name="connsiteY17" fmla="*/ 306419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625" h="609600">
                      <a:moveTo>
                        <a:pt x="0" y="306419"/>
                      </a:moveTo>
                      <a:cubicBezTo>
                        <a:pt x="0" y="193262"/>
                        <a:pt x="16193" y="113919"/>
                        <a:pt x="48768" y="68294"/>
                      </a:cubicBezTo>
                      <a:cubicBezTo>
                        <a:pt x="81248" y="22765"/>
                        <a:pt x="136970" y="0"/>
                        <a:pt x="216027" y="0"/>
                      </a:cubicBezTo>
                      <a:cubicBezTo>
                        <a:pt x="295084" y="0"/>
                        <a:pt x="350806" y="22574"/>
                        <a:pt x="383286" y="67818"/>
                      </a:cubicBezTo>
                      <a:cubicBezTo>
                        <a:pt x="415766" y="113062"/>
                        <a:pt x="432054" y="192596"/>
                        <a:pt x="432054" y="306419"/>
                      </a:cubicBezTo>
                      <a:cubicBezTo>
                        <a:pt x="432054" y="419576"/>
                        <a:pt x="415766" y="498920"/>
                        <a:pt x="383286" y="544259"/>
                      </a:cubicBezTo>
                      <a:cubicBezTo>
                        <a:pt x="350806" y="589598"/>
                        <a:pt x="295084" y="612362"/>
                        <a:pt x="216027" y="612362"/>
                      </a:cubicBezTo>
                      <a:cubicBezTo>
                        <a:pt x="136684" y="612362"/>
                        <a:pt x="80867" y="589883"/>
                        <a:pt x="48482" y="544830"/>
                      </a:cubicBezTo>
                      <a:cubicBezTo>
                        <a:pt x="16193" y="499777"/>
                        <a:pt x="0" y="420338"/>
                        <a:pt x="0" y="306419"/>
                      </a:cubicBezTo>
                      <a:close/>
                      <a:moveTo>
                        <a:pt x="164783" y="306419"/>
                      </a:moveTo>
                      <a:cubicBezTo>
                        <a:pt x="164783" y="388144"/>
                        <a:pt x="168402" y="439293"/>
                        <a:pt x="175546" y="459867"/>
                      </a:cubicBezTo>
                      <a:cubicBezTo>
                        <a:pt x="182785" y="480441"/>
                        <a:pt x="196215" y="490728"/>
                        <a:pt x="216027" y="490728"/>
                      </a:cubicBezTo>
                      <a:cubicBezTo>
                        <a:pt x="235744" y="490728"/>
                        <a:pt x="249269" y="480822"/>
                        <a:pt x="256508" y="461105"/>
                      </a:cubicBezTo>
                      <a:cubicBezTo>
                        <a:pt x="263747" y="441388"/>
                        <a:pt x="267271" y="389763"/>
                        <a:pt x="267271" y="306419"/>
                      </a:cubicBezTo>
                      <a:cubicBezTo>
                        <a:pt x="267271" y="223076"/>
                        <a:pt x="263652" y="171355"/>
                        <a:pt x="256508" y="151448"/>
                      </a:cubicBezTo>
                      <a:cubicBezTo>
                        <a:pt x="249269" y="131540"/>
                        <a:pt x="235839" y="121539"/>
                        <a:pt x="216027" y="121539"/>
                      </a:cubicBezTo>
                      <a:cubicBezTo>
                        <a:pt x="196215" y="121539"/>
                        <a:pt x="182785" y="131921"/>
                        <a:pt x="175546" y="152686"/>
                      </a:cubicBezTo>
                      <a:cubicBezTo>
                        <a:pt x="168307" y="173546"/>
                        <a:pt x="164783" y="224695"/>
                        <a:pt x="164783" y="306419"/>
                      </a:cubicBezTo>
                      <a:close/>
                    </a:path>
                  </a:pathLst>
                </a:custGeom>
                <a:grpFill/>
                <a:ln w="9525" cap="flat">
                  <a:noFill/>
                  <a:prstDash val="solid"/>
                  <a:miter/>
                </a:ln>
              </p:spPr>
              <p:txBody>
                <a:bodyPr rtlCol="0" anchor="ctr"/>
                <a:lstStyle/>
                <a:p>
                  <a:endParaRPr lang="zh-TW" altLang="en-US"/>
                </a:p>
              </p:txBody>
            </p:sp>
            <p:sp>
              <p:nvSpPr>
                <p:cNvPr id="215" name="手繪多邊形: 圖案 214">
                  <a:extLst>
                    <a:ext uri="{FF2B5EF4-FFF2-40B4-BE49-F238E27FC236}">
                      <a16:creationId xmlns:a16="http://schemas.microsoft.com/office/drawing/2014/main" id="{180BED13-CD56-4641-816B-547E06D323FE}"/>
                    </a:ext>
                  </a:extLst>
                </p:cNvPr>
                <p:cNvSpPr/>
                <p:nvPr/>
              </p:nvSpPr>
              <p:spPr>
                <a:xfrm>
                  <a:off x="6492171" y="1750763"/>
                  <a:ext cx="171450" cy="771525"/>
                </a:xfrm>
                <a:custGeom>
                  <a:avLst/>
                  <a:gdLst>
                    <a:gd name="connsiteX0" fmla="*/ 0 w 171450"/>
                    <a:gd name="connsiteY0" fmla="*/ 773525 h 771525"/>
                    <a:gd name="connsiteX1" fmla="*/ 0 w 171450"/>
                    <a:gd name="connsiteY1" fmla="*/ 0 h 771525"/>
                    <a:gd name="connsiteX2" fmla="*/ 180784 w 171450"/>
                    <a:gd name="connsiteY2" fmla="*/ 0 h 771525"/>
                    <a:gd name="connsiteX3" fmla="*/ 180784 w 171450"/>
                    <a:gd name="connsiteY3" fmla="*/ 773525 h 771525"/>
                    <a:gd name="connsiteX4" fmla="*/ 0 w 171450"/>
                    <a:gd name="connsiteY4" fmla="*/ 773525 h 771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771525">
                      <a:moveTo>
                        <a:pt x="0" y="773525"/>
                      </a:moveTo>
                      <a:lnTo>
                        <a:pt x="0" y="0"/>
                      </a:lnTo>
                      <a:lnTo>
                        <a:pt x="180784" y="0"/>
                      </a:lnTo>
                      <a:lnTo>
                        <a:pt x="180784" y="773525"/>
                      </a:lnTo>
                      <a:lnTo>
                        <a:pt x="0" y="773525"/>
                      </a:lnTo>
                      <a:close/>
                    </a:path>
                  </a:pathLst>
                </a:custGeom>
                <a:grpFill/>
                <a:ln w="9525" cap="flat">
                  <a:noFill/>
                  <a:prstDash val="solid"/>
                  <a:miter/>
                </a:ln>
              </p:spPr>
              <p:txBody>
                <a:bodyPr rtlCol="0" anchor="ctr"/>
                <a:lstStyle/>
                <a:p>
                  <a:endParaRPr lang="zh-TW" altLang="en-US"/>
                </a:p>
              </p:txBody>
            </p:sp>
            <p:sp>
              <p:nvSpPr>
                <p:cNvPr id="216" name="手繪多邊形: 圖案 215">
                  <a:extLst>
                    <a:ext uri="{FF2B5EF4-FFF2-40B4-BE49-F238E27FC236}">
                      <a16:creationId xmlns:a16="http://schemas.microsoft.com/office/drawing/2014/main" id="{337AB4FC-37DE-43BE-8F94-64E2767A4EFE}"/>
                    </a:ext>
                  </a:extLst>
                </p:cNvPr>
                <p:cNvSpPr/>
                <p:nvPr/>
              </p:nvSpPr>
              <p:spPr>
                <a:xfrm>
                  <a:off x="6772873" y="1750763"/>
                  <a:ext cx="485775" cy="771525"/>
                </a:xfrm>
                <a:custGeom>
                  <a:avLst/>
                  <a:gdLst>
                    <a:gd name="connsiteX0" fmla="*/ 0 w 485775"/>
                    <a:gd name="connsiteY0" fmla="*/ 773525 h 771525"/>
                    <a:gd name="connsiteX1" fmla="*/ 0 w 485775"/>
                    <a:gd name="connsiteY1" fmla="*/ 0 h 771525"/>
                    <a:gd name="connsiteX2" fmla="*/ 177832 w 485775"/>
                    <a:gd name="connsiteY2" fmla="*/ 0 h 771525"/>
                    <a:gd name="connsiteX3" fmla="*/ 323279 w 485775"/>
                    <a:gd name="connsiteY3" fmla="*/ 8572 h 771525"/>
                    <a:gd name="connsiteX4" fmla="*/ 402431 w 485775"/>
                    <a:gd name="connsiteY4" fmla="*/ 37243 h 771525"/>
                    <a:gd name="connsiteX5" fmla="*/ 467487 w 485775"/>
                    <a:gd name="connsiteY5" fmla="*/ 114872 h 771525"/>
                    <a:gd name="connsiteX6" fmla="*/ 489871 w 485775"/>
                    <a:gd name="connsiteY6" fmla="*/ 237649 h 771525"/>
                    <a:gd name="connsiteX7" fmla="*/ 427863 w 485775"/>
                    <a:gd name="connsiteY7" fmla="*/ 416243 h 771525"/>
                    <a:gd name="connsiteX8" fmla="*/ 245745 w 485775"/>
                    <a:gd name="connsiteY8" fmla="*/ 477298 h 771525"/>
                    <a:gd name="connsiteX9" fmla="*/ 181928 w 485775"/>
                    <a:gd name="connsiteY9" fmla="*/ 477298 h 771525"/>
                    <a:gd name="connsiteX10" fmla="*/ 181928 w 485775"/>
                    <a:gd name="connsiteY10" fmla="*/ 773621 h 771525"/>
                    <a:gd name="connsiteX11" fmla="*/ 0 w 485775"/>
                    <a:gd name="connsiteY11" fmla="*/ 773621 h 771525"/>
                    <a:gd name="connsiteX12" fmla="*/ 181833 w 485775"/>
                    <a:gd name="connsiteY12" fmla="*/ 332994 h 771525"/>
                    <a:gd name="connsiteX13" fmla="*/ 191167 w 485775"/>
                    <a:gd name="connsiteY13" fmla="*/ 334042 h 771525"/>
                    <a:gd name="connsiteX14" fmla="*/ 206026 w 485775"/>
                    <a:gd name="connsiteY14" fmla="*/ 334518 h 771525"/>
                    <a:gd name="connsiteX15" fmla="*/ 284417 w 485775"/>
                    <a:gd name="connsiteY15" fmla="*/ 309182 h 771525"/>
                    <a:gd name="connsiteX16" fmla="*/ 308515 w 485775"/>
                    <a:gd name="connsiteY16" fmla="*/ 227552 h 771525"/>
                    <a:gd name="connsiteX17" fmla="*/ 282893 w 485775"/>
                    <a:gd name="connsiteY17" fmla="*/ 160211 h 771525"/>
                    <a:gd name="connsiteX18" fmla="*/ 197548 w 485775"/>
                    <a:gd name="connsiteY18" fmla="*/ 139637 h 771525"/>
                    <a:gd name="connsiteX19" fmla="*/ 182023 w 485775"/>
                    <a:gd name="connsiteY19" fmla="*/ 139637 h 771525"/>
                    <a:gd name="connsiteX20" fmla="*/ 182023 w 485775"/>
                    <a:gd name="connsiteY20" fmla="*/ 332994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5775" h="771525">
                      <a:moveTo>
                        <a:pt x="0" y="773525"/>
                      </a:moveTo>
                      <a:lnTo>
                        <a:pt x="0" y="0"/>
                      </a:lnTo>
                      <a:lnTo>
                        <a:pt x="177832" y="0"/>
                      </a:lnTo>
                      <a:cubicBezTo>
                        <a:pt x="243459" y="0"/>
                        <a:pt x="291941" y="2857"/>
                        <a:pt x="323279" y="8572"/>
                      </a:cubicBezTo>
                      <a:cubicBezTo>
                        <a:pt x="354616" y="14288"/>
                        <a:pt x="381000" y="23812"/>
                        <a:pt x="402431" y="37243"/>
                      </a:cubicBezTo>
                      <a:cubicBezTo>
                        <a:pt x="430911" y="54674"/>
                        <a:pt x="452533" y="80486"/>
                        <a:pt x="467487" y="114872"/>
                      </a:cubicBezTo>
                      <a:cubicBezTo>
                        <a:pt x="482346" y="149162"/>
                        <a:pt x="489871" y="190119"/>
                        <a:pt x="489871" y="237649"/>
                      </a:cubicBezTo>
                      <a:cubicBezTo>
                        <a:pt x="489871" y="316040"/>
                        <a:pt x="469202" y="375571"/>
                        <a:pt x="427863" y="416243"/>
                      </a:cubicBezTo>
                      <a:cubicBezTo>
                        <a:pt x="386525" y="456914"/>
                        <a:pt x="325850" y="477298"/>
                        <a:pt x="245745" y="477298"/>
                      </a:cubicBezTo>
                      <a:lnTo>
                        <a:pt x="181928" y="477298"/>
                      </a:lnTo>
                      <a:lnTo>
                        <a:pt x="181928" y="773621"/>
                      </a:lnTo>
                      <a:lnTo>
                        <a:pt x="0" y="773621"/>
                      </a:lnTo>
                      <a:close/>
                      <a:moveTo>
                        <a:pt x="181833" y="332994"/>
                      </a:moveTo>
                      <a:cubicBezTo>
                        <a:pt x="184499" y="333375"/>
                        <a:pt x="187643" y="333661"/>
                        <a:pt x="191167" y="334042"/>
                      </a:cubicBezTo>
                      <a:cubicBezTo>
                        <a:pt x="194691" y="334423"/>
                        <a:pt x="199644" y="334518"/>
                        <a:pt x="206026" y="334518"/>
                      </a:cubicBezTo>
                      <a:cubicBezTo>
                        <a:pt x="242221" y="334518"/>
                        <a:pt x="268320" y="326041"/>
                        <a:pt x="284417" y="309182"/>
                      </a:cubicBezTo>
                      <a:cubicBezTo>
                        <a:pt x="300514" y="292322"/>
                        <a:pt x="308515" y="265081"/>
                        <a:pt x="308515" y="227552"/>
                      </a:cubicBezTo>
                      <a:cubicBezTo>
                        <a:pt x="308515" y="196406"/>
                        <a:pt x="299942" y="174022"/>
                        <a:pt x="282893" y="160211"/>
                      </a:cubicBezTo>
                      <a:cubicBezTo>
                        <a:pt x="265843" y="146495"/>
                        <a:pt x="237363" y="139637"/>
                        <a:pt x="197548" y="139637"/>
                      </a:cubicBezTo>
                      <a:lnTo>
                        <a:pt x="182023" y="139637"/>
                      </a:lnTo>
                      <a:lnTo>
                        <a:pt x="182023" y="332994"/>
                      </a:lnTo>
                      <a:close/>
                    </a:path>
                  </a:pathLst>
                </a:custGeom>
                <a:grpFill/>
                <a:ln w="9525" cap="flat">
                  <a:noFill/>
                  <a:prstDash val="solid"/>
                  <a:miter/>
                </a:ln>
              </p:spPr>
              <p:txBody>
                <a:bodyPr rtlCol="0" anchor="ctr"/>
                <a:lstStyle/>
                <a:p>
                  <a:endParaRPr lang="zh-TW" altLang="en-US"/>
                </a:p>
              </p:txBody>
            </p:sp>
            <p:sp>
              <p:nvSpPr>
                <p:cNvPr id="217" name="手繪多邊形: 圖案 216">
                  <a:extLst>
                    <a:ext uri="{FF2B5EF4-FFF2-40B4-BE49-F238E27FC236}">
                      <a16:creationId xmlns:a16="http://schemas.microsoft.com/office/drawing/2014/main" id="{EF213AD8-B452-4604-BA9F-C48334C90713}"/>
                    </a:ext>
                  </a:extLst>
                </p:cNvPr>
                <p:cNvSpPr/>
                <p:nvPr/>
              </p:nvSpPr>
              <p:spPr>
                <a:xfrm>
                  <a:off x="7540111" y="1927356"/>
                  <a:ext cx="409575" cy="609600"/>
                </a:xfrm>
                <a:custGeom>
                  <a:avLst/>
                  <a:gdLst>
                    <a:gd name="connsiteX0" fmla="*/ 95 w 409575"/>
                    <a:gd name="connsiteY0" fmla="*/ 412623 h 609600"/>
                    <a:gd name="connsiteX1" fmla="*/ 145256 w 409575"/>
                    <a:gd name="connsiteY1" fmla="*/ 413099 h 609600"/>
                    <a:gd name="connsiteX2" fmla="*/ 162878 w 409575"/>
                    <a:gd name="connsiteY2" fmla="*/ 479108 h 609600"/>
                    <a:gd name="connsiteX3" fmla="*/ 208122 w 409575"/>
                    <a:gd name="connsiteY3" fmla="*/ 499967 h 609600"/>
                    <a:gd name="connsiteX4" fmla="*/ 247841 w 409575"/>
                    <a:gd name="connsiteY4" fmla="*/ 485680 h 609600"/>
                    <a:gd name="connsiteX5" fmla="*/ 263366 w 409575"/>
                    <a:gd name="connsiteY5" fmla="*/ 448723 h 609600"/>
                    <a:gd name="connsiteX6" fmla="*/ 252603 w 409575"/>
                    <a:gd name="connsiteY6" fmla="*/ 416338 h 609600"/>
                    <a:gd name="connsiteX7" fmla="*/ 204597 w 409575"/>
                    <a:gd name="connsiteY7" fmla="*/ 385953 h 609600"/>
                    <a:gd name="connsiteX8" fmla="*/ 179451 w 409575"/>
                    <a:gd name="connsiteY8" fmla="*/ 373856 h 609600"/>
                    <a:gd name="connsiteX9" fmla="*/ 56865 w 409575"/>
                    <a:gd name="connsiteY9" fmla="*/ 297466 h 609600"/>
                    <a:gd name="connsiteX10" fmla="*/ 19145 w 409575"/>
                    <a:gd name="connsiteY10" fmla="*/ 241173 h 609600"/>
                    <a:gd name="connsiteX11" fmla="*/ 6096 w 409575"/>
                    <a:gd name="connsiteY11" fmla="*/ 173831 h 609600"/>
                    <a:gd name="connsiteX12" fmla="*/ 60103 w 409575"/>
                    <a:gd name="connsiteY12" fmla="*/ 47244 h 609600"/>
                    <a:gd name="connsiteX13" fmla="*/ 206026 w 409575"/>
                    <a:gd name="connsiteY13" fmla="*/ 0 h 609600"/>
                    <a:gd name="connsiteX14" fmla="*/ 352902 w 409575"/>
                    <a:gd name="connsiteY14" fmla="*/ 45434 h 609600"/>
                    <a:gd name="connsiteX15" fmla="*/ 404432 w 409575"/>
                    <a:gd name="connsiteY15" fmla="*/ 175736 h 609600"/>
                    <a:gd name="connsiteX16" fmla="*/ 404432 w 409575"/>
                    <a:gd name="connsiteY16" fmla="*/ 186309 h 609600"/>
                    <a:gd name="connsiteX17" fmla="*/ 262224 w 409575"/>
                    <a:gd name="connsiteY17" fmla="*/ 186118 h 609600"/>
                    <a:gd name="connsiteX18" fmla="*/ 248888 w 409575"/>
                    <a:gd name="connsiteY18" fmla="*/ 123825 h 609600"/>
                    <a:gd name="connsiteX19" fmla="*/ 208979 w 409575"/>
                    <a:gd name="connsiteY19" fmla="*/ 105251 h 609600"/>
                    <a:gd name="connsiteX20" fmla="*/ 169831 w 409575"/>
                    <a:gd name="connsiteY20" fmla="*/ 118586 h 609600"/>
                    <a:gd name="connsiteX21" fmla="*/ 155258 w 409575"/>
                    <a:gd name="connsiteY21" fmla="*/ 153543 h 609600"/>
                    <a:gd name="connsiteX22" fmla="*/ 228124 w 409575"/>
                    <a:gd name="connsiteY22" fmla="*/ 223838 h 609600"/>
                    <a:gd name="connsiteX23" fmla="*/ 243650 w 409575"/>
                    <a:gd name="connsiteY23" fmla="*/ 230886 h 609600"/>
                    <a:gd name="connsiteX24" fmla="*/ 376714 w 409575"/>
                    <a:gd name="connsiteY24" fmla="*/ 317754 h 609600"/>
                    <a:gd name="connsiteX25" fmla="*/ 410337 w 409575"/>
                    <a:gd name="connsiteY25" fmla="*/ 428244 h 609600"/>
                    <a:gd name="connsiteX26" fmla="*/ 356045 w 409575"/>
                    <a:gd name="connsiteY26" fmla="*/ 564356 h 609600"/>
                    <a:gd name="connsiteX27" fmla="*/ 201359 w 409575"/>
                    <a:gd name="connsiteY27" fmla="*/ 612553 h 609600"/>
                    <a:gd name="connsiteX28" fmla="*/ 52960 w 409575"/>
                    <a:gd name="connsiteY28" fmla="*/ 563785 h 609600"/>
                    <a:gd name="connsiteX29" fmla="*/ 0 w 409575"/>
                    <a:gd name="connsiteY29" fmla="*/ 427196 h 609600"/>
                    <a:gd name="connsiteX30" fmla="*/ 0 w 409575"/>
                    <a:gd name="connsiteY30" fmla="*/ 412623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09575" h="609600">
                      <a:moveTo>
                        <a:pt x="95" y="412623"/>
                      </a:moveTo>
                      <a:lnTo>
                        <a:pt x="145256" y="413099"/>
                      </a:lnTo>
                      <a:cubicBezTo>
                        <a:pt x="146971" y="443198"/>
                        <a:pt x="152781" y="465296"/>
                        <a:pt x="162878" y="479108"/>
                      </a:cubicBezTo>
                      <a:cubicBezTo>
                        <a:pt x="172879" y="493014"/>
                        <a:pt x="188024" y="499967"/>
                        <a:pt x="208122" y="499967"/>
                      </a:cubicBezTo>
                      <a:cubicBezTo>
                        <a:pt x="224219" y="499967"/>
                        <a:pt x="237459" y="495205"/>
                        <a:pt x="247841" y="485680"/>
                      </a:cubicBezTo>
                      <a:cubicBezTo>
                        <a:pt x="258223" y="476155"/>
                        <a:pt x="263366" y="463868"/>
                        <a:pt x="263366" y="448723"/>
                      </a:cubicBezTo>
                      <a:cubicBezTo>
                        <a:pt x="263366" y="435674"/>
                        <a:pt x="259747" y="424910"/>
                        <a:pt x="252603" y="416338"/>
                      </a:cubicBezTo>
                      <a:cubicBezTo>
                        <a:pt x="245364" y="407765"/>
                        <a:pt x="229458" y="397669"/>
                        <a:pt x="204597" y="385953"/>
                      </a:cubicBezTo>
                      <a:cubicBezTo>
                        <a:pt x="199263" y="383286"/>
                        <a:pt x="190881" y="379286"/>
                        <a:pt x="179451" y="373856"/>
                      </a:cubicBezTo>
                      <a:cubicBezTo>
                        <a:pt x="120872" y="346710"/>
                        <a:pt x="80010" y="321278"/>
                        <a:pt x="56865" y="297466"/>
                      </a:cubicBezTo>
                      <a:cubicBezTo>
                        <a:pt x="40481" y="281369"/>
                        <a:pt x="27909" y="262604"/>
                        <a:pt x="19145" y="241173"/>
                      </a:cubicBezTo>
                      <a:cubicBezTo>
                        <a:pt x="10383" y="219742"/>
                        <a:pt x="6096" y="197358"/>
                        <a:pt x="6096" y="173831"/>
                      </a:cubicBezTo>
                      <a:cubicBezTo>
                        <a:pt x="6096" y="120967"/>
                        <a:pt x="24099" y="78772"/>
                        <a:pt x="60103" y="47244"/>
                      </a:cubicBezTo>
                      <a:cubicBezTo>
                        <a:pt x="96108" y="15811"/>
                        <a:pt x="144780" y="0"/>
                        <a:pt x="206026" y="0"/>
                      </a:cubicBezTo>
                      <a:cubicBezTo>
                        <a:pt x="269653" y="0"/>
                        <a:pt x="318611" y="15145"/>
                        <a:pt x="352902" y="45434"/>
                      </a:cubicBezTo>
                      <a:cubicBezTo>
                        <a:pt x="387191" y="75724"/>
                        <a:pt x="404432" y="119158"/>
                        <a:pt x="404432" y="175736"/>
                      </a:cubicBezTo>
                      <a:lnTo>
                        <a:pt x="404432" y="186309"/>
                      </a:lnTo>
                      <a:lnTo>
                        <a:pt x="262224" y="186118"/>
                      </a:lnTo>
                      <a:cubicBezTo>
                        <a:pt x="261557" y="156972"/>
                        <a:pt x="257080" y="136208"/>
                        <a:pt x="248888" y="123825"/>
                      </a:cubicBezTo>
                      <a:cubicBezTo>
                        <a:pt x="240697" y="111442"/>
                        <a:pt x="227362" y="105251"/>
                        <a:pt x="208979" y="105251"/>
                      </a:cubicBezTo>
                      <a:cubicBezTo>
                        <a:pt x="192596" y="105251"/>
                        <a:pt x="179547" y="109728"/>
                        <a:pt x="169831" y="118586"/>
                      </a:cubicBezTo>
                      <a:cubicBezTo>
                        <a:pt x="160116" y="127444"/>
                        <a:pt x="155258" y="139065"/>
                        <a:pt x="155258" y="153543"/>
                      </a:cubicBezTo>
                      <a:cubicBezTo>
                        <a:pt x="155258" y="178975"/>
                        <a:pt x="179547" y="202406"/>
                        <a:pt x="228124" y="223838"/>
                      </a:cubicBezTo>
                      <a:cubicBezTo>
                        <a:pt x="234791" y="226886"/>
                        <a:pt x="240030" y="229172"/>
                        <a:pt x="243650" y="230886"/>
                      </a:cubicBezTo>
                      <a:cubicBezTo>
                        <a:pt x="309944" y="260699"/>
                        <a:pt x="354330" y="289655"/>
                        <a:pt x="376714" y="317754"/>
                      </a:cubicBezTo>
                      <a:cubicBezTo>
                        <a:pt x="399098" y="345853"/>
                        <a:pt x="410337" y="382715"/>
                        <a:pt x="410337" y="428244"/>
                      </a:cubicBezTo>
                      <a:cubicBezTo>
                        <a:pt x="410337" y="486823"/>
                        <a:pt x="392240" y="532257"/>
                        <a:pt x="356045" y="564356"/>
                      </a:cubicBezTo>
                      <a:cubicBezTo>
                        <a:pt x="319850" y="596456"/>
                        <a:pt x="268320" y="612553"/>
                        <a:pt x="201359" y="612553"/>
                      </a:cubicBezTo>
                      <a:cubicBezTo>
                        <a:pt x="137732" y="612553"/>
                        <a:pt x="88297" y="596360"/>
                        <a:pt x="52960" y="563785"/>
                      </a:cubicBezTo>
                      <a:cubicBezTo>
                        <a:pt x="17622" y="531305"/>
                        <a:pt x="0" y="485775"/>
                        <a:pt x="0" y="427196"/>
                      </a:cubicBezTo>
                      <a:lnTo>
                        <a:pt x="0" y="412623"/>
                      </a:lnTo>
                      <a:close/>
                    </a:path>
                  </a:pathLst>
                </a:custGeom>
                <a:grpFill/>
                <a:ln w="9525" cap="flat">
                  <a:noFill/>
                  <a:prstDash val="solid"/>
                  <a:miter/>
                </a:ln>
              </p:spPr>
              <p:txBody>
                <a:bodyPr rtlCol="0" anchor="ctr"/>
                <a:lstStyle/>
                <a:p>
                  <a:endParaRPr lang="zh-TW" altLang="en-US"/>
                </a:p>
              </p:txBody>
            </p:sp>
            <p:sp>
              <p:nvSpPr>
                <p:cNvPr id="218" name="手繪多邊形: 圖案 217">
                  <a:extLst>
                    <a:ext uri="{FF2B5EF4-FFF2-40B4-BE49-F238E27FC236}">
                      <a16:creationId xmlns:a16="http://schemas.microsoft.com/office/drawing/2014/main" id="{9D6732F9-BB55-44C8-85F3-325F212F1336}"/>
                    </a:ext>
                  </a:extLst>
                </p:cNvPr>
                <p:cNvSpPr/>
                <p:nvPr/>
              </p:nvSpPr>
              <p:spPr>
                <a:xfrm>
                  <a:off x="7985596" y="1927547"/>
                  <a:ext cx="428625" cy="609600"/>
                </a:xfrm>
                <a:custGeom>
                  <a:avLst/>
                  <a:gdLst>
                    <a:gd name="connsiteX0" fmla="*/ 0 w 428625"/>
                    <a:gd name="connsiteY0" fmla="*/ 306419 h 609600"/>
                    <a:gd name="connsiteX1" fmla="*/ 48768 w 428625"/>
                    <a:gd name="connsiteY1" fmla="*/ 68294 h 609600"/>
                    <a:gd name="connsiteX2" fmla="*/ 216027 w 428625"/>
                    <a:gd name="connsiteY2" fmla="*/ 0 h 609600"/>
                    <a:gd name="connsiteX3" fmla="*/ 383286 w 428625"/>
                    <a:gd name="connsiteY3" fmla="*/ 67818 h 609600"/>
                    <a:gd name="connsiteX4" fmla="*/ 432054 w 428625"/>
                    <a:gd name="connsiteY4" fmla="*/ 306419 h 609600"/>
                    <a:gd name="connsiteX5" fmla="*/ 383286 w 428625"/>
                    <a:gd name="connsiteY5" fmla="*/ 544259 h 609600"/>
                    <a:gd name="connsiteX6" fmla="*/ 216027 w 428625"/>
                    <a:gd name="connsiteY6" fmla="*/ 612362 h 609600"/>
                    <a:gd name="connsiteX7" fmla="*/ 48483 w 428625"/>
                    <a:gd name="connsiteY7" fmla="*/ 544830 h 609600"/>
                    <a:gd name="connsiteX8" fmla="*/ 0 w 428625"/>
                    <a:gd name="connsiteY8" fmla="*/ 306419 h 609600"/>
                    <a:gd name="connsiteX9" fmla="*/ 164782 w 428625"/>
                    <a:gd name="connsiteY9" fmla="*/ 306419 h 609600"/>
                    <a:gd name="connsiteX10" fmla="*/ 175546 w 428625"/>
                    <a:gd name="connsiteY10" fmla="*/ 459867 h 609600"/>
                    <a:gd name="connsiteX11" fmla="*/ 216027 w 428625"/>
                    <a:gd name="connsiteY11" fmla="*/ 490728 h 609600"/>
                    <a:gd name="connsiteX12" fmla="*/ 256508 w 428625"/>
                    <a:gd name="connsiteY12" fmla="*/ 461105 h 609600"/>
                    <a:gd name="connsiteX13" fmla="*/ 267271 w 428625"/>
                    <a:gd name="connsiteY13" fmla="*/ 306419 h 609600"/>
                    <a:gd name="connsiteX14" fmla="*/ 256508 w 428625"/>
                    <a:gd name="connsiteY14" fmla="*/ 151448 h 609600"/>
                    <a:gd name="connsiteX15" fmla="*/ 216027 w 428625"/>
                    <a:gd name="connsiteY15" fmla="*/ 121539 h 609600"/>
                    <a:gd name="connsiteX16" fmla="*/ 175546 w 428625"/>
                    <a:gd name="connsiteY16" fmla="*/ 152686 h 609600"/>
                    <a:gd name="connsiteX17" fmla="*/ 164782 w 428625"/>
                    <a:gd name="connsiteY17" fmla="*/ 306419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625" h="609600">
                      <a:moveTo>
                        <a:pt x="0" y="306419"/>
                      </a:moveTo>
                      <a:cubicBezTo>
                        <a:pt x="0" y="193262"/>
                        <a:pt x="16288" y="113919"/>
                        <a:pt x="48768" y="68294"/>
                      </a:cubicBezTo>
                      <a:cubicBezTo>
                        <a:pt x="81249" y="22765"/>
                        <a:pt x="136970" y="0"/>
                        <a:pt x="216027" y="0"/>
                      </a:cubicBezTo>
                      <a:cubicBezTo>
                        <a:pt x="295084" y="0"/>
                        <a:pt x="350806" y="22574"/>
                        <a:pt x="383286" y="67818"/>
                      </a:cubicBezTo>
                      <a:cubicBezTo>
                        <a:pt x="415766" y="113062"/>
                        <a:pt x="432054" y="192596"/>
                        <a:pt x="432054" y="306419"/>
                      </a:cubicBezTo>
                      <a:cubicBezTo>
                        <a:pt x="432054" y="419576"/>
                        <a:pt x="415766" y="498920"/>
                        <a:pt x="383286" y="544259"/>
                      </a:cubicBezTo>
                      <a:cubicBezTo>
                        <a:pt x="350806" y="589598"/>
                        <a:pt x="295084" y="612362"/>
                        <a:pt x="216027" y="612362"/>
                      </a:cubicBezTo>
                      <a:cubicBezTo>
                        <a:pt x="136684" y="612362"/>
                        <a:pt x="80867" y="589883"/>
                        <a:pt x="48483" y="544830"/>
                      </a:cubicBezTo>
                      <a:cubicBezTo>
                        <a:pt x="16193" y="499777"/>
                        <a:pt x="0" y="420338"/>
                        <a:pt x="0" y="306419"/>
                      </a:cubicBezTo>
                      <a:close/>
                      <a:moveTo>
                        <a:pt x="164782" y="306419"/>
                      </a:moveTo>
                      <a:cubicBezTo>
                        <a:pt x="164782" y="388144"/>
                        <a:pt x="168402" y="439293"/>
                        <a:pt x="175546" y="459867"/>
                      </a:cubicBezTo>
                      <a:cubicBezTo>
                        <a:pt x="182785" y="480441"/>
                        <a:pt x="196215" y="490728"/>
                        <a:pt x="216027" y="490728"/>
                      </a:cubicBezTo>
                      <a:cubicBezTo>
                        <a:pt x="235744" y="490728"/>
                        <a:pt x="249269" y="480822"/>
                        <a:pt x="256508" y="461105"/>
                      </a:cubicBezTo>
                      <a:cubicBezTo>
                        <a:pt x="263747" y="441388"/>
                        <a:pt x="267271" y="389763"/>
                        <a:pt x="267271" y="306419"/>
                      </a:cubicBezTo>
                      <a:cubicBezTo>
                        <a:pt x="267271" y="223076"/>
                        <a:pt x="263652" y="171355"/>
                        <a:pt x="256508" y="151448"/>
                      </a:cubicBezTo>
                      <a:cubicBezTo>
                        <a:pt x="249269" y="131540"/>
                        <a:pt x="235839" y="121539"/>
                        <a:pt x="216027" y="121539"/>
                      </a:cubicBezTo>
                      <a:cubicBezTo>
                        <a:pt x="196215" y="121539"/>
                        <a:pt x="182785" y="131921"/>
                        <a:pt x="175546" y="152686"/>
                      </a:cubicBezTo>
                      <a:cubicBezTo>
                        <a:pt x="168402" y="173546"/>
                        <a:pt x="164782" y="224695"/>
                        <a:pt x="164782" y="306419"/>
                      </a:cubicBezTo>
                      <a:close/>
                    </a:path>
                  </a:pathLst>
                </a:custGeom>
                <a:grpFill/>
                <a:ln w="9525" cap="flat">
                  <a:noFill/>
                  <a:prstDash val="solid"/>
                  <a:miter/>
                </a:ln>
              </p:spPr>
              <p:txBody>
                <a:bodyPr rtlCol="0" anchor="ctr"/>
                <a:lstStyle/>
                <a:p>
                  <a:endParaRPr lang="zh-TW" altLang="en-US"/>
                </a:p>
              </p:txBody>
            </p:sp>
            <p:sp>
              <p:nvSpPr>
                <p:cNvPr id="219" name="手繪多邊形: 圖案 218">
                  <a:extLst>
                    <a:ext uri="{FF2B5EF4-FFF2-40B4-BE49-F238E27FC236}">
                      <a16:creationId xmlns:a16="http://schemas.microsoft.com/office/drawing/2014/main" id="{29EAFBBE-83AF-44C6-9BA8-4E2537C19F07}"/>
                    </a:ext>
                  </a:extLst>
                </p:cNvPr>
                <p:cNvSpPr/>
                <p:nvPr/>
              </p:nvSpPr>
              <p:spPr>
                <a:xfrm>
                  <a:off x="8486801" y="1750763"/>
                  <a:ext cx="152400" cy="771525"/>
                </a:xfrm>
                <a:custGeom>
                  <a:avLst/>
                  <a:gdLst>
                    <a:gd name="connsiteX0" fmla="*/ 161258 w 152400"/>
                    <a:gd name="connsiteY0" fmla="*/ 773525 h 771525"/>
                    <a:gd name="connsiteX1" fmla="*/ 0 w 152400"/>
                    <a:gd name="connsiteY1" fmla="*/ 773525 h 771525"/>
                    <a:gd name="connsiteX2" fmla="*/ 0 w 152400"/>
                    <a:gd name="connsiteY2" fmla="*/ 0 h 771525"/>
                    <a:gd name="connsiteX3" fmla="*/ 161258 w 152400"/>
                    <a:gd name="connsiteY3" fmla="*/ 0 h 771525"/>
                    <a:gd name="connsiteX4" fmla="*/ 161258 w 152400"/>
                    <a:gd name="connsiteY4" fmla="*/ 773525 h 771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771525">
                      <a:moveTo>
                        <a:pt x="161258" y="773525"/>
                      </a:moveTo>
                      <a:lnTo>
                        <a:pt x="0" y="773525"/>
                      </a:lnTo>
                      <a:lnTo>
                        <a:pt x="0" y="0"/>
                      </a:lnTo>
                      <a:lnTo>
                        <a:pt x="161258" y="0"/>
                      </a:lnTo>
                      <a:lnTo>
                        <a:pt x="161258" y="773525"/>
                      </a:lnTo>
                      <a:close/>
                    </a:path>
                  </a:pathLst>
                </a:custGeom>
                <a:grpFill/>
                <a:ln w="9525" cap="flat">
                  <a:noFill/>
                  <a:prstDash val="solid"/>
                  <a:miter/>
                </a:ln>
              </p:spPr>
              <p:txBody>
                <a:bodyPr rtlCol="0" anchor="ctr"/>
                <a:lstStyle/>
                <a:p>
                  <a:endParaRPr lang="zh-TW" altLang="en-US"/>
                </a:p>
              </p:txBody>
            </p:sp>
            <p:sp>
              <p:nvSpPr>
                <p:cNvPr id="220" name="手繪多邊形: 圖案 219">
                  <a:extLst>
                    <a:ext uri="{FF2B5EF4-FFF2-40B4-BE49-F238E27FC236}">
                      <a16:creationId xmlns:a16="http://schemas.microsoft.com/office/drawing/2014/main" id="{D2A8A630-623A-45FB-825A-0EB2A927E0FD}"/>
                    </a:ext>
                  </a:extLst>
                </p:cNvPr>
                <p:cNvSpPr/>
                <p:nvPr/>
              </p:nvSpPr>
              <p:spPr>
                <a:xfrm>
                  <a:off x="8729308" y="1943168"/>
                  <a:ext cx="419100" cy="590550"/>
                </a:xfrm>
                <a:custGeom>
                  <a:avLst/>
                  <a:gdLst>
                    <a:gd name="connsiteX0" fmla="*/ 422910 w 419100"/>
                    <a:gd name="connsiteY0" fmla="*/ 0 h 590550"/>
                    <a:gd name="connsiteX1" fmla="*/ 422910 w 419100"/>
                    <a:gd name="connsiteY1" fmla="*/ 581120 h 590550"/>
                    <a:gd name="connsiteX2" fmla="*/ 270700 w 419100"/>
                    <a:gd name="connsiteY2" fmla="*/ 581120 h 590550"/>
                    <a:gd name="connsiteX3" fmla="*/ 270700 w 419100"/>
                    <a:gd name="connsiteY3" fmla="*/ 512350 h 590550"/>
                    <a:gd name="connsiteX4" fmla="*/ 209931 w 419100"/>
                    <a:gd name="connsiteY4" fmla="*/ 573405 h 590550"/>
                    <a:gd name="connsiteX5" fmla="*/ 130588 w 419100"/>
                    <a:gd name="connsiteY5" fmla="*/ 592741 h 590550"/>
                    <a:gd name="connsiteX6" fmla="*/ 31623 w 419100"/>
                    <a:gd name="connsiteY6" fmla="*/ 547497 h 590550"/>
                    <a:gd name="connsiteX7" fmla="*/ 0 w 419100"/>
                    <a:gd name="connsiteY7" fmla="*/ 405384 h 590550"/>
                    <a:gd name="connsiteX8" fmla="*/ 0 w 419100"/>
                    <a:gd name="connsiteY8" fmla="*/ 0 h 590550"/>
                    <a:gd name="connsiteX9" fmla="*/ 162782 w 419100"/>
                    <a:gd name="connsiteY9" fmla="*/ 0 h 590550"/>
                    <a:gd name="connsiteX10" fmla="*/ 162782 w 419100"/>
                    <a:gd name="connsiteY10" fmla="*/ 359188 h 590550"/>
                    <a:gd name="connsiteX11" fmla="*/ 171831 w 419100"/>
                    <a:gd name="connsiteY11" fmla="*/ 445865 h 590550"/>
                    <a:gd name="connsiteX12" fmla="*/ 204025 w 419100"/>
                    <a:gd name="connsiteY12" fmla="*/ 462725 h 590550"/>
                    <a:gd name="connsiteX13" fmla="*/ 246507 w 419100"/>
                    <a:gd name="connsiteY13" fmla="*/ 436626 h 590550"/>
                    <a:gd name="connsiteX14" fmla="*/ 261842 w 419100"/>
                    <a:gd name="connsiteY14" fmla="*/ 363284 h 590550"/>
                    <a:gd name="connsiteX15" fmla="*/ 261842 w 419100"/>
                    <a:gd name="connsiteY15" fmla="*/ 0 h 590550"/>
                    <a:gd name="connsiteX16" fmla="*/ 422910 w 419100"/>
                    <a:gd name="connsiteY16" fmla="*/ 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9100" h="590550">
                      <a:moveTo>
                        <a:pt x="422910" y="0"/>
                      </a:moveTo>
                      <a:lnTo>
                        <a:pt x="422910" y="581120"/>
                      </a:lnTo>
                      <a:lnTo>
                        <a:pt x="270700" y="581120"/>
                      </a:lnTo>
                      <a:lnTo>
                        <a:pt x="270700" y="512350"/>
                      </a:lnTo>
                      <a:cubicBezTo>
                        <a:pt x="252603" y="540163"/>
                        <a:pt x="232315" y="560451"/>
                        <a:pt x="209931" y="573405"/>
                      </a:cubicBezTo>
                      <a:cubicBezTo>
                        <a:pt x="187452" y="586264"/>
                        <a:pt x="161068" y="592741"/>
                        <a:pt x="130588" y="592741"/>
                      </a:cubicBezTo>
                      <a:cubicBezTo>
                        <a:pt x="85725" y="592741"/>
                        <a:pt x="52768" y="577691"/>
                        <a:pt x="31623" y="547497"/>
                      </a:cubicBezTo>
                      <a:cubicBezTo>
                        <a:pt x="10477" y="517303"/>
                        <a:pt x="0" y="469963"/>
                        <a:pt x="0" y="405384"/>
                      </a:cubicBezTo>
                      <a:lnTo>
                        <a:pt x="0" y="0"/>
                      </a:lnTo>
                      <a:lnTo>
                        <a:pt x="162782" y="0"/>
                      </a:lnTo>
                      <a:lnTo>
                        <a:pt x="162782" y="359188"/>
                      </a:lnTo>
                      <a:cubicBezTo>
                        <a:pt x="162782" y="405765"/>
                        <a:pt x="165830" y="434626"/>
                        <a:pt x="171831" y="445865"/>
                      </a:cubicBezTo>
                      <a:cubicBezTo>
                        <a:pt x="177832" y="457105"/>
                        <a:pt x="188595" y="462725"/>
                        <a:pt x="204025" y="462725"/>
                      </a:cubicBezTo>
                      <a:cubicBezTo>
                        <a:pt x="222123" y="462725"/>
                        <a:pt x="236220" y="454057"/>
                        <a:pt x="246507" y="436626"/>
                      </a:cubicBezTo>
                      <a:cubicBezTo>
                        <a:pt x="256699" y="419195"/>
                        <a:pt x="261842" y="394811"/>
                        <a:pt x="261842" y="363284"/>
                      </a:cubicBezTo>
                      <a:lnTo>
                        <a:pt x="261842" y="0"/>
                      </a:lnTo>
                      <a:lnTo>
                        <a:pt x="422910" y="0"/>
                      </a:lnTo>
                      <a:close/>
                    </a:path>
                  </a:pathLst>
                </a:custGeom>
                <a:grpFill/>
                <a:ln w="9525" cap="flat">
                  <a:noFill/>
                  <a:prstDash val="solid"/>
                  <a:miter/>
                </a:ln>
              </p:spPr>
              <p:txBody>
                <a:bodyPr rtlCol="0" anchor="ctr"/>
                <a:lstStyle/>
                <a:p>
                  <a:endParaRPr lang="zh-TW" altLang="en-US"/>
                </a:p>
              </p:txBody>
            </p:sp>
            <p:sp>
              <p:nvSpPr>
                <p:cNvPr id="221" name="手繪多邊形: 圖案 220">
                  <a:extLst>
                    <a:ext uri="{FF2B5EF4-FFF2-40B4-BE49-F238E27FC236}">
                      <a16:creationId xmlns:a16="http://schemas.microsoft.com/office/drawing/2014/main" id="{97631995-5096-4C0B-962E-35E03B47B74D}"/>
                    </a:ext>
                  </a:extLst>
                </p:cNvPr>
                <p:cNvSpPr/>
                <p:nvPr/>
              </p:nvSpPr>
              <p:spPr>
                <a:xfrm>
                  <a:off x="9196795" y="1782386"/>
                  <a:ext cx="295275" cy="742950"/>
                </a:xfrm>
                <a:custGeom>
                  <a:avLst/>
                  <a:gdLst>
                    <a:gd name="connsiteX0" fmla="*/ 303466 w 295275"/>
                    <a:gd name="connsiteY0" fmla="*/ 739902 h 742950"/>
                    <a:gd name="connsiteX1" fmla="*/ 251746 w 295275"/>
                    <a:gd name="connsiteY1" fmla="*/ 748189 h 742950"/>
                    <a:gd name="connsiteX2" fmla="*/ 214026 w 295275"/>
                    <a:gd name="connsiteY2" fmla="*/ 750951 h 742950"/>
                    <a:gd name="connsiteX3" fmla="*/ 131921 w 295275"/>
                    <a:gd name="connsiteY3" fmla="*/ 735425 h 742950"/>
                    <a:gd name="connsiteX4" fmla="*/ 81915 w 295275"/>
                    <a:gd name="connsiteY4" fmla="*/ 690753 h 742950"/>
                    <a:gd name="connsiteX5" fmla="*/ 67056 w 295275"/>
                    <a:gd name="connsiteY5" fmla="*/ 640271 h 742950"/>
                    <a:gd name="connsiteX6" fmla="*/ 62769 w 295275"/>
                    <a:gd name="connsiteY6" fmla="*/ 547592 h 742950"/>
                    <a:gd name="connsiteX7" fmla="*/ 62769 w 295275"/>
                    <a:gd name="connsiteY7" fmla="*/ 475774 h 742950"/>
                    <a:gd name="connsiteX8" fmla="*/ 62769 w 295275"/>
                    <a:gd name="connsiteY8" fmla="*/ 280797 h 742950"/>
                    <a:gd name="connsiteX9" fmla="*/ 0 w 295275"/>
                    <a:gd name="connsiteY9" fmla="*/ 280797 h 742950"/>
                    <a:gd name="connsiteX10" fmla="*/ 0 w 295275"/>
                    <a:gd name="connsiteY10" fmla="*/ 160782 h 742950"/>
                    <a:gd name="connsiteX11" fmla="*/ 62865 w 295275"/>
                    <a:gd name="connsiteY11" fmla="*/ 160782 h 742950"/>
                    <a:gd name="connsiteX12" fmla="*/ 62865 w 295275"/>
                    <a:gd name="connsiteY12" fmla="*/ 0 h 742950"/>
                    <a:gd name="connsiteX13" fmla="*/ 226123 w 295275"/>
                    <a:gd name="connsiteY13" fmla="*/ 0 h 742950"/>
                    <a:gd name="connsiteX14" fmla="*/ 226123 w 295275"/>
                    <a:gd name="connsiteY14" fmla="*/ 160782 h 742950"/>
                    <a:gd name="connsiteX15" fmla="*/ 303466 w 295275"/>
                    <a:gd name="connsiteY15" fmla="*/ 160782 h 742950"/>
                    <a:gd name="connsiteX16" fmla="*/ 303466 w 295275"/>
                    <a:gd name="connsiteY16" fmla="*/ 280797 h 742950"/>
                    <a:gd name="connsiteX17" fmla="*/ 226123 w 295275"/>
                    <a:gd name="connsiteY17" fmla="*/ 280797 h 742950"/>
                    <a:gd name="connsiteX18" fmla="*/ 226123 w 295275"/>
                    <a:gd name="connsiteY18" fmla="*/ 517874 h 742950"/>
                    <a:gd name="connsiteX19" fmla="*/ 237172 w 295275"/>
                    <a:gd name="connsiteY19" fmla="*/ 611315 h 742950"/>
                    <a:gd name="connsiteX20" fmla="*/ 279845 w 295275"/>
                    <a:gd name="connsiteY20" fmla="*/ 628936 h 742950"/>
                    <a:gd name="connsiteX21" fmla="*/ 297942 w 295275"/>
                    <a:gd name="connsiteY21" fmla="*/ 627412 h 742950"/>
                    <a:gd name="connsiteX22" fmla="*/ 303466 w 295275"/>
                    <a:gd name="connsiteY22" fmla="*/ 626935 h 742950"/>
                    <a:gd name="connsiteX23" fmla="*/ 303466 w 295275"/>
                    <a:gd name="connsiteY23" fmla="*/ 739902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5275" h="742950">
                      <a:moveTo>
                        <a:pt x="303466" y="739902"/>
                      </a:moveTo>
                      <a:cubicBezTo>
                        <a:pt x="283654" y="743617"/>
                        <a:pt x="266509" y="746379"/>
                        <a:pt x="251746" y="748189"/>
                      </a:cubicBezTo>
                      <a:cubicBezTo>
                        <a:pt x="236982" y="749999"/>
                        <a:pt x="224409" y="750951"/>
                        <a:pt x="214026" y="750951"/>
                      </a:cubicBezTo>
                      <a:cubicBezTo>
                        <a:pt x="181832" y="750951"/>
                        <a:pt x="154495" y="745712"/>
                        <a:pt x="131921" y="735425"/>
                      </a:cubicBezTo>
                      <a:cubicBezTo>
                        <a:pt x="109347" y="725138"/>
                        <a:pt x="92678" y="710184"/>
                        <a:pt x="81915" y="690753"/>
                      </a:cubicBezTo>
                      <a:cubicBezTo>
                        <a:pt x="74866" y="677323"/>
                        <a:pt x="69913" y="660559"/>
                        <a:pt x="67056" y="640271"/>
                      </a:cubicBezTo>
                      <a:cubicBezTo>
                        <a:pt x="64198" y="619982"/>
                        <a:pt x="62769" y="589121"/>
                        <a:pt x="62769" y="547592"/>
                      </a:cubicBezTo>
                      <a:lnTo>
                        <a:pt x="62769" y="475774"/>
                      </a:lnTo>
                      <a:lnTo>
                        <a:pt x="62769" y="280797"/>
                      </a:lnTo>
                      <a:lnTo>
                        <a:pt x="0" y="280797"/>
                      </a:lnTo>
                      <a:lnTo>
                        <a:pt x="0" y="160782"/>
                      </a:lnTo>
                      <a:lnTo>
                        <a:pt x="62865" y="160782"/>
                      </a:lnTo>
                      <a:lnTo>
                        <a:pt x="62865" y="0"/>
                      </a:lnTo>
                      <a:lnTo>
                        <a:pt x="226123" y="0"/>
                      </a:lnTo>
                      <a:lnTo>
                        <a:pt x="226123" y="160782"/>
                      </a:lnTo>
                      <a:lnTo>
                        <a:pt x="303466" y="160782"/>
                      </a:lnTo>
                      <a:lnTo>
                        <a:pt x="303466" y="280797"/>
                      </a:lnTo>
                      <a:lnTo>
                        <a:pt x="226123" y="280797"/>
                      </a:lnTo>
                      <a:lnTo>
                        <a:pt x="226123" y="517874"/>
                      </a:lnTo>
                      <a:cubicBezTo>
                        <a:pt x="226123" y="568452"/>
                        <a:pt x="229838" y="599599"/>
                        <a:pt x="237172" y="611315"/>
                      </a:cubicBezTo>
                      <a:cubicBezTo>
                        <a:pt x="244507" y="623030"/>
                        <a:pt x="258794" y="628936"/>
                        <a:pt x="279845" y="628936"/>
                      </a:cubicBezTo>
                      <a:cubicBezTo>
                        <a:pt x="283559" y="628936"/>
                        <a:pt x="289560" y="628460"/>
                        <a:pt x="297942" y="627412"/>
                      </a:cubicBezTo>
                      <a:cubicBezTo>
                        <a:pt x="300323" y="627126"/>
                        <a:pt x="302133" y="626935"/>
                        <a:pt x="303466" y="626935"/>
                      </a:cubicBezTo>
                      <a:lnTo>
                        <a:pt x="303466" y="739902"/>
                      </a:lnTo>
                      <a:close/>
                    </a:path>
                  </a:pathLst>
                </a:custGeom>
                <a:grpFill/>
                <a:ln w="9525" cap="flat">
                  <a:noFill/>
                  <a:prstDash val="solid"/>
                  <a:miter/>
                </a:ln>
              </p:spPr>
              <p:txBody>
                <a:bodyPr rtlCol="0" anchor="ctr"/>
                <a:lstStyle/>
                <a:p>
                  <a:endParaRPr lang="zh-TW" altLang="en-US"/>
                </a:p>
              </p:txBody>
            </p:sp>
            <p:sp>
              <p:nvSpPr>
                <p:cNvPr id="222" name="手繪多邊形: 圖案 221">
                  <a:extLst>
                    <a:ext uri="{FF2B5EF4-FFF2-40B4-BE49-F238E27FC236}">
                      <a16:creationId xmlns:a16="http://schemas.microsoft.com/office/drawing/2014/main" id="{74A8194A-BF68-4502-AF5B-8BF103F329AA}"/>
                    </a:ext>
                  </a:extLst>
                </p:cNvPr>
                <p:cNvSpPr/>
                <p:nvPr/>
              </p:nvSpPr>
              <p:spPr>
                <a:xfrm>
                  <a:off x="9552840" y="1744762"/>
                  <a:ext cx="152400" cy="771525"/>
                </a:xfrm>
                <a:custGeom>
                  <a:avLst/>
                  <a:gdLst>
                    <a:gd name="connsiteX0" fmla="*/ 0 w 152400"/>
                    <a:gd name="connsiteY0" fmla="*/ 140589 h 771525"/>
                    <a:gd name="connsiteX1" fmla="*/ 0 w 152400"/>
                    <a:gd name="connsiteY1" fmla="*/ 0 h 771525"/>
                    <a:gd name="connsiteX2" fmla="*/ 161258 w 152400"/>
                    <a:gd name="connsiteY2" fmla="*/ 0 h 771525"/>
                    <a:gd name="connsiteX3" fmla="*/ 161258 w 152400"/>
                    <a:gd name="connsiteY3" fmla="*/ 140684 h 771525"/>
                    <a:gd name="connsiteX4" fmla="*/ 0 w 152400"/>
                    <a:gd name="connsiteY4" fmla="*/ 140684 h 771525"/>
                    <a:gd name="connsiteX5" fmla="*/ 0 w 152400"/>
                    <a:gd name="connsiteY5" fmla="*/ 779526 h 771525"/>
                    <a:gd name="connsiteX6" fmla="*/ 0 w 152400"/>
                    <a:gd name="connsiteY6" fmla="*/ 198406 h 771525"/>
                    <a:gd name="connsiteX7" fmla="*/ 161258 w 152400"/>
                    <a:gd name="connsiteY7" fmla="*/ 198406 h 771525"/>
                    <a:gd name="connsiteX8" fmla="*/ 161258 w 152400"/>
                    <a:gd name="connsiteY8" fmla="*/ 779526 h 771525"/>
                    <a:gd name="connsiteX9" fmla="*/ 0 w 152400"/>
                    <a:gd name="connsiteY9" fmla="*/ 77952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400" h="771525">
                      <a:moveTo>
                        <a:pt x="0" y="140589"/>
                      </a:moveTo>
                      <a:lnTo>
                        <a:pt x="0" y="0"/>
                      </a:lnTo>
                      <a:lnTo>
                        <a:pt x="161258" y="0"/>
                      </a:lnTo>
                      <a:lnTo>
                        <a:pt x="161258" y="140684"/>
                      </a:lnTo>
                      <a:lnTo>
                        <a:pt x="0" y="140684"/>
                      </a:lnTo>
                      <a:close/>
                      <a:moveTo>
                        <a:pt x="0" y="779526"/>
                      </a:moveTo>
                      <a:lnTo>
                        <a:pt x="0" y="198406"/>
                      </a:lnTo>
                      <a:lnTo>
                        <a:pt x="161258" y="198406"/>
                      </a:lnTo>
                      <a:lnTo>
                        <a:pt x="161258" y="779526"/>
                      </a:lnTo>
                      <a:lnTo>
                        <a:pt x="0" y="779526"/>
                      </a:lnTo>
                      <a:close/>
                    </a:path>
                  </a:pathLst>
                </a:custGeom>
                <a:grpFill/>
                <a:ln w="9525" cap="flat">
                  <a:noFill/>
                  <a:prstDash val="solid"/>
                  <a:miter/>
                </a:ln>
              </p:spPr>
              <p:txBody>
                <a:bodyPr rtlCol="0" anchor="ctr"/>
                <a:lstStyle/>
                <a:p>
                  <a:endParaRPr lang="zh-TW" altLang="en-US"/>
                </a:p>
              </p:txBody>
            </p:sp>
            <p:sp>
              <p:nvSpPr>
                <p:cNvPr id="223" name="手繪多邊形: 圖案 222">
                  <a:extLst>
                    <a:ext uri="{FF2B5EF4-FFF2-40B4-BE49-F238E27FC236}">
                      <a16:creationId xmlns:a16="http://schemas.microsoft.com/office/drawing/2014/main" id="{E082C5B4-98D1-4360-9968-9E531AF9A422}"/>
                    </a:ext>
                  </a:extLst>
                </p:cNvPr>
                <p:cNvSpPr/>
                <p:nvPr/>
              </p:nvSpPr>
              <p:spPr>
                <a:xfrm>
                  <a:off x="9783344" y="1927547"/>
                  <a:ext cx="428625" cy="609600"/>
                </a:xfrm>
                <a:custGeom>
                  <a:avLst/>
                  <a:gdLst>
                    <a:gd name="connsiteX0" fmla="*/ 0 w 428625"/>
                    <a:gd name="connsiteY0" fmla="*/ 306419 h 609600"/>
                    <a:gd name="connsiteX1" fmla="*/ 48768 w 428625"/>
                    <a:gd name="connsiteY1" fmla="*/ 68294 h 609600"/>
                    <a:gd name="connsiteX2" fmla="*/ 216027 w 428625"/>
                    <a:gd name="connsiteY2" fmla="*/ 0 h 609600"/>
                    <a:gd name="connsiteX3" fmla="*/ 383286 w 428625"/>
                    <a:gd name="connsiteY3" fmla="*/ 67818 h 609600"/>
                    <a:gd name="connsiteX4" fmla="*/ 432054 w 428625"/>
                    <a:gd name="connsiteY4" fmla="*/ 306419 h 609600"/>
                    <a:gd name="connsiteX5" fmla="*/ 383286 w 428625"/>
                    <a:gd name="connsiteY5" fmla="*/ 544259 h 609600"/>
                    <a:gd name="connsiteX6" fmla="*/ 216027 w 428625"/>
                    <a:gd name="connsiteY6" fmla="*/ 612362 h 609600"/>
                    <a:gd name="connsiteX7" fmla="*/ 48483 w 428625"/>
                    <a:gd name="connsiteY7" fmla="*/ 544830 h 609600"/>
                    <a:gd name="connsiteX8" fmla="*/ 0 w 428625"/>
                    <a:gd name="connsiteY8" fmla="*/ 306419 h 609600"/>
                    <a:gd name="connsiteX9" fmla="*/ 164783 w 428625"/>
                    <a:gd name="connsiteY9" fmla="*/ 306419 h 609600"/>
                    <a:gd name="connsiteX10" fmla="*/ 175546 w 428625"/>
                    <a:gd name="connsiteY10" fmla="*/ 459867 h 609600"/>
                    <a:gd name="connsiteX11" fmla="*/ 216027 w 428625"/>
                    <a:gd name="connsiteY11" fmla="*/ 490728 h 609600"/>
                    <a:gd name="connsiteX12" fmla="*/ 256508 w 428625"/>
                    <a:gd name="connsiteY12" fmla="*/ 461105 h 609600"/>
                    <a:gd name="connsiteX13" fmla="*/ 267271 w 428625"/>
                    <a:gd name="connsiteY13" fmla="*/ 306419 h 609600"/>
                    <a:gd name="connsiteX14" fmla="*/ 256508 w 428625"/>
                    <a:gd name="connsiteY14" fmla="*/ 151448 h 609600"/>
                    <a:gd name="connsiteX15" fmla="*/ 216027 w 428625"/>
                    <a:gd name="connsiteY15" fmla="*/ 121539 h 609600"/>
                    <a:gd name="connsiteX16" fmla="*/ 175546 w 428625"/>
                    <a:gd name="connsiteY16" fmla="*/ 152686 h 609600"/>
                    <a:gd name="connsiteX17" fmla="*/ 164783 w 428625"/>
                    <a:gd name="connsiteY17" fmla="*/ 306419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625" h="609600">
                      <a:moveTo>
                        <a:pt x="0" y="306419"/>
                      </a:moveTo>
                      <a:cubicBezTo>
                        <a:pt x="0" y="193262"/>
                        <a:pt x="16288" y="113919"/>
                        <a:pt x="48768" y="68294"/>
                      </a:cubicBezTo>
                      <a:cubicBezTo>
                        <a:pt x="81249" y="22765"/>
                        <a:pt x="136970" y="0"/>
                        <a:pt x="216027" y="0"/>
                      </a:cubicBezTo>
                      <a:cubicBezTo>
                        <a:pt x="295085" y="0"/>
                        <a:pt x="350806" y="22574"/>
                        <a:pt x="383286" y="67818"/>
                      </a:cubicBezTo>
                      <a:cubicBezTo>
                        <a:pt x="415766" y="113062"/>
                        <a:pt x="432054" y="192596"/>
                        <a:pt x="432054" y="306419"/>
                      </a:cubicBezTo>
                      <a:cubicBezTo>
                        <a:pt x="432054" y="419576"/>
                        <a:pt x="415766" y="498920"/>
                        <a:pt x="383286" y="544259"/>
                      </a:cubicBezTo>
                      <a:cubicBezTo>
                        <a:pt x="350806" y="589598"/>
                        <a:pt x="295085" y="612362"/>
                        <a:pt x="216027" y="612362"/>
                      </a:cubicBezTo>
                      <a:cubicBezTo>
                        <a:pt x="136684" y="612362"/>
                        <a:pt x="80867" y="589883"/>
                        <a:pt x="48483" y="544830"/>
                      </a:cubicBezTo>
                      <a:cubicBezTo>
                        <a:pt x="16097" y="499777"/>
                        <a:pt x="0" y="420338"/>
                        <a:pt x="0" y="306419"/>
                      </a:cubicBezTo>
                      <a:close/>
                      <a:moveTo>
                        <a:pt x="164783" y="306419"/>
                      </a:moveTo>
                      <a:cubicBezTo>
                        <a:pt x="164783" y="388144"/>
                        <a:pt x="168402" y="439293"/>
                        <a:pt x="175546" y="459867"/>
                      </a:cubicBezTo>
                      <a:cubicBezTo>
                        <a:pt x="182785" y="480441"/>
                        <a:pt x="196215" y="490728"/>
                        <a:pt x="216027" y="490728"/>
                      </a:cubicBezTo>
                      <a:cubicBezTo>
                        <a:pt x="235744" y="490728"/>
                        <a:pt x="249270" y="480822"/>
                        <a:pt x="256508" y="461105"/>
                      </a:cubicBezTo>
                      <a:cubicBezTo>
                        <a:pt x="263747" y="441388"/>
                        <a:pt x="267271" y="389763"/>
                        <a:pt x="267271" y="306419"/>
                      </a:cubicBezTo>
                      <a:cubicBezTo>
                        <a:pt x="267271" y="223076"/>
                        <a:pt x="263652" y="171355"/>
                        <a:pt x="256508" y="151448"/>
                      </a:cubicBezTo>
                      <a:cubicBezTo>
                        <a:pt x="249270" y="131540"/>
                        <a:pt x="235839" y="121539"/>
                        <a:pt x="216027" y="121539"/>
                      </a:cubicBezTo>
                      <a:cubicBezTo>
                        <a:pt x="196215" y="121539"/>
                        <a:pt x="182785" y="131921"/>
                        <a:pt x="175546" y="152686"/>
                      </a:cubicBezTo>
                      <a:cubicBezTo>
                        <a:pt x="168307" y="173546"/>
                        <a:pt x="164783" y="224695"/>
                        <a:pt x="164783" y="306419"/>
                      </a:cubicBezTo>
                      <a:close/>
                    </a:path>
                  </a:pathLst>
                </a:custGeom>
                <a:grpFill/>
                <a:ln w="9525" cap="flat">
                  <a:noFill/>
                  <a:prstDash val="solid"/>
                  <a:miter/>
                </a:ln>
              </p:spPr>
              <p:txBody>
                <a:bodyPr rtlCol="0" anchor="ctr"/>
                <a:lstStyle/>
                <a:p>
                  <a:endParaRPr lang="zh-TW" altLang="en-US"/>
                </a:p>
              </p:txBody>
            </p:sp>
            <p:sp>
              <p:nvSpPr>
                <p:cNvPr id="224" name="手繪多邊形: 圖案 223">
                  <a:extLst>
                    <a:ext uri="{FF2B5EF4-FFF2-40B4-BE49-F238E27FC236}">
                      <a16:creationId xmlns:a16="http://schemas.microsoft.com/office/drawing/2014/main" id="{AD6C0350-8A78-4211-9FCE-31F8A369C0BB}"/>
                    </a:ext>
                  </a:extLst>
                </p:cNvPr>
                <p:cNvSpPr/>
                <p:nvPr/>
              </p:nvSpPr>
              <p:spPr>
                <a:xfrm>
                  <a:off x="10285503" y="1931547"/>
                  <a:ext cx="419100" cy="590550"/>
                </a:xfrm>
                <a:custGeom>
                  <a:avLst/>
                  <a:gdLst>
                    <a:gd name="connsiteX0" fmla="*/ 0 w 419100"/>
                    <a:gd name="connsiteY0" fmla="*/ 592741 h 590550"/>
                    <a:gd name="connsiteX1" fmla="*/ 0 w 419100"/>
                    <a:gd name="connsiteY1" fmla="*/ 11620 h 590550"/>
                    <a:gd name="connsiteX2" fmla="*/ 152209 w 419100"/>
                    <a:gd name="connsiteY2" fmla="*/ 11620 h 590550"/>
                    <a:gd name="connsiteX3" fmla="*/ 152209 w 419100"/>
                    <a:gd name="connsiteY3" fmla="*/ 80391 h 590550"/>
                    <a:gd name="connsiteX4" fmla="*/ 212979 w 419100"/>
                    <a:gd name="connsiteY4" fmla="*/ 19621 h 590550"/>
                    <a:gd name="connsiteX5" fmla="*/ 292798 w 419100"/>
                    <a:gd name="connsiteY5" fmla="*/ 0 h 590550"/>
                    <a:gd name="connsiteX6" fmla="*/ 391287 w 419100"/>
                    <a:gd name="connsiteY6" fmla="*/ 44958 h 590550"/>
                    <a:gd name="connsiteX7" fmla="*/ 422434 w 419100"/>
                    <a:gd name="connsiteY7" fmla="*/ 187357 h 590550"/>
                    <a:gd name="connsiteX8" fmla="*/ 422434 w 419100"/>
                    <a:gd name="connsiteY8" fmla="*/ 592741 h 590550"/>
                    <a:gd name="connsiteX9" fmla="*/ 261175 w 419100"/>
                    <a:gd name="connsiteY9" fmla="*/ 592741 h 590550"/>
                    <a:gd name="connsiteX10" fmla="*/ 261175 w 419100"/>
                    <a:gd name="connsiteY10" fmla="*/ 233648 h 590550"/>
                    <a:gd name="connsiteX11" fmla="*/ 252126 w 419100"/>
                    <a:gd name="connsiteY11" fmla="*/ 146780 h 590550"/>
                    <a:gd name="connsiteX12" fmla="*/ 219932 w 419100"/>
                    <a:gd name="connsiteY12" fmla="*/ 129730 h 590550"/>
                    <a:gd name="connsiteX13" fmla="*/ 177451 w 419100"/>
                    <a:gd name="connsiteY13" fmla="*/ 156115 h 590550"/>
                    <a:gd name="connsiteX14" fmla="*/ 162115 w 419100"/>
                    <a:gd name="connsiteY14" fmla="*/ 229743 h 590550"/>
                    <a:gd name="connsiteX15" fmla="*/ 162115 w 419100"/>
                    <a:gd name="connsiteY15" fmla="*/ 592931 h 590550"/>
                    <a:gd name="connsiteX16" fmla="*/ 0 w 419100"/>
                    <a:gd name="connsiteY16" fmla="*/ 59293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9100" h="590550">
                      <a:moveTo>
                        <a:pt x="0" y="592741"/>
                      </a:moveTo>
                      <a:lnTo>
                        <a:pt x="0" y="11620"/>
                      </a:lnTo>
                      <a:lnTo>
                        <a:pt x="152209" y="11620"/>
                      </a:lnTo>
                      <a:lnTo>
                        <a:pt x="152209" y="80391"/>
                      </a:lnTo>
                      <a:cubicBezTo>
                        <a:pt x="169926" y="52959"/>
                        <a:pt x="190214" y="32671"/>
                        <a:pt x="212979" y="19621"/>
                      </a:cubicBezTo>
                      <a:cubicBezTo>
                        <a:pt x="235744" y="6572"/>
                        <a:pt x="262414" y="0"/>
                        <a:pt x="292798" y="0"/>
                      </a:cubicBezTo>
                      <a:cubicBezTo>
                        <a:pt x="337661" y="0"/>
                        <a:pt x="370522" y="14954"/>
                        <a:pt x="391287" y="44958"/>
                      </a:cubicBezTo>
                      <a:cubicBezTo>
                        <a:pt x="412052" y="74962"/>
                        <a:pt x="422434" y="122396"/>
                        <a:pt x="422434" y="187357"/>
                      </a:cubicBezTo>
                      <a:lnTo>
                        <a:pt x="422434" y="592741"/>
                      </a:lnTo>
                      <a:lnTo>
                        <a:pt x="261175" y="592741"/>
                      </a:lnTo>
                      <a:lnTo>
                        <a:pt x="261175" y="233648"/>
                      </a:lnTo>
                      <a:cubicBezTo>
                        <a:pt x="261175" y="187071"/>
                        <a:pt x="258127" y="158115"/>
                        <a:pt x="252126" y="146780"/>
                      </a:cubicBezTo>
                      <a:cubicBezTo>
                        <a:pt x="246126" y="135446"/>
                        <a:pt x="235362" y="129730"/>
                        <a:pt x="219932" y="129730"/>
                      </a:cubicBezTo>
                      <a:cubicBezTo>
                        <a:pt x="201835" y="129730"/>
                        <a:pt x="187737" y="138494"/>
                        <a:pt x="177451" y="156115"/>
                      </a:cubicBezTo>
                      <a:cubicBezTo>
                        <a:pt x="167259" y="173736"/>
                        <a:pt x="162115" y="198215"/>
                        <a:pt x="162115" y="229743"/>
                      </a:cubicBezTo>
                      <a:lnTo>
                        <a:pt x="162115" y="592931"/>
                      </a:lnTo>
                      <a:lnTo>
                        <a:pt x="0" y="592931"/>
                      </a:lnTo>
                      <a:close/>
                    </a:path>
                  </a:pathLst>
                </a:custGeom>
                <a:grpFill/>
                <a:ln w="9525" cap="flat">
                  <a:noFill/>
                  <a:prstDash val="solid"/>
                  <a:miter/>
                </a:ln>
              </p:spPr>
              <p:txBody>
                <a:bodyPr rtlCol="0" anchor="ctr"/>
                <a:lstStyle/>
                <a:p>
                  <a:endParaRPr lang="zh-TW" altLang="en-US"/>
                </a:p>
              </p:txBody>
            </p:sp>
          </p:grpSp>
          <p:grpSp>
            <p:nvGrpSpPr>
              <p:cNvPr id="182" name="群組 181">
                <a:extLst>
                  <a:ext uri="{FF2B5EF4-FFF2-40B4-BE49-F238E27FC236}">
                    <a16:creationId xmlns:a16="http://schemas.microsoft.com/office/drawing/2014/main" id="{E4C49A12-FCDB-45F9-B47A-3E3E5899B02D}"/>
                  </a:ext>
                </a:extLst>
              </p:cNvPr>
              <p:cNvGrpSpPr/>
              <p:nvPr/>
            </p:nvGrpSpPr>
            <p:grpSpPr>
              <a:xfrm>
                <a:off x="1352895" y="1721304"/>
                <a:ext cx="9347645" cy="809625"/>
                <a:chOff x="1356958" y="1732189"/>
                <a:chExt cx="9347645" cy="809625"/>
              </a:xfrm>
              <a:gradFill>
                <a:gsLst>
                  <a:gs pos="50000">
                    <a:srgbClr val="0075A8">
                      <a:alpha val="0"/>
                    </a:srgbClr>
                  </a:gs>
                  <a:gs pos="100000">
                    <a:srgbClr val="00FFFF">
                      <a:alpha val="40000"/>
                    </a:srgbClr>
                  </a:gs>
                </a:gsLst>
                <a:lin ang="5400000" scaled="0"/>
              </a:gradFill>
              <a:effectLst/>
            </p:grpSpPr>
            <p:sp>
              <p:nvSpPr>
                <p:cNvPr id="183" name="手繪多邊形: 圖案 182">
                  <a:extLst>
                    <a:ext uri="{FF2B5EF4-FFF2-40B4-BE49-F238E27FC236}">
                      <a16:creationId xmlns:a16="http://schemas.microsoft.com/office/drawing/2014/main" id="{2FB32AF9-22D5-4CA4-8630-8ABD28F8E6A4}"/>
                    </a:ext>
                  </a:extLst>
                </p:cNvPr>
                <p:cNvSpPr/>
                <p:nvPr/>
              </p:nvSpPr>
              <p:spPr>
                <a:xfrm>
                  <a:off x="1356958" y="1750763"/>
                  <a:ext cx="476250" cy="771525"/>
                </a:xfrm>
                <a:custGeom>
                  <a:avLst/>
                  <a:gdLst>
                    <a:gd name="connsiteX0" fmla="*/ 144590 w 476250"/>
                    <a:gd name="connsiteY0" fmla="*/ 773525 h 771525"/>
                    <a:gd name="connsiteX1" fmla="*/ 144590 w 476250"/>
                    <a:gd name="connsiteY1" fmla="*/ 150209 h 771525"/>
                    <a:gd name="connsiteX2" fmla="*/ 0 w 476250"/>
                    <a:gd name="connsiteY2" fmla="*/ 150209 h 771525"/>
                    <a:gd name="connsiteX3" fmla="*/ 0 w 476250"/>
                    <a:gd name="connsiteY3" fmla="*/ 0 h 771525"/>
                    <a:gd name="connsiteX4" fmla="*/ 478155 w 476250"/>
                    <a:gd name="connsiteY4" fmla="*/ 0 h 771525"/>
                    <a:gd name="connsiteX5" fmla="*/ 478155 w 476250"/>
                    <a:gd name="connsiteY5" fmla="*/ 150209 h 771525"/>
                    <a:gd name="connsiteX6" fmla="*/ 325946 w 476250"/>
                    <a:gd name="connsiteY6" fmla="*/ 150209 h 771525"/>
                    <a:gd name="connsiteX7" fmla="*/ 325946 w 476250"/>
                    <a:gd name="connsiteY7" fmla="*/ 773525 h 771525"/>
                    <a:gd name="connsiteX8" fmla="*/ 144590 w 476250"/>
                    <a:gd name="connsiteY8" fmla="*/ 773525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 h="771525">
                      <a:moveTo>
                        <a:pt x="144590" y="773525"/>
                      </a:moveTo>
                      <a:lnTo>
                        <a:pt x="144590" y="150209"/>
                      </a:lnTo>
                      <a:lnTo>
                        <a:pt x="0" y="150209"/>
                      </a:lnTo>
                      <a:lnTo>
                        <a:pt x="0" y="0"/>
                      </a:lnTo>
                      <a:lnTo>
                        <a:pt x="478155" y="0"/>
                      </a:lnTo>
                      <a:lnTo>
                        <a:pt x="478155" y="150209"/>
                      </a:lnTo>
                      <a:lnTo>
                        <a:pt x="325946" y="150209"/>
                      </a:lnTo>
                      <a:lnTo>
                        <a:pt x="325946" y="773525"/>
                      </a:lnTo>
                      <a:lnTo>
                        <a:pt x="144590" y="773525"/>
                      </a:lnTo>
                      <a:close/>
                    </a:path>
                  </a:pathLst>
                </a:custGeom>
                <a:grpFill/>
                <a:ln w="9525" cap="flat">
                  <a:noFill/>
                  <a:prstDash val="solid"/>
                  <a:miter/>
                </a:ln>
              </p:spPr>
              <p:txBody>
                <a:bodyPr rtlCol="0" anchor="ctr"/>
                <a:lstStyle/>
                <a:p>
                  <a:endParaRPr lang="zh-TW" altLang="en-US"/>
                </a:p>
              </p:txBody>
            </p:sp>
            <p:sp>
              <p:nvSpPr>
                <p:cNvPr id="184" name="手繪多邊形: 圖案 183">
                  <a:extLst>
                    <a:ext uri="{FF2B5EF4-FFF2-40B4-BE49-F238E27FC236}">
                      <a16:creationId xmlns:a16="http://schemas.microsoft.com/office/drawing/2014/main" id="{2F60E92A-B502-4189-BC03-4D1DD8177BB6}"/>
                    </a:ext>
                  </a:extLst>
                </p:cNvPr>
                <p:cNvSpPr/>
                <p:nvPr/>
              </p:nvSpPr>
              <p:spPr>
                <a:xfrm>
                  <a:off x="1780725" y="1927642"/>
                  <a:ext cx="428625" cy="609600"/>
                </a:xfrm>
                <a:custGeom>
                  <a:avLst/>
                  <a:gdLst>
                    <a:gd name="connsiteX0" fmla="*/ 273749 w 428625"/>
                    <a:gd name="connsiteY0" fmla="*/ 392716 h 609600"/>
                    <a:gd name="connsiteX1" fmla="*/ 425958 w 428625"/>
                    <a:gd name="connsiteY1" fmla="*/ 392716 h 609600"/>
                    <a:gd name="connsiteX2" fmla="*/ 425958 w 428625"/>
                    <a:gd name="connsiteY2" fmla="*/ 407289 h 609600"/>
                    <a:gd name="connsiteX3" fmla="*/ 372713 w 428625"/>
                    <a:gd name="connsiteY3" fmla="*/ 560737 h 609600"/>
                    <a:gd name="connsiteX4" fmla="*/ 214027 w 428625"/>
                    <a:gd name="connsiteY4" fmla="*/ 612267 h 609600"/>
                    <a:gd name="connsiteX5" fmla="*/ 117539 w 428625"/>
                    <a:gd name="connsiteY5" fmla="*/ 597218 h 609600"/>
                    <a:gd name="connsiteX6" fmla="*/ 50197 w 428625"/>
                    <a:gd name="connsiteY6" fmla="*/ 555498 h 609600"/>
                    <a:gd name="connsiteX7" fmla="*/ 11525 w 428625"/>
                    <a:gd name="connsiteY7" fmla="*/ 474155 h 609600"/>
                    <a:gd name="connsiteX8" fmla="*/ 0 w 428625"/>
                    <a:gd name="connsiteY8" fmla="*/ 311944 h 609600"/>
                    <a:gd name="connsiteX9" fmla="*/ 11811 w 428625"/>
                    <a:gd name="connsiteY9" fmla="*/ 140113 h 609600"/>
                    <a:gd name="connsiteX10" fmla="*/ 52292 w 428625"/>
                    <a:gd name="connsiteY10" fmla="*/ 59722 h 609600"/>
                    <a:gd name="connsiteX11" fmla="*/ 122396 w 428625"/>
                    <a:gd name="connsiteY11" fmla="*/ 15049 h 609600"/>
                    <a:gd name="connsiteX12" fmla="*/ 221075 w 428625"/>
                    <a:gd name="connsiteY12" fmla="*/ 0 h 609600"/>
                    <a:gd name="connsiteX13" fmla="*/ 320040 w 428625"/>
                    <a:gd name="connsiteY13" fmla="*/ 16288 h 609600"/>
                    <a:gd name="connsiteX14" fmla="*/ 387858 w 428625"/>
                    <a:gd name="connsiteY14" fmla="*/ 64770 h 609600"/>
                    <a:gd name="connsiteX15" fmla="*/ 419481 w 428625"/>
                    <a:gd name="connsiteY15" fmla="*/ 129540 h 609600"/>
                    <a:gd name="connsiteX16" fmla="*/ 429006 w 428625"/>
                    <a:gd name="connsiteY16" fmla="*/ 258127 h 609600"/>
                    <a:gd name="connsiteX17" fmla="*/ 429006 w 428625"/>
                    <a:gd name="connsiteY17" fmla="*/ 327946 h 609600"/>
                    <a:gd name="connsiteX18" fmla="*/ 164783 w 428625"/>
                    <a:gd name="connsiteY18" fmla="*/ 327946 h 609600"/>
                    <a:gd name="connsiteX19" fmla="*/ 164306 w 428625"/>
                    <a:gd name="connsiteY19" fmla="*/ 334518 h 609600"/>
                    <a:gd name="connsiteX20" fmla="*/ 162306 w 428625"/>
                    <a:gd name="connsiteY20" fmla="*/ 385763 h 609600"/>
                    <a:gd name="connsiteX21" fmla="*/ 175355 w 428625"/>
                    <a:gd name="connsiteY21" fmla="*/ 470916 h 609600"/>
                    <a:gd name="connsiteX22" fmla="*/ 220028 w 428625"/>
                    <a:gd name="connsiteY22" fmla="*/ 494729 h 609600"/>
                    <a:gd name="connsiteX23" fmla="*/ 261747 w 428625"/>
                    <a:gd name="connsiteY23" fmla="*/ 476441 h 609600"/>
                    <a:gd name="connsiteX24" fmla="*/ 275844 w 428625"/>
                    <a:gd name="connsiteY24" fmla="*/ 420910 h 609600"/>
                    <a:gd name="connsiteX25" fmla="*/ 274320 w 428625"/>
                    <a:gd name="connsiteY25" fmla="*/ 397764 h 609600"/>
                    <a:gd name="connsiteX26" fmla="*/ 273749 w 428625"/>
                    <a:gd name="connsiteY26" fmla="*/ 392716 h 609600"/>
                    <a:gd name="connsiteX27" fmla="*/ 168783 w 428625"/>
                    <a:gd name="connsiteY27" fmla="*/ 227457 h 609600"/>
                    <a:gd name="connsiteX28" fmla="*/ 277749 w 428625"/>
                    <a:gd name="connsiteY28" fmla="*/ 227457 h 609600"/>
                    <a:gd name="connsiteX29" fmla="*/ 277749 w 428625"/>
                    <a:gd name="connsiteY29" fmla="*/ 224409 h 609600"/>
                    <a:gd name="connsiteX30" fmla="*/ 279749 w 428625"/>
                    <a:gd name="connsiteY30" fmla="*/ 193262 h 609600"/>
                    <a:gd name="connsiteX31" fmla="*/ 265938 w 428625"/>
                    <a:gd name="connsiteY31" fmla="*/ 130207 h 609600"/>
                    <a:gd name="connsiteX32" fmla="*/ 222980 w 428625"/>
                    <a:gd name="connsiteY32" fmla="*/ 109823 h 609600"/>
                    <a:gd name="connsiteX33" fmla="*/ 180499 w 428625"/>
                    <a:gd name="connsiteY33" fmla="*/ 129635 h 609600"/>
                    <a:gd name="connsiteX34" fmla="*/ 167735 w 428625"/>
                    <a:gd name="connsiteY34" fmla="*/ 195167 h 609600"/>
                    <a:gd name="connsiteX35" fmla="*/ 168021 w 428625"/>
                    <a:gd name="connsiteY35" fmla="*/ 214789 h 609600"/>
                    <a:gd name="connsiteX36" fmla="*/ 168783 w 428625"/>
                    <a:gd name="connsiteY36" fmla="*/ 227457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8625" h="609600">
                      <a:moveTo>
                        <a:pt x="273749" y="392716"/>
                      </a:moveTo>
                      <a:lnTo>
                        <a:pt x="425958" y="392716"/>
                      </a:lnTo>
                      <a:lnTo>
                        <a:pt x="425958" y="407289"/>
                      </a:lnTo>
                      <a:cubicBezTo>
                        <a:pt x="425958" y="475297"/>
                        <a:pt x="408241" y="526447"/>
                        <a:pt x="372713" y="560737"/>
                      </a:cubicBezTo>
                      <a:cubicBezTo>
                        <a:pt x="337185" y="595027"/>
                        <a:pt x="284321" y="612267"/>
                        <a:pt x="214027" y="612267"/>
                      </a:cubicBezTo>
                      <a:cubicBezTo>
                        <a:pt x="178498" y="612267"/>
                        <a:pt x="146399" y="607219"/>
                        <a:pt x="117539" y="597218"/>
                      </a:cubicBezTo>
                      <a:cubicBezTo>
                        <a:pt x="88773" y="587216"/>
                        <a:pt x="66294" y="573310"/>
                        <a:pt x="50197" y="555498"/>
                      </a:cubicBezTo>
                      <a:cubicBezTo>
                        <a:pt x="32099" y="535114"/>
                        <a:pt x="19241" y="507968"/>
                        <a:pt x="11525" y="474155"/>
                      </a:cubicBezTo>
                      <a:cubicBezTo>
                        <a:pt x="3810" y="440341"/>
                        <a:pt x="0" y="386239"/>
                        <a:pt x="0" y="311944"/>
                      </a:cubicBezTo>
                      <a:cubicBezTo>
                        <a:pt x="0" y="229934"/>
                        <a:pt x="3905" y="172688"/>
                        <a:pt x="11811" y="140113"/>
                      </a:cubicBezTo>
                      <a:cubicBezTo>
                        <a:pt x="19717" y="107632"/>
                        <a:pt x="33147" y="80867"/>
                        <a:pt x="52292" y="59722"/>
                      </a:cubicBezTo>
                      <a:cubicBezTo>
                        <a:pt x="70675" y="40005"/>
                        <a:pt x="94107" y="25051"/>
                        <a:pt x="122396" y="15049"/>
                      </a:cubicBezTo>
                      <a:cubicBezTo>
                        <a:pt x="150686" y="5048"/>
                        <a:pt x="183547" y="0"/>
                        <a:pt x="221075" y="0"/>
                      </a:cubicBezTo>
                      <a:cubicBezTo>
                        <a:pt x="259270" y="0"/>
                        <a:pt x="292227" y="5429"/>
                        <a:pt x="320040" y="16288"/>
                      </a:cubicBezTo>
                      <a:cubicBezTo>
                        <a:pt x="347853" y="27146"/>
                        <a:pt x="370427" y="43339"/>
                        <a:pt x="387858" y="64770"/>
                      </a:cubicBezTo>
                      <a:cubicBezTo>
                        <a:pt x="402622" y="82867"/>
                        <a:pt x="413099" y="104489"/>
                        <a:pt x="419481" y="129540"/>
                      </a:cubicBezTo>
                      <a:cubicBezTo>
                        <a:pt x="425863" y="154686"/>
                        <a:pt x="429006" y="197548"/>
                        <a:pt x="429006" y="258127"/>
                      </a:cubicBezTo>
                      <a:lnTo>
                        <a:pt x="429006" y="327946"/>
                      </a:lnTo>
                      <a:lnTo>
                        <a:pt x="164783" y="327946"/>
                      </a:lnTo>
                      <a:cubicBezTo>
                        <a:pt x="164401" y="329660"/>
                        <a:pt x="164306" y="331756"/>
                        <a:pt x="164306" y="334518"/>
                      </a:cubicBezTo>
                      <a:cubicBezTo>
                        <a:pt x="162973" y="358997"/>
                        <a:pt x="162306" y="376047"/>
                        <a:pt x="162306" y="385763"/>
                      </a:cubicBezTo>
                      <a:cubicBezTo>
                        <a:pt x="162306" y="426625"/>
                        <a:pt x="166688" y="455009"/>
                        <a:pt x="175355" y="470916"/>
                      </a:cubicBezTo>
                      <a:cubicBezTo>
                        <a:pt x="184023" y="486823"/>
                        <a:pt x="198977" y="494729"/>
                        <a:pt x="220028" y="494729"/>
                      </a:cubicBezTo>
                      <a:cubicBezTo>
                        <a:pt x="238411" y="494729"/>
                        <a:pt x="252317" y="488633"/>
                        <a:pt x="261747" y="476441"/>
                      </a:cubicBezTo>
                      <a:cubicBezTo>
                        <a:pt x="271081" y="464249"/>
                        <a:pt x="275844" y="445675"/>
                        <a:pt x="275844" y="420910"/>
                      </a:cubicBezTo>
                      <a:cubicBezTo>
                        <a:pt x="275844" y="415862"/>
                        <a:pt x="275368" y="408146"/>
                        <a:pt x="274320" y="397764"/>
                      </a:cubicBezTo>
                      <a:cubicBezTo>
                        <a:pt x="273939" y="395764"/>
                        <a:pt x="273749" y="394049"/>
                        <a:pt x="273749" y="392716"/>
                      </a:cubicBezTo>
                      <a:close/>
                      <a:moveTo>
                        <a:pt x="168783" y="227457"/>
                      </a:moveTo>
                      <a:lnTo>
                        <a:pt x="277749" y="227457"/>
                      </a:lnTo>
                      <a:cubicBezTo>
                        <a:pt x="277749" y="226790"/>
                        <a:pt x="277749" y="225743"/>
                        <a:pt x="277749" y="224409"/>
                      </a:cubicBezTo>
                      <a:cubicBezTo>
                        <a:pt x="279083" y="209645"/>
                        <a:pt x="279749" y="199263"/>
                        <a:pt x="279749" y="193262"/>
                      </a:cubicBezTo>
                      <a:cubicBezTo>
                        <a:pt x="279749" y="164783"/>
                        <a:pt x="275177" y="143827"/>
                        <a:pt x="265938" y="130207"/>
                      </a:cubicBezTo>
                      <a:cubicBezTo>
                        <a:pt x="256699" y="116681"/>
                        <a:pt x="242411" y="109823"/>
                        <a:pt x="222980" y="109823"/>
                      </a:cubicBezTo>
                      <a:cubicBezTo>
                        <a:pt x="203264" y="109823"/>
                        <a:pt x="189071" y="116396"/>
                        <a:pt x="180499" y="129635"/>
                      </a:cubicBezTo>
                      <a:cubicBezTo>
                        <a:pt x="171926" y="142875"/>
                        <a:pt x="167735" y="164687"/>
                        <a:pt x="167735" y="195167"/>
                      </a:cubicBezTo>
                      <a:cubicBezTo>
                        <a:pt x="167735" y="203549"/>
                        <a:pt x="167830" y="210026"/>
                        <a:pt x="168021" y="214789"/>
                      </a:cubicBezTo>
                      <a:cubicBezTo>
                        <a:pt x="168212" y="219647"/>
                        <a:pt x="168497" y="223838"/>
                        <a:pt x="168783" y="227457"/>
                      </a:cubicBezTo>
                      <a:close/>
                    </a:path>
                  </a:pathLst>
                </a:custGeom>
                <a:grpFill/>
                <a:ln w="9525" cap="flat">
                  <a:noFill/>
                  <a:prstDash val="solid"/>
                  <a:miter/>
                </a:ln>
              </p:spPr>
              <p:txBody>
                <a:bodyPr rtlCol="0" anchor="ctr"/>
                <a:lstStyle/>
                <a:p>
                  <a:endParaRPr lang="zh-TW" altLang="en-US"/>
                </a:p>
              </p:txBody>
            </p:sp>
            <p:sp>
              <p:nvSpPr>
                <p:cNvPr id="185" name="手繪多邊形: 圖案 184">
                  <a:extLst>
                    <a:ext uri="{FF2B5EF4-FFF2-40B4-BE49-F238E27FC236}">
                      <a16:creationId xmlns:a16="http://schemas.microsoft.com/office/drawing/2014/main" id="{52D2949D-F0C8-46B9-BC21-C86A84CCF80C}"/>
                    </a:ext>
                  </a:extLst>
                </p:cNvPr>
                <p:cNvSpPr/>
                <p:nvPr/>
              </p:nvSpPr>
              <p:spPr>
                <a:xfrm>
                  <a:off x="2278406" y="1931643"/>
                  <a:ext cx="276225" cy="590550"/>
                </a:xfrm>
                <a:custGeom>
                  <a:avLst/>
                  <a:gdLst>
                    <a:gd name="connsiteX0" fmla="*/ 0 w 276225"/>
                    <a:gd name="connsiteY0" fmla="*/ 592646 h 590550"/>
                    <a:gd name="connsiteX1" fmla="*/ 0 w 276225"/>
                    <a:gd name="connsiteY1" fmla="*/ 11525 h 590550"/>
                    <a:gd name="connsiteX2" fmla="*/ 149162 w 276225"/>
                    <a:gd name="connsiteY2" fmla="*/ 11525 h 590550"/>
                    <a:gd name="connsiteX3" fmla="*/ 149162 w 276225"/>
                    <a:gd name="connsiteY3" fmla="*/ 92869 h 590550"/>
                    <a:gd name="connsiteX4" fmla="*/ 207645 w 276225"/>
                    <a:gd name="connsiteY4" fmla="*/ 26575 h 590550"/>
                    <a:gd name="connsiteX5" fmla="*/ 279749 w 276225"/>
                    <a:gd name="connsiteY5" fmla="*/ 0 h 590550"/>
                    <a:gd name="connsiteX6" fmla="*/ 279749 w 276225"/>
                    <a:gd name="connsiteY6" fmla="*/ 184309 h 590550"/>
                    <a:gd name="connsiteX7" fmla="*/ 253841 w 276225"/>
                    <a:gd name="connsiteY7" fmla="*/ 179832 h 590550"/>
                    <a:gd name="connsiteX8" fmla="*/ 231458 w 276225"/>
                    <a:gd name="connsiteY8" fmla="*/ 178308 h 590550"/>
                    <a:gd name="connsiteX9" fmla="*/ 176975 w 276225"/>
                    <a:gd name="connsiteY9" fmla="*/ 205931 h 590550"/>
                    <a:gd name="connsiteX10" fmla="*/ 161639 w 276225"/>
                    <a:gd name="connsiteY10" fmla="*/ 313944 h 590550"/>
                    <a:gd name="connsiteX11" fmla="*/ 161639 w 276225"/>
                    <a:gd name="connsiteY11" fmla="*/ 592741 h 590550"/>
                    <a:gd name="connsiteX12" fmla="*/ 0 w 276225"/>
                    <a:gd name="connsiteY12" fmla="*/ 59274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6225" h="590550">
                      <a:moveTo>
                        <a:pt x="0" y="592646"/>
                      </a:moveTo>
                      <a:lnTo>
                        <a:pt x="0" y="11525"/>
                      </a:lnTo>
                      <a:lnTo>
                        <a:pt x="149162" y="11525"/>
                      </a:lnTo>
                      <a:lnTo>
                        <a:pt x="149162" y="92869"/>
                      </a:lnTo>
                      <a:cubicBezTo>
                        <a:pt x="166878" y="63722"/>
                        <a:pt x="186404" y="41624"/>
                        <a:pt x="207645" y="26575"/>
                      </a:cubicBezTo>
                      <a:cubicBezTo>
                        <a:pt x="228886" y="11525"/>
                        <a:pt x="252889" y="2667"/>
                        <a:pt x="279749" y="0"/>
                      </a:cubicBezTo>
                      <a:lnTo>
                        <a:pt x="279749" y="184309"/>
                      </a:lnTo>
                      <a:cubicBezTo>
                        <a:pt x="270701" y="182309"/>
                        <a:pt x="262128" y="180784"/>
                        <a:pt x="253841" y="179832"/>
                      </a:cubicBezTo>
                      <a:cubicBezTo>
                        <a:pt x="245650" y="178784"/>
                        <a:pt x="238220" y="178308"/>
                        <a:pt x="231458" y="178308"/>
                      </a:cubicBezTo>
                      <a:cubicBezTo>
                        <a:pt x="205359" y="178308"/>
                        <a:pt x="187166" y="187547"/>
                        <a:pt x="176975" y="205931"/>
                      </a:cubicBezTo>
                      <a:cubicBezTo>
                        <a:pt x="166783" y="224314"/>
                        <a:pt x="161639" y="260318"/>
                        <a:pt x="161639" y="313944"/>
                      </a:cubicBezTo>
                      <a:lnTo>
                        <a:pt x="161639" y="592741"/>
                      </a:lnTo>
                      <a:lnTo>
                        <a:pt x="0" y="592741"/>
                      </a:lnTo>
                      <a:close/>
                    </a:path>
                  </a:pathLst>
                </a:custGeom>
                <a:grpFill/>
                <a:ln w="9525" cap="flat">
                  <a:noFill/>
                  <a:prstDash val="solid"/>
                  <a:miter/>
                </a:ln>
              </p:spPr>
              <p:txBody>
                <a:bodyPr rtlCol="0" anchor="ctr"/>
                <a:lstStyle/>
                <a:p>
                  <a:endParaRPr lang="zh-TW" altLang="en-US"/>
                </a:p>
              </p:txBody>
            </p:sp>
            <p:sp>
              <p:nvSpPr>
                <p:cNvPr id="186" name="手繪多邊形: 圖案 185">
                  <a:extLst>
                    <a:ext uri="{FF2B5EF4-FFF2-40B4-BE49-F238E27FC236}">
                      <a16:creationId xmlns:a16="http://schemas.microsoft.com/office/drawing/2014/main" id="{BFDDBD24-578E-48E5-82AD-EA334EBA3FC8}"/>
                    </a:ext>
                  </a:extLst>
                </p:cNvPr>
                <p:cNvSpPr/>
                <p:nvPr/>
              </p:nvSpPr>
              <p:spPr>
                <a:xfrm>
                  <a:off x="2589302" y="1926404"/>
                  <a:ext cx="466725" cy="600075"/>
                </a:xfrm>
                <a:custGeom>
                  <a:avLst/>
                  <a:gdLst>
                    <a:gd name="connsiteX0" fmla="*/ 303848 w 466725"/>
                    <a:gd name="connsiteY0" fmla="*/ 597884 h 600075"/>
                    <a:gd name="connsiteX1" fmla="*/ 294323 w 466725"/>
                    <a:gd name="connsiteY1" fmla="*/ 544640 h 600075"/>
                    <a:gd name="connsiteX2" fmla="*/ 227267 w 466725"/>
                    <a:gd name="connsiteY2" fmla="*/ 593122 h 600075"/>
                    <a:gd name="connsiteX3" fmla="*/ 148114 w 466725"/>
                    <a:gd name="connsiteY3" fmla="*/ 609410 h 600075"/>
                    <a:gd name="connsiteX4" fmla="*/ 39910 w 466725"/>
                    <a:gd name="connsiteY4" fmla="*/ 565214 h 600075"/>
                    <a:gd name="connsiteX5" fmla="*/ 0 w 466725"/>
                    <a:gd name="connsiteY5" fmla="*/ 445675 h 600075"/>
                    <a:gd name="connsiteX6" fmla="*/ 33909 w 466725"/>
                    <a:gd name="connsiteY6" fmla="*/ 337185 h 600075"/>
                    <a:gd name="connsiteX7" fmla="*/ 145161 w 466725"/>
                    <a:gd name="connsiteY7" fmla="*/ 263366 h 600075"/>
                    <a:gd name="connsiteX8" fmla="*/ 195358 w 466725"/>
                    <a:gd name="connsiteY8" fmla="*/ 244793 h 600075"/>
                    <a:gd name="connsiteX9" fmla="*/ 286226 w 466725"/>
                    <a:gd name="connsiteY9" fmla="*/ 169926 h 600075"/>
                    <a:gd name="connsiteX10" fmla="*/ 273177 w 466725"/>
                    <a:gd name="connsiteY10" fmla="*/ 130969 h 600075"/>
                    <a:gd name="connsiteX11" fmla="*/ 235458 w 466725"/>
                    <a:gd name="connsiteY11" fmla="*/ 117634 h 600075"/>
                    <a:gd name="connsiteX12" fmla="*/ 191548 w 466725"/>
                    <a:gd name="connsiteY12" fmla="*/ 135446 h 600075"/>
                    <a:gd name="connsiteX13" fmla="*/ 177260 w 466725"/>
                    <a:gd name="connsiteY13" fmla="*/ 190405 h 600075"/>
                    <a:gd name="connsiteX14" fmla="*/ 177260 w 466725"/>
                    <a:gd name="connsiteY14" fmla="*/ 194405 h 600075"/>
                    <a:gd name="connsiteX15" fmla="*/ 14478 w 466725"/>
                    <a:gd name="connsiteY15" fmla="*/ 194405 h 600075"/>
                    <a:gd name="connsiteX16" fmla="*/ 69247 w 466725"/>
                    <a:gd name="connsiteY16" fmla="*/ 48006 h 600075"/>
                    <a:gd name="connsiteX17" fmla="*/ 235553 w 466725"/>
                    <a:gd name="connsiteY17" fmla="*/ 0 h 600075"/>
                    <a:gd name="connsiteX18" fmla="*/ 325184 w 466725"/>
                    <a:gd name="connsiteY18" fmla="*/ 9335 h 600075"/>
                    <a:gd name="connsiteX19" fmla="*/ 391192 w 466725"/>
                    <a:gd name="connsiteY19" fmla="*/ 36195 h 600075"/>
                    <a:gd name="connsiteX20" fmla="*/ 439198 w 466725"/>
                    <a:gd name="connsiteY20" fmla="*/ 91916 h 600075"/>
                    <a:gd name="connsiteX21" fmla="*/ 453009 w 466725"/>
                    <a:gd name="connsiteY21" fmla="*/ 210979 h 600075"/>
                    <a:gd name="connsiteX22" fmla="*/ 453009 w 466725"/>
                    <a:gd name="connsiteY22" fmla="*/ 228600 h 600075"/>
                    <a:gd name="connsiteX23" fmla="*/ 453009 w 466725"/>
                    <a:gd name="connsiteY23" fmla="*/ 435007 h 600075"/>
                    <a:gd name="connsiteX24" fmla="*/ 457771 w 466725"/>
                    <a:gd name="connsiteY24" fmla="*/ 539210 h 600075"/>
                    <a:gd name="connsiteX25" fmla="*/ 473583 w 466725"/>
                    <a:gd name="connsiteY25" fmla="*/ 597694 h 600075"/>
                    <a:gd name="connsiteX26" fmla="*/ 303848 w 466725"/>
                    <a:gd name="connsiteY26" fmla="*/ 597694 h 600075"/>
                    <a:gd name="connsiteX27" fmla="*/ 283274 w 466725"/>
                    <a:gd name="connsiteY27" fmla="*/ 318135 h 600075"/>
                    <a:gd name="connsiteX28" fmla="*/ 191643 w 466725"/>
                    <a:gd name="connsiteY28" fmla="*/ 361855 h 600075"/>
                    <a:gd name="connsiteX29" fmla="*/ 162782 w 466725"/>
                    <a:gd name="connsiteY29" fmla="*/ 427196 h 600075"/>
                    <a:gd name="connsiteX30" fmla="*/ 177070 w 466725"/>
                    <a:gd name="connsiteY30" fmla="*/ 471392 h 600075"/>
                    <a:gd name="connsiteX31" fmla="*/ 215456 w 466725"/>
                    <a:gd name="connsiteY31" fmla="*/ 487966 h 600075"/>
                    <a:gd name="connsiteX32" fmla="*/ 267176 w 466725"/>
                    <a:gd name="connsiteY32" fmla="*/ 463867 h 600075"/>
                    <a:gd name="connsiteX33" fmla="*/ 283274 w 466725"/>
                    <a:gd name="connsiteY33" fmla="*/ 383000 h 600075"/>
                    <a:gd name="connsiteX34" fmla="*/ 283274 w 466725"/>
                    <a:gd name="connsiteY34" fmla="*/ 318135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6725" h="600075">
                      <a:moveTo>
                        <a:pt x="303848" y="597884"/>
                      </a:moveTo>
                      <a:lnTo>
                        <a:pt x="294323" y="544640"/>
                      </a:lnTo>
                      <a:cubicBezTo>
                        <a:pt x="273844" y="566071"/>
                        <a:pt x="251555" y="582263"/>
                        <a:pt x="227267" y="593122"/>
                      </a:cubicBezTo>
                      <a:cubicBezTo>
                        <a:pt x="202978" y="603980"/>
                        <a:pt x="176594" y="609410"/>
                        <a:pt x="148114" y="609410"/>
                      </a:cubicBezTo>
                      <a:cubicBezTo>
                        <a:pt x="102584" y="609410"/>
                        <a:pt x="66484" y="594646"/>
                        <a:pt x="39910" y="565214"/>
                      </a:cubicBezTo>
                      <a:cubicBezTo>
                        <a:pt x="13335" y="535781"/>
                        <a:pt x="0" y="495871"/>
                        <a:pt x="0" y="445675"/>
                      </a:cubicBezTo>
                      <a:cubicBezTo>
                        <a:pt x="0" y="401860"/>
                        <a:pt x="11335" y="365665"/>
                        <a:pt x="33909" y="337185"/>
                      </a:cubicBezTo>
                      <a:cubicBezTo>
                        <a:pt x="56483" y="308705"/>
                        <a:pt x="93631" y="284131"/>
                        <a:pt x="145161" y="263366"/>
                      </a:cubicBezTo>
                      <a:cubicBezTo>
                        <a:pt x="157544" y="258699"/>
                        <a:pt x="174308" y="252508"/>
                        <a:pt x="195358" y="244793"/>
                      </a:cubicBezTo>
                      <a:cubicBezTo>
                        <a:pt x="255937" y="222695"/>
                        <a:pt x="286226" y="197739"/>
                        <a:pt x="286226" y="169926"/>
                      </a:cubicBezTo>
                      <a:cubicBezTo>
                        <a:pt x="286226" y="152876"/>
                        <a:pt x="281845" y="139922"/>
                        <a:pt x="273177" y="130969"/>
                      </a:cubicBezTo>
                      <a:cubicBezTo>
                        <a:pt x="264509" y="122111"/>
                        <a:pt x="251936" y="117634"/>
                        <a:pt x="235458" y="117634"/>
                      </a:cubicBezTo>
                      <a:cubicBezTo>
                        <a:pt x="215741" y="117634"/>
                        <a:pt x="201073" y="123539"/>
                        <a:pt x="191548" y="135446"/>
                      </a:cubicBezTo>
                      <a:cubicBezTo>
                        <a:pt x="182023" y="147352"/>
                        <a:pt x="177260" y="165640"/>
                        <a:pt x="177260" y="190405"/>
                      </a:cubicBezTo>
                      <a:lnTo>
                        <a:pt x="177260" y="194405"/>
                      </a:lnTo>
                      <a:lnTo>
                        <a:pt x="14478" y="194405"/>
                      </a:lnTo>
                      <a:cubicBezTo>
                        <a:pt x="14478" y="128778"/>
                        <a:pt x="32766" y="80010"/>
                        <a:pt x="69247" y="48006"/>
                      </a:cubicBezTo>
                      <a:cubicBezTo>
                        <a:pt x="105728" y="16002"/>
                        <a:pt x="161163" y="0"/>
                        <a:pt x="235553" y="0"/>
                      </a:cubicBezTo>
                      <a:cubicBezTo>
                        <a:pt x="269081" y="0"/>
                        <a:pt x="298895" y="3143"/>
                        <a:pt x="325184" y="9335"/>
                      </a:cubicBezTo>
                      <a:cubicBezTo>
                        <a:pt x="351473" y="15526"/>
                        <a:pt x="373475" y="24479"/>
                        <a:pt x="391192" y="36195"/>
                      </a:cubicBezTo>
                      <a:cubicBezTo>
                        <a:pt x="413957" y="51626"/>
                        <a:pt x="429959" y="70199"/>
                        <a:pt x="439198" y="91916"/>
                      </a:cubicBezTo>
                      <a:cubicBezTo>
                        <a:pt x="448437" y="113729"/>
                        <a:pt x="453009" y="153353"/>
                        <a:pt x="453009" y="210979"/>
                      </a:cubicBezTo>
                      <a:lnTo>
                        <a:pt x="453009" y="228600"/>
                      </a:lnTo>
                      <a:lnTo>
                        <a:pt x="453009" y="435007"/>
                      </a:lnTo>
                      <a:cubicBezTo>
                        <a:pt x="453009" y="480536"/>
                        <a:pt x="454628" y="515303"/>
                        <a:pt x="457771" y="539210"/>
                      </a:cubicBezTo>
                      <a:cubicBezTo>
                        <a:pt x="460915" y="563118"/>
                        <a:pt x="466249" y="582644"/>
                        <a:pt x="473583" y="597694"/>
                      </a:cubicBezTo>
                      <a:lnTo>
                        <a:pt x="303848" y="597694"/>
                      </a:lnTo>
                      <a:close/>
                      <a:moveTo>
                        <a:pt x="283274" y="318135"/>
                      </a:moveTo>
                      <a:cubicBezTo>
                        <a:pt x="241363" y="329851"/>
                        <a:pt x="210884" y="344424"/>
                        <a:pt x="191643" y="361855"/>
                      </a:cubicBezTo>
                      <a:cubicBezTo>
                        <a:pt x="172403" y="379286"/>
                        <a:pt x="162782" y="401003"/>
                        <a:pt x="162782" y="427196"/>
                      </a:cubicBezTo>
                      <a:cubicBezTo>
                        <a:pt x="162782" y="445580"/>
                        <a:pt x="167545" y="460343"/>
                        <a:pt x="177070" y="471392"/>
                      </a:cubicBezTo>
                      <a:cubicBezTo>
                        <a:pt x="186595" y="482441"/>
                        <a:pt x="199454" y="487966"/>
                        <a:pt x="215456" y="487966"/>
                      </a:cubicBezTo>
                      <a:cubicBezTo>
                        <a:pt x="239268" y="487966"/>
                        <a:pt x="256508" y="479965"/>
                        <a:pt x="267176" y="463867"/>
                      </a:cubicBezTo>
                      <a:cubicBezTo>
                        <a:pt x="277844" y="447770"/>
                        <a:pt x="283274" y="420815"/>
                        <a:pt x="283274" y="383000"/>
                      </a:cubicBezTo>
                      <a:lnTo>
                        <a:pt x="283274" y="318135"/>
                      </a:lnTo>
                      <a:close/>
                    </a:path>
                  </a:pathLst>
                </a:custGeom>
                <a:grpFill/>
                <a:ln w="9525" cap="flat">
                  <a:noFill/>
                  <a:prstDash val="solid"/>
                  <a:miter/>
                </a:ln>
              </p:spPr>
              <p:txBody>
                <a:bodyPr rtlCol="0" anchor="ctr"/>
                <a:lstStyle/>
                <a:p>
                  <a:endParaRPr lang="zh-TW" altLang="en-US"/>
                </a:p>
              </p:txBody>
            </p:sp>
            <p:sp>
              <p:nvSpPr>
                <p:cNvPr id="187" name="手繪多邊形: 圖案 186">
                  <a:extLst>
                    <a:ext uri="{FF2B5EF4-FFF2-40B4-BE49-F238E27FC236}">
                      <a16:creationId xmlns:a16="http://schemas.microsoft.com/office/drawing/2014/main" id="{BEA2C0C5-7861-47C3-89BC-30E0D3B28AB6}"/>
                    </a:ext>
                  </a:extLst>
                </p:cNvPr>
                <p:cNvSpPr/>
                <p:nvPr/>
              </p:nvSpPr>
              <p:spPr>
                <a:xfrm>
                  <a:off x="3113177" y="1750763"/>
                  <a:ext cx="419100" cy="781050"/>
                </a:xfrm>
                <a:custGeom>
                  <a:avLst/>
                  <a:gdLst>
                    <a:gd name="connsiteX0" fmla="*/ 427863 w 419100"/>
                    <a:gd name="connsiteY0" fmla="*/ 0 h 781050"/>
                    <a:gd name="connsiteX1" fmla="*/ 427863 w 419100"/>
                    <a:gd name="connsiteY1" fmla="*/ 773525 h 781050"/>
                    <a:gd name="connsiteX2" fmla="*/ 278702 w 419100"/>
                    <a:gd name="connsiteY2" fmla="*/ 773525 h 781050"/>
                    <a:gd name="connsiteX3" fmla="*/ 278702 w 419100"/>
                    <a:gd name="connsiteY3" fmla="*/ 709708 h 781050"/>
                    <a:gd name="connsiteX4" fmla="*/ 222218 w 419100"/>
                    <a:gd name="connsiteY4" fmla="*/ 769525 h 781050"/>
                    <a:gd name="connsiteX5" fmla="*/ 148114 w 419100"/>
                    <a:gd name="connsiteY5" fmla="*/ 790099 h 781050"/>
                    <a:gd name="connsiteX6" fmla="*/ 86106 w 419100"/>
                    <a:gd name="connsiteY6" fmla="*/ 777812 h 781050"/>
                    <a:gd name="connsiteX7" fmla="*/ 39148 w 419100"/>
                    <a:gd name="connsiteY7" fmla="*/ 742855 h 781050"/>
                    <a:gd name="connsiteX8" fmla="*/ 8763 w 419100"/>
                    <a:gd name="connsiteY8" fmla="*/ 670274 h 781050"/>
                    <a:gd name="connsiteX9" fmla="*/ 0 w 419100"/>
                    <a:gd name="connsiteY9" fmla="*/ 499777 h 781050"/>
                    <a:gd name="connsiteX10" fmla="*/ 33147 w 419100"/>
                    <a:gd name="connsiteY10" fmla="*/ 240887 h 781050"/>
                    <a:gd name="connsiteX11" fmla="*/ 152209 w 419100"/>
                    <a:gd name="connsiteY11" fmla="*/ 178880 h 781050"/>
                    <a:gd name="connsiteX12" fmla="*/ 216503 w 419100"/>
                    <a:gd name="connsiteY12" fmla="*/ 195167 h 781050"/>
                    <a:gd name="connsiteX13" fmla="*/ 266224 w 419100"/>
                    <a:gd name="connsiteY13" fmla="*/ 245650 h 781050"/>
                    <a:gd name="connsiteX14" fmla="*/ 266224 w 419100"/>
                    <a:gd name="connsiteY14" fmla="*/ 0 h 781050"/>
                    <a:gd name="connsiteX15" fmla="*/ 427863 w 419100"/>
                    <a:gd name="connsiteY15" fmla="*/ 0 h 781050"/>
                    <a:gd name="connsiteX16" fmla="*/ 216884 w 419100"/>
                    <a:gd name="connsiteY16" fmla="*/ 316992 h 781050"/>
                    <a:gd name="connsiteX17" fmla="*/ 174974 w 419100"/>
                    <a:gd name="connsiteY17" fmla="*/ 348615 h 781050"/>
                    <a:gd name="connsiteX18" fmla="*/ 163640 w 419100"/>
                    <a:gd name="connsiteY18" fmla="*/ 488728 h 781050"/>
                    <a:gd name="connsiteX19" fmla="*/ 174212 w 419100"/>
                    <a:gd name="connsiteY19" fmla="*/ 629603 h 781050"/>
                    <a:gd name="connsiteX20" fmla="*/ 212884 w 419100"/>
                    <a:gd name="connsiteY20" fmla="*/ 657511 h 781050"/>
                    <a:gd name="connsiteX21" fmla="*/ 257366 w 419100"/>
                    <a:gd name="connsiteY21" fmla="*/ 623888 h 781050"/>
                    <a:gd name="connsiteX22" fmla="*/ 269653 w 419100"/>
                    <a:gd name="connsiteY22" fmla="*/ 446532 h 781050"/>
                    <a:gd name="connsiteX23" fmla="*/ 257842 w 419100"/>
                    <a:gd name="connsiteY23" fmla="*/ 344805 h 781050"/>
                    <a:gd name="connsiteX24" fmla="*/ 216884 w 419100"/>
                    <a:gd name="connsiteY24" fmla="*/ 316992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9100" h="781050">
                      <a:moveTo>
                        <a:pt x="427863" y="0"/>
                      </a:moveTo>
                      <a:lnTo>
                        <a:pt x="427863" y="773525"/>
                      </a:lnTo>
                      <a:lnTo>
                        <a:pt x="278702" y="773525"/>
                      </a:lnTo>
                      <a:lnTo>
                        <a:pt x="278702" y="709708"/>
                      </a:lnTo>
                      <a:cubicBezTo>
                        <a:pt x="263271" y="735806"/>
                        <a:pt x="244412" y="755714"/>
                        <a:pt x="222218" y="769525"/>
                      </a:cubicBezTo>
                      <a:cubicBezTo>
                        <a:pt x="199930" y="783241"/>
                        <a:pt x="175260" y="790099"/>
                        <a:pt x="148114" y="790099"/>
                      </a:cubicBezTo>
                      <a:cubicBezTo>
                        <a:pt x="125349" y="790099"/>
                        <a:pt x="104680" y="786003"/>
                        <a:pt x="86106" y="777812"/>
                      </a:cubicBezTo>
                      <a:cubicBezTo>
                        <a:pt x="67532" y="769620"/>
                        <a:pt x="51816" y="758000"/>
                        <a:pt x="39148" y="742855"/>
                      </a:cubicBezTo>
                      <a:cubicBezTo>
                        <a:pt x="24765" y="724757"/>
                        <a:pt x="14573" y="700564"/>
                        <a:pt x="8763" y="670274"/>
                      </a:cubicBezTo>
                      <a:cubicBezTo>
                        <a:pt x="2858" y="639985"/>
                        <a:pt x="0" y="583121"/>
                        <a:pt x="0" y="499777"/>
                      </a:cubicBezTo>
                      <a:cubicBezTo>
                        <a:pt x="0" y="368522"/>
                        <a:pt x="11049" y="282226"/>
                        <a:pt x="33147" y="240887"/>
                      </a:cubicBezTo>
                      <a:cubicBezTo>
                        <a:pt x="55245" y="199549"/>
                        <a:pt x="94964" y="178880"/>
                        <a:pt x="152209" y="178880"/>
                      </a:cubicBezTo>
                      <a:cubicBezTo>
                        <a:pt x="176689" y="178880"/>
                        <a:pt x="198120" y="184309"/>
                        <a:pt x="216503" y="195167"/>
                      </a:cubicBezTo>
                      <a:cubicBezTo>
                        <a:pt x="234887" y="206026"/>
                        <a:pt x="251460" y="222885"/>
                        <a:pt x="266224" y="245650"/>
                      </a:cubicBezTo>
                      <a:lnTo>
                        <a:pt x="266224" y="0"/>
                      </a:lnTo>
                      <a:lnTo>
                        <a:pt x="427863" y="0"/>
                      </a:lnTo>
                      <a:close/>
                      <a:moveTo>
                        <a:pt x="216884" y="316992"/>
                      </a:moveTo>
                      <a:cubicBezTo>
                        <a:pt x="196406" y="316992"/>
                        <a:pt x="182499" y="327565"/>
                        <a:pt x="174974" y="348615"/>
                      </a:cubicBezTo>
                      <a:cubicBezTo>
                        <a:pt x="167450" y="369665"/>
                        <a:pt x="163640" y="416433"/>
                        <a:pt x="163640" y="488728"/>
                      </a:cubicBezTo>
                      <a:cubicBezTo>
                        <a:pt x="163640" y="564071"/>
                        <a:pt x="167164" y="611029"/>
                        <a:pt x="174212" y="629603"/>
                      </a:cubicBezTo>
                      <a:cubicBezTo>
                        <a:pt x="181261" y="648176"/>
                        <a:pt x="194120" y="657511"/>
                        <a:pt x="212884" y="657511"/>
                      </a:cubicBezTo>
                      <a:cubicBezTo>
                        <a:pt x="234315" y="657511"/>
                        <a:pt x="249174" y="646271"/>
                        <a:pt x="257366" y="623888"/>
                      </a:cubicBezTo>
                      <a:cubicBezTo>
                        <a:pt x="265557" y="601504"/>
                        <a:pt x="269653" y="542354"/>
                        <a:pt x="269653" y="446532"/>
                      </a:cubicBezTo>
                      <a:cubicBezTo>
                        <a:pt x="269653" y="397288"/>
                        <a:pt x="265748" y="363379"/>
                        <a:pt x="257842" y="344805"/>
                      </a:cubicBezTo>
                      <a:cubicBezTo>
                        <a:pt x="249936" y="326231"/>
                        <a:pt x="236315" y="316992"/>
                        <a:pt x="216884" y="316992"/>
                      </a:cubicBezTo>
                      <a:close/>
                    </a:path>
                  </a:pathLst>
                </a:custGeom>
                <a:grpFill/>
                <a:ln w="9525" cap="flat">
                  <a:noFill/>
                  <a:prstDash val="solid"/>
                  <a:miter/>
                </a:ln>
              </p:spPr>
              <p:txBody>
                <a:bodyPr rtlCol="0" anchor="ctr"/>
                <a:lstStyle/>
                <a:p>
                  <a:endParaRPr lang="zh-TW" altLang="en-US"/>
                </a:p>
              </p:txBody>
            </p:sp>
            <p:sp>
              <p:nvSpPr>
                <p:cNvPr id="188" name="手繪多邊形: 圖案 187">
                  <a:extLst>
                    <a:ext uri="{FF2B5EF4-FFF2-40B4-BE49-F238E27FC236}">
                      <a16:creationId xmlns:a16="http://schemas.microsoft.com/office/drawing/2014/main" id="{F2351FEA-B05F-4A1E-993B-B4E888338B8B}"/>
                    </a:ext>
                  </a:extLst>
                </p:cNvPr>
                <p:cNvSpPr/>
                <p:nvPr/>
              </p:nvSpPr>
              <p:spPr>
                <a:xfrm>
                  <a:off x="3625813" y="1744762"/>
                  <a:ext cx="152400" cy="771525"/>
                </a:xfrm>
                <a:custGeom>
                  <a:avLst/>
                  <a:gdLst>
                    <a:gd name="connsiteX0" fmla="*/ 0 w 152400"/>
                    <a:gd name="connsiteY0" fmla="*/ 140589 h 771525"/>
                    <a:gd name="connsiteX1" fmla="*/ 0 w 152400"/>
                    <a:gd name="connsiteY1" fmla="*/ 0 h 771525"/>
                    <a:gd name="connsiteX2" fmla="*/ 161258 w 152400"/>
                    <a:gd name="connsiteY2" fmla="*/ 0 h 771525"/>
                    <a:gd name="connsiteX3" fmla="*/ 161258 w 152400"/>
                    <a:gd name="connsiteY3" fmla="*/ 140684 h 771525"/>
                    <a:gd name="connsiteX4" fmla="*/ 0 w 152400"/>
                    <a:gd name="connsiteY4" fmla="*/ 140684 h 771525"/>
                    <a:gd name="connsiteX5" fmla="*/ 0 w 152400"/>
                    <a:gd name="connsiteY5" fmla="*/ 779526 h 771525"/>
                    <a:gd name="connsiteX6" fmla="*/ 0 w 152400"/>
                    <a:gd name="connsiteY6" fmla="*/ 198406 h 771525"/>
                    <a:gd name="connsiteX7" fmla="*/ 161258 w 152400"/>
                    <a:gd name="connsiteY7" fmla="*/ 198406 h 771525"/>
                    <a:gd name="connsiteX8" fmla="*/ 161258 w 152400"/>
                    <a:gd name="connsiteY8" fmla="*/ 779526 h 771525"/>
                    <a:gd name="connsiteX9" fmla="*/ 0 w 152400"/>
                    <a:gd name="connsiteY9" fmla="*/ 77952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400" h="771525">
                      <a:moveTo>
                        <a:pt x="0" y="140589"/>
                      </a:moveTo>
                      <a:lnTo>
                        <a:pt x="0" y="0"/>
                      </a:lnTo>
                      <a:lnTo>
                        <a:pt x="161258" y="0"/>
                      </a:lnTo>
                      <a:lnTo>
                        <a:pt x="161258" y="140684"/>
                      </a:lnTo>
                      <a:lnTo>
                        <a:pt x="0" y="140684"/>
                      </a:lnTo>
                      <a:close/>
                      <a:moveTo>
                        <a:pt x="0" y="779526"/>
                      </a:moveTo>
                      <a:lnTo>
                        <a:pt x="0" y="198406"/>
                      </a:lnTo>
                      <a:lnTo>
                        <a:pt x="161258" y="198406"/>
                      </a:lnTo>
                      <a:lnTo>
                        <a:pt x="161258" y="779526"/>
                      </a:lnTo>
                      <a:lnTo>
                        <a:pt x="0" y="779526"/>
                      </a:lnTo>
                      <a:close/>
                    </a:path>
                  </a:pathLst>
                </a:custGeom>
                <a:grpFill/>
                <a:ln w="9525" cap="flat">
                  <a:noFill/>
                  <a:prstDash val="solid"/>
                  <a:miter/>
                </a:ln>
              </p:spPr>
              <p:txBody>
                <a:bodyPr rtlCol="0" anchor="ctr"/>
                <a:lstStyle/>
                <a:p>
                  <a:endParaRPr lang="zh-TW" altLang="en-US"/>
                </a:p>
              </p:txBody>
            </p:sp>
            <p:sp>
              <p:nvSpPr>
                <p:cNvPr id="189" name="手繪多邊形: 圖案 188">
                  <a:extLst>
                    <a:ext uri="{FF2B5EF4-FFF2-40B4-BE49-F238E27FC236}">
                      <a16:creationId xmlns:a16="http://schemas.microsoft.com/office/drawing/2014/main" id="{4CE4BA15-9025-4A5A-8064-1B24BE3F0CF5}"/>
                    </a:ext>
                  </a:extLst>
                </p:cNvPr>
                <p:cNvSpPr/>
                <p:nvPr/>
              </p:nvSpPr>
              <p:spPr>
                <a:xfrm>
                  <a:off x="3856128" y="1927547"/>
                  <a:ext cx="419100" cy="609600"/>
                </a:xfrm>
                <a:custGeom>
                  <a:avLst/>
                  <a:gdLst>
                    <a:gd name="connsiteX0" fmla="*/ 264319 w 419100"/>
                    <a:gd name="connsiteY0" fmla="*/ 368236 h 609600"/>
                    <a:gd name="connsiteX1" fmla="*/ 424053 w 419100"/>
                    <a:gd name="connsiteY1" fmla="*/ 368236 h 609600"/>
                    <a:gd name="connsiteX2" fmla="*/ 424529 w 419100"/>
                    <a:gd name="connsiteY2" fmla="*/ 380048 h 609600"/>
                    <a:gd name="connsiteX3" fmla="*/ 425005 w 419100"/>
                    <a:gd name="connsiteY3" fmla="*/ 390811 h 609600"/>
                    <a:gd name="connsiteX4" fmla="*/ 373285 w 419100"/>
                    <a:gd name="connsiteY4" fmla="*/ 557308 h 609600"/>
                    <a:gd name="connsiteX5" fmla="*/ 216027 w 419100"/>
                    <a:gd name="connsiteY5" fmla="*/ 612267 h 609600"/>
                    <a:gd name="connsiteX6" fmla="*/ 48482 w 419100"/>
                    <a:gd name="connsiteY6" fmla="*/ 544735 h 609600"/>
                    <a:gd name="connsiteX7" fmla="*/ 0 w 419100"/>
                    <a:gd name="connsiteY7" fmla="*/ 306419 h 609600"/>
                    <a:gd name="connsiteX8" fmla="*/ 48768 w 419100"/>
                    <a:gd name="connsiteY8" fmla="*/ 67818 h 609600"/>
                    <a:gd name="connsiteX9" fmla="*/ 216027 w 419100"/>
                    <a:gd name="connsiteY9" fmla="*/ 0 h 609600"/>
                    <a:gd name="connsiteX10" fmla="*/ 372713 w 419100"/>
                    <a:gd name="connsiteY10" fmla="*/ 54483 h 609600"/>
                    <a:gd name="connsiteX11" fmla="*/ 422910 w 419100"/>
                    <a:gd name="connsiteY11" fmla="*/ 224504 h 609600"/>
                    <a:gd name="connsiteX12" fmla="*/ 422910 w 419100"/>
                    <a:gd name="connsiteY12" fmla="*/ 234506 h 609600"/>
                    <a:gd name="connsiteX13" fmla="*/ 266224 w 419100"/>
                    <a:gd name="connsiteY13" fmla="*/ 234506 h 609600"/>
                    <a:gd name="connsiteX14" fmla="*/ 266224 w 419100"/>
                    <a:gd name="connsiteY14" fmla="*/ 218027 h 609600"/>
                    <a:gd name="connsiteX15" fmla="*/ 254889 w 419100"/>
                    <a:gd name="connsiteY15" fmla="*/ 143732 h 609600"/>
                    <a:gd name="connsiteX16" fmla="*/ 216979 w 419100"/>
                    <a:gd name="connsiteY16" fmla="*/ 121634 h 609600"/>
                    <a:gd name="connsiteX17" fmla="*/ 175546 w 419100"/>
                    <a:gd name="connsiteY17" fmla="*/ 151257 h 609600"/>
                    <a:gd name="connsiteX18" fmla="*/ 164782 w 419100"/>
                    <a:gd name="connsiteY18" fmla="*/ 306419 h 609600"/>
                    <a:gd name="connsiteX19" fmla="*/ 175546 w 419100"/>
                    <a:gd name="connsiteY19" fmla="*/ 459867 h 609600"/>
                    <a:gd name="connsiteX20" fmla="*/ 216027 w 419100"/>
                    <a:gd name="connsiteY20" fmla="*/ 492728 h 609600"/>
                    <a:gd name="connsiteX21" fmla="*/ 253460 w 419100"/>
                    <a:gd name="connsiteY21" fmla="*/ 469392 h 609600"/>
                    <a:gd name="connsiteX22" fmla="*/ 265271 w 419100"/>
                    <a:gd name="connsiteY22" fmla="*/ 395287 h 609600"/>
                    <a:gd name="connsiteX23" fmla="*/ 264795 w 419100"/>
                    <a:gd name="connsiteY23" fmla="*/ 382238 h 609600"/>
                    <a:gd name="connsiteX24" fmla="*/ 264319 w 419100"/>
                    <a:gd name="connsiteY24" fmla="*/ 368236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9100" h="609600">
                      <a:moveTo>
                        <a:pt x="264319" y="368236"/>
                      </a:moveTo>
                      <a:lnTo>
                        <a:pt x="424053" y="368236"/>
                      </a:lnTo>
                      <a:cubicBezTo>
                        <a:pt x="424053" y="371285"/>
                        <a:pt x="424243" y="375190"/>
                        <a:pt x="424529" y="380048"/>
                      </a:cubicBezTo>
                      <a:cubicBezTo>
                        <a:pt x="424815" y="384905"/>
                        <a:pt x="425005" y="388525"/>
                        <a:pt x="425005" y="390811"/>
                      </a:cubicBezTo>
                      <a:cubicBezTo>
                        <a:pt x="425005" y="465106"/>
                        <a:pt x="407765" y="520636"/>
                        <a:pt x="373285" y="557308"/>
                      </a:cubicBezTo>
                      <a:cubicBezTo>
                        <a:pt x="338804" y="593979"/>
                        <a:pt x="286417" y="612267"/>
                        <a:pt x="216027" y="612267"/>
                      </a:cubicBezTo>
                      <a:cubicBezTo>
                        <a:pt x="136684" y="612267"/>
                        <a:pt x="80867" y="589788"/>
                        <a:pt x="48482" y="544735"/>
                      </a:cubicBezTo>
                      <a:cubicBezTo>
                        <a:pt x="16192" y="499682"/>
                        <a:pt x="0" y="420243"/>
                        <a:pt x="0" y="306419"/>
                      </a:cubicBezTo>
                      <a:cubicBezTo>
                        <a:pt x="0" y="192596"/>
                        <a:pt x="16192" y="113062"/>
                        <a:pt x="48768" y="67818"/>
                      </a:cubicBezTo>
                      <a:cubicBezTo>
                        <a:pt x="81248" y="22574"/>
                        <a:pt x="136969" y="0"/>
                        <a:pt x="216027" y="0"/>
                      </a:cubicBezTo>
                      <a:cubicBezTo>
                        <a:pt x="286988" y="0"/>
                        <a:pt x="339280" y="18193"/>
                        <a:pt x="372713" y="54483"/>
                      </a:cubicBezTo>
                      <a:cubicBezTo>
                        <a:pt x="406241" y="90773"/>
                        <a:pt x="422910" y="147542"/>
                        <a:pt x="422910" y="224504"/>
                      </a:cubicBezTo>
                      <a:lnTo>
                        <a:pt x="422910" y="234506"/>
                      </a:lnTo>
                      <a:lnTo>
                        <a:pt x="266224" y="234506"/>
                      </a:lnTo>
                      <a:lnTo>
                        <a:pt x="266224" y="218027"/>
                      </a:lnTo>
                      <a:cubicBezTo>
                        <a:pt x="266224" y="183166"/>
                        <a:pt x="262414" y="158401"/>
                        <a:pt x="254889" y="143732"/>
                      </a:cubicBezTo>
                      <a:cubicBezTo>
                        <a:pt x="247364" y="128968"/>
                        <a:pt x="234696" y="121634"/>
                        <a:pt x="216979" y="121634"/>
                      </a:cubicBezTo>
                      <a:cubicBezTo>
                        <a:pt x="196501" y="121634"/>
                        <a:pt x="182689" y="131540"/>
                        <a:pt x="175546" y="151257"/>
                      </a:cubicBezTo>
                      <a:cubicBezTo>
                        <a:pt x="168307" y="170974"/>
                        <a:pt x="164782" y="222790"/>
                        <a:pt x="164782" y="306419"/>
                      </a:cubicBezTo>
                      <a:cubicBezTo>
                        <a:pt x="164782" y="386810"/>
                        <a:pt x="168402" y="437959"/>
                        <a:pt x="175546" y="459867"/>
                      </a:cubicBezTo>
                      <a:cubicBezTo>
                        <a:pt x="182785" y="481774"/>
                        <a:pt x="196215" y="492728"/>
                        <a:pt x="216027" y="492728"/>
                      </a:cubicBezTo>
                      <a:cubicBezTo>
                        <a:pt x="233077" y="492728"/>
                        <a:pt x="245554" y="484918"/>
                        <a:pt x="253460" y="469392"/>
                      </a:cubicBezTo>
                      <a:cubicBezTo>
                        <a:pt x="261366" y="453866"/>
                        <a:pt x="265271" y="429101"/>
                        <a:pt x="265271" y="395287"/>
                      </a:cubicBezTo>
                      <a:cubicBezTo>
                        <a:pt x="265271" y="392621"/>
                        <a:pt x="265081" y="388239"/>
                        <a:pt x="264795" y="382238"/>
                      </a:cubicBezTo>
                      <a:cubicBezTo>
                        <a:pt x="264509" y="376237"/>
                        <a:pt x="264319" y="371570"/>
                        <a:pt x="264319" y="368236"/>
                      </a:cubicBezTo>
                      <a:close/>
                    </a:path>
                  </a:pathLst>
                </a:custGeom>
                <a:grpFill/>
                <a:ln w="9525" cap="flat">
                  <a:noFill/>
                  <a:prstDash val="solid"/>
                  <a:miter/>
                </a:ln>
              </p:spPr>
              <p:txBody>
                <a:bodyPr rtlCol="0" anchor="ctr"/>
                <a:lstStyle/>
                <a:p>
                  <a:endParaRPr lang="zh-TW" altLang="en-US"/>
                </a:p>
              </p:txBody>
            </p:sp>
            <p:sp>
              <p:nvSpPr>
                <p:cNvPr id="190" name="手繪多邊形: 圖案 189">
                  <a:extLst>
                    <a:ext uri="{FF2B5EF4-FFF2-40B4-BE49-F238E27FC236}">
                      <a16:creationId xmlns:a16="http://schemas.microsoft.com/office/drawing/2014/main" id="{26A0E9F1-F2F2-4664-AB47-599DDFAE1999}"/>
                    </a:ext>
                  </a:extLst>
                </p:cNvPr>
                <p:cNvSpPr/>
                <p:nvPr/>
              </p:nvSpPr>
              <p:spPr>
                <a:xfrm>
                  <a:off x="4354475" y="1744762"/>
                  <a:ext cx="152400" cy="771525"/>
                </a:xfrm>
                <a:custGeom>
                  <a:avLst/>
                  <a:gdLst>
                    <a:gd name="connsiteX0" fmla="*/ 0 w 152400"/>
                    <a:gd name="connsiteY0" fmla="*/ 140589 h 771525"/>
                    <a:gd name="connsiteX1" fmla="*/ 0 w 152400"/>
                    <a:gd name="connsiteY1" fmla="*/ 0 h 771525"/>
                    <a:gd name="connsiteX2" fmla="*/ 161258 w 152400"/>
                    <a:gd name="connsiteY2" fmla="*/ 0 h 771525"/>
                    <a:gd name="connsiteX3" fmla="*/ 161258 w 152400"/>
                    <a:gd name="connsiteY3" fmla="*/ 140684 h 771525"/>
                    <a:gd name="connsiteX4" fmla="*/ 0 w 152400"/>
                    <a:gd name="connsiteY4" fmla="*/ 140684 h 771525"/>
                    <a:gd name="connsiteX5" fmla="*/ 0 w 152400"/>
                    <a:gd name="connsiteY5" fmla="*/ 779526 h 771525"/>
                    <a:gd name="connsiteX6" fmla="*/ 0 w 152400"/>
                    <a:gd name="connsiteY6" fmla="*/ 198406 h 771525"/>
                    <a:gd name="connsiteX7" fmla="*/ 161258 w 152400"/>
                    <a:gd name="connsiteY7" fmla="*/ 198406 h 771525"/>
                    <a:gd name="connsiteX8" fmla="*/ 161258 w 152400"/>
                    <a:gd name="connsiteY8" fmla="*/ 779526 h 771525"/>
                    <a:gd name="connsiteX9" fmla="*/ 0 w 152400"/>
                    <a:gd name="connsiteY9" fmla="*/ 77952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400" h="771525">
                      <a:moveTo>
                        <a:pt x="0" y="140589"/>
                      </a:moveTo>
                      <a:lnTo>
                        <a:pt x="0" y="0"/>
                      </a:lnTo>
                      <a:lnTo>
                        <a:pt x="161258" y="0"/>
                      </a:lnTo>
                      <a:lnTo>
                        <a:pt x="161258" y="140684"/>
                      </a:lnTo>
                      <a:lnTo>
                        <a:pt x="0" y="140684"/>
                      </a:lnTo>
                      <a:close/>
                      <a:moveTo>
                        <a:pt x="0" y="779526"/>
                      </a:moveTo>
                      <a:lnTo>
                        <a:pt x="0" y="198406"/>
                      </a:lnTo>
                      <a:lnTo>
                        <a:pt x="161258" y="198406"/>
                      </a:lnTo>
                      <a:lnTo>
                        <a:pt x="161258" y="779526"/>
                      </a:lnTo>
                      <a:lnTo>
                        <a:pt x="0" y="779526"/>
                      </a:lnTo>
                      <a:close/>
                    </a:path>
                  </a:pathLst>
                </a:custGeom>
                <a:grpFill/>
                <a:ln w="9525" cap="flat">
                  <a:noFill/>
                  <a:prstDash val="solid"/>
                  <a:miter/>
                </a:ln>
              </p:spPr>
              <p:txBody>
                <a:bodyPr rtlCol="0" anchor="ctr"/>
                <a:lstStyle/>
                <a:p>
                  <a:endParaRPr lang="zh-TW" altLang="en-US"/>
                </a:p>
              </p:txBody>
            </p:sp>
            <p:sp>
              <p:nvSpPr>
                <p:cNvPr id="191" name="手繪多邊形: 圖案 190">
                  <a:extLst>
                    <a:ext uri="{FF2B5EF4-FFF2-40B4-BE49-F238E27FC236}">
                      <a16:creationId xmlns:a16="http://schemas.microsoft.com/office/drawing/2014/main" id="{C55863E7-621C-47FD-8640-3813D77FAD6F}"/>
                    </a:ext>
                  </a:extLst>
                </p:cNvPr>
                <p:cNvSpPr/>
                <p:nvPr/>
              </p:nvSpPr>
              <p:spPr>
                <a:xfrm>
                  <a:off x="4858539" y="1750763"/>
                  <a:ext cx="485775" cy="771525"/>
                </a:xfrm>
                <a:custGeom>
                  <a:avLst/>
                  <a:gdLst>
                    <a:gd name="connsiteX0" fmla="*/ 0 w 485775"/>
                    <a:gd name="connsiteY0" fmla="*/ 773525 h 771525"/>
                    <a:gd name="connsiteX1" fmla="*/ 0 w 485775"/>
                    <a:gd name="connsiteY1" fmla="*/ 0 h 771525"/>
                    <a:gd name="connsiteX2" fmla="*/ 177832 w 485775"/>
                    <a:gd name="connsiteY2" fmla="*/ 0 h 771525"/>
                    <a:gd name="connsiteX3" fmla="*/ 323279 w 485775"/>
                    <a:gd name="connsiteY3" fmla="*/ 8572 h 771525"/>
                    <a:gd name="connsiteX4" fmla="*/ 402431 w 485775"/>
                    <a:gd name="connsiteY4" fmla="*/ 37243 h 771525"/>
                    <a:gd name="connsiteX5" fmla="*/ 467487 w 485775"/>
                    <a:gd name="connsiteY5" fmla="*/ 114872 h 771525"/>
                    <a:gd name="connsiteX6" fmla="*/ 489871 w 485775"/>
                    <a:gd name="connsiteY6" fmla="*/ 237649 h 771525"/>
                    <a:gd name="connsiteX7" fmla="*/ 427863 w 485775"/>
                    <a:gd name="connsiteY7" fmla="*/ 416243 h 771525"/>
                    <a:gd name="connsiteX8" fmla="*/ 245745 w 485775"/>
                    <a:gd name="connsiteY8" fmla="*/ 477298 h 771525"/>
                    <a:gd name="connsiteX9" fmla="*/ 181928 w 485775"/>
                    <a:gd name="connsiteY9" fmla="*/ 477298 h 771525"/>
                    <a:gd name="connsiteX10" fmla="*/ 181928 w 485775"/>
                    <a:gd name="connsiteY10" fmla="*/ 773621 h 771525"/>
                    <a:gd name="connsiteX11" fmla="*/ 0 w 485775"/>
                    <a:gd name="connsiteY11" fmla="*/ 773621 h 771525"/>
                    <a:gd name="connsiteX12" fmla="*/ 181832 w 485775"/>
                    <a:gd name="connsiteY12" fmla="*/ 332994 h 771525"/>
                    <a:gd name="connsiteX13" fmla="*/ 191167 w 485775"/>
                    <a:gd name="connsiteY13" fmla="*/ 334042 h 771525"/>
                    <a:gd name="connsiteX14" fmla="*/ 206026 w 485775"/>
                    <a:gd name="connsiteY14" fmla="*/ 334518 h 771525"/>
                    <a:gd name="connsiteX15" fmla="*/ 284416 w 485775"/>
                    <a:gd name="connsiteY15" fmla="*/ 309182 h 771525"/>
                    <a:gd name="connsiteX16" fmla="*/ 308515 w 485775"/>
                    <a:gd name="connsiteY16" fmla="*/ 227552 h 771525"/>
                    <a:gd name="connsiteX17" fmla="*/ 282893 w 485775"/>
                    <a:gd name="connsiteY17" fmla="*/ 160211 h 771525"/>
                    <a:gd name="connsiteX18" fmla="*/ 197548 w 485775"/>
                    <a:gd name="connsiteY18" fmla="*/ 139637 h 771525"/>
                    <a:gd name="connsiteX19" fmla="*/ 182023 w 485775"/>
                    <a:gd name="connsiteY19" fmla="*/ 139637 h 771525"/>
                    <a:gd name="connsiteX20" fmla="*/ 182023 w 485775"/>
                    <a:gd name="connsiteY20" fmla="*/ 332994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5775" h="771525">
                      <a:moveTo>
                        <a:pt x="0" y="773525"/>
                      </a:moveTo>
                      <a:lnTo>
                        <a:pt x="0" y="0"/>
                      </a:lnTo>
                      <a:lnTo>
                        <a:pt x="177832" y="0"/>
                      </a:lnTo>
                      <a:cubicBezTo>
                        <a:pt x="243459" y="0"/>
                        <a:pt x="291941" y="2857"/>
                        <a:pt x="323279" y="8572"/>
                      </a:cubicBezTo>
                      <a:cubicBezTo>
                        <a:pt x="354616" y="14288"/>
                        <a:pt x="381000" y="23812"/>
                        <a:pt x="402431" y="37243"/>
                      </a:cubicBezTo>
                      <a:cubicBezTo>
                        <a:pt x="430911" y="54674"/>
                        <a:pt x="452533" y="80486"/>
                        <a:pt x="467487" y="114872"/>
                      </a:cubicBezTo>
                      <a:cubicBezTo>
                        <a:pt x="482346" y="149162"/>
                        <a:pt x="489871" y="190119"/>
                        <a:pt x="489871" y="237649"/>
                      </a:cubicBezTo>
                      <a:cubicBezTo>
                        <a:pt x="489871" y="316040"/>
                        <a:pt x="469202" y="375571"/>
                        <a:pt x="427863" y="416243"/>
                      </a:cubicBezTo>
                      <a:cubicBezTo>
                        <a:pt x="386524" y="456914"/>
                        <a:pt x="325850" y="477298"/>
                        <a:pt x="245745" y="477298"/>
                      </a:cubicBezTo>
                      <a:lnTo>
                        <a:pt x="181928" y="477298"/>
                      </a:lnTo>
                      <a:lnTo>
                        <a:pt x="181928" y="773621"/>
                      </a:lnTo>
                      <a:lnTo>
                        <a:pt x="0" y="773621"/>
                      </a:lnTo>
                      <a:close/>
                      <a:moveTo>
                        <a:pt x="181832" y="332994"/>
                      </a:moveTo>
                      <a:cubicBezTo>
                        <a:pt x="184499" y="333375"/>
                        <a:pt x="187643" y="333661"/>
                        <a:pt x="191167" y="334042"/>
                      </a:cubicBezTo>
                      <a:cubicBezTo>
                        <a:pt x="194691" y="334423"/>
                        <a:pt x="199644" y="334518"/>
                        <a:pt x="206026" y="334518"/>
                      </a:cubicBezTo>
                      <a:cubicBezTo>
                        <a:pt x="242221" y="334518"/>
                        <a:pt x="268319" y="326041"/>
                        <a:pt x="284416" y="309182"/>
                      </a:cubicBezTo>
                      <a:cubicBezTo>
                        <a:pt x="300514" y="292322"/>
                        <a:pt x="308515" y="265081"/>
                        <a:pt x="308515" y="227552"/>
                      </a:cubicBezTo>
                      <a:cubicBezTo>
                        <a:pt x="308515" y="196406"/>
                        <a:pt x="299942" y="174022"/>
                        <a:pt x="282893" y="160211"/>
                      </a:cubicBezTo>
                      <a:cubicBezTo>
                        <a:pt x="265843" y="146495"/>
                        <a:pt x="237363" y="139637"/>
                        <a:pt x="197548" y="139637"/>
                      </a:cubicBezTo>
                      <a:lnTo>
                        <a:pt x="182023" y="139637"/>
                      </a:lnTo>
                      <a:lnTo>
                        <a:pt x="182023" y="332994"/>
                      </a:lnTo>
                      <a:close/>
                    </a:path>
                  </a:pathLst>
                </a:custGeom>
                <a:grpFill/>
                <a:ln w="9525" cap="flat">
                  <a:noFill/>
                  <a:prstDash val="solid"/>
                  <a:miter/>
                </a:ln>
              </p:spPr>
              <p:txBody>
                <a:bodyPr rtlCol="0" anchor="ctr"/>
                <a:lstStyle/>
                <a:p>
                  <a:endParaRPr lang="zh-TW" altLang="en-US"/>
                </a:p>
              </p:txBody>
            </p:sp>
            <p:sp>
              <p:nvSpPr>
                <p:cNvPr id="192" name="手繪多邊形: 圖案 191">
                  <a:extLst>
                    <a:ext uri="{FF2B5EF4-FFF2-40B4-BE49-F238E27FC236}">
                      <a16:creationId xmlns:a16="http://schemas.microsoft.com/office/drawing/2014/main" id="{99006971-BE1C-4AAB-A02E-E143D4923478}"/>
                    </a:ext>
                  </a:extLst>
                </p:cNvPr>
                <p:cNvSpPr/>
                <p:nvPr/>
              </p:nvSpPr>
              <p:spPr>
                <a:xfrm>
                  <a:off x="5403654" y="1732189"/>
                  <a:ext cx="504825" cy="809625"/>
                </a:xfrm>
                <a:custGeom>
                  <a:avLst/>
                  <a:gdLst>
                    <a:gd name="connsiteX0" fmla="*/ 332327 w 504825"/>
                    <a:gd name="connsiteY0" fmla="*/ 492728 h 809625"/>
                    <a:gd name="connsiteX1" fmla="*/ 510159 w 504825"/>
                    <a:gd name="connsiteY1" fmla="*/ 492728 h 809625"/>
                    <a:gd name="connsiteX2" fmla="*/ 510921 w 504825"/>
                    <a:gd name="connsiteY2" fmla="*/ 507778 h 809625"/>
                    <a:gd name="connsiteX3" fmla="*/ 511207 w 504825"/>
                    <a:gd name="connsiteY3" fmla="*/ 531876 h 809625"/>
                    <a:gd name="connsiteX4" fmla="*/ 449199 w 504825"/>
                    <a:gd name="connsiteY4" fmla="*/ 742093 h 809625"/>
                    <a:gd name="connsiteX5" fmla="*/ 259080 w 504825"/>
                    <a:gd name="connsiteY5" fmla="*/ 810673 h 809625"/>
                    <a:gd name="connsiteX6" fmla="*/ 130016 w 504825"/>
                    <a:gd name="connsiteY6" fmla="*/ 785527 h 809625"/>
                    <a:gd name="connsiteX7" fmla="*/ 43148 w 504825"/>
                    <a:gd name="connsiteY7" fmla="*/ 709708 h 809625"/>
                    <a:gd name="connsiteX8" fmla="*/ 10001 w 504825"/>
                    <a:gd name="connsiteY8" fmla="*/ 609219 h 809625"/>
                    <a:gd name="connsiteX9" fmla="*/ 0 w 504825"/>
                    <a:gd name="connsiteY9" fmla="*/ 405289 h 809625"/>
                    <a:gd name="connsiteX10" fmla="*/ 10001 w 504825"/>
                    <a:gd name="connsiteY10" fmla="*/ 201359 h 809625"/>
                    <a:gd name="connsiteX11" fmla="*/ 43148 w 504825"/>
                    <a:gd name="connsiteY11" fmla="*/ 100870 h 809625"/>
                    <a:gd name="connsiteX12" fmla="*/ 129064 w 504825"/>
                    <a:gd name="connsiteY12" fmla="*/ 25241 h 809625"/>
                    <a:gd name="connsiteX13" fmla="*/ 255937 w 504825"/>
                    <a:gd name="connsiteY13" fmla="*/ 0 h 809625"/>
                    <a:gd name="connsiteX14" fmla="*/ 446532 w 504825"/>
                    <a:gd name="connsiteY14" fmla="*/ 70580 h 809625"/>
                    <a:gd name="connsiteX15" fmla="*/ 510064 w 504825"/>
                    <a:gd name="connsiteY15" fmla="*/ 281750 h 809625"/>
                    <a:gd name="connsiteX16" fmla="*/ 510064 w 504825"/>
                    <a:gd name="connsiteY16" fmla="*/ 289274 h 809625"/>
                    <a:gd name="connsiteX17" fmla="*/ 334232 w 504825"/>
                    <a:gd name="connsiteY17" fmla="*/ 288798 h 809625"/>
                    <a:gd name="connsiteX18" fmla="*/ 316134 w 504825"/>
                    <a:gd name="connsiteY18" fmla="*/ 178022 h 809625"/>
                    <a:gd name="connsiteX19" fmla="*/ 258889 w 504825"/>
                    <a:gd name="connsiteY19" fmla="*/ 146114 h 809625"/>
                    <a:gd name="connsiteX20" fmla="*/ 199072 w 504825"/>
                    <a:gd name="connsiteY20" fmla="*/ 185071 h 809625"/>
                    <a:gd name="connsiteX21" fmla="*/ 182975 w 504825"/>
                    <a:gd name="connsiteY21" fmla="*/ 390716 h 809625"/>
                    <a:gd name="connsiteX22" fmla="*/ 182975 w 504825"/>
                    <a:gd name="connsiteY22" fmla="*/ 405289 h 809625"/>
                    <a:gd name="connsiteX23" fmla="*/ 199072 w 504825"/>
                    <a:gd name="connsiteY23" fmla="*/ 625031 h 809625"/>
                    <a:gd name="connsiteX24" fmla="*/ 258889 w 504825"/>
                    <a:gd name="connsiteY24" fmla="*/ 665512 h 809625"/>
                    <a:gd name="connsiteX25" fmla="*/ 315944 w 504825"/>
                    <a:gd name="connsiteY25" fmla="*/ 636175 h 809625"/>
                    <a:gd name="connsiteX26" fmla="*/ 332232 w 504825"/>
                    <a:gd name="connsiteY26" fmla="*/ 526923 h 809625"/>
                    <a:gd name="connsiteX27" fmla="*/ 332232 w 504825"/>
                    <a:gd name="connsiteY27" fmla="*/ 492728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4825" h="809625">
                      <a:moveTo>
                        <a:pt x="332327" y="492728"/>
                      </a:moveTo>
                      <a:lnTo>
                        <a:pt x="510159" y="492728"/>
                      </a:lnTo>
                      <a:cubicBezTo>
                        <a:pt x="510445" y="497396"/>
                        <a:pt x="510730" y="502444"/>
                        <a:pt x="510921" y="507778"/>
                      </a:cubicBezTo>
                      <a:cubicBezTo>
                        <a:pt x="511111" y="513112"/>
                        <a:pt x="511207" y="521208"/>
                        <a:pt x="511207" y="531876"/>
                      </a:cubicBezTo>
                      <a:cubicBezTo>
                        <a:pt x="511207" y="626269"/>
                        <a:pt x="490538" y="696373"/>
                        <a:pt x="449199" y="742093"/>
                      </a:cubicBezTo>
                      <a:cubicBezTo>
                        <a:pt x="407860" y="787813"/>
                        <a:pt x="344424" y="810673"/>
                        <a:pt x="259080" y="810673"/>
                      </a:cubicBezTo>
                      <a:cubicBezTo>
                        <a:pt x="208883" y="810673"/>
                        <a:pt x="165830" y="802291"/>
                        <a:pt x="130016" y="785527"/>
                      </a:cubicBezTo>
                      <a:cubicBezTo>
                        <a:pt x="94202" y="768763"/>
                        <a:pt x="65246" y="743522"/>
                        <a:pt x="43148" y="709708"/>
                      </a:cubicBezTo>
                      <a:cubicBezTo>
                        <a:pt x="27717" y="685610"/>
                        <a:pt x="16669" y="652082"/>
                        <a:pt x="10001" y="609219"/>
                      </a:cubicBezTo>
                      <a:cubicBezTo>
                        <a:pt x="3334" y="566357"/>
                        <a:pt x="0" y="498348"/>
                        <a:pt x="0" y="405289"/>
                      </a:cubicBezTo>
                      <a:cubicBezTo>
                        <a:pt x="0" y="312230"/>
                        <a:pt x="3334" y="244221"/>
                        <a:pt x="10001" y="201359"/>
                      </a:cubicBezTo>
                      <a:cubicBezTo>
                        <a:pt x="16669" y="158496"/>
                        <a:pt x="27717" y="124968"/>
                        <a:pt x="43148" y="100870"/>
                      </a:cubicBezTo>
                      <a:cubicBezTo>
                        <a:pt x="64865" y="67342"/>
                        <a:pt x="93535" y="42196"/>
                        <a:pt x="129064" y="25241"/>
                      </a:cubicBezTo>
                      <a:cubicBezTo>
                        <a:pt x="164306" y="8477"/>
                        <a:pt x="206692" y="0"/>
                        <a:pt x="255937" y="0"/>
                      </a:cubicBezTo>
                      <a:cubicBezTo>
                        <a:pt x="340614" y="0"/>
                        <a:pt x="404146" y="23527"/>
                        <a:pt x="446532" y="70580"/>
                      </a:cubicBezTo>
                      <a:cubicBezTo>
                        <a:pt x="488918" y="117634"/>
                        <a:pt x="510064" y="188024"/>
                        <a:pt x="510064" y="281750"/>
                      </a:cubicBezTo>
                      <a:lnTo>
                        <a:pt x="510064" y="289274"/>
                      </a:lnTo>
                      <a:lnTo>
                        <a:pt x="334232" y="288798"/>
                      </a:lnTo>
                      <a:cubicBezTo>
                        <a:pt x="333565" y="236220"/>
                        <a:pt x="327565" y="199263"/>
                        <a:pt x="316134" y="178022"/>
                      </a:cubicBezTo>
                      <a:cubicBezTo>
                        <a:pt x="304705" y="156781"/>
                        <a:pt x="285655" y="146114"/>
                        <a:pt x="258889" y="146114"/>
                      </a:cubicBezTo>
                      <a:cubicBezTo>
                        <a:pt x="229743" y="146114"/>
                        <a:pt x="209836" y="159068"/>
                        <a:pt x="199072" y="185071"/>
                      </a:cubicBezTo>
                      <a:cubicBezTo>
                        <a:pt x="188309" y="211074"/>
                        <a:pt x="182975" y="279559"/>
                        <a:pt x="182975" y="390716"/>
                      </a:cubicBezTo>
                      <a:lnTo>
                        <a:pt x="182975" y="405289"/>
                      </a:lnTo>
                      <a:cubicBezTo>
                        <a:pt x="182975" y="524828"/>
                        <a:pt x="188309" y="598075"/>
                        <a:pt x="199072" y="625031"/>
                      </a:cubicBezTo>
                      <a:cubicBezTo>
                        <a:pt x="209740" y="651986"/>
                        <a:pt x="229743" y="665512"/>
                        <a:pt x="258889" y="665512"/>
                      </a:cubicBezTo>
                      <a:cubicBezTo>
                        <a:pt x="286036" y="665512"/>
                        <a:pt x="304990" y="655701"/>
                        <a:pt x="315944" y="636175"/>
                      </a:cubicBezTo>
                      <a:cubicBezTo>
                        <a:pt x="326803" y="616553"/>
                        <a:pt x="332232" y="580168"/>
                        <a:pt x="332232" y="526923"/>
                      </a:cubicBezTo>
                      <a:lnTo>
                        <a:pt x="332232" y="492728"/>
                      </a:lnTo>
                      <a:close/>
                    </a:path>
                  </a:pathLst>
                </a:custGeom>
                <a:grpFill/>
                <a:ln w="9525" cap="flat">
                  <a:noFill/>
                  <a:prstDash val="solid"/>
                  <a:miter/>
                </a:ln>
              </p:spPr>
              <p:txBody>
                <a:bodyPr rtlCol="0" anchor="ctr"/>
                <a:lstStyle/>
                <a:p>
                  <a:endParaRPr lang="zh-TW" altLang="en-US"/>
                </a:p>
              </p:txBody>
            </p:sp>
            <p:sp>
              <p:nvSpPr>
                <p:cNvPr id="193" name="手繪多邊形: 圖案 192">
                  <a:extLst>
                    <a:ext uri="{FF2B5EF4-FFF2-40B4-BE49-F238E27FC236}">
                      <a16:creationId xmlns:a16="http://schemas.microsoft.com/office/drawing/2014/main" id="{EB2BA94D-72A6-457F-AA7E-3E48545E7430}"/>
                    </a:ext>
                  </a:extLst>
                </p:cNvPr>
                <p:cNvSpPr/>
                <p:nvPr/>
              </p:nvSpPr>
              <p:spPr>
                <a:xfrm>
                  <a:off x="5982965" y="1927547"/>
                  <a:ext cx="428625" cy="609600"/>
                </a:xfrm>
                <a:custGeom>
                  <a:avLst/>
                  <a:gdLst>
                    <a:gd name="connsiteX0" fmla="*/ 0 w 428625"/>
                    <a:gd name="connsiteY0" fmla="*/ 306419 h 609600"/>
                    <a:gd name="connsiteX1" fmla="*/ 48768 w 428625"/>
                    <a:gd name="connsiteY1" fmla="*/ 68294 h 609600"/>
                    <a:gd name="connsiteX2" fmla="*/ 216027 w 428625"/>
                    <a:gd name="connsiteY2" fmla="*/ 0 h 609600"/>
                    <a:gd name="connsiteX3" fmla="*/ 383286 w 428625"/>
                    <a:gd name="connsiteY3" fmla="*/ 67818 h 609600"/>
                    <a:gd name="connsiteX4" fmla="*/ 432054 w 428625"/>
                    <a:gd name="connsiteY4" fmla="*/ 306419 h 609600"/>
                    <a:gd name="connsiteX5" fmla="*/ 383286 w 428625"/>
                    <a:gd name="connsiteY5" fmla="*/ 544259 h 609600"/>
                    <a:gd name="connsiteX6" fmla="*/ 216027 w 428625"/>
                    <a:gd name="connsiteY6" fmla="*/ 612362 h 609600"/>
                    <a:gd name="connsiteX7" fmla="*/ 48482 w 428625"/>
                    <a:gd name="connsiteY7" fmla="*/ 544830 h 609600"/>
                    <a:gd name="connsiteX8" fmla="*/ 0 w 428625"/>
                    <a:gd name="connsiteY8" fmla="*/ 306419 h 609600"/>
                    <a:gd name="connsiteX9" fmla="*/ 164783 w 428625"/>
                    <a:gd name="connsiteY9" fmla="*/ 306419 h 609600"/>
                    <a:gd name="connsiteX10" fmla="*/ 175546 w 428625"/>
                    <a:gd name="connsiteY10" fmla="*/ 459867 h 609600"/>
                    <a:gd name="connsiteX11" fmla="*/ 216027 w 428625"/>
                    <a:gd name="connsiteY11" fmla="*/ 490728 h 609600"/>
                    <a:gd name="connsiteX12" fmla="*/ 256508 w 428625"/>
                    <a:gd name="connsiteY12" fmla="*/ 461105 h 609600"/>
                    <a:gd name="connsiteX13" fmla="*/ 267271 w 428625"/>
                    <a:gd name="connsiteY13" fmla="*/ 306419 h 609600"/>
                    <a:gd name="connsiteX14" fmla="*/ 256508 w 428625"/>
                    <a:gd name="connsiteY14" fmla="*/ 151448 h 609600"/>
                    <a:gd name="connsiteX15" fmla="*/ 216027 w 428625"/>
                    <a:gd name="connsiteY15" fmla="*/ 121539 h 609600"/>
                    <a:gd name="connsiteX16" fmla="*/ 175546 w 428625"/>
                    <a:gd name="connsiteY16" fmla="*/ 152686 h 609600"/>
                    <a:gd name="connsiteX17" fmla="*/ 164783 w 428625"/>
                    <a:gd name="connsiteY17" fmla="*/ 306419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625" h="609600">
                      <a:moveTo>
                        <a:pt x="0" y="306419"/>
                      </a:moveTo>
                      <a:cubicBezTo>
                        <a:pt x="0" y="193262"/>
                        <a:pt x="16193" y="113919"/>
                        <a:pt x="48768" y="68294"/>
                      </a:cubicBezTo>
                      <a:cubicBezTo>
                        <a:pt x="81248" y="22765"/>
                        <a:pt x="136970" y="0"/>
                        <a:pt x="216027" y="0"/>
                      </a:cubicBezTo>
                      <a:cubicBezTo>
                        <a:pt x="295084" y="0"/>
                        <a:pt x="350806" y="22574"/>
                        <a:pt x="383286" y="67818"/>
                      </a:cubicBezTo>
                      <a:cubicBezTo>
                        <a:pt x="415766" y="113062"/>
                        <a:pt x="432054" y="192596"/>
                        <a:pt x="432054" y="306419"/>
                      </a:cubicBezTo>
                      <a:cubicBezTo>
                        <a:pt x="432054" y="419576"/>
                        <a:pt x="415766" y="498920"/>
                        <a:pt x="383286" y="544259"/>
                      </a:cubicBezTo>
                      <a:cubicBezTo>
                        <a:pt x="350806" y="589598"/>
                        <a:pt x="295084" y="612362"/>
                        <a:pt x="216027" y="612362"/>
                      </a:cubicBezTo>
                      <a:cubicBezTo>
                        <a:pt x="136684" y="612362"/>
                        <a:pt x="80867" y="589883"/>
                        <a:pt x="48482" y="544830"/>
                      </a:cubicBezTo>
                      <a:cubicBezTo>
                        <a:pt x="16193" y="499777"/>
                        <a:pt x="0" y="420338"/>
                        <a:pt x="0" y="306419"/>
                      </a:cubicBezTo>
                      <a:close/>
                      <a:moveTo>
                        <a:pt x="164783" y="306419"/>
                      </a:moveTo>
                      <a:cubicBezTo>
                        <a:pt x="164783" y="388144"/>
                        <a:pt x="168402" y="439293"/>
                        <a:pt x="175546" y="459867"/>
                      </a:cubicBezTo>
                      <a:cubicBezTo>
                        <a:pt x="182785" y="480441"/>
                        <a:pt x="196215" y="490728"/>
                        <a:pt x="216027" y="490728"/>
                      </a:cubicBezTo>
                      <a:cubicBezTo>
                        <a:pt x="235744" y="490728"/>
                        <a:pt x="249269" y="480822"/>
                        <a:pt x="256508" y="461105"/>
                      </a:cubicBezTo>
                      <a:cubicBezTo>
                        <a:pt x="263747" y="441388"/>
                        <a:pt x="267271" y="389763"/>
                        <a:pt x="267271" y="306419"/>
                      </a:cubicBezTo>
                      <a:cubicBezTo>
                        <a:pt x="267271" y="223076"/>
                        <a:pt x="263652" y="171355"/>
                        <a:pt x="256508" y="151448"/>
                      </a:cubicBezTo>
                      <a:cubicBezTo>
                        <a:pt x="249269" y="131540"/>
                        <a:pt x="235839" y="121539"/>
                        <a:pt x="216027" y="121539"/>
                      </a:cubicBezTo>
                      <a:cubicBezTo>
                        <a:pt x="196215" y="121539"/>
                        <a:pt x="182785" y="131921"/>
                        <a:pt x="175546" y="152686"/>
                      </a:cubicBezTo>
                      <a:cubicBezTo>
                        <a:pt x="168307" y="173546"/>
                        <a:pt x="164783" y="224695"/>
                        <a:pt x="164783" y="306419"/>
                      </a:cubicBezTo>
                      <a:close/>
                    </a:path>
                  </a:pathLst>
                </a:custGeom>
                <a:grpFill/>
                <a:ln w="9525" cap="flat">
                  <a:noFill/>
                  <a:prstDash val="solid"/>
                  <a:miter/>
                </a:ln>
              </p:spPr>
              <p:txBody>
                <a:bodyPr rtlCol="0" anchor="ctr"/>
                <a:lstStyle/>
                <a:p>
                  <a:endParaRPr lang="zh-TW" altLang="en-US"/>
                </a:p>
              </p:txBody>
            </p:sp>
            <p:sp>
              <p:nvSpPr>
                <p:cNvPr id="194" name="手繪多邊形: 圖案 193">
                  <a:extLst>
                    <a:ext uri="{FF2B5EF4-FFF2-40B4-BE49-F238E27FC236}">
                      <a16:creationId xmlns:a16="http://schemas.microsoft.com/office/drawing/2014/main" id="{089FD2C7-3138-4BA9-BCFE-33518E883095}"/>
                    </a:ext>
                  </a:extLst>
                </p:cNvPr>
                <p:cNvSpPr/>
                <p:nvPr/>
              </p:nvSpPr>
              <p:spPr>
                <a:xfrm>
                  <a:off x="6492171" y="1750763"/>
                  <a:ext cx="171450" cy="771525"/>
                </a:xfrm>
                <a:custGeom>
                  <a:avLst/>
                  <a:gdLst>
                    <a:gd name="connsiteX0" fmla="*/ 0 w 171450"/>
                    <a:gd name="connsiteY0" fmla="*/ 773525 h 771525"/>
                    <a:gd name="connsiteX1" fmla="*/ 0 w 171450"/>
                    <a:gd name="connsiteY1" fmla="*/ 0 h 771525"/>
                    <a:gd name="connsiteX2" fmla="*/ 180784 w 171450"/>
                    <a:gd name="connsiteY2" fmla="*/ 0 h 771525"/>
                    <a:gd name="connsiteX3" fmla="*/ 180784 w 171450"/>
                    <a:gd name="connsiteY3" fmla="*/ 773525 h 771525"/>
                    <a:gd name="connsiteX4" fmla="*/ 0 w 171450"/>
                    <a:gd name="connsiteY4" fmla="*/ 773525 h 771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771525">
                      <a:moveTo>
                        <a:pt x="0" y="773525"/>
                      </a:moveTo>
                      <a:lnTo>
                        <a:pt x="0" y="0"/>
                      </a:lnTo>
                      <a:lnTo>
                        <a:pt x="180784" y="0"/>
                      </a:lnTo>
                      <a:lnTo>
                        <a:pt x="180784" y="773525"/>
                      </a:lnTo>
                      <a:lnTo>
                        <a:pt x="0" y="773525"/>
                      </a:lnTo>
                      <a:close/>
                    </a:path>
                  </a:pathLst>
                </a:custGeom>
                <a:grpFill/>
                <a:ln w="9525" cap="flat">
                  <a:noFill/>
                  <a:prstDash val="solid"/>
                  <a:miter/>
                </a:ln>
              </p:spPr>
              <p:txBody>
                <a:bodyPr rtlCol="0" anchor="ctr"/>
                <a:lstStyle/>
                <a:p>
                  <a:endParaRPr lang="zh-TW" altLang="en-US"/>
                </a:p>
              </p:txBody>
            </p:sp>
            <p:sp>
              <p:nvSpPr>
                <p:cNvPr id="195" name="手繪多邊形: 圖案 194">
                  <a:extLst>
                    <a:ext uri="{FF2B5EF4-FFF2-40B4-BE49-F238E27FC236}">
                      <a16:creationId xmlns:a16="http://schemas.microsoft.com/office/drawing/2014/main" id="{CEE81F03-D7BD-4921-95F0-276E94897ABE}"/>
                    </a:ext>
                  </a:extLst>
                </p:cNvPr>
                <p:cNvSpPr/>
                <p:nvPr/>
              </p:nvSpPr>
              <p:spPr>
                <a:xfrm>
                  <a:off x="6772873" y="1750763"/>
                  <a:ext cx="485775" cy="771525"/>
                </a:xfrm>
                <a:custGeom>
                  <a:avLst/>
                  <a:gdLst>
                    <a:gd name="connsiteX0" fmla="*/ 0 w 485775"/>
                    <a:gd name="connsiteY0" fmla="*/ 773525 h 771525"/>
                    <a:gd name="connsiteX1" fmla="*/ 0 w 485775"/>
                    <a:gd name="connsiteY1" fmla="*/ 0 h 771525"/>
                    <a:gd name="connsiteX2" fmla="*/ 177832 w 485775"/>
                    <a:gd name="connsiteY2" fmla="*/ 0 h 771525"/>
                    <a:gd name="connsiteX3" fmla="*/ 323279 w 485775"/>
                    <a:gd name="connsiteY3" fmla="*/ 8572 h 771525"/>
                    <a:gd name="connsiteX4" fmla="*/ 402431 w 485775"/>
                    <a:gd name="connsiteY4" fmla="*/ 37243 h 771525"/>
                    <a:gd name="connsiteX5" fmla="*/ 467487 w 485775"/>
                    <a:gd name="connsiteY5" fmla="*/ 114872 h 771525"/>
                    <a:gd name="connsiteX6" fmla="*/ 489871 w 485775"/>
                    <a:gd name="connsiteY6" fmla="*/ 237649 h 771525"/>
                    <a:gd name="connsiteX7" fmla="*/ 427863 w 485775"/>
                    <a:gd name="connsiteY7" fmla="*/ 416243 h 771525"/>
                    <a:gd name="connsiteX8" fmla="*/ 245745 w 485775"/>
                    <a:gd name="connsiteY8" fmla="*/ 477298 h 771525"/>
                    <a:gd name="connsiteX9" fmla="*/ 181928 w 485775"/>
                    <a:gd name="connsiteY9" fmla="*/ 477298 h 771525"/>
                    <a:gd name="connsiteX10" fmla="*/ 181928 w 485775"/>
                    <a:gd name="connsiteY10" fmla="*/ 773621 h 771525"/>
                    <a:gd name="connsiteX11" fmla="*/ 0 w 485775"/>
                    <a:gd name="connsiteY11" fmla="*/ 773621 h 771525"/>
                    <a:gd name="connsiteX12" fmla="*/ 181833 w 485775"/>
                    <a:gd name="connsiteY12" fmla="*/ 332994 h 771525"/>
                    <a:gd name="connsiteX13" fmla="*/ 191167 w 485775"/>
                    <a:gd name="connsiteY13" fmla="*/ 334042 h 771525"/>
                    <a:gd name="connsiteX14" fmla="*/ 206026 w 485775"/>
                    <a:gd name="connsiteY14" fmla="*/ 334518 h 771525"/>
                    <a:gd name="connsiteX15" fmla="*/ 284417 w 485775"/>
                    <a:gd name="connsiteY15" fmla="*/ 309182 h 771525"/>
                    <a:gd name="connsiteX16" fmla="*/ 308515 w 485775"/>
                    <a:gd name="connsiteY16" fmla="*/ 227552 h 771525"/>
                    <a:gd name="connsiteX17" fmla="*/ 282893 w 485775"/>
                    <a:gd name="connsiteY17" fmla="*/ 160211 h 771525"/>
                    <a:gd name="connsiteX18" fmla="*/ 197548 w 485775"/>
                    <a:gd name="connsiteY18" fmla="*/ 139637 h 771525"/>
                    <a:gd name="connsiteX19" fmla="*/ 182023 w 485775"/>
                    <a:gd name="connsiteY19" fmla="*/ 139637 h 771525"/>
                    <a:gd name="connsiteX20" fmla="*/ 182023 w 485775"/>
                    <a:gd name="connsiteY20" fmla="*/ 332994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5775" h="771525">
                      <a:moveTo>
                        <a:pt x="0" y="773525"/>
                      </a:moveTo>
                      <a:lnTo>
                        <a:pt x="0" y="0"/>
                      </a:lnTo>
                      <a:lnTo>
                        <a:pt x="177832" y="0"/>
                      </a:lnTo>
                      <a:cubicBezTo>
                        <a:pt x="243459" y="0"/>
                        <a:pt x="291941" y="2857"/>
                        <a:pt x="323279" y="8572"/>
                      </a:cubicBezTo>
                      <a:cubicBezTo>
                        <a:pt x="354616" y="14288"/>
                        <a:pt x="381000" y="23812"/>
                        <a:pt x="402431" y="37243"/>
                      </a:cubicBezTo>
                      <a:cubicBezTo>
                        <a:pt x="430911" y="54674"/>
                        <a:pt x="452533" y="80486"/>
                        <a:pt x="467487" y="114872"/>
                      </a:cubicBezTo>
                      <a:cubicBezTo>
                        <a:pt x="482346" y="149162"/>
                        <a:pt x="489871" y="190119"/>
                        <a:pt x="489871" y="237649"/>
                      </a:cubicBezTo>
                      <a:cubicBezTo>
                        <a:pt x="489871" y="316040"/>
                        <a:pt x="469202" y="375571"/>
                        <a:pt x="427863" y="416243"/>
                      </a:cubicBezTo>
                      <a:cubicBezTo>
                        <a:pt x="386525" y="456914"/>
                        <a:pt x="325850" y="477298"/>
                        <a:pt x="245745" y="477298"/>
                      </a:cubicBezTo>
                      <a:lnTo>
                        <a:pt x="181928" y="477298"/>
                      </a:lnTo>
                      <a:lnTo>
                        <a:pt x="181928" y="773621"/>
                      </a:lnTo>
                      <a:lnTo>
                        <a:pt x="0" y="773621"/>
                      </a:lnTo>
                      <a:close/>
                      <a:moveTo>
                        <a:pt x="181833" y="332994"/>
                      </a:moveTo>
                      <a:cubicBezTo>
                        <a:pt x="184499" y="333375"/>
                        <a:pt x="187643" y="333661"/>
                        <a:pt x="191167" y="334042"/>
                      </a:cubicBezTo>
                      <a:cubicBezTo>
                        <a:pt x="194691" y="334423"/>
                        <a:pt x="199644" y="334518"/>
                        <a:pt x="206026" y="334518"/>
                      </a:cubicBezTo>
                      <a:cubicBezTo>
                        <a:pt x="242221" y="334518"/>
                        <a:pt x="268320" y="326041"/>
                        <a:pt x="284417" y="309182"/>
                      </a:cubicBezTo>
                      <a:cubicBezTo>
                        <a:pt x="300514" y="292322"/>
                        <a:pt x="308515" y="265081"/>
                        <a:pt x="308515" y="227552"/>
                      </a:cubicBezTo>
                      <a:cubicBezTo>
                        <a:pt x="308515" y="196406"/>
                        <a:pt x="299942" y="174022"/>
                        <a:pt x="282893" y="160211"/>
                      </a:cubicBezTo>
                      <a:cubicBezTo>
                        <a:pt x="265843" y="146495"/>
                        <a:pt x="237363" y="139637"/>
                        <a:pt x="197548" y="139637"/>
                      </a:cubicBezTo>
                      <a:lnTo>
                        <a:pt x="182023" y="139637"/>
                      </a:lnTo>
                      <a:lnTo>
                        <a:pt x="182023" y="332994"/>
                      </a:lnTo>
                      <a:close/>
                    </a:path>
                  </a:pathLst>
                </a:custGeom>
                <a:grpFill/>
                <a:ln w="9525" cap="flat">
                  <a:noFill/>
                  <a:prstDash val="solid"/>
                  <a:miter/>
                </a:ln>
              </p:spPr>
              <p:txBody>
                <a:bodyPr rtlCol="0" anchor="ctr"/>
                <a:lstStyle/>
                <a:p>
                  <a:endParaRPr lang="zh-TW" altLang="en-US"/>
                </a:p>
              </p:txBody>
            </p:sp>
            <p:sp>
              <p:nvSpPr>
                <p:cNvPr id="196" name="手繪多邊形: 圖案 195">
                  <a:extLst>
                    <a:ext uri="{FF2B5EF4-FFF2-40B4-BE49-F238E27FC236}">
                      <a16:creationId xmlns:a16="http://schemas.microsoft.com/office/drawing/2014/main" id="{8D7CDEE4-A110-4668-8D7A-9299AAA656E2}"/>
                    </a:ext>
                  </a:extLst>
                </p:cNvPr>
                <p:cNvSpPr/>
                <p:nvPr/>
              </p:nvSpPr>
              <p:spPr>
                <a:xfrm>
                  <a:off x="7540111" y="1927356"/>
                  <a:ext cx="409575" cy="609600"/>
                </a:xfrm>
                <a:custGeom>
                  <a:avLst/>
                  <a:gdLst>
                    <a:gd name="connsiteX0" fmla="*/ 95 w 409575"/>
                    <a:gd name="connsiteY0" fmla="*/ 412623 h 609600"/>
                    <a:gd name="connsiteX1" fmla="*/ 145256 w 409575"/>
                    <a:gd name="connsiteY1" fmla="*/ 413099 h 609600"/>
                    <a:gd name="connsiteX2" fmla="*/ 162878 w 409575"/>
                    <a:gd name="connsiteY2" fmla="*/ 479108 h 609600"/>
                    <a:gd name="connsiteX3" fmla="*/ 208122 w 409575"/>
                    <a:gd name="connsiteY3" fmla="*/ 499967 h 609600"/>
                    <a:gd name="connsiteX4" fmla="*/ 247841 w 409575"/>
                    <a:gd name="connsiteY4" fmla="*/ 485680 h 609600"/>
                    <a:gd name="connsiteX5" fmla="*/ 263366 w 409575"/>
                    <a:gd name="connsiteY5" fmla="*/ 448723 h 609600"/>
                    <a:gd name="connsiteX6" fmla="*/ 252603 w 409575"/>
                    <a:gd name="connsiteY6" fmla="*/ 416338 h 609600"/>
                    <a:gd name="connsiteX7" fmla="*/ 204597 w 409575"/>
                    <a:gd name="connsiteY7" fmla="*/ 385953 h 609600"/>
                    <a:gd name="connsiteX8" fmla="*/ 179451 w 409575"/>
                    <a:gd name="connsiteY8" fmla="*/ 373856 h 609600"/>
                    <a:gd name="connsiteX9" fmla="*/ 56865 w 409575"/>
                    <a:gd name="connsiteY9" fmla="*/ 297466 h 609600"/>
                    <a:gd name="connsiteX10" fmla="*/ 19145 w 409575"/>
                    <a:gd name="connsiteY10" fmla="*/ 241173 h 609600"/>
                    <a:gd name="connsiteX11" fmla="*/ 6096 w 409575"/>
                    <a:gd name="connsiteY11" fmla="*/ 173831 h 609600"/>
                    <a:gd name="connsiteX12" fmla="*/ 60103 w 409575"/>
                    <a:gd name="connsiteY12" fmla="*/ 47244 h 609600"/>
                    <a:gd name="connsiteX13" fmla="*/ 206026 w 409575"/>
                    <a:gd name="connsiteY13" fmla="*/ 0 h 609600"/>
                    <a:gd name="connsiteX14" fmla="*/ 352902 w 409575"/>
                    <a:gd name="connsiteY14" fmla="*/ 45434 h 609600"/>
                    <a:gd name="connsiteX15" fmla="*/ 404432 w 409575"/>
                    <a:gd name="connsiteY15" fmla="*/ 175736 h 609600"/>
                    <a:gd name="connsiteX16" fmla="*/ 404432 w 409575"/>
                    <a:gd name="connsiteY16" fmla="*/ 186309 h 609600"/>
                    <a:gd name="connsiteX17" fmla="*/ 262224 w 409575"/>
                    <a:gd name="connsiteY17" fmla="*/ 186118 h 609600"/>
                    <a:gd name="connsiteX18" fmla="*/ 248888 w 409575"/>
                    <a:gd name="connsiteY18" fmla="*/ 123825 h 609600"/>
                    <a:gd name="connsiteX19" fmla="*/ 208979 w 409575"/>
                    <a:gd name="connsiteY19" fmla="*/ 105251 h 609600"/>
                    <a:gd name="connsiteX20" fmla="*/ 169831 w 409575"/>
                    <a:gd name="connsiteY20" fmla="*/ 118586 h 609600"/>
                    <a:gd name="connsiteX21" fmla="*/ 155258 w 409575"/>
                    <a:gd name="connsiteY21" fmla="*/ 153543 h 609600"/>
                    <a:gd name="connsiteX22" fmla="*/ 228124 w 409575"/>
                    <a:gd name="connsiteY22" fmla="*/ 223838 h 609600"/>
                    <a:gd name="connsiteX23" fmla="*/ 243650 w 409575"/>
                    <a:gd name="connsiteY23" fmla="*/ 230886 h 609600"/>
                    <a:gd name="connsiteX24" fmla="*/ 376714 w 409575"/>
                    <a:gd name="connsiteY24" fmla="*/ 317754 h 609600"/>
                    <a:gd name="connsiteX25" fmla="*/ 410337 w 409575"/>
                    <a:gd name="connsiteY25" fmla="*/ 428244 h 609600"/>
                    <a:gd name="connsiteX26" fmla="*/ 356045 w 409575"/>
                    <a:gd name="connsiteY26" fmla="*/ 564356 h 609600"/>
                    <a:gd name="connsiteX27" fmla="*/ 201359 w 409575"/>
                    <a:gd name="connsiteY27" fmla="*/ 612553 h 609600"/>
                    <a:gd name="connsiteX28" fmla="*/ 52960 w 409575"/>
                    <a:gd name="connsiteY28" fmla="*/ 563785 h 609600"/>
                    <a:gd name="connsiteX29" fmla="*/ 0 w 409575"/>
                    <a:gd name="connsiteY29" fmla="*/ 427196 h 609600"/>
                    <a:gd name="connsiteX30" fmla="*/ 0 w 409575"/>
                    <a:gd name="connsiteY30" fmla="*/ 412623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09575" h="609600">
                      <a:moveTo>
                        <a:pt x="95" y="412623"/>
                      </a:moveTo>
                      <a:lnTo>
                        <a:pt x="145256" y="413099"/>
                      </a:lnTo>
                      <a:cubicBezTo>
                        <a:pt x="146971" y="443198"/>
                        <a:pt x="152781" y="465296"/>
                        <a:pt x="162878" y="479108"/>
                      </a:cubicBezTo>
                      <a:cubicBezTo>
                        <a:pt x="172879" y="493014"/>
                        <a:pt x="188024" y="499967"/>
                        <a:pt x="208122" y="499967"/>
                      </a:cubicBezTo>
                      <a:cubicBezTo>
                        <a:pt x="224219" y="499967"/>
                        <a:pt x="237459" y="495205"/>
                        <a:pt x="247841" y="485680"/>
                      </a:cubicBezTo>
                      <a:cubicBezTo>
                        <a:pt x="258223" y="476155"/>
                        <a:pt x="263366" y="463868"/>
                        <a:pt x="263366" y="448723"/>
                      </a:cubicBezTo>
                      <a:cubicBezTo>
                        <a:pt x="263366" y="435674"/>
                        <a:pt x="259747" y="424910"/>
                        <a:pt x="252603" y="416338"/>
                      </a:cubicBezTo>
                      <a:cubicBezTo>
                        <a:pt x="245364" y="407765"/>
                        <a:pt x="229458" y="397669"/>
                        <a:pt x="204597" y="385953"/>
                      </a:cubicBezTo>
                      <a:cubicBezTo>
                        <a:pt x="199263" y="383286"/>
                        <a:pt x="190881" y="379286"/>
                        <a:pt x="179451" y="373856"/>
                      </a:cubicBezTo>
                      <a:cubicBezTo>
                        <a:pt x="120872" y="346710"/>
                        <a:pt x="80010" y="321278"/>
                        <a:pt x="56865" y="297466"/>
                      </a:cubicBezTo>
                      <a:cubicBezTo>
                        <a:pt x="40481" y="281369"/>
                        <a:pt x="27909" y="262604"/>
                        <a:pt x="19145" y="241173"/>
                      </a:cubicBezTo>
                      <a:cubicBezTo>
                        <a:pt x="10383" y="219742"/>
                        <a:pt x="6096" y="197358"/>
                        <a:pt x="6096" y="173831"/>
                      </a:cubicBezTo>
                      <a:cubicBezTo>
                        <a:pt x="6096" y="120967"/>
                        <a:pt x="24099" y="78772"/>
                        <a:pt x="60103" y="47244"/>
                      </a:cubicBezTo>
                      <a:cubicBezTo>
                        <a:pt x="96108" y="15811"/>
                        <a:pt x="144780" y="0"/>
                        <a:pt x="206026" y="0"/>
                      </a:cubicBezTo>
                      <a:cubicBezTo>
                        <a:pt x="269653" y="0"/>
                        <a:pt x="318611" y="15145"/>
                        <a:pt x="352902" y="45434"/>
                      </a:cubicBezTo>
                      <a:cubicBezTo>
                        <a:pt x="387191" y="75724"/>
                        <a:pt x="404432" y="119158"/>
                        <a:pt x="404432" y="175736"/>
                      </a:cubicBezTo>
                      <a:lnTo>
                        <a:pt x="404432" y="186309"/>
                      </a:lnTo>
                      <a:lnTo>
                        <a:pt x="262224" y="186118"/>
                      </a:lnTo>
                      <a:cubicBezTo>
                        <a:pt x="261557" y="156972"/>
                        <a:pt x="257080" y="136208"/>
                        <a:pt x="248888" y="123825"/>
                      </a:cubicBezTo>
                      <a:cubicBezTo>
                        <a:pt x="240697" y="111442"/>
                        <a:pt x="227362" y="105251"/>
                        <a:pt x="208979" y="105251"/>
                      </a:cubicBezTo>
                      <a:cubicBezTo>
                        <a:pt x="192596" y="105251"/>
                        <a:pt x="179547" y="109728"/>
                        <a:pt x="169831" y="118586"/>
                      </a:cubicBezTo>
                      <a:cubicBezTo>
                        <a:pt x="160116" y="127444"/>
                        <a:pt x="155258" y="139065"/>
                        <a:pt x="155258" y="153543"/>
                      </a:cubicBezTo>
                      <a:cubicBezTo>
                        <a:pt x="155258" y="178975"/>
                        <a:pt x="179547" y="202406"/>
                        <a:pt x="228124" y="223838"/>
                      </a:cubicBezTo>
                      <a:cubicBezTo>
                        <a:pt x="234791" y="226886"/>
                        <a:pt x="240030" y="229172"/>
                        <a:pt x="243650" y="230886"/>
                      </a:cubicBezTo>
                      <a:cubicBezTo>
                        <a:pt x="309944" y="260699"/>
                        <a:pt x="354330" y="289655"/>
                        <a:pt x="376714" y="317754"/>
                      </a:cubicBezTo>
                      <a:cubicBezTo>
                        <a:pt x="399098" y="345853"/>
                        <a:pt x="410337" y="382715"/>
                        <a:pt x="410337" y="428244"/>
                      </a:cubicBezTo>
                      <a:cubicBezTo>
                        <a:pt x="410337" y="486823"/>
                        <a:pt x="392240" y="532257"/>
                        <a:pt x="356045" y="564356"/>
                      </a:cubicBezTo>
                      <a:cubicBezTo>
                        <a:pt x="319850" y="596456"/>
                        <a:pt x="268320" y="612553"/>
                        <a:pt x="201359" y="612553"/>
                      </a:cubicBezTo>
                      <a:cubicBezTo>
                        <a:pt x="137732" y="612553"/>
                        <a:pt x="88297" y="596360"/>
                        <a:pt x="52960" y="563785"/>
                      </a:cubicBezTo>
                      <a:cubicBezTo>
                        <a:pt x="17622" y="531305"/>
                        <a:pt x="0" y="485775"/>
                        <a:pt x="0" y="427196"/>
                      </a:cubicBezTo>
                      <a:lnTo>
                        <a:pt x="0" y="412623"/>
                      </a:lnTo>
                      <a:close/>
                    </a:path>
                  </a:pathLst>
                </a:custGeom>
                <a:grpFill/>
                <a:ln w="9525" cap="flat">
                  <a:noFill/>
                  <a:prstDash val="solid"/>
                  <a:miter/>
                </a:ln>
              </p:spPr>
              <p:txBody>
                <a:bodyPr rtlCol="0" anchor="ctr"/>
                <a:lstStyle/>
                <a:p>
                  <a:endParaRPr lang="zh-TW" altLang="en-US"/>
                </a:p>
              </p:txBody>
            </p:sp>
            <p:sp>
              <p:nvSpPr>
                <p:cNvPr id="197" name="手繪多邊形: 圖案 196">
                  <a:extLst>
                    <a:ext uri="{FF2B5EF4-FFF2-40B4-BE49-F238E27FC236}">
                      <a16:creationId xmlns:a16="http://schemas.microsoft.com/office/drawing/2014/main" id="{5B30B6B1-7827-4453-8B8C-1C479955E9EB}"/>
                    </a:ext>
                  </a:extLst>
                </p:cNvPr>
                <p:cNvSpPr/>
                <p:nvPr/>
              </p:nvSpPr>
              <p:spPr>
                <a:xfrm>
                  <a:off x="7985596" y="1927547"/>
                  <a:ext cx="428625" cy="609600"/>
                </a:xfrm>
                <a:custGeom>
                  <a:avLst/>
                  <a:gdLst>
                    <a:gd name="connsiteX0" fmla="*/ 0 w 428625"/>
                    <a:gd name="connsiteY0" fmla="*/ 306419 h 609600"/>
                    <a:gd name="connsiteX1" fmla="*/ 48768 w 428625"/>
                    <a:gd name="connsiteY1" fmla="*/ 68294 h 609600"/>
                    <a:gd name="connsiteX2" fmla="*/ 216027 w 428625"/>
                    <a:gd name="connsiteY2" fmla="*/ 0 h 609600"/>
                    <a:gd name="connsiteX3" fmla="*/ 383286 w 428625"/>
                    <a:gd name="connsiteY3" fmla="*/ 67818 h 609600"/>
                    <a:gd name="connsiteX4" fmla="*/ 432054 w 428625"/>
                    <a:gd name="connsiteY4" fmla="*/ 306419 h 609600"/>
                    <a:gd name="connsiteX5" fmla="*/ 383286 w 428625"/>
                    <a:gd name="connsiteY5" fmla="*/ 544259 h 609600"/>
                    <a:gd name="connsiteX6" fmla="*/ 216027 w 428625"/>
                    <a:gd name="connsiteY6" fmla="*/ 612362 h 609600"/>
                    <a:gd name="connsiteX7" fmla="*/ 48483 w 428625"/>
                    <a:gd name="connsiteY7" fmla="*/ 544830 h 609600"/>
                    <a:gd name="connsiteX8" fmla="*/ 0 w 428625"/>
                    <a:gd name="connsiteY8" fmla="*/ 306419 h 609600"/>
                    <a:gd name="connsiteX9" fmla="*/ 164782 w 428625"/>
                    <a:gd name="connsiteY9" fmla="*/ 306419 h 609600"/>
                    <a:gd name="connsiteX10" fmla="*/ 175546 w 428625"/>
                    <a:gd name="connsiteY10" fmla="*/ 459867 h 609600"/>
                    <a:gd name="connsiteX11" fmla="*/ 216027 w 428625"/>
                    <a:gd name="connsiteY11" fmla="*/ 490728 h 609600"/>
                    <a:gd name="connsiteX12" fmla="*/ 256508 w 428625"/>
                    <a:gd name="connsiteY12" fmla="*/ 461105 h 609600"/>
                    <a:gd name="connsiteX13" fmla="*/ 267271 w 428625"/>
                    <a:gd name="connsiteY13" fmla="*/ 306419 h 609600"/>
                    <a:gd name="connsiteX14" fmla="*/ 256508 w 428625"/>
                    <a:gd name="connsiteY14" fmla="*/ 151448 h 609600"/>
                    <a:gd name="connsiteX15" fmla="*/ 216027 w 428625"/>
                    <a:gd name="connsiteY15" fmla="*/ 121539 h 609600"/>
                    <a:gd name="connsiteX16" fmla="*/ 175546 w 428625"/>
                    <a:gd name="connsiteY16" fmla="*/ 152686 h 609600"/>
                    <a:gd name="connsiteX17" fmla="*/ 164782 w 428625"/>
                    <a:gd name="connsiteY17" fmla="*/ 306419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625" h="609600">
                      <a:moveTo>
                        <a:pt x="0" y="306419"/>
                      </a:moveTo>
                      <a:cubicBezTo>
                        <a:pt x="0" y="193262"/>
                        <a:pt x="16288" y="113919"/>
                        <a:pt x="48768" y="68294"/>
                      </a:cubicBezTo>
                      <a:cubicBezTo>
                        <a:pt x="81249" y="22765"/>
                        <a:pt x="136970" y="0"/>
                        <a:pt x="216027" y="0"/>
                      </a:cubicBezTo>
                      <a:cubicBezTo>
                        <a:pt x="295084" y="0"/>
                        <a:pt x="350806" y="22574"/>
                        <a:pt x="383286" y="67818"/>
                      </a:cubicBezTo>
                      <a:cubicBezTo>
                        <a:pt x="415766" y="113062"/>
                        <a:pt x="432054" y="192596"/>
                        <a:pt x="432054" y="306419"/>
                      </a:cubicBezTo>
                      <a:cubicBezTo>
                        <a:pt x="432054" y="419576"/>
                        <a:pt x="415766" y="498920"/>
                        <a:pt x="383286" y="544259"/>
                      </a:cubicBezTo>
                      <a:cubicBezTo>
                        <a:pt x="350806" y="589598"/>
                        <a:pt x="295084" y="612362"/>
                        <a:pt x="216027" y="612362"/>
                      </a:cubicBezTo>
                      <a:cubicBezTo>
                        <a:pt x="136684" y="612362"/>
                        <a:pt x="80867" y="589883"/>
                        <a:pt x="48483" y="544830"/>
                      </a:cubicBezTo>
                      <a:cubicBezTo>
                        <a:pt x="16193" y="499777"/>
                        <a:pt x="0" y="420338"/>
                        <a:pt x="0" y="306419"/>
                      </a:cubicBezTo>
                      <a:close/>
                      <a:moveTo>
                        <a:pt x="164782" y="306419"/>
                      </a:moveTo>
                      <a:cubicBezTo>
                        <a:pt x="164782" y="388144"/>
                        <a:pt x="168402" y="439293"/>
                        <a:pt x="175546" y="459867"/>
                      </a:cubicBezTo>
                      <a:cubicBezTo>
                        <a:pt x="182785" y="480441"/>
                        <a:pt x="196215" y="490728"/>
                        <a:pt x="216027" y="490728"/>
                      </a:cubicBezTo>
                      <a:cubicBezTo>
                        <a:pt x="235744" y="490728"/>
                        <a:pt x="249269" y="480822"/>
                        <a:pt x="256508" y="461105"/>
                      </a:cubicBezTo>
                      <a:cubicBezTo>
                        <a:pt x="263747" y="441388"/>
                        <a:pt x="267271" y="389763"/>
                        <a:pt x="267271" y="306419"/>
                      </a:cubicBezTo>
                      <a:cubicBezTo>
                        <a:pt x="267271" y="223076"/>
                        <a:pt x="263652" y="171355"/>
                        <a:pt x="256508" y="151448"/>
                      </a:cubicBezTo>
                      <a:cubicBezTo>
                        <a:pt x="249269" y="131540"/>
                        <a:pt x="235839" y="121539"/>
                        <a:pt x="216027" y="121539"/>
                      </a:cubicBezTo>
                      <a:cubicBezTo>
                        <a:pt x="196215" y="121539"/>
                        <a:pt x="182785" y="131921"/>
                        <a:pt x="175546" y="152686"/>
                      </a:cubicBezTo>
                      <a:cubicBezTo>
                        <a:pt x="168402" y="173546"/>
                        <a:pt x="164782" y="224695"/>
                        <a:pt x="164782" y="306419"/>
                      </a:cubicBezTo>
                      <a:close/>
                    </a:path>
                  </a:pathLst>
                </a:custGeom>
                <a:grpFill/>
                <a:ln w="9525" cap="flat">
                  <a:noFill/>
                  <a:prstDash val="solid"/>
                  <a:miter/>
                </a:ln>
              </p:spPr>
              <p:txBody>
                <a:bodyPr rtlCol="0" anchor="ctr"/>
                <a:lstStyle/>
                <a:p>
                  <a:endParaRPr lang="zh-TW" altLang="en-US"/>
                </a:p>
              </p:txBody>
            </p:sp>
            <p:sp>
              <p:nvSpPr>
                <p:cNvPr id="198" name="手繪多邊形: 圖案 197">
                  <a:extLst>
                    <a:ext uri="{FF2B5EF4-FFF2-40B4-BE49-F238E27FC236}">
                      <a16:creationId xmlns:a16="http://schemas.microsoft.com/office/drawing/2014/main" id="{0DC2F4F0-2742-4A10-91F2-0D8B726DF072}"/>
                    </a:ext>
                  </a:extLst>
                </p:cNvPr>
                <p:cNvSpPr/>
                <p:nvPr/>
              </p:nvSpPr>
              <p:spPr>
                <a:xfrm>
                  <a:off x="8486801" y="1750763"/>
                  <a:ext cx="152400" cy="771525"/>
                </a:xfrm>
                <a:custGeom>
                  <a:avLst/>
                  <a:gdLst>
                    <a:gd name="connsiteX0" fmla="*/ 161258 w 152400"/>
                    <a:gd name="connsiteY0" fmla="*/ 773525 h 771525"/>
                    <a:gd name="connsiteX1" fmla="*/ 0 w 152400"/>
                    <a:gd name="connsiteY1" fmla="*/ 773525 h 771525"/>
                    <a:gd name="connsiteX2" fmla="*/ 0 w 152400"/>
                    <a:gd name="connsiteY2" fmla="*/ 0 h 771525"/>
                    <a:gd name="connsiteX3" fmla="*/ 161258 w 152400"/>
                    <a:gd name="connsiteY3" fmla="*/ 0 h 771525"/>
                    <a:gd name="connsiteX4" fmla="*/ 161258 w 152400"/>
                    <a:gd name="connsiteY4" fmla="*/ 773525 h 771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771525">
                      <a:moveTo>
                        <a:pt x="161258" y="773525"/>
                      </a:moveTo>
                      <a:lnTo>
                        <a:pt x="0" y="773525"/>
                      </a:lnTo>
                      <a:lnTo>
                        <a:pt x="0" y="0"/>
                      </a:lnTo>
                      <a:lnTo>
                        <a:pt x="161258" y="0"/>
                      </a:lnTo>
                      <a:lnTo>
                        <a:pt x="161258" y="773525"/>
                      </a:lnTo>
                      <a:close/>
                    </a:path>
                  </a:pathLst>
                </a:custGeom>
                <a:grpFill/>
                <a:ln w="9525" cap="flat">
                  <a:noFill/>
                  <a:prstDash val="solid"/>
                  <a:miter/>
                </a:ln>
              </p:spPr>
              <p:txBody>
                <a:bodyPr rtlCol="0" anchor="ctr"/>
                <a:lstStyle/>
                <a:p>
                  <a:endParaRPr lang="zh-TW" altLang="en-US"/>
                </a:p>
              </p:txBody>
            </p:sp>
            <p:sp>
              <p:nvSpPr>
                <p:cNvPr id="199" name="手繪多邊形: 圖案 198">
                  <a:extLst>
                    <a:ext uri="{FF2B5EF4-FFF2-40B4-BE49-F238E27FC236}">
                      <a16:creationId xmlns:a16="http://schemas.microsoft.com/office/drawing/2014/main" id="{E099F691-0837-44AD-90DD-B2CC63D2117F}"/>
                    </a:ext>
                  </a:extLst>
                </p:cNvPr>
                <p:cNvSpPr/>
                <p:nvPr/>
              </p:nvSpPr>
              <p:spPr>
                <a:xfrm>
                  <a:off x="8729308" y="1943168"/>
                  <a:ext cx="419100" cy="590550"/>
                </a:xfrm>
                <a:custGeom>
                  <a:avLst/>
                  <a:gdLst>
                    <a:gd name="connsiteX0" fmla="*/ 422910 w 419100"/>
                    <a:gd name="connsiteY0" fmla="*/ 0 h 590550"/>
                    <a:gd name="connsiteX1" fmla="*/ 422910 w 419100"/>
                    <a:gd name="connsiteY1" fmla="*/ 581120 h 590550"/>
                    <a:gd name="connsiteX2" fmla="*/ 270700 w 419100"/>
                    <a:gd name="connsiteY2" fmla="*/ 581120 h 590550"/>
                    <a:gd name="connsiteX3" fmla="*/ 270700 w 419100"/>
                    <a:gd name="connsiteY3" fmla="*/ 512350 h 590550"/>
                    <a:gd name="connsiteX4" fmla="*/ 209931 w 419100"/>
                    <a:gd name="connsiteY4" fmla="*/ 573405 h 590550"/>
                    <a:gd name="connsiteX5" fmla="*/ 130588 w 419100"/>
                    <a:gd name="connsiteY5" fmla="*/ 592741 h 590550"/>
                    <a:gd name="connsiteX6" fmla="*/ 31623 w 419100"/>
                    <a:gd name="connsiteY6" fmla="*/ 547497 h 590550"/>
                    <a:gd name="connsiteX7" fmla="*/ 0 w 419100"/>
                    <a:gd name="connsiteY7" fmla="*/ 405384 h 590550"/>
                    <a:gd name="connsiteX8" fmla="*/ 0 w 419100"/>
                    <a:gd name="connsiteY8" fmla="*/ 0 h 590550"/>
                    <a:gd name="connsiteX9" fmla="*/ 162782 w 419100"/>
                    <a:gd name="connsiteY9" fmla="*/ 0 h 590550"/>
                    <a:gd name="connsiteX10" fmla="*/ 162782 w 419100"/>
                    <a:gd name="connsiteY10" fmla="*/ 359188 h 590550"/>
                    <a:gd name="connsiteX11" fmla="*/ 171831 w 419100"/>
                    <a:gd name="connsiteY11" fmla="*/ 445865 h 590550"/>
                    <a:gd name="connsiteX12" fmla="*/ 204025 w 419100"/>
                    <a:gd name="connsiteY12" fmla="*/ 462725 h 590550"/>
                    <a:gd name="connsiteX13" fmla="*/ 246507 w 419100"/>
                    <a:gd name="connsiteY13" fmla="*/ 436626 h 590550"/>
                    <a:gd name="connsiteX14" fmla="*/ 261842 w 419100"/>
                    <a:gd name="connsiteY14" fmla="*/ 363284 h 590550"/>
                    <a:gd name="connsiteX15" fmla="*/ 261842 w 419100"/>
                    <a:gd name="connsiteY15" fmla="*/ 0 h 590550"/>
                    <a:gd name="connsiteX16" fmla="*/ 422910 w 419100"/>
                    <a:gd name="connsiteY16" fmla="*/ 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9100" h="590550">
                      <a:moveTo>
                        <a:pt x="422910" y="0"/>
                      </a:moveTo>
                      <a:lnTo>
                        <a:pt x="422910" y="581120"/>
                      </a:lnTo>
                      <a:lnTo>
                        <a:pt x="270700" y="581120"/>
                      </a:lnTo>
                      <a:lnTo>
                        <a:pt x="270700" y="512350"/>
                      </a:lnTo>
                      <a:cubicBezTo>
                        <a:pt x="252603" y="540163"/>
                        <a:pt x="232315" y="560451"/>
                        <a:pt x="209931" y="573405"/>
                      </a:cubicBezTo>
                      <a:cubicBezTo>
                        <a:pt x="187452" y="586264"/>
                        <a:pt x="161068" y="592741"/>
                        <a:pt x="130588" y="592741"/>
                      </a:cubicBezTo>
                      <a:cubicBezTo>
                        <a:pt x="85725" y="592741"/>
                        <a:pt x="52768" y="577691"/>
                        <a:pt x="31623" y="547497"/>
                      </a:cubicBezTo>
                      <a:cubicBezTo>
                        <a:pt x="10477" y="517303"/>
                        <a:pt x="0" y="469963"/>
                        <a:pt x="0" y="405384"/>
                      </a:cubicBezTo>
                      <a:lnTo>
                        <a:pt x="0" y="0"/>
                      </a:lnTo>
                      <a:lnTo>
                        <a:pt x="162782" y="0"/>
                      </a:lnTo>
                      <a:lnTo>
                        <a:pt x="162782" y="359188"/>
                      </a:lnTo>
                      <a:cubicBezTo>
                        <a:pt x="162782" y="405765"/>
                        <a:pt x="165830" y="434626"/>
                        <a:pt x="171831" y="445865"/>
                      </a:cubicBezTo>
                      <a:cubicBezTo>
                        <a:pt x="177832" y="457105"/>
                        <a:pt x="188595" y="462725"/>
                        <a:pt x="204025" y="462725"/>
                      </a:cubicBezTo>
                      <a:cubicBezTo>
                        <a:pt x="222123" y="462725"/>
                        <a:pt x="236220" y="454057"/>
                        <a:pt x="246507" y="436626"/>
                      </a:cubicBezTo>
                      <a:cubicBezTo>
                        <a:pt x="256699" y="419195"/>
                        <a:pt x="261842" y="394811"/>
                        <a:pt x="261842" y="363284"/>
                      </a:cubicBezTo>
                      <a:lnTo>
                        <a:pt x="261842" y="0"/>
                      </a:lnTo>
                      <a:lnTo>
                        <a:pt x="422910" y="0"/>
                      </a:lnTo>
                      <a:close/>
                    </a:path>
                  </a:pathLst>
                </a:custGeom>
                <a:grpFill/>
                <a:ln w="9525" cap="flat">
                  <a:noFill/>
                  <a:prstDash val="solid"/>
                  <a:miter/>
                </a:ln>
              </p:spPr>
              <p:txBody>
                <a:bodyPr rtlCol="0" anchor="ctr"/>
                <a:lstStyle/>
                <a:p>
                  <a:endParaRPr lang="zh-TW" altLang="en-US"/>
                </a:p>
              </p:txBody>
            </p:sp>
            <p:sp>
              <p:nvSpPr>
                <p:cNvPr id="200" name="手繪多邊形: 圖案 199">
                  <a:extLst>
                    <a:ext uri="{FF2B5EF4-FFF2-40B4-BE49-F238E27FC236}">
                      <a16:creationId xmlns:a16="http://schemas.microsoft.com/office/drawing/2014/main" id="{C6A2C6B6-6153-4E8B-B214-5E62C933D41C}"/>
                    </a:ext>
                  </a:extLst>
                </p:cNvPr>
                <p:cNvSpPr/>
                <p:nvPr/>
              </p:nvSpPr>
              <p:spPr>
                <a:xfrm>
                  <a:off x="9196795" y="1782386"/>
                  <a:ext cx="295275" cy="742950"/>
                </a:xfrm>
                <a:custGeom>
                  <a:avLst/>
                  <a:gdLst>
                    <a:gd name="connsiteX0" fmla="*/ 303466 w 295275"/>
                    <a:gd name="connsiteY0" fmla="*/ 739902 h 742950"/>
                    <a:gd name="connsiteX1" fmla="*/ 251746 w 295275"/>
                    <a:gd name="connsiteY1" fmla="*/ 748189 h 742950"/>
                    <a:gd name="connsiteX2" fmla="*/ 214026 w 295275"/>
                    <a:gd name="connsiteY2" fmla="*/ 750951 h 742950"/>
                    <a:gd name="connsiteX3" fmla="*/ 131921 w 295275"/>
                    <a:gd name="connsiteY3" fmla="*/ 735425 h 742950"/>
                    <a:gd name="connsiteX4" fmla="*/ 81915 w 295275"/>
                    <a:gd name="connsiteY4" fmla="*/ 690753 h 742950"/>
                    <a:gd name="connsiteX5" fmla="*/ 67056 w 295275"/>
                    <a:gd name="connsiteY5" fmla="*/ 640271 h 742950"/>
                    <a:gd name="connsiteX6" fmla="*/ 62769 w 295275"/>
                    <a:gd name="connsiteY6" fmla="*/ 547592 h 742950"/>
                    <a:gd name="connsiteX7" fmla="*/ 62769 w 295275"/>
                    <a:gd name="connsiteY7" fmla="*/ 475774 h 742950"/>
                    <a:gd name="connsiteX8" fmla="*/ 62769 w 295275"/>
                    <a:gd name="connsiteY8" fmla="*/ 280797 h 742950"/>
                    <a:gd name="connsiteX9" fmla="*/ 0 w 295275"/>
                    <a:gd name="connsiteY9" fmla="*/ 280797 h 742950"/>
                    <a:gd name="connsiteX10" fmla="*/ 0 w 295275"/>
                    <a:gd name="connsiteY10" fmla="*/ 160782 h 742950"/>
                    <a:gd name="connsiteX11" fmla="*/ 62865 w 295275"/>
                    <a:gd name="connsiteY11" fmla="*/ 160782 h 742950"/>
                    <a:gd name="connsiteX12" fmla="*/ 62865 w 295275"/>
                    <a:gd name="connsiteY12" fmla="*/ 0 h 742950"/>
                    <a:gd name="connsiteX13" fmla="*/ 226123 w 295275"/>
                    <a:gd name="connsiteY13" fmla="*/ 0 h 742950"/>
                    <a:gd name="connsiteX14" fmla="*/ 226123 w 295275"/>
                    <a:gd name="connsiteY14" fmla="*/ 160782 h 742950"/>
                    <a:gd name="connsiteX15" fmla="*/ 303466 w 295275"/>
                    <a:gd name="connsiteY15" fmla="*/ 160782 h 742950"/>
                    <a:gd name="connsiteX16" fmla="*/ 303466 w 295275"/>
                    <a:gd name="connsiteY16" fmla="*/ 280797 h 742950"/>
                    <a:gd name="connsiteX17" fmla="*/ 226123 w 295275"/>
                    <a:gd name="connsiteY17" fmla="*/ 280797 h 742950"/>
                    <a:gd name="connsiteX18" fmla="*/ 226123 w 295275"/>
                    <a:gd name="connsiteY18" fmla="*/ 517874 h 742950"/>
                    <a:gd name="connsiteX19" fmla="*/ 237172 w 295275"/>
                    <a:gd name="connsiteY19" fmla="*/ 611315 h 742950"/>
                    <a:gd name="connsiteX20" fmla="*/ 279845 w 295275"/>
                    <a:gd name="connsiteY20" fmla="*/ 628936 h 742950"/>
                    <a:gd name="connsiteX21" fmla="*/ 297942 w 295275"/>
                    <a:gd name="connsiteY21" fmla="*/ 627412 h 742950"/>
                    <a:gd name="connsiteX22" fmla="*/ 303466 w 295275"/>
                    <a:gd name="connsiteY22" fmla="*/ 626935 h 742950"/>
                    <a:gd name="connsiteX23" fmla="*/ 303466 w 295275"/>
                    <a:gd name="connsiteY23" fmla="*/ 739902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5275" h="742950">
                      <a:moveTo>
                        <a:pt x="303466" y="739902"/>
                      </a:moveTo>
                      <a:cubicBezTo>
                        <a:pt x="283654" y="743617"/>
                        <a:pt x="266509" y="746379"/>
                        <a:pt x="251746" y="748189"/>
                      </a:cubicBezTo>
                      <a:cubicBezTo>
                        <a:pt x="236982" y="749999"/>
                        <a:pt x="224409" y="750951"/>
                        <a:pt x="214026" y="750951"/>
                      </a:cubicBezTo>
                      <a:cubicBezTo>
                        <a:pt x="181832" y="750951"/>
                        <a:pt x="154495" y="745712"/>
                        <a:pt x="131921" y="735425"/>
                      </a:cubicBezTo>
                      <a:cubicBezTo>
                        <a:pt x="109347" y="725138"/>
                        <a:pt x="92678" y="710184"/>
                        <a:pt x="81915" y="690753"/>
                      </a:cubicBezTo>
                      <a:cubicBezTo>
                        <a:pt x="74866" y="677323"/>
                        <a:pt x="69913" y="660559"/>
                        <a:pt x="67056" y="640271"/>
                      </a:cubicBezTo>
                      <a:cubicBezTo>
                        <a:pt x="64198" y="619982"/>
                        <a:pt x="62769" y="589121"/>
                        <a:pt x="62769" y="547592"/>
                      </a:cubicBezTo>
                      <a:lnTo>
                        <a:pt x="62769" y="475774"/>
                      </a:lnTo>
                      <a:lnTo>
                        <a:pt x="62769" y="280797"/>
                      </a:lnTo>
                      <a:lnTo>
                        <a:pt x="0" y="280797"/>
                      </a:lnTo>
                      <a:lnTo>
                        <a:pt x="0" y="160782"/>
                      </a:lnTo>
                      <a:lnTo>
                        <a:pt x="62865" y="160782"/>
                      </a:lnTo>
                      <a:lnTo>
                        <a:pt x="62865" y="0"/>
                      </a:lnTo>
                      <a:lnTo>
                        <a:pt x="226123" y="0"/>
                      </a:lnTo>
                      <a:lnTo>
                        <a:pt x="226123" y="160782"/>
                      </a:lnTo>
                      <a:lnTo>
                        <a:pt x="303466" y="160782"/>
                      </a:lnTo>
                      <a:lnTo>
                        <a:pt x="303466" y="280797"/>
                      </a:lnTo>
                      <a:lnTo>
                        <a:pt x="226123" y="280797"/>
                      </a:lnTo>
                      <a:lnTo>
                        <a:pt x="226123" y="517874"/>
                      </a:lnTo>
                      <a:cubicBezTo>
                        <a:pt x="226123" y="568452"/>
                        <a:pt x="229838" y="599599"/>
                        <a:pt x="237172" y="611315"/>
                      </a:cubicBezTo>
                      <a:cubicBezTo>
                        <a:pt x="244507" y="623030"/>
                        <a:pt x="258794" y="628936"/>
                        <a:pt x="279845" y="628936"/>
                      </a:cubicBezTo>
                      <a:cubicBezTo>
                        <a:pt x="283559" y="628936"/>
                        <a:pt x="289560" y="628460"/>
                        <a:pt x="297942" y="627412"/>
                      </a:cubicBezTo>
                      <a:cubicBezTo>
                        <a:pt x="300323" y="627126"/>
                        <a:pt x="302133" y="626935"/>
                        <a:pt x="303466" y="626935"/>
                      </a:cubicBezTo>
                      <a:lnTo>
                        <a:pt x="303466" y="739902"/>
                      </a:lnTo>
                      <a:close/>
                    </a:path>
                  </a:pathLst>
                </a:custGeom>
                <a:grpFill/>
                <a:ln w="9525" cap="flat">
                  <a:noFill/>
                  <a:prstDash val="solid"/>
                  <a:miter/>
                </a:ln>
              </p:spPr>
              <p:txBody>
                <a:bodyPr rtlCol="0" anchor="ctr"/>
                <a:lstStyle/>
                <a:p>
                  <a:endParaRPr lang="zh-TW" altLang="en-US"/>
                </a:p>
              </p:txBody>
            </p:sp>
            <p:sp>
              <p:nvSpPr>
                <p:cNvPr id="201" name="手繪多邊形: 圖案 200">
                  <a:extLst>
                    <a:ext uri="{FF2B5EF4-FFF2-40B4-BE49-F238E27FC236}">
                      <a16:creationId xmlns:a16="http://schemas.microsoft.com/office/drawing/2014/main" id="{C68AC728-E81F-4760-A3C0-FAF404B735D6}"/>
                    </a:ext>
                  </a:extLst>
                </p:cNvPr>
                <p:cNvSpPr/>
                <p:nvPr/>
              </p:nvSpPr>
              <p:spPr>
                <a:xfrm>
                  <a:off x="9552840" y="1744762"/>
                  <a:ext cx="152400" cy="771525"/>
                </a:xfrm>
                <a:custGeom>
                  <a:avLst/>
                  <a:gdLst>
                    <a:gd name="connsiteX0" fmla="*/ 0 w 152400"/>
                    <a:gd name="connsiteY0" fmla="*/ 140589 h 771525"/>
                    <a:gd name="connsiteX1" fmla="*/ 0 w 152400"/>
                    <a:gd name="connsiteY1" fmla="*/ 0 h 771525"/>
                    <a:gd name="connsiteX2" fmla="*/ 161258 w 152400"/>
                    <a:gd name="connsiteY2" fmla="*/ 0 h 771525"/>
                    <a:gd name="connsiteX3" fmla="*/ 161258 w 152400"/>
                    <a:gd name="connsiteY3" fmla="*/ 140684 h 771525"/>
                    <a:gd name="connsiteX4" fmla="*/ 0 w 152400"/>
                    <a:gd name="connsiteY4" fmla="*/ 140684 h 771525"/>
                    <a:gd name="connsiteX5" fmla="*/ 0 w 152400"/>
                    <a:gd name="connsiteY5" fmla="*/ 779526 h 771525"/>
                    <a:gd name="connsiteX6" fmla="*/ 0 w 152400"/>
                    <a:gd name="connsiteY6" fmla="*/ 198406 h 771525"/>
                    <a:gd name="connsiteX7" fmla="*/ 161258 w 152400"/>
                    <a:gd name="connsiteY7" fmla="*/ 198406 h 771525"/>
                    <a:gd name="connsiteX8" fmla="*/ 161258 w 152400"/>
                    <a:gd name="connsiteY8" fmla="*/ 779526 h 771525"/>
                    <a:gd name="connsiteX9" fmla="*/ 0 w 152400"/>
                    <a:gd name="connsiteY9" fmla="*/ 77952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400" h="771525">
                      <a:moveTo>
                        <a:pt x="0" y="140589"/>
                      </a:moveTo>
                      <a:lnTo>
                        <a:pt x="0" y="0"/>
                      </a:lnTo>
                      <a:lnTo>
                        <a:pt x="161258" y="0"/>
                      </a:lnTo>
                      <a:lnTo>
                        <a:pt x="161258" y="140684"/>
                      </a:lnTo>
                      <a:lnTo>
                        <a:pt x="0" y="140684"/>
                      </a:lnTo>
                      <a:close/>
                      <a:moveTo>
                        <a:pt x="0" y="779526"/>
                      </a:moveTo>
                      <a:lnTo>
                        <a:pt x="0" y="198406"/>
                      </a:lnTo>
                      <a:lnTo>
                        <a:pt x="161258" y="198406"/>
                      </a:lnTo>
                      <a:lnTo>
                        <a:pt x="161258" y="779526"/>
                      </a:lnTo>
                      <a:lnTo>
                        <a:pt x="0" y="779526"/>
                      </a:lnTo>
                      <a:close/>
                    </a:path>
                  </a:pathLst>
                </a:custGeom>
                <a:grpFill/>
                <a:ln w="9525" cap="flat">
                  <a:noFill/>
                  <a:prstDash val="solid"/>
                  <a:miter/>
                </a:ln>
              </p:spPr>
              <p:txBody>
                <a:bodyPr rtlCol="0" anchor="ctr"/>
                <a:lstStyle/>
                <a:p>
                  <a:endParaRPr lang="zh-TW" altLang="en-US"/>
                </a:p>
              </p:txBody>
            </p:sp>
            <p:sp>
              <p:nvSpPr>
                <p:cNvPr id="202" name="手繪多邊形: 圖案 201">
                  <a:extLst>
                    <a:ext uri="{FF2B5EF4-FFF2-40B4-BE49-F238E27FC236}">
                      <a16:creationId xmlns:a16="http://schemas.microsoft.com/office/drawing/2014/main" id="{92F3297F-BBFE-469A-B8A2-E62C97A64FC9}"/>
                    </a:ext>
                  </a:extLst>
                </p:cNvPr>
                <p:cNvSpPr/>
                <p:nvPr/>
              </p:nvSpPr>
              <p:spPr>
                <a:xfrm>
                  <a:off x="9783344" y="1927547"/>
                  <a:ext cx="428625" cy="609600"/>
                </a:xfrm>
                <a:custGeom>
                  <a:avLst/>
                  <a:gdLst>
                    <a:gd name="connsiteX0" fmla="*/ 0 w 428625"/>
                    <a:gd name="connsiteY0" fmla="*/ 306419 h 609600"/>
                    <a:gd name="connsiteX1" fmla="*/ 48768 w 428625"/>
                    <a:gd name="connsiteY1" fmla="*/ 68294 h 609600"/>
                    <a:gd name="connsiteX2" fmla="*/ 216027 w 428625"/>
                    <a:gd name="connsiteY2" fmla="*/ 0 h 609600"/>
                    <a:gd name="connsiteX3" fmla="*/ 383286 w 428625"/>
                    <a:gd name="connsiteY3" fmla="*/ 67818 h 609600"/>
                    <a:gd name="connsiteX4" fmla="*/ 432054 w 428625"/>
                    <a:gd name="connsiteY4" fmla="*/ 306419 h 609600"/>
                    <a:gd name="connsiteX5" fmla="*/ 383286 w 428625"/>
                    <a:gd name="connsiteY5" fmla="*/ 544259 h 609600"/>
                    <a:gd name="connsiteX6" fmla="*/ 216027 w 428625"/>
                    <a:gd name="connsiteY6" fmla="*/ 612362 h 609600"/>
                    <a:gd name="connsiteX7" fmla="*/ 48483 w 428625"/>
                    <a:gd name="connsiteY7" fmla="*/ 544830 h 609600"/>
                    <a:gd name="connsiteX8" fmla="*/ 0 w 428625"/>
                    <a:gd name="connsiteY8" fmla="*/ 306419 h 609600"/>
                    <a:gd name="connsiteX9" fmla="*/ 164783 w 428625"/>
                    <a:gd name="connsiteY9" fmla="*/ 306419 h 609600"/>
                    <a:gd name="connsiteX10" fmla="*/ 175546 w 428625"/>
                    <a:gd name="connsiteY10" fmla="*/ 459867 h 609600"/>
                    <a:gd name="connsiteX11" fmla="*/ 216027 w 428625"/>
                    <a:gd name="connsiteY11" fmla="*/ 490728 h 609600"/>
                    <a:gd name="connsiteX12" fmla="*/ 256508 w 428625"/>
                    <a:gd name="connsiteY12" fmla="*/ 461105 h 609600"/>
                    <a:gd name="connsiteX13" fmla="*/ 267271 w 428625"/>
                    <a:gd name="connsiteY13" fmla="*/ 306419 h 609600"/>
                    <a:gd name="connsiteX14" fmla="*/ 256508 w 428625"/>
                    <a:gd name="connsiteY14" fmla="*/ 151448 h 609600"/>
                    <a:gd name="connsiteX15" fmla="*/ 216027 w 428625"/>
                    <a:gd name="connsiteY15" fmla="*/ 121539 h 609600"/>
                    <a:gd name="connsiteX16" fmla="*/ 175546 w 428625"/>
                    <a:gd name="connsiteY16" fmla="*/ 152686 h 609600"/>
                    <a:gd name="connsiteX17" fmla="*/ 164783 w 428625"/>
                    <a:gd name="connsiteY17" fmla="*/ 306419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625" h="609600">
                      <a:moveTo>
                        <a:pt x="0" y="306419"/>
                      </a:moveTo>
                      <a:cubicBezTo>
                        <a:pt x="0" y="193262"/>
                        <a:pt x="16288" y="113919"/>
                        <a:pt x="48768" y="68294"/>
                      </a:cubicBezTo>
                      <a:cubicBezTo>
                        <a:pt x="81249" y="22765"/>
                        <a:pt x="136970" y="0"/>
                        <a:pt x="216027" y="0"/>
                      </a:cubicBezTo>
                      <a:cubicBezTo>
                        <a:pt x="295085" y="0"/>
                        <a:pt x="350806" y="22574"/>
                        <a:pt x="383286" y="67818"/>
                      </a:cubicBezTo>
                      <a:cubicBezTo>
                        <a:pt x="415766" y="113062"/>
                        <a:pt x="432054" y="192596"/>
                        <a:pt x="432054" y="306419"/>
                      </a:cubicBezTo>
                      <a:cubicBezTo>
                        <a:pt x="432054" y="419576"/>
                        <a:pt x="415766" y="498920"/>
                        <a:pt x="383286" y="544259"/>
                      </a:cubicBezTo>
                      <a:cubicBezTo>
                        <a:pt x="350806" y="589598"/>
                        <a:pt x="295085" y="612362"/>
                        <a:pt x="216027" y="612362"/>
                      </a:cubicBezTo>
                      <a:cubicBezTo>
                        <a:pt x="136684" y="612362"/>
                        <a:pt x="80867" y="589883"/>
                        <a:pt x="48483" y="544830"/>
                      </a:cubicBezTo>
                      <a:cubicBezTo>
                        <a:pt x="16097" y="499777"/>
                        <a:pt x="0" y="420338"/>
                        <a:pt x="0" y="306419"/>
                      </a:cubicBezTo>
                      <a:close/>
                      <a:moveTo>
                        <a:pt x="164783" y="306419"/>
                      </a:moveTo>
                      <a:cubicBezTo>
                        <a:pt x="164783" y="388144"/>
                        <a:pt x="168402" y="439293"/>
                        <a:pt x="175546" y="459867"/>
                      </a:cubicBezTo>
                      <a:cubicBezTo>
                        <a:pt x="182785" y="480441"/>
                        <a:pt x="196215" y="490728"/>
                        <a:pt x="216027" y="490728"/>
                      </a:cubicBezTo>
                      <a:cubicBezTo>
                        <a:pt x="235744" y="490728"/>
                        <a:pt x="249270" y="480822"/>
                        <a:pt x="256508" y="461105"/>
                      </a:cubicBezTo>
                      <a:cubicBezTo>
                        <a:pt x="263747" y="441388"/>
                        <a:pt x="267271" y="389763"/>
                        <a:pt x="267271" y="306419"/>
                      </a:cubicBezTo>
                      <a:cubicBezTo>
                        <a:pt x="267271" y="223076"/>
                        <a:pt x="263652" y="171355"/>
                        <a:pt x="256508" y="151448"/>
                      </a:cubicBezTo>
                      <a:cubicBezTo>
                        <a:pt x="249270" y="131540"/>
                        <a:pt x="235839" y="121539"/>
                        <a:pt x="216027" y="121539"/>
                      </a:cubicBezTo>
                      <a:cubicBezTo>
                        <a:pt x="196215" y="121539"/>
                        <a:pt x="182785" y="131921"/>
                        <a:pt x="175546" y="152686"/>
                      </a:cubicBezTo>
                      <a:cubicBezTo>
                        <a:pt x="168307" y="173546"/>
                        <a:pt x="164783" y="224695"/>
                        <a:pt x="164783" y="306419"/>
                      </a:cubicBezTo>
                      <a:close/>
                    </a:path>
                  </a:pathLst>
                </a:custGeom>
                <a:grpFill/>
                <a:ln w="9525" cap="flat">
                  <a:noFill/>
                  <a:prstDash val="solid"/>
                  <a:miter/>
                </a:ln>
              </p:spPr>
              <p:txBody>
                <a:bodyPr rtlCol="0" anchor="ctr"/>
                <a:lstStyle/>
                <a:p>
                  <a:endParaRPr lang="zh-TW" altLang="en-US"/>
                </a:p>
              </p:txBody>
            </p:sp>
            <p:sp>
              <p:nvSpPr>
                <p:cNvPr id="203" name="手繪多邊形: 圖案 202">
                  <a:extLst>
                    <a:ext uri="{FF2B5EF4-FFF2-40B4-BE49-F238E27FC236}">
                      <a16:creationId xmlns:a16="http://schemas.microsoft.com/office/drawing/2014/main" id="{29FFFD91-9855-4F47-9F7C-A4B52E7ADC63}"/>
                    </a:ext>
                  </a:extLst>
                </p:cNvPr>
                <p:cNvSpPr/>
                <p:nvPr/>
              </p:nvSpPr>
              <p:spPr>
                <a:xfrm>
                  <a:off x="10285503" y="1931547"/>
                  <a:ext cx="419100" cy="590550"/>
                </a:xfrm>
                <a:custGeom>
                  <a:avLst/>
                  <a:gdLst>
                    <a:gd name="connsiteX0" fmla="*/ 0 w 419100"/>
                    <a:gd name="connsiteY0" fmla="*/ 592741 h 590550"/>
                    <a:gd name="connsiteX1" fmla="*/ 0 w 419100"/>
                    <a:gd name="connsiteY1" fmla="*/ 11620 h 590550"/>
                    <a:gd name="connsiteX2" fmla="*/ 152209 w 419100"/>
                    <a:gd name="connsiteY2" fmla="*/ 11620 h 590550"/>
                    <a:gd name="connsiteX3" fmla="*/ 152209 w 419100"/>
                    <a:gd name="connsiteY3" fmla="*/ 80391 h 590550"/>
                    <a:gd name="connsiteX4" fmla="*/ 212979 w 419100"/>
                    <a:gd name="connsiteY4" fmla="*/ 19621 h 590550"/>
                    <a:gd name="connsiteX5" fmla="*/ 292798 w 419100"/>
                    <a:gd name="connsiteY5" fmla="*/ 0 h 590550"/>
                    <a:gd name="connsiteX6" fmla="*/ 391287 w 419100"/>
                    <a:gd name="connsiteY6" fmla="*/ 44958 h 590550"/>
                    <a:gd name="connsiteX7" fmla="*/ 422434 w 419100"/>
                    <a:gd name="connsiteY7" fmla="*/ 187357 h 590550"/>
                    <a:gd name="connsiteX8" fmla="*/ 422434 w 419100"/>
                    <a:gd name="connsiteY8" fmla="*/ 592741 h 590550"/>
                    <a:gd name="connsiteX9" fmla="*/ 261175 w 419100"/>
                    <a:gd name="connsiteY9" fmla="*/ 592741 h 590550"/>
                    <a:gd name="connsiteX10" fmla="*/ 261175 w 419100"/>
                    <a:gd name="connsiteY10" fmla="*/ 233648 h 590550"/>
                    <a:gd name="connsiteX11" fmla="*/ 252126 w 419100"/>
                    <a:gd name="connsiteY11" fmla="*/ 146780 h 590550"/>
                    <a:gd name="connsiteX12" fmla="*/ 219932 w 419100"/>
                    <a:gd name="connsiteY12" fmla="*/ 129730 h 590550"/>
                    <a:gd name="connsiteX13" fmla="*/ 177451 w 419100"/>
                    <a:gd name="connsiteY13" fmla="*/ 156115 h 590550"/>
                    <a:gd name="connsiteX14" fmla="*/ 162115 w 419100"/>
                    <a:gd name="connsiteY14" fmla="*/ 229743 h 590550"/>
                    <a:gd name="connsiteX15" fmla="*/ 162115 w 419100"/>
                    <a:gd name="connsiteY15" fmla="*/ 592931 h 590550"/>
                    <a:gd name="connsiteX16" fmla="*/ 0 w 419100"/>
                    <a:gd name="connsiteY16" fmla="*/ 59293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9100" h="590550">
                      <a:moveTo>
                        <a:pt x="0" y="592741"/>
                      </a:moveTo>
                      <a:lnTo>
                        <a:pt x="0" y="11620"/>
                      </a:lnTo>
                      <a:lnTo>
                        <a:pt x="152209" y="11620"/>
                      </a:lnTo>
                      <a:lnTo>
                        <a:pt x="152209" y="80391"/>
                      </a:lnTo>
                      <a:cubicBezTo>
                        <a:pt x="169926" y="52959"/>
                        <a:pt x="190214" y="32671"/>
                        <a:pt x="212979" y="19621"/>
                      </a:cubicBezTo>
                      <a:cubicBezTo>
                        <a:pt x="235744" y="6572"/>
                        <a:pt x="262414" y="0"/>
                        <a:pt x="292798" y="0"/>
                      </a:cubicBezTo>
                      <a:cubicBezTo>
                        <a:pt x="337661" y="0"/>
                        <a:pt x="370522" y="14954"/>
                        <a:pt x="391287" y="44958"/>
                      </a:cubicBezTo>
                      <a:cubicBezTo>
                        <a:pt x="412052" y="74962"/>
                        <a:pt x="422434" y="122396"/>
                        <a:pt x="422434" y="187357"/>
                      </a:cubicBezTo>
                      <a:lnTo>
                        <a:pt x="422434" y="592741"/>
                      </a:lnTo>
                      <a:lnTo>
                        <a:pt x="261175" y="592741"/>
                      </a:lnTo>
                      <a:lnTo>
                        <a:pt x="261175" y="233648"/>
                      </a:lnTo>
                      <a:cubicBezTo>
                        <a:pt x="261175" y="187071"/>
                        <a:pt x="258127" y="158115"/>
                        <a:pt x="252126" y="146780"/>
                      </a:cubicBezTo>
                      <a:cubicBezTo>
                        <a:pt x="246126" y="135446"/>
                        <a:pt x="235362" y="129730"/>
                        <a:pt x="219932" y="129730"/>
                      </a:cubicBezTo>
                      <a:cubicBezTo>
                        <a:pt x="201835" y="129730"/>
                        <a:pt x="187737" y="138494"/>
                        <a:pt x="177451" y="156115"/>
                      </a:cubicBezTo>
                      <a:cubicBezTo>
                        <a:pt x="167259" y="173736"/>
                        <a:pt x="162115" y="198215"/>
                        <a:pt x="162115" y="229743"/>
                      </a:cubicBezTo>
                      <a:lnTo>
                        <a:pt x="162115" y="592931"/>
                      </a:lnTo>
                      <a:lnTo>
                        <a:pt x="0" y="592931"/>
                      </a:lnTo>
                      <a:close/>
                    </a:path>
                  </a:pathLst>
                </a:custGeom>
                <a:grpFill/>
                <a:ln w="9525" cap="flat">
                  <a:noFill/>
                  <a:prstDash val="solid"/>
                  <a:miter/>
                </a:ln>
              </p:spPr>
              <p:txBody>
                <a:bodyPr rtlCol="0" anchor="ctr"/>
                <a:lstStyle/>
                <a:p>
                  <a:endParaRPr lang="zh-TW" altLang="en-US"/>
                </a:p>
              </p:txBody>
            </p:sp>
          </p:grpSp>
        </p:grpSp>
        <p:grpSp>
          <p:nvGrpSpPr>
            <p:cNvPr id="99" name="群組 98">
              <a:extLst>
                <a:ext uri="{FF2B5EF4-FFF2-40B4-BE49-F238E27FC236}">
                  <a16:creationId xmlns:a16="http://schemas.microsoft.com/office/drawing/2014/main" id="{47BD1354-7998-4889-B238-0471D5CC8C28}"/>
                </a:ext>
              </a:extLst>
            </p:cNvPr>
            <p:cNvGrpSpPr/>
            <p:nvPr/>
          </p:nvGrpSpPr>
          <p:grpSpPr>
            <a:xfrm>
              <a:off x="1360024" y="2875088"/>
              <a:ext cx="4250913" cy="571894"/>
              <a:chOff x="1347146" y="2772732"/>
              <a:chExt cx="4250913" cy="571894"/>
            </a:xfrm>
          </p:grpSpPr>
          <p:grpSp>
            <p:nvGrpSpPr>
              <p:cNvPr id="159" name="群組 158">
                <a:extLst>
                  <a:ext uri="{FF2B5EF4-FFF2-40B4-BE49-F238E27FC236}">
                    <a16:creationId xmlns:a16="http://schemas.microsoft.com/office/drawing/2014/main" id="{2C16071A-CA00-4B7C-8322-DDC4AB30C841}"/>
                  </a:ext>
                </a:extLst>
              </p:cNvPr>
              <p:cNvGrpSpPr/>
              <p:nvPr/>
            </p:nvGrpSpPr>
            <p:grpSpPr>
              <a:xfrm>
                <a:off x="1353910" y="2772732"/>
                <a:ext cx="4244149" cy="566907"/>
                <a:chOff x="1353910" y="2788702"/>
                <a:chExt cx="4244149" cy="629317"/>
              </a:xfrm>
              <a:effectLst>
                <a:outerShdw blurRad="368300" dist="38100" dir="13500000" algn="br" rotWithShape="0">
                  <a:srgbClr val="12232C">
                    <a:alpha val="74000"/>
                  </a:srgbClr>
                </a:outerShdw>
              </a:effectLst>
            </p:grpSpPr>
            <p:sp>
              <p:nvSpPr>
                <p:cNvPr id="171" name="手繪多邊形: 圖案 170">
                  <a:extLst>
                    <a:ext uri="{FF2B5EF4-FFF2-40B4-BE49-F238E27FC236}">
                      <a16:creationId xmlns:a16="http://schemas.microsoft.com/office/drawing/2014/main" id="{7F8D8580-4F00-42F3-BE5F-0C75B951954A}"/>
                    </a:ext>
                  </a:extLst>
                </p:cNvPr>
                <p:cNvSpPr/>
                <p:nvPr/>
              </p:nvSpPr>
              <p:spPr>
                <a:xfrm>
                  <a:off x="1353910" y="2924338"/>
                  <a:ext cx="295275" cy="419100"/>
                </a:xfrm>
                <a:custGeom>
                  <a:avLst/>
                  <a:gdLst>
                    <a:gd name="connsiteX0" fmla="*/ 0 w 295275"/>
                    <a:gd name="connsiteY0" fmla="*/ 212788 h 419100"/>
                    <a:gd name="connsiteX1" fmla="*/ 33814 w 295275"/>
                    <a:gd name="connsiteY1" fmla="*/ 47434 h 419100"/>
                    <a:gd name="connsiteX2" fmla="*/ 149924 w 295275"/>
                    <a:gd name="connsiteY2" fmla="*/ 0 h 419100"/>
                    <a:gd name="connsiteX3" fmla="*/ 266033 w 295275"/>
                    <a:gd name="connsiteY3" fmla="*/ 47054 h 419100"/>
                    <a:gd name="connsiteX4" fmla="*/ 299847 w 295275"/>
                    <a:gd name="connsiteY4" fmla="*/ 212788 h 419100"/>
                    <a:gd name="connsiteX5" fmla="*/ 266033 w 295275"/>
                    <a:gd name="connsiteY5" fmla="*/ 377952 h 419100"/>
                    <a:gd name="connsiteX6" fmla="*/ 149924 w 295275"/>
                    <a:gd name="connsiteY6" fmla="*/ 425196 h 419100"/>
                    <a:gd name="connsiteX7" fmla="*/ 33623 w 295275"/>
                    <a:gd name="connsiteY7" fmla="*/ 378238 h 419100"/>
                    <a:gd name="connsiteX8" fmla="*/ 0 w 295275"/>
                    <a:gd name="connsiteY8" fmla="*/ 212788 h 419100"/>
                    <a:gd name="connsiteX9" fmla="*/ 114395 w 295275"/>
                    <a:gd name="connsiteY9" fmla="*/ 212788 h 419100"/>
                    <a:gd name="connsiteX10" fmla="*/ 121920 w 295275"/>
                    <a:gd name="connsiteY10" fmla="*/ 319373 h 419100"/>
                    <a:gd name="connsiteX11" fmla="*/ 150019 w 295275"/>
                    <a:gd name="connsiteY11" fmla="*/ 340805 h 419100"/>
                    <a:gd name="connsiteX12" fmla="*/ 178118 w 295275"/>
                    <a:gd name="connsiteY12" fmla="*/ 320230 h 419100"/>
                    <a:gd name="connsiteX13" fmla="*/ 185642 w 295275"/>
                    <a:gd name="connsiteY13" fmla="*/ 212788 h 419100"/>
                    <a:gd name="connsiteX14" fmla="*/ 178118 w 295275"/>
                    <a:gd name="connsiteY14" fmla="*/ 105156 h 419100"/>
                    <a:gd name="connsiteX15" fmla="*/ 150019 w 295275"/>
                    <a:gd name="connsiteY15" fmla="*/ 84392 h 419100"/>
                    <a:gd name="connsiteX16" fmla="*/ 121920 w 295275"/>
                    <a:gd name="connsiteY16" fmla="*/ 106013 h 419100"/>
                    <a:gd name="connsiteX17" fmla="*/ 114395 w 295275"/>
                    <a:gd name="connsiteY17" fmla="*/ 212788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5275" h="419100">
                      <a:moveTo>
                        <a:pt x="0" y="212788"/>
                      </a:moveTo>
                      <a:cubicBezTo>
                        <a:pt x="0" y="134207"/>
                        <a:pt x="11239" y="79058"/>
                        <a:pt x="33814" y="47434"/>
                      </a:cubicBezTo>
                      <a:cubicBezTo>
                        <a:pt x="56388" y="15811"/>
                        <a:pt x="95059" y="0"/>
                        <a:pt x="149924" y="0"/>
                      </a:cubicBezTo>
                      <a:cubicBezTo>
                        <a:pt x="204788" y="0"/>
                        <a:pt x="243554" y="15716"/>
                        <a:pt x="266033" y="47054"/>
                      </a:cubicBezTo>
                      <a:cubicBezTo>
                        <a:pt x="288608" y="78486"/>
                        <a:pt x="299847" y="133636"/>
                        <a:pt x="299847" y="212788"/>
                      </a:cubicBezTo>
                      <a:cubicBezTo>
                        <a:pt x="299847" y="291370"/>
                        <a:pt x="288608" y="346424"/>
                        <a:pt x="266033" y="377952"/>
                      </a:cubicBezTo>
                      <a:cubicBezTo>
                        <a:pt x="243459" y="409480"/>
                        <a:pt x="204788" y="425196"/>
                        <a:pt x="149924" y="425196"/>
                      </a:cubicBezTo>
                      <a:cubicBezTo>
                        <a:pt x="94774" y="425196"/>
                        <a:pt x="56007" y="409575"/>
                        <a:pt x="33623" y="378238"/>
                      </a:cubicBezTo>
                      <a:cubicBezTo>
                        <a:pt x="11239" y="347091"/>
                        <a:pt x="0" y="291846"/>
                        <a:pt x="0" y="212788"/>
                      </a:cubicBezTo>
                      <a:close/>
                      <a:moveTo>
                        <a:pt x="114395" y="212788"/>
                      </a:moveTo>
                      <a:cubicBezTo>
                        <a:pt x="114395" y="269558"/>
                        <a:pt x="116872" y="305086"/>
                        <a:pt x="121920" y="319373"/>
                      </a:cubicBezTo>
                      <a:cubicBezTo>
                        <a:pt x="126873" y="333661"/>
                        <a:pt x="136303" y="340805"/>
                        <a:pt x="150019" y="340805"/>
                      </a:cubicBezTo>
                      <a:cubicBezTo>
                        <a:pt x="163735" y="340805"/>
                        <a:pt x="173069" y="333946"/>
                        <a:pt x="178118" y="320230"/>
                      </a:cubicBezTo>
                      <a:cubicBezTo>
                        <a:pt x="183071" y="306514"/>
                        <a:pt x="185642" y="270700"/>
                        <a:pt x="185642" y="212788"/>
                      </a:cubicBezTo>
                      <a:cubicBezTo>
                        <a:pt x="185642" y="154876"/>
                        <a:pt x="183166" y="119063"/>
                        <a:pt x="178118" y="105156"/>
                      </a:cubicBezTo>
                      <a:cubicBezTo>
                        <a:pt x="173069" y="91345"/>
                        <a:pt x="163735" y="84392"/>
                        <a:pt x="150019" y="84392"/>
                      </a:cubicBezTo>
                      <a:cubicBezTo>
                        <a:pt x="136303" y="84392"/>
                        <a:pt x="126968" y="91630"/>
                        <a:pt x="121920" y="106013"/>
                      </a:cubicBezTo>
                      <a:cubicBezTo>
                        <a:pt x="116872" y="120491"/>
                        <a:pt x="114395" y="156115"/>
                        <a:pt x="114395" y="212788"/>
                      </a:cubicBezTo>
                      <a:close/>
                    </a:path>
                  </a:pathLst>
                </a:custGeom>
                <a:solidFill>
                  <a:srgbClr val="FFFFFF"/>
                </a:solidFill>
                <a:ln w="9525" cap="flat">
                  <a:noFill/>
                  <a:prstDash val="solid"/>
                  <a:miter/>
                </a:ln>
              </p:spPr>
              <p:txBody>
                <a:bodyPr rtlCol="0" anchor="ctr"/>
                <a:lstStyle/>
                <a:p>
                  <a:endParaRPr lang="zh-TW" altLang="en-US"/>
                </a:p>
              </p:txBody>
            </p:sp>
            <p:sp>
              <p:nvSpPr>
                <p:cNvPr id="172" name="手繪多邊形: 圖案 171">
                  <a:extLst>
                    <a:ext uri="{FF2B5EF4-FFF2-40B4-BE49-F238E27FC236}">
                      <a16:creationId xmlns:a16="http://schemas.microsoft.com/office/drawing/2014/main" id="{E2CAF3A1-05AD-469C-9697-956CFB089ABE}"/>
                    </a:ext>
                  </a:extLst>
                </p:cNvPr>
                <p:cNvSpPr/>
                <p:nvPr/>
              </p:nvSpPr>
              <p:spPr>
                <a:xfrm>
                  <a:off x="1702620" y="2927195"/>
                  <a:ext cx="285750" cy="409575"/>
                </a:xfrm>
                <a:custGeom>
                  <a:avLst/>
                  <a:gdLst>
                    <a:gd name="connsiteX0" fmla="*/ 0 w 285750"/>
                    <a:gd name="connsiteY0" fmla="*/ 411575 h 409575"/>
                    <a:gd name="connsiteX1" fmla="*/ 0 w 285750"/>
                    <a:gd name="connsiteY1" fmla="*/ 8001 h 409575"/>
                    <a:gd name="connsiteX2" fmla="*/ 105727 w 285750"/>
                    <a:gd name="connsiteY2" fmla="*/ 8001 h 409575"/>
                    <a:gd name="connsiteX3" fmla="*/ 105727 w 285750"/>
                    <a:gd name="connsiteY3" fmla="*/ 55817 h 409575"/>
                    <a:gd name="connsiteX4" fmla="*/ 147923 w 285750"/>
                    <a:gd name="connsiteY4" fmla="*/ 13621 h 409575"/>
                    <a:gd name="connsiteX5" fmla="*/ 203359 w 285750"/>
                    <a:gd name="connsiteY5" fmla="*/ 0 h 409575"/>
                    <a:gd name="connsiteX6" fmla="*/ 271748 w 285750"/>
                    <a:gd name="connsiteY6" fmla="*/ 31242 h 409575"/>
                    <a:gd name="connsiteX7" fmla="*/ 293370 w 285750"/>
                    <a:gd name="connsiteY7" fmla="*/ 130111 h 409575"/>
                    <a:gd name="connsiteX8" fmla="*/ 293370 w 285750"/>
                    <a:gd name="connsiteY8" fmla="*/ 411575 h 409575"/>
                    <a:gd name="connsiteX9" fmla="*/ 181451 w 285750"/>
                    <a:gd name="connsiteY9" fmla="*/ 411575 h 409575"/>
                    <a:gd name="connsiteX10" fmla="*/ 181451 w 285750"/>
                    <a:gd name="connsiteY10" fmla="*/ 162211 h 409575"/>
                    <a:gd name="connsiteX11" fmla="*/ 175165 w 285750"/>
                    <a:gd name="connsiteY11" fmla="*/ 101822 h 409575"/>
                    <a:gd name="connsiteX12" fmla="*/ 152876 w 285750"/>
                    <a:gd name="connsiteY12" fmla="*/ 89916 h 409575"/>
                    <a:gd name="connsiteX13" fmla="*/ 123444 w 285750"/>
                    <a:gd name="connsiteY13" fmla="*/ 108204 h 409575"/>
                    <a:gd name="connsiteX14" fmla="*/ 112776 w 285750"/>
                    <a:gd name="connsiteY14" fmla="*/ 159258 h 409575"/>
                    <a:gd name="connsiteX15" fmla="*/ 112776 w 285750"/>
                    <a:gd name="connsiteY15" fmla="*/ 411480 h 409575"/>
                    <a:gd name="connsiteX16" fmla="*/ 0 w 285750"/>
                    <a:gd name="connsiteY16" fmla="*/ 41148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5750" h="409575">
                      <a:moveTo>
                        <a:pt x="0" y="411575"/>
                      </a:moveTo>
                      <a:lnTo>
                        <a:pt x="0" y="8001"/>
                      </a:lnTo>
                      <a:lnTo>
                        <a:pt x="105727" y="8001"/>
                      </a:lnTo>
                      <a:lnTo>
                        <a:pt x="105727" y="55817"/>
                      </a:lnTo>
                      <a:cubicBezTo>
                        <a:pt x="118015" y="36767"/>
                        <a:pt x="132112" y="22669"/>
                        <a:pt x="147923" y="13621"/>
                      </a:cubicBezTo>
                      <a:cubicBezTo>
                        <a:pt x="163735" y="4572"/>
                        <a:pt x="182213" y="0"/>
                        <a:pt x="203359" y="0"/>
                      </a:cubicBezTo>
                      <a:cubicBezTo>
                        <a:pt x="234505" y="0"/>
                        <a:pt x="257270" y="10382"/>
                        <a:pt x="271748" y="31242"/>
                      </a:cubicBezTo>
                      <a:cubicBezTo>
                        <a:pt x="286131" y="52102"/>
                        <a:pt x="293370" y="85058"/>
                        <a:pt x="293370" y="130111"/>
                      </a:cubicBezTo>
                      <a:lnTo>
                        <a:pt x="293370" y="411575"/>
                      </a:lnTo>
                      <a:lnTo>
                        <a:pt x="181451" y="411575"/>
                      </a:lnTo>
                      <a:lnTo>
                        <a:pt x="181451" y="162211"/>
                      </a:lnTo>
                      <a:cubicBezTo>
                        <a:pt x="181451" y="129921"/>
                        <a:pt x="179356" y="109728"/>
                        <a:pt x="175165" y="101822"/>
                      </a:cubicBezTo>
                      <a:cubicBezTo>
                        <a:pt x="170974" y="93917"/>
                        <a:pt x="163544" y="89916"/>
                        <a:pt x="152876" y="89916"/>
                      </a:cubicBezTo>
                      <a:cubicBezTo>
                        <a:pt x="140303" y="89916"/>
                        <a:pt x="130493" y="96012"/>
                        <a:pt x="123444" y="108204"/>
                      </a:cubicBezTo>
                      <a:cubicBezTo>
                        <a:pt x="116300" y="120396"/>
                        <a:pt x="112776" y="137446"/>
                        <a:pt x="112776" y="159258"/>
                      </a:cubicBezTo>
                      <a:lnTo>
                        <a:pt x="112776" y="411480"/>
                      </a:lnTo>
                      <a:lnTo>
                        <a:pt x="0" y="411480"/>
                      </a:lnTo>
                      <a:close/>
                    </a:path>
                  </a:pathLst>
                </a:custGeom>
                <a:solidFill>
                  <a:srgbClr val="FFFFFF"/>
                </a:solidFill>
                <a:ln w="9525" cap="flat">
                  <a:noFill/>
                  <a:prstDash val="solid"/>
                  <a:miter/>
                </a:ln>
              </p:spPr>
              <p:txBody>
                <a:bodyPr rtlCol="0" anchor="ctr"/>
                <a:lstStyle/>
                <a:p>
                  <a:endParaRPr lang="zh-TW" altLang="en-US"/>
                </a:p>
              </p:txBody>
            </p:sp>
            <p:sp>
              <p:nvSpPr>
                <p:cNvPr id="173" name="手繪多邊形: 圖案 172">
                  <a:extLst>
                    <a:ext uri="{FF2B5EF4-FFF2-40B4-BE49-F238E27FC236}">
                      <a16:creationId xmlns:a16="http://schemas.microsoft.com/office/drawing/2014/main" id="{1626DEED-21AE-44A1-A2E2-8B3844019837}"/>
                    </a:ext>
                  </a:extLst>
                </p:cNvPr>
                <p:cNvSpPr/>
                <p:nvPr/>
              </p:nvSpPr>
              <p:spPr>
                <a:xfrm>
                  <a:off x="2211065" y="2923576"/>
                  <a:ext cx="323850" cy="419100"/>
                </a:xfrm>
                <a:custGeom>
                  <a:avLst/>
                  <a:gdLst>
                    <a:gd name="connsiteX0" fmla="*/ 211074 w 323850"/>
                    <a:gd name="connsiteY0" fmla="*/ 415195 h 419100"/>
                    <a:gd name="connsiteX1" fmla="*/ 204406 w 323850"/>
                    <a:gd name="connsiteY1" fmla="*/ 378238 h 419100"/>
                    <a:gd name="connsiteX2" fmla="*/ 157829 w 323850"/>
                    <a:gd name="connsiteY2" fmla="*/ 411861 h 419100"/>
                    <a:gd name="connsiteX3" fmla="*/ 102870 w 323850"/>
                    <a:gd name="connsiteY3" fmla="*/ 423196 h 419100"/>
                    <a:gd name="connsiteX4" fmla="*/ 27718 w 323850"/>
                    <a:gd name="connsiteY4" fmla="*/ 392525 h 419100"/>
                    <a:gd name="connsiteX5" fmla="*/ 0 w 323850"/>
                    <a:gd name="connsiteY5" fmla="*/ 309467 h 419100"/>
                    <a:gd name="connsiteX6" fmla="*/ 23527 w 323850"/>
                    <a:gd name="connsiteY6" fmla="*/ 234125 h 419100"/>
                    <a:gd name="connsiteX7" fmla="*/ 100775 w 323850"/>
                    <a:gd name="connsiteY7" fmla="*/ 182880 h 419100"/>
                    <a:gd name="connsiteX8" fmla="*/ 135636 w 323850"/>
                    <a:gd name="connsiteY8" fmla="*/ 170021 h 419100"/>
                    <a:gd name="connsiteX9" fmla="*/ 198787 w 323850"/>
                    <a:gd name="connsiteY9" fmla="*/ 118015 h 419100"/>
                    <a:gd name="connsiteX10" fmla="*/ 189738 w 323850"/>
                    <a:gd name="connsiteY10" fmla="*/ 90964 h 419100"/>
                    <a:gd name="connsiteX11" fmla="*/ 163544 w 323850"/>
                    <a:gd name="connsiteY11" fmla="*/ 81725 h 419100"/>
                    <a:gd name="connsiteX12" fmla="*/ 133064 w 323850"/>
                    <a:gd name="connsiteY12" fmla="*/ 94107 h 419100"/>
                    <a:gd name="connsiteX13" fmla="*/ 123158 w 323850"/>
                    <a:gd name="connsiteY13" fmla="*/ 132302 h 419100"/>
                    <a:gd name="connsiteX14" fmla="*/ 123158 w 323850"/>
                    <a:gd name="connsiteY14" fmla="*/ 135064 h 419100"/>
                    <a:gd name="connsiteX15" fmla="*/ 10097 w 323850"/>
                    <a:gd name="connsiteY15" fmla="*/ 135064 h 419100"/>
                    <a:gd name="connsiteX16" fmla="*/ 48101 w 323850"/>
                    <a:gd name="connsiteY16" fmla="*/ 33338 h 419100"/>
                    <a:gd name="connsiteX17" fmla="*/ 163544 w 323850"/>
                    <a:gd name="connsiteY17" fmla="*/ 0 h 419100"/>
                    <a:gd name="connsiteX18" fmla="*/ 225838 w 323850"/>
                    <a:gd name="connsiteY18" fmla="*/ 6477 h 419100"/>
                    <a:gd name="connsiteX19" fmla="*/ 271748 w 323850"/>
                    <a:gd name="connsiteY19" fmla="*/ 25146 h 419100"/>
                    <a:gd name="connsiteX20" fmla="*/ 305086 w 323850"/>
                    <a:gd name="connsiteY20" fmla="*/ 63817 h 419100"/>
                    <a:gd name="connsiteX21" fmla="*/ 314706 w 323850"/>
                    <a:gd name="connsiteY21" fmla="*/ 146495 h 419100"/>
                    <a:gd name="connsiteX22" fmla="*/ 314706 w 323850"/>
                    <a:gd name="connsiteY22" fmla="*/ 158687 h 419100"/>
                    <a:gd name="connsiteX23" fmla="*/ 314706 w 323850"/>
                    <a:gd name="connsiteY23" fmla="*/ 302038 h 419100"/>
                    <a:gd name="connsiteX24" fmla="*/ 318040 w 323850"/>
                    <a:gd name="connsiteY24" fmla="*/ 374428 h 419100"/>
                    <a:gd name="connsiteX25" fmla="*/ 328994 w 323850"/>
                    <a:gd name="connsiteY25" fmla="*/ 415100 h 419100"/>
                    <a:gd name="connsiteX26" fmla="*/ 211074 w 323850"/>
                    <a:gd name="connsiteY26" fmla="*/ 415100 h 419100"/>
                    <a:gd name="connsiteX27" fmla="*/ 196787 w 323850"/>
                    <a:gd name="connsiteY27" fmla="*/ 220885 h 419100"/>
                    <a:gd name="connsiteX28" fmla="*/ 133160 w 323850"/>
                    <a:gd name="connsiteY28" fmla="*/ 251270 h 419100"/>
                    <a:gd name="connsiteX29" fmla="*/ 113062 w 323850"/>
                    <a:gd name="connsiteY29" fmla="*/ 296609 h 419100"/>
                    <a:gd name="connsiteX30" fmla="*/ 122968 w 323850"/>
                    <a:gd name="connsiteY30" fmla="*/ 327279 h 419100"/>
                    <a:gd name="connsiteX31" fmla="*/ 149638 w 323850"/>
                    <a:gd name="connsiteY31" fmla="*/ 338804 h 419100"/>
                    <a:gd name="connsiteX32" fmla="*/ 185547 w 323850"/>
                    <a:gd name="connsiteY32" fmla="*/ 322040 h 419100"/>
                    <a:gd name="connsiteX33" fmla="*/ 196691 w 323850"/>
                    <a:gd name="connsiteY33" fmla="*/ 265843 h 419100"/>
                    <a:gd name="connsiteX34" fmla="*/ 196691 w 323850"/>
                    <a:gd name="connsiteY34" fmla="*/ 220885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3850" h="419100">
                      <a:moveTo>
                        <a:pt x="211074" y="415195"/>
                      </a:moveTo>
                      <a:lnTo>
                        <a:pt x="204406" y="378238"/>
                      </a:lnTo>
                      <a:cubicBezTo>
                        <a:pt x="190214" y="393097"/>
                        <a:pt x="174689" y="404336"/>
                        <a:pt x="157829" y="411861"/>
                      </a:cubicBezTo>
                      <a:cubicBezTo>
                        <a:pt x="140970" y="419386"/>
                        <a:pt x="122682" y="423196"/>
                        <a:pt x="102870" y="423196"/>
                      </a:cubicBezTo>
                      <a:cubicBezTo>
                        <a:pt x="71247" y="423196"/>
                        <a:pt x="46196" y="413004"/>
                        <a:pt x="27718" y="392525"/>
                      </a:cubicBezTo>
                      <a:cubicBezTo>
                        <a:pt x="9239" y="372046"/>
                        <a:pt x="0" y="344424"/>
                        <a:pt x="0" y="309467"/>
                      </a:cubicBezTo>
                      <a:cubicBezTo>
                        <a:pt x="0" y="278987"/>
                        <a:pt x="7810" y="253937"/>
                        <a:pt x="23527" y="234125"/>
                      </a:cubicBezTo>
                      <a:cubicBezTo>
                        <a:pt x="39243" y="214408"/>
                        <a:pt x="64960" y="197263"/>
                        <a:pt x="100775" y="182880"/>
                      </a:cubicBezTo>
                      <a:cubicBezTo>
                        <a:pt x="109347" y="179642"/>
                        <a:pt x="120968" y="175355"/>
                        <a:pt x="135636" y="170021"/>
                      </a:cubicBezTo>
                      <a:cubicBezTo>
                        <a:pt x="177737" y="154686"/>
                        <a:pt x="198787" y="137350"/>
                        <a:pt x="198787" y="118015"/>
                      </a:cubicBezTo>
                      <a:cubicBezTo>
                        <a:pt x="198787" y="106108"/>
                        <a:pt x="195739" y="97155"/>
                        <a:pt x="189738" y="90964"/>
                      </a:cubicBezTo>
                      <a:cubicBezTo>
                        <a:pt x="183642" y="84772"/>
                        <a:pt x="174974" y="81725"/>
                        <a:pt x="163544" y="81725"/>
                      </a:cubicBezTo>
                      <a:cubicBezTo>
                        <a:pt x="149828" y="81725"/>
                        <a:pt x="139637" y="85820"/>
                        <a:pt x="133064" y="94107"/>
                      </a:cubicBezTo>
                      <a:cubicBezTo>
                        <a:pt x="126397" y="102394"/>
                        <a:pt x="123158" y="115062"/>
                        <a:pt x="123158" y="132302"/>
                      </a:cubicBezTo>
                      <a:lnTo>
                        <a:pt x="123158" y="135064"/>
                      </a:lnTo>
                      <a:lnTo>
                        <a:pt x="10097" y="135064"/>
                      </a:lnTo>
                      <a:cubicBezTo>
                        <a:pt x="10097" y="89535"/>
                        <a:pt x="22765" y="55626"/>
                        <a:pt x="48101" y="33338"/>
                      </a:cubicBezTo>
                      <a:cubicBezTo>
                        <a:pt x="73438" y="11144"/>
                        <a:pt x="111919" y="0"/>
                        <a:pt x="163544" y="0"/>
                      </a:cubicBezTo>
                      <a:cubicBezTo>
                        <a:pt x="186785" y="0"/>
                        <a:pt x="207550" y="2191"/>
                        <a:pt x="225838" y="6477"/>
                      </a:cubicBezTo>
                      <a:cubicBezTo>
                        <a:pt x="244126" y="10763"/>
                        <a:pt x="259366" y="16954"/>
                        <a:pt x="271748" y="25146"/>
                      </a:cubicBezTo>
                      <a:cubicBezTo>
                        <a:pt x="287560" y="35814"/>
                        <a:pt x="298704" y="48768"/>
                        <a:pt x="305086" y="63817"/>
                      </a:cubicBezTo>
                      <a:cubicBezTo>
                        <a:pt x="311468" y="78962"/>
                        <a:pt x="314706" y="106489"/>
                        <a:pt x="314706" y="146495"/>
                      </a:cubicBezTo>
                      <a:lnTo>
                        <a:pt x="314706" y="158687"/>
                      </a:lnTo>
                      <a:lnTo>
                        <a:pt x="314706" y="302038"/>
                      </a:lnTo>
                      <a:cubicBezTo>
                        <a:pt x="314706" y="333661"/>
                        <a:pt x="315849" y="357759"/>
                        <a:pt x="318040" y="374428"/>
                      </a:cubicBezTo>
                      <a:cubicBezTo>
                        <a:pt x="320231" y="391096"/>
                        <a:pt x="323945" y="404622"/>
                        <a:pt x="328994" y="415100"/>
                      </a:cubicBezTo>
                      <a:lnTo>
                        <a:pt x="211074" y="415100"/>
                      </a:lnTo>
                      <a:close/>
                      <a:moveTo>
                        <a:pt x="196787" y="220885"/>
                      </a:moveTo>
                      <a:cubicBezTo>
                        <a:pt x="167735" y="228981"/>
                        <a:pt x="146495" y="239173"/>
                        <a:pt x="133160" y="251270"/>
                      </a:cubicBezTo>
                      <a:cubicBezTo>
                        <a:pt x="119825" y="263366"/>
                        <a:pt x="113062" y="278511"/>
                        <a:pt x="113062" y="296609"/>
                      </a:cubicBezTo>
                      <a:cubicBezTo>
                        <a:pt x="113062" y="309372"/>
                        <a:pt x="116396" y="319659"/>
                        <a:pt x="122968" y="327279"/>
                      </a:cubicBezTo>
                      <a:cubicBezTo>
                        <a:pt x="129635" y="334994"/>
                        <a:pt x="138494" y="338804"/>
                        <a:pt x="149638" y="338804"/>
                      </a:cubicBezTo>
                      <a:cubicBezTo>
                        <a:pt x="166116" y="338804"/>
                        <a:pt x="178118" y="333184"/>
                        <a:pt x="185547" y="322040"/>
                      </a:cubicBezTo>
                      <a:cubicBezTo>
                        <a:pt x="192977" y="310896"/>
                        <a:pt x="196691" y="292132"/>
                        <a:pt x="196691" y="265843"/>
                      </a:cubicBezTo>
                      <a:lnTo>
                        <a:pt x="196691" y="220885"/>
                      </a:lnTo>
                      <a:close/>
                    </a:path>
                  </a:pathLst>
                </a:custGeom>
                <a:solidFill>
                  <a:srgbClr val="FFFFFF"/>
                </a:solidFill>
                <a:ln w="9525" cap="flat">
                  <a:noFill/>
                  <a:prstDash val="solid"/>
                  <a:miter/>
                </a:ln>
              </p:spPr>
              <p:txBody>
                <a:bodyPr rtlCol="0" anchor="ctr"/>
                <a:lstStyle/>
                <a:p>
                  <a:endParaRPr lang="zh-TW" altLang="en-US"/>
                </a:p>
              </p:txBody>
            </p:sp>
            <p:sp>
              <p:nvSpPr>
                <p:cNvPr id="174" name="手繪多邊形: 圖案 173">
                  <a:extLst>
                    <a:ext uri="{FF2B5EF4-FFF2-40B4-BE49-F238E27FC236}">
                      <a16:creationId xmlns:a16="http://schemas.microsoft.com/office/drawing/2014/main" id="{902A55FC-4A75-43BB-905C-BCEACAB1C27D}"/>
                    </a:ext>
                  </a:extLst>
                </p:cNvPr>
                <p:cNvSpPr/>
                <p:nvPr/>
              </p:nvSpPr>
              <p:spPr>
                <a:xfrm>
                  <a:off x="2749894" y="2789369"/>
                  <a:ext cx="352425" cy="628650"/>
                </a:xfrm>
                <a:custGeom>
                  <a:avLst/>
                  <a:gdLst>
                    <a:gd name="connsiteX0" fmla="*/ 204883 w 352425"/>
                    <a:gd name="connsiteY0" fmla="*/ 561594 h 628650"/>
                    <a:gd name="connsiteX1" fmla="*/ 186309 w 352425"/>
                    <a:gd name="connsiteY1" fmla="*/ 563118 h 628650"/>
                    <a:gd name="connsiteX2" fmla="*/ 168021 w 352425"/>
                    <a:gd name="connsiteY2" fmla="*/ 563594 h 628650"/>
                    <a:gd name="connsiteX3" fmla="*/ 99155 w 352425"/>
                    <a:gd name="connsiteY3" fmla="*/ 552069 h 628650"/>
                    <a:gd name="connsiteX4" fmla="*/ 48387 w 352425"/>
                    <a:gd name="connsiteY4" fmla="*/ 517874 h 628650"/>
                    <a:gd name="connsiteX5" fmla="*/ 10954 w 352425"/>
                    <a:gd name="connsiteY5" fmla="*/ 443770 h 628650"/>
                    <a:gd name="connsiteX6" fmla="*/ 0 w 352425"/>
                    <a:gd name="connsiteY6" fmla="*/ 280702 h 628650"/>
                    <a:gd name="connsiteX7" fmla="*/ 6763 w 352425"/>
                    <a:gd name="connsiteY7" fmla="*/ 138589 h 628650"/>
                    <a:gd name="connsiteX8" fmla="*/ 29908 w 352425"/>
                    <a:gd name="connsiteY8" fmla="*/ 69342 h 628650"/>
                    <a:gd name="connsiteX9" fmla="*/ 89821 w 352425"/>
                    <a:gd name="connsiteY9" fmla="*/ 17050 h 628650"/>
                    <a:gd name="connsiteX10" fmla="*/ 179642 w 352425"/>
                    <a:gd name="connsiteY10" fmla="*/ 0 h 628650"/>
                    <a:gd name="connsiteX11" fmla="*/ 269272 w 352425"/>
                    <a:gd name="connsiteY11" fmla="*/ 17050 h 628650"/>
                    <a:gd name="connsiteX12" fmla="*/ 328613 w 352425"/>
                    <a:gd name="connsiteY12" fmla="*/ 69342 h 628650"/>
                    <a:gd name="connsiteX13" fmla="*/ 352616 w 352425"/>
                    <a:gd name="connsiteY13" fmla="*/ 142399 h 628650"/>
                    <a:gd name="connsiteX14" fmla="*/ 359950 w 352425"/>
                    <a:gd name="connsiteY14" fmla="*/ 280702 h 628650"/>
                    <a:gd name="connsiteX15" fmla="*/ 346900 w 352425"/>
                    <a:gd name="connsiteY15" fmla="*/ 449009 h 628650"/>
                    <a:gd name="connsiteX16" fmla="*/ 301371 w 352425"/>
                    <a:gd name="connsiteY16" fmla="*/ 522827 h 628650"/>
                    <a:gd name="connsiteX17" fmla="*/ 345662 w 352425"/>
                    <a:gd name="connsiteY17" fmla="*/ 570643 h 628650"/>
                    <a:gd name="connsiteX18" fmla="*/ 273844 w 352425"/>
                    <a:gd name="connsiteY18" fmla="*/ 637318 h 628650"/>
                    <a:gd name="connsiteX19" fmla="*/ 204883 w 352425"/>
                    <a:gd name="connsiteY19" fmla="*/ 561594 h 628650"/>
                    <a:gd name="connsiteX20" fmla="*/ 230886 w 352425"/>
                    <a:gd name="connsiteY20" fmla="*/ 329279 h 628650"/>
                    <a:gd name="connsiteX21" fmla="*/ 230886 w 352425"/>
                    <a:gd name="connsiteY21" fmla="*/ 232315 h 628650"/>
                    <a:gd name="connsiteX22" fmla="*/ 219646 w 352425"/>
                    <a:gd name="connsiteY22" fmla="*/ 121920 h 628650"/>
                    <a:gd name="connsiteX23" fmla="*/ 178975 w 352425"/>
                    <a:gd name="connsiteY23" fmla="*/ 100775 h 628650"/>
                    <a:gd name="connsiteX24" fmla="*/ 139160 w 352425"/>
                    <a:gd name="connsiteY24" fmla="*/ 122396 h 628650"/>
                    <a:gd name="connsiteX25" fmla="*/ 128111 w 352425"/>
                    <a:gd name="connsiteY25" fmla="*/ 232315 h 628650"/>
                    <a:gd name="connsiteX26" fmla="*/ 128111 w 352425"/>
                    <a:gd name="connsiteY26" fmla="*/ 329279 h 628650"/>
                    <a:gd name="connsiteX27" fmla="*/ 139160 w 352425"/>
                    <a:gd name="connsiteY27" fmla="*/ 438626 h 628650"/>
                    <a:gd name="connsiteX28" fmla="*/ 179737 w 352425"/>
                    <a:gd name="connsiteY28" fmla="*/ 460819 h 628650"/>
                    <a:gd name="connsiteX29" fmla="*/ 219932 w 352425"/>
                    <a:gd name="connsiteY29" fmla="*/ 439198 h 628650"/>
                    <a:gd name="connsiteX30" fmla="*/ 230886 w 352425"/>
                    <a:gd name="connsiteY30" fmla="*/ 329279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52425" h="628650">
                      <a:moveTo>
                        <a:pt x="204883" y="561594"/>
                      </a:moveTo>
                      <a:cubicBezTo>
                        <a:pt x="198596" y="562261"/>
                        <a:pt x="192405" y="562832"/>
                        <a:pt x="186309" y="563118"/>
                      </a:cubicBezTo>
                      <a:cubicBezTo>
                        <a:pt x="180118" y="563499"/>
                        <a:pt x="174117" y="563594"/>
                        <a:pt x="168021" y="563594"/>
                      </a:cubicBezTo>
                      <a:cubicBezTo>
                        <a:pt x="142018" y="563594"/>
                        <a:pt x="119063" y="559784"/>
                        <a:pt x="99155" y="552069"/>
                      </a:cubicBezTo>
                      <a:cubicBezTo>
                        <a:pt x="79248" y="544354"/>
                        <a:pt x="62294" y="533019"/>
                        <a:pt x="48387" y="517874"/>
                      </a:cubicBezTo>
                      <a:cubicBezTo>
                        <a:pt x="30766" y="498824"/>
                        <a:pt x="18288" y="474059"/>
                        <a:pt x="10954" y="443770"/>
                      </a:cubicBezTo>
                      <a:cubicBezTo>
                        <a:pt x="3620" y="413385"/>
                        <a:pt x="0" y="359093"/>
                        <a:pt x="0" y="280702"/>
                      </a:cubicBezTo>
                      <a:cubicBezTo>
                        <a:pt x="0" y="215836"/>
                        <a:pt x="2286" y="168402"/>
                        <a:pt x="6763" y="138589"/>
                      </a:cubicBezTo>
                      <a:cubicBezTo>
                        <a:pt x="11240" y="108776"/>
                        <a:pt x="19050" y="85630"/>
                        <a:pt x="29908" y="69342"/>
                      </a:cubicBezTo>
                      <a:cubicBezTo>
                        <a:pt x="45244" y="45815"/>
                        <a:pt x="65151" y="28385"/>
                        <a:pt x="89821" y="17050"/>
                      </a:cubicBezTo>
                      <a:cubicBezTo>
                        <a:pt x="114395" y="5620"/>
                        <a:pt x="144399" y="0"/>
                        <a:pt x="179642" y="0"/>
                      </a:cubicBezTo>
                      <a:cubicBezTo>
                        <a:pt x="214884" y="0"/>
                        <a:pt x="244792" y="5715"/>
                        <a:pt x="269272" y="17050"/>
                      </a:cubicBezTo>
                      <a:cubicBezTo>
                        <a:pt x="293751" y="28480"/>
                        <a:pt x="313563" y="45910"/>
                        <a:pt x="328613" y="69342"/>
                      </a:cubicBezTo>
                      <a:cubicBezTo>
                        <a:pt x="339757" y="86297"/>
                        <a:pt x="347758" y="110681"/>
                        <a:pt x="352616" y="142399"/>
                      </a:cubicBezTo>
                      <a:cubicBezTo>
                        <a:pt x="357473" y="174117"/>
                        <a:pt x="359950" y="220218"/>
                        <a:pt x="359950" y="280702"/>
                      </a:cubicBezTo>
                      <a:cubicBezTo>
                        <a:pt x="359950" y="360712"/>
                        <a:pt x="355568" y="416814"/>
                        <a:pt x="346900" y="449009"/>
                      </a:cubicBezTo>
                      <a:cubicBezTo>
                        <a:pt x="338138" y="481203"/>
                        <a:pt x="322993" y="505778"/>
                        <a:pt x="301371" y="522827"/>
                      </a:cubicBezTo>
                      <a:lnTo>
                        <a:pt x="345662" y="570643"/>
                      </a:lnTo>
                      <a:lnTo>
                        <a:pt x="273844" y="637318"/>
                      </a:lnTo>
                      <a:lnTo>
                        <a:pt x="204883" y="561594"/>
                      </a:lnTo>
                      <a:close/>
                      <a:moveTo>
                        <a:pt x="230886" y="329279"/>
                      </a:moveTo>
                      <a:lnTo>
                        <a:pt x="230886" y="232315"/>
                      </a:lnTo>
                      <a:cubicBezTo>
                        <a:pt x="230886" y="172784"/>
                        <a:pt x="227171" y="136017"/>
                        <a:pt x="219646" y="121920"/>
                      </a:cubicBezTo>
                      <a:cubicBezTo>
                        <a:pt x="212122" y="107823"/>
                        <a:pt x="198596" y="100775"/>
                        <a:pt x="178975" y="100775"/>
                      </a:cubicBezTo>
                      <a:cubicBezTo>
                        <a:pt x="159829" y="100775"/>
                        <a:pt x="146495" y="108014"/>
                        <a:pt x="139160" y="122396"/>
                      </a:cubicBezTo>
                      <a:cubicBezTo>
                        <a:pt x="131731" y="136779"/>
                        <a:pt x="128111" y="173450"/>
                        <a:pt x="128111" y="232315"/>
                      </a:cubicBezTo>
                      <a:lnTo>
                        <a:pt x="128111" y="329279"/>
                      </a:lnTo>
                      <a:cubicBezTo>
                        <a:pt x="128111" y="387382"/>
                        <a:pt x="131826" y="423863"/>
                        <a:pt x="139160" y="438626"/>
                      </a:cubicBezTo>
                      <a:cubicBezTo>
                        <a:pt x="146495" y="453390"/>
                        <a:pt x="160020" y="460819"/>
                        <a:pt x="179737" y="460819"/>
                      </a:cubicBezTo>
                      <a:cubicBezTo>
                        <a:pt x="199168" y="460819"/>
                        <a:pt x="212503" y="453581"/>
                        <a:pt x="219932" y="439198"/>
                      </a:cubicBezTo>
                      <a:cubicBezTo>
                        <a:pt x="227171" y="424720"/>
                        <a:pt x="230886" y="388144"/>
                        <a:pt x="230886" y="329279"/>
                      </a:cubicBezTo>
                      <a:close/>
                    </a:path>
                  </a:pathLst>
                </a:custGeom>
                <a:solidFill>
                  <a:srgbClr val="FFFFFF"/>
                </a:solidFill>
                <a:ln w="9525" cap="flat">
                  <a:noFill/>
                  <a:prstDash val="solid"/>
                  <a:miter/>
                </a:ln>
              </p:spPr>
              <p:txBody>
                <a:bodyPr rtlCol="0" anchor="ctr"/>
                <a:lstStyle/>
                <a:p>
                  <a:endParaRPr lang="zh-TW" altLang="en-US"/>
                </a:p>
              </p:txBody>
            </p:sp>
            <p:sp>
              <p:nvSpPr>
                <p:cNvPr id="175" name="手繪多邊形: 圖案 174">
                  <a:extLst>
                    <a:ext uri="{FF2B5EF4-FFF2-40B4-BE49-F238E27FC236}">
                      <a16:creationId xmlns:a16="http://schemas.microsoft.com/office/drawing/2014/main" id="{C53C6C49-F1B5-4F32-853B-5C1E3FCC220B}"/>
                    </a:ext>
                  </a:extLst>
                </p:cNvPr>
                <p:cNvSpPr/>
                <p:nvPr/>
              </p:nvSpPr>
              <p:spPr>
                <a:xfrm>
                  <a:off x="3169470" y="2801561"/>
                  <a:ext cx="333375" cy="533400"/>
                </a:xfrm>
                <a:custGeom>
                  <a:avLst/>
                  <a:gdLst>
                    <a:gd name="connsiteX0" fmla="*/ 0 w 333375"/>
                    <a:gd name="connsiteY0" fmla="*/ 537210 h 533400"/>
                    <a:gd name="connsiteX1" fmla="*/ 0 w 333375"/>
                    <a:gd name="connsiteY1" fmla="*/ 0 h 533400"/>
                    <a:gd name="connsiteX2" fmla="*/ 130778 w 333375"/>
                    <a:gd name="connsiteY2" fmla="*/ 0 h 533400"/>
                    <a:gd name="connsiteX3" fmla="*/ 235077 w 333375"/>
                    <a:gd name="connsiteY3" fmla="*/ 331375 h 533400"/>
                    <a:gd name="connsiteX4" fmla="*/ 225838 w 333375"/>
                    <a:gd name="connsiteY4" fmla="*/ 186976 h 533400"/>
                    <a:gd name="connsiteX5" fmla="*/ 222885 w 333375"/>
                    <a:gd name="connsiteY5" fmla="*/ 84392 h 533400"/>
                    <a:gd name="connsiteX6" fmla="*/ 222885 w 333375"/>
                    <a:gd name="connsiteY6" fmla="*/ 0 h 533400"/>
                    <a:gd name="connsiteX7" fmla="*/ 334899 w 333375"/>
                    <a:gd name="connsiteY7" fmla="*/ 0 h 533400"/>
                    <a:gd name="connsiteX8" fmla="*/ 334899 w 333375"/>
                    <a:gd name="connsiteY8" fmla="*/ 537210 h 533400"/>
                    <a:gd name="connsiteX9" fmla="*/ 203740 w 333375"/>
                    <a:gd name="connsiteY9" fmla="*/ 537210 h 533400"/>
                    <a:gd name="connsiteX10" fmla="*/ 98774 w 333375"/>
                    <a:gd name="connsiteY10" fmla="*/ 195739 h 533400"/>
                    <a:gd name="connsiteX11" fmla="*/ 109442 w 333375"/>
                    <a:gd name="connsiteY11" fmla="*/ 324993 h 533400"/>
                    <a:gd name="connsiteX12" fmla="*/ 113062 w 333375"/>
                    <a:gd name="connsiteY12" fmla="*/ 446532 h 533400"/>
                    <a:gd name="connsiteX13" fmla="*/ 113062 w 333375"/>
                    <a:gd name="connsiteY13" fmla="*/ 537210 h 533400"/>
                    <a:gd name="connsiteX14" fmla="*/ 0 w 333375"/>
                    <a:gd name="connsiteY14" fmla="*/ 53721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375" h="533400">
                      <a:moveTo>
                        <a:pt x="0" y="537210"/>
                      </a:moveTo>
                      <a:lnTo>
                        <a:pt x="0" y="0"/>
                      </a:lnTo>
                      <a:lnTo>
                        <a:pt x="130778" y="0"/>
                      </a:lnTo>
                      <a:lnTo>
                        <a:pt x="235077" y="331375"/>
                      </a:lnTo>
                      <a:cubicBezTo>
                        <a:pt x="230886" y="275558"/>
                        <a:pt x="227838" y="227457"/>
                        <a:pt x="225838" y="186976"/>
                      </a:cubicBezTo>
                      <a:cubicBezTo>
                        <a:pt x="223838" y="146495"/>
                        <a:pt x="222885" y="112300"/>
                        <a:pt x="222885" y="84392"/>
                      </a:cubicBezTo>
                      <a:lnTo>
                        <a:pt x="222885" y="0"/>
                      </a:lnTo>
                      <a:lnTo>
                        <a:pt x="334899" y="0"/>
                      </a:lnTo>
                      <a:lnTo>
                        <a:pt x="334899" y="537210"/>
                      </a:lnTo>
                      <a:lnTo>
                        <a:pt x="203740" y="537210"/>
                      </a:lnTo>
                      <a:lnTo>
                        <a:pt x="98774" y="195739"/>
                      </a:lnTo>
                      <a:cubicBezTo>
                        <a:pt x="103442" y="240125"/>
                        <a:pt x="106966" y="283273"/>
                        <a:pt x="109442" y="324993"/>
                      </a:cubicBezTo>
                      <a:cubicBezTo>
                        <a:pt x="111919" y="366713"/>
                        <a:pt x="113062" y="407289"/>
                        <a:pt x="113062" y="446532"/>
                      </a:cubicBezTo>
                      <a:lnTo>
                        <a:pt x="113062" y="537210"/>
                      </a:lnTo>
                      <a:lnTo>
                        <a:pt x="0" y="537210"/>
                      </a:lnTo>
                      <a:close/>
                    </a:path>
                  </a:pathLst>
                </a:custGeom>
                <a:solidFill>
                  <a:srgbClr val="FFFFFF"/>
                </a:solidFill>
                <a:ln w="9525" cap="flat">
                  <a:noFill/>
                  <a:prstDash val="solid"/>
                  <a:miter/>
                </a:ln>
              </p:spPr>
              <p:txBody>
                <a:bodyPr rtlCol="0" anchor="ctr"/>
                <a:lstStyle/>
                <a:p>
                  <a:endParaRPr lang="zh-TW" altLang="en-US"/>
                </a:p>
              </p:txBody>
            </p:sp>
            <p:sp>
              <p:nvSpPr>
                <p:cNvPr id="176" name="手繪多邊形: 圖案 175">
                  <a:extLst>
                    <a:ext uri="{FF2B5EF4-FFF2-40B4-BE49-F238E27FC236}">
                      <a16:creationId xmlns:a16="http://schemas.microsoft.com/office/drawing/2014/main" id="{FA040364-27B1-4705-8E89-40ACFB8323B8}"/>
                    </a:ext>
                  </a:extLst>
                </p:cNvPr>
                <p:cNvSpPr/>
                <p:nvPr/>
              </p:nvSpPr>
              <p:spPr>
                <a:xfrm>
                  <a:off x="3535611" y="2801561"/>
                  <a:ext cx="381000" cy="533400"/>
                </a:xfrm>
                <a:custGeom>
                  <a:avLst/>
                  <a:gdLst>
                    <a:gd name="connsiteX0" fmla="*/ 0 w 381000"/>
                    <a:gd name="connsiteY0" fmla="*/ 537210 h 533400"/>
                    <a:gd name="connsiteX1" fmla="*/ 117158 w 381000"/>
                    <a:gd name="connsiteY1" fmla="*/ 0 h 533400"/>
                    <a:gd name="connsiteX2" fmla="*/ 266414 w 381000"/>
                    <a:gd name="connsiteY2" fmla="*/ 0 h 533400"/>
                    <a:gd name="connsiteX3" fmla="*/ 382238 w 381000"/>
                    <a:gd name="connsiteY3" fmla="*/ 537210 h 533400"/>
                    <a:gd name="connsiteX4" fmla="*/ 256699 w 381000"/>
                    <a:gd name="connsiteY4" fmla="*/ 537210 h 533400"/>
                    <a:gd name="connsiteX5" fmla="*/ 240983 w 381000"/>
                    <a:gd name="connsiteY5" fmla="*/ 434340 h 533400"/>
                    <a:gd name="connsiteX6" fmla="*/ 142304 w 381000"/>
                    <a:gd name="connsiteY6" fmla="*/ 434340 h 533400"/>
                    <a:gd name="connsiteX7" fmla="*/ 126587 w 381000"/>
                    <a:gd name="connsiteY7" fmla="*/ 537210 h 533400"/>
                    <a:gd name="connsiteX8" fmla="*/ 0 w 381000"/>
                    <a:gd name="connsiteY8" fmla="*/ 537210 h 533400"/>
                    <a:gd name="connsiteX9" fmla="*/ 155258 w 381000"/>
                    <a:gd name="connsiteY9" fmla="*/ 337376 h 533400"/>
                    <a:gd name="connsiteX10" fmla="*/ 227457 w 381000"/>
                    <a:gd name="connsiteY10" fmla="*/ 337376 h 533400"/>
                    <a:gd name="connsiteX11" fmla="*/ 191548 w 381000"/>
                    <a:gd name="connsiteY11" fmla="*/ 102965 h 533400"/>
                    <a:gd name="connsiteX12" fmla="*/ 155258 w 381000"/>
                    <a:gd name="connsiteY12" fmla="*/ 337376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000" h="533400">
                      <a:moveTo>
                        <a:pt x="0" y="537210"/>
                      </a:moveTo>
                      <a:lnTo>
                        <a:pt x="117158" y="0"/>
                      </a:lnTo>
                      <a:lnTo>
                        <a:pt x="266414" y="0"/>
                      </a:lnTo>
                      <a:lnTo>
                        <a:pt x="382238" y="537210"/>
                      </a:lnTo>
                      <a:lnTo>
                        <a:pt x="256699" y="537210"/>
                      </a:lnTo>
                      <a:lnTo>
                        <a:pt x="240983" y="434340"/>
                      </a:lnTo>
                      <a:lnTo>
                        <a:pt x="142304" y="434340"/>
                      </a:lnTo>
                      <a:lnTo>
                        <a:pt x="126587" y="537210"/>
                      </a:lnTo>
                      <a:lnTo>
                        <a:pt x="0" y="537210"/>
                      </a:lnTo>
                      <a:close/>
                      <a:moveTo>
                        <a:pt x="155258" y="337376"/>
                      </a:moveTo>
                      <a:lnTo>
                        <a:pt x="227457" y="337376"/>
                      </a:lnTo>
                      <a:lnTo>
                        <a:pt x="191548" y="102965"/>
                      </a:lnTo>
                      <a:lnTo>
                        <a:pt x="155258" y="337376"/>
                      </a:lnTo>
                      <a:close/>
                    </a:path>
                  </a:pathLst>
                </a:custGeom>
                <a:solidFill>
                  <a:srgbClr val="FFFFFF"/>
                </a:solidFill>
                <a:ln w="9525" cap="flat">
                  <a:noFill/>
                  <a:prstDash val="solid"/>
                  <a:miter/>
                </a:ln>
              </p:spPr>
              <p:txBody>
                <a:bodyPr rtlCol="0" anchor="ctr"/>
                <a:lstStyle/>
                <a:p>
                  <a:endParaRPr lang="zh-TW" altLang="en-US"/>
                </a:p>
              </p:txBody>
            </p:sp>
            <p:sp>
              <p:nvSpPr>
                <p:cNvPr id="177" name="手繪多邊形: 圖案 176">
                  <a:extLst>
                    <a:ext uri="{FF2B5EF4-FFF2-40B4-BE49-F238E27FC236}">
                      <a16:creationId xmlns:a16="http://schemas.microsoft.com/office/drawing/2014/main" id="{24EB423C-3C4C-4A4A-BC29-DF5B2CC16BD1}"/>
                    </a:ext>
                  </a:extLst>
                </p:cNvPr>
                <p:cNvSpPr/>
                <p:nvPr/>
              </p:nvSpPr>
              <p:spPr>
                <a:xfrm>
                  <a:off x="3949282" y="2801561"/>
                  <a:ext cx="333375" cy="533400"/>
                </a:xfrm>
                <a:custGeom>
                  <a:avLst/>
                  <a:gdLst>
                    <a:gd name="connsiteX0" fmla="*/ 0 w 333375"/>
                    <a:gd name="connsiteY0" fmla="*/ 537210 h 533400"/>
                    <a:gd name="connsiteX1" fmla="*/ 0 w 333375"/>
                    <a:gd name="connsiteY1" fmla="*/ 0 h 533400"/>
                    <a:gd name="connsiteX2" fmla="*/ 123444 w 333375"/>
                    <a:gd name="connsiteY2" fmla="*/ 0 h 533400"/>
                    <a:gd name="connsiteX3" fmla="*/ 224409 w 333375"/>
                    <a:gd name="connsiteY3" fmla="*/ 5906 h 533400"/>
                    <a:gd name="connsiteX4" fmla="*/ 279368 w 333375"/>
                    <a:gd name="connsiteY4" fmla="*/ 25813 h 533400"/>
                    <a:gd name="connsiteX5" fmla="*/ 324517 w 333375"/>
                    <a:gd name="connsiteY5" fmla="*/ 79724 h 533400"/>
                    <a:gd name="connsiteX6" fmla="*/ 340042 w 333375"/>
                    <a:gd name="connsiteY6" fmla="*/ 164973 h 533400"/>
                    <a:gd name="connsiteX7" fmla="*/ 296989 w 333375"/>
                    <a:gd name="connsiteY7" fmla="*/ 288989 h 533400"/>
                    <a:gd name="connsiteX8" fmla="*/ 170497 w 333375"/>
                    <a:gd name="connsiteY8" fmla="*/ 331375 h 533400"/>
                    <a:gd name="connsiteX9" fmla="*/ 126206 w 333375"/>
                    <a:gd name="connsiteY9" fmla="*/ 331375 h 533400"/>
                    <a:gd name="connsiteX10" fmla="*/ 126206 w 333375"/>
                    <a:gd name="connsiteY10" fmla="*/ 537210 h 533400"/>
                    <a:gd name="connsiteX11" fmla="*/ 0 w 333375"/>
                    <a:gd name="connsiteY11" fmla="*/ 537210 h 533400"/>
                    <a:gd name="connsiteX12" fmla="*/ 126206 w 333375"/>
                    <a:gd name="connsiteY12" fmla="*/ 231267 h 533400"/>
                    <a:gd name="connsiteX13" fmla="*/ 132683 w 333375"/>
                    <a:gd name="connsiteY13" fmla="*/ 231934 h 533400"/>
                    <a:gd name="connsiteX14" fmla="*/ 142970 w 333375"/>
                    <a:gd name="connsiteY14" fmla="*/ 232315 h 533400"/>
                    <a:gd name="connsiteX15" fmla="*/ 197358 w 333375"/>
                    <a:gd name="connsiteY15" fmla="*/ 214694 h 533400"/>
                    <a:gd name="connsiteX16" fmla="*/ 214122 w 333375"/>
                    <a:gd name="connsiteY16" fmla="*/ 158020 h 533400"/>
                    <a:gd name="connsiteX17" fmla="*/ 196310 w 333375"/>
                    <a:gd name="connsiteY17" fmla="*/ 111252 h 533400"/>
                    <a:gd name="connsiteX18" fmla="*/ 136969 w 333375"/>
                    <a:gd name="connsiteY18" fmla="*/ 96965 h 533400"/>
                    <a:gd name="connsiteX19" fmla="*/ 126111 w 333375"/>
                    <a:gd name="connsiteY19" fmla="*/ 96965 h 533400"/>
                    <a:gd name="connsiteX20" fmla="*/ 126111 w 333375"/>
                    <a:gd name="connsiteY20" fmla="*/ 231267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3375" h="533400">
                      <a:moveTo>
                        <a:pt x="0" y="537210"/>
                      </a:moveTo>
                      <a:lnTo>
                        <a:pt x="0" y="0"/>
                      </a:lnTo>
                      <a:lnTo>
                        <a:pt x="123444" y="0"/>
                      </a:lnTo>
                      <a:cubicBezTo>
                        <a:pt x="168973" y="0"/>
                        <a:pt x="202692" y="2000"/>
                        <a:pt x="224409" y="5906"/>
                      </a:cubicBezTo>
                      <a:cubicBezTo>
                        <a:pt x="246126" y="9906"/>
                        <a:pt x="264509" y="16478"/>
                        <a:pt x="279368" y="25813"/>
                      </a:cubicBezTo>
                      <a:cubicBezTo>
                        <a:pt x="299085" y="37910"/>
                        <a:pt x="314230" y="55912"/>
                        <a:pt x="324517" y="79724"/>
                      </a:cubicBezTo>
                      <a:cubicBezTo>
                        <a:pt x="334804" y="103537"/>
                        <a:pt x="340042" y="132017"/>
                        <a:pt x="340042" y="164973"/>
                      </a:cubicBezTo>
                      <a:cubicBezTo>
                        <a:pt x="340042" y="219361"/>
                        <a:pt x="325660" y="260699"/>
                        <a:pt x="296989" y="288989"/>
                      </a:cubicBezTo>
                      <a:cubicBezTo>
                        <a:pt x="268224" y="317278"/>
                        <a:pt x="226123" y="331375"/>
                        <a:pt x="170497" y="331375"/>
                      </a:cubicBezTo>
                      <a:lnTo>
                        <a:pt x="126206" y="331375"/>
                      </a:lnTo>
                      <a:lnTo>
                        <a:pt x="126206" y="537210"/>
                      </a:lnTo>
                      <a:lnTo>
                        <a:pt x="0" y="537210"/>
                      </a:lnTo>
                      <a:close/>
                      <a:moveTo>
                        <a:pt x="126206" y="231267"/>
                      </a:moveTo>
                      <a:cubicBezTo>
                        <a:pt x="128111" y="231458"/>
                        <a:pt x="130207" y="231743"/>
                        <a:pt x="132683" y="231934"/>
                      </a:cubicBezTo>
                      <a:cubicBezTo>
                        <a:pt x="135160" y="232124"/>
                        <a:pt x="138589" y="232315"/>
                        <a:pt x="142970" y="232315"/>
                      </a:cubicBezTo>
                      <a:cubicBezTo>
                        <a:pt x="168116" y="232315"/>
                        <a:pt x="186214" y="226409"/>
                        <a:pt x="197358" y="214694"/>
                      </a:cubicBezTo>
                      <a:cubicBezTo>
                        <a:pt x="208502" y="202978"/>
                        <a:pt x="214122" y="184023"/>
                        <a:pt x="214122" y="158020"/>
                      </a:cubicBezTo>
                      <a:cubicBezTo>
                        <a:pt x="214122" y="136398"/>
                        <a:pt x="208216" y="120777"/>
                        <a:pt x="196310" y="111252"/>
                      </a:cubicBezTo>
                      <a:cubicBezTo>
                        <a:pt x="184404" y="101727"/>
                        <a:pt x="164687" y="96965"/>
                        <a:pt x="136969" y="96965"/>
                      </a:cubicBezTo>
                      <a:lnTo>
                        <a:pt x="126111" y="96965"/>
                      </a:lnTo>
                      <a:lnTo>
                        <a:pt x="126111" y="231267"/>
                      </a:lnTo>
                      <a:close/>
                    </a:path>
                  </a:pathLst>
                </a:custGeom>
                <a:solidFill>
                  <a:srgbClr val="FFFFFF"/>
                </a:solidFill>
                <a:ln w="9525" cap="flat">
                  <a:noFill/>
                  <a:prstDash val="solid"/>
                  <a:miter/>
                </a:ln>
              </p:spPr>
              <p:txBody>
                <a:bodyPr rtlCol="0" anchor="ctr"/>
                <a:lstStyle/>
                <a:p>
                  <a:endParaRPr lang="zh-TW" altLang="en-US"/>
                </a:p>
              </p:txBody>
            </p:sp>
            <p:sp>
              <p:nvSpPr>
                <p:cNvPr id="178" name="手繪多邊形: 圖案 177">
                  <a:extLst>
                    <a:ext uri="{FF2B5EF4-FFF2-40B4-BE49-F238E27FC236}">
                      <a16:creationId xmlns:a16="http://schemas.microsoft.com/office/drawing/2014/main" id="{C81C76FB-5E9B-40D8-800A-71DB20A786BF}"/>
                    </a:ext>
                  </a:extLst>
                </p:cNvPr>
                <p:cNvSpPr/>
                <p:nvPr/>
              </p:nvSpPr>
              <p:spPr>
                <a:xfrm>
                  <a:off x="4512114" y="2801561"/>
                  <a:ext cx="333375" cy="533400"/>
                </a:xfrm>
                <a:custGeom>
                  <a:avLst/>
                  <a:gdLst>
                    <a:gd name="connsiteX0" fmla="*/ 0 w 333375"/>
                    <a:gd name="connsiteY0" fmla="*/ 537210 h 533400"/>
                    <a:gd name="connsiteX1" fmla="*/ 0 w 333375"/>
                    <a:gd name="connsiteY1" fmla="*/ 0 h 533400"/>
                    <a:gd name="connsiteX2" fmla="*/ 130778 w 333375"/>
                    <a:gd name="connsiteY2" fmla="*/ 0 h 533400"/>
                    <a:gd name="connsiteX3" fmla="*/ 235077 w 333375"/>
                    <a:gd name="connsiteY3" fmla="*/ 331375 h 533400"/>
                    <a:gd name="connsiteX4" fmla="*/ 225838 w 333375"/>
                    <a:gd name="connsiteY4" fmla="*/ 186976 h 533400"/>
                    <a:gd name="connsiteX5" fmla="*/ 222885 w 333375"/>
                    <a:gd name="connsiteY5" fmla="*/ 84392 h 533400"/>
                    <a:gd name="connsiteX6" fmla="*/ 222885 w 333375"/>
                    <a:gd name="connsiteY6" fmla="*/ 0 h 533400"/>
                    <a:gd name="connsiteX7" fmla="*/ 334899 w 333375"/>
                    <a:gd name="connsiteY7" fmla="*/ 0 h 533400"/>
                    <a:gd name="connsiteX8" fmla="*/ 334899 w 333375"/>
                    <a:gd name="connsiteY8" fmla="*/ 537210 h 533400"/>
                    <a:gd name="connsiteX9" fmla="*/ 203740 w 333375"/>
                    <a:gd name="connsiteY9" fmla="*/ 537210 h 533400"/>
                    <a:gd name="connsiteX10" fmla="*/ 98774 w 333375"/>
                    <a:gd name="connsiteY10" fmla="*/ 195739 h 533400"/>
                    <a:gd name="connsiteX11" fmla="*/ 109442 w 333375"/>
                    <a:gd name="connsiteY11" fmla="*/ 324993 h 533400"/>
                    <a:gd name="connsiteX12" fmla="*/ 113062 w 333375"/>
                    <a:gd name="connsiteY12" fmla="*/ 446532 h 533400"/>
                    <a:gd name="connsiteX13" fmla="*/ 113062 w 333375"/>
                    <a:gd name="connsiteY13" fmla="*/ 537210 h 533400"/>
                    <a:gd name="connsiteX14" fmla="*/ 0 w 333375"/>
                    <a:gd name="connsiteY14" fmla="*/ 53721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375" h="533400">
                      <a:moveTo>
                        <a:pt x="0" y="537210"/>
                      </a:moveTo>
                      <a:lnTo>
                        <a:pt x="0" y="0"/>
                      </a:lnTo>
                      <a:lnTo>
                        <a:pt x="130778" y="0"/>
                      </a:lnTo>
                      <a:lnTo>
                        <a:pt x="235077" y="331375"/>
                      </a:lnTo>
                      <a:cubicBezTo>
                        <a:pt x="230886" y="275558"/>
                        <a:pt x="227838" y="227457"/>
                        <a:pt x="225838" y="186976"/>
                      </a:cubicBezTo>
                      <a:cubicBezTo>
                        <a:pt x="223838" y="146495"/>
                        <a:pt x="222885" y="112300"/>
                        <a:pt x="222885" y="84392"/>
                      </a:cubicBezTo>
                      <a:lnTo>
                        <a:pt x="222885" y="0"/>
                      </a:lnTo>
                      <a:lnTo>
                        <a:pt x="334899" y="0"/>
                      </a:lnTo>
                      <a:lnTo>
                        <a:pt x="334899" y="537210"/>
                      </a:lnTo>
                      <a:lnTo>
                        <a:pt x="203740" y="537210"/>
                      </a:lnTo>
                      <a:lnTo>
                        <a:pt x="98774" y="195739"/>
                      </a:lnTo>
                      <a:cubicBezTo>
                        <a:pt x="103441" y="240125"/>
                        <a:pt x="106966" y="283273"/>
                        <a:pt x="109442" y="324993"/>
                      </a:cubicBezTo>
                      <a:cubicBezTo>
                        <a:pt x="111919" y="366713"/>
                        <a:pt x="113062" y="407289"/>
                        <a:pt x="113062" y="446532"/>
                      </a:cubicBezTo>
                      <a:lnTo>
                        <a:pt x="113062" y="537210"/>
                      </a:lnTo>
                      <a:lnTo>
                        <a:pt x="0" y="537210"/>
                      </a:lnTo>
                      <a:close/>
                    </a:path>
                  </a:pathLst>
                </a:custGeom>
                <a:solidFill>
                  <a:srgbClr val="FFFFFF"/>
                </a:solidFill>
                <a:ln w="9525" cap="flat">
                  <a:noFill/>
                  <a:prstDash val="solid"/>
                  <a:miter/>
                </a:ln>
              </p:spPr>
              <p:txBody>
                <a:bodyPr rtlCol="0" anchor="ctr"/>
                <a:lstStyle/>
                <a:p>
                  <a:endParaRPr lang="zh-TW" altLang="en-US"/>
                </a:p>
              </p:txBody>
            </p:sp>
            <p:sp>
              <p:nvSpPr>
                <p:cNvPr id="179" name="手繪多邊形: 圖案 178">
                  <a:extLst>
                    <a:ext uri="{FF2B5EF4-FFF2-40B4-BE49-F238E27FC236}">
                      <a16:creationId xmlns:a16="http://schemas.microsoft.com/office/drawing/2014/main" id="{9AE8986A-6BE6-4CF7-8381-534CC922177E}"/>
                    </a:ext>
                  </a:extLst>
                </p:cNvPr>
                <p:cNvSpPr/>
                <p:nvPr/>
              </p:nvSpPr>
              <p:spPr>
                <a:xfrm>
                  <a:off x="4878255" y="2801561"/>
                  <a:ext cx="381000" cy="533400"/>
                </a:xfrm>
                <a:custGeom>
                  <a:avLst/>
                  <a:gdLst>
                    <a:gd name="connsiteX0" fmla="*/ 0 w 381000"/>
                    <a:gd name="connsiteY0" fmla="*/ 537210 h 533400"/>
                    <a:gd name="connsiteX1" fmla="*/ 117157 w 381000"/>
                    <a:gd name="connsiteY1" fmla="*/ 0 h 533400"/>
                    <a:gd name="connsiteX2" fmla="*/ 266414 w 381000"/>
                    <a:gd name="connsiteY2" fmla="*/ 0 h 533400"/>
                    <a:gd name="connsiteX3" fmla="*/ 382238 w 381000"/>
                    <a:gd name="connsiteY3" fmla="*/ 537210 h 533400"/>
                    <a:gd name="connsiteX4" fmla="*/ 256699 w 381000"/>
                    <a:gd name="connsiteY4" fmla="*/ 537210 h 533400"/>
                    <a:gd name="connsiteX5" fmla="*/ 240982 w 381000"/>
                    <a:gd name="connsiteY5" fmla="*/ 434340 h 533400"/>
                    <a:gd name="connsiteX6" fmla="*/ 142304 w 381000"/>
                    <a:gd name="connsiteY6" fmla="*/ 434340 h 533400"/>
                    <a:gd name="connsiteX7" fmla="*/ 126587 w 381000"/>
                    <a:gd name="connsiteY7" fmla="*/ 537210 h 533400"/>
                    <a:gd name="connsiteX8" fmla="*/ 0 w 381000"/>
                    <a:gd name="connsiteY8" fmla="*/ 537210 h 533400"/>
                    <a:gd name="connsiteX9" fmla="*/ 155257 w 381000"/>
                    <a:gd name="connsiteY9" fmla="*/ 337376 h 533400"/>
                    <a:gd name="connsiteX10" fmla="*/ 227457 w 381000"/>
                    <a:gd name="connsiteY10" fmla="*/ 337376 h 533400"/>
                    <a:gd name="connsiteX11" fmla="*/ 191548 w 381000"/>
                    <a:gd name="connsiteY11" fmla="*/ 102965 h 533400"/>
                    <a:gd name="connsiteX12" fmla="*/ 155257 w 381000"/>
                    <a:gd name="connsiteY12" fmla="*/ 337376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000" h="533400">
                      <a:moveTo>
                        <a:pt x="0" y="537210"/>
                      </a:moveTo>
                      <a:lnTo>
                        <a:pt x="117157" y="0"/>
                      </a:lnTo>
                      <a:lnTo>
                        <a:pt x="266414" y="0"/>
                      </a:lnTo>
                      <a:lnTo>
                        <a:pt x="382238" y="537210"/>
                      </a:lnTo>
                      <a:lnTo>
                        <a:pt x="256699" y="537210"/>
                      </a:lnTo>
                      <a:lnTo>
                        <a:pt x="240982" y="434340"/>
                      </a:lnTo>
                      <a:lnTo>
                        <a:pt x="142304" y="434340"/>
                      </a:lnTo>
                      <a:lnTo>
                        <a:pt x="126587" y="537210"/>
                      </a:lnTo>
                      <a:lnTo>
                        <a:pt x="0" y="537210"/>
                      </a:lnTo>
                      <a:close/>
                      <a:moveTo>
                        <a:pt x="155257" y="337376"/>
                      </a:moveTo>
                      <a:lnTo>
                        <a:pt x="227457" y="337376"/>
                      </a:lnTo>
                      <a:lnTo>
                        <a:pt x="191548" y="102965"/>
                      </a:lnTo>
                      <a:lnTo>
                        <a:pt x="155257" y="337376"/>
                      </a:lnTo>
                      <a:close/>
                    </a:path>
                  </a:pathLst>
                </a:custGeom>
                <a:solidFill>
                  <a:srgbClr val="FFFFFF"/>
                </a:solidFill>
                <a:ln w="9525" cap="flat">
                  <a:noFill/>
                  <a:prstDash val="solid"/>
                  <a:miter/>
                </a:ln>
              </p:spPr>
              <p:txBody>
                <a:bodyPr rtlCol="0" anchor="ctr"/>
                <a:lstStyle/>
                <a:p>
                  <a:endParaRPr lang="zh-TW" altLang="en-US"/>
                </a:p>
              </p:txBody>
            </p:sp>
            <p:sp>
              <p:nvSpPr>
                <p:cNvPr id="180" name="手繪多邊形: 圖案 179">
                  <a:extLst>
                    <a:ext uri="{FF2B5EF4-FFF2-40B4-BE49-F238E27FC236}">
                      <a16:creationId xmlns:a16="http://schemas.microsoft.com/office/drawing/2014/main" id="{440EDD5B-F6C1-4A52-86E6-479FFB03E9D7}"/>
                    </a:ext>
                  </a:extLst>
                </p:cNvPr>
                <p:cNvSpPr/>
                <p:nvPr/>
              </p:nvSpPr>
              <p:spPr>
                <a:xfrm>
                  <a:off x="5274209" y="2788702"/>
                  <a:ext cx="323850" cy="561975"/>
                </a:xfrm>
                <a:custGeom>
                  <a:avLst/>
                  <a:gdLst>
                    <a:gd name="connsiteX0" fmla="*/ 1334 w 323850"/>
                    <a:gd name="connsiteY0" fmla="*/ 367951 h 561975"/>
                    <a:gd name="connsiteX1" fmla="*/ 116396 w 323850"/>
                    <a:gd name="connsiteY1" fmla="*/ 367951 h 561975"/>
                    <a:gd name="connsiteX2" fmla="*/ 116396 w 323850"/>
                    <a:gd name="connsiteY2" fmla="*/ 383667 h 561975"/>
                    <a:gd name="connsiteX3" fmla="*/ 126873 w 323850"/>
                    <a:gd name="connsiteY3" fmla="*/ 446151 h 561975"/>
                    <a:gd name="connsiteX4" fmla="*/ 162116 w 323850"/>
                    <a:gd name="connsiteY4" fmla="*/ 464249 h 561975"/>
                    <a:gd name="connsiteX5" fmla="*/ 193548 w 323850"/>
                    <a:gd name="connsiteY5" fmla="*/ 450437 h 561975"/>
                    <a:gd name="connsiteX6" fmla="*/ 205073 w 323850"/>
                    <a:gd name="connsiteY6" fmla="*/ 412909 h 561975"/>
                    <a:gd name="connsiteX7" fmla="*/ 148876 w 323850"/>
                    <a:gd name="connsiteY7" fmla="*/ 337947 h 561975"/>
                    <a:gd name="connsiteX8" fmla="*/ 134969 w 323850"/>
                    <a:gd name="connsiteY8" fmla="*/ 328517 h 561975"/>
                    <a:gd name="connsiteX9" fmla="*/ 129064 w 323850"/>
                    <a:gd name="connsiteY9" fmla="*/ 324707 h 561975"/>
                    <a:gd name="connsiteX10" fmla="*/ 34862 w 323850"/>
                    <a:gd name="connsiteY10" fmla="*/ 247936 h 561975"/>
                    <a:gd name="connsiteX11" fmla="*/ 14669 w 323850"/>
                    <a:gd name="connsiteY11" fmla="*/ 204025 h 561975"/>
                    <a:gd name="connsiteX12" fmla="*/ 7716 w 323850"/>
                    <a:gd name="connsiteY12" fmla="*/ 150686 h 561975"/>
                    <a:gd name="connsiteX13" fmla="*/ 48483 w 323850"/>
                    <a:gd name="connsiteY13" fmla="*/ 40100 h 561975"/>
                    <a:gd name="connsiteX14" fmla="*/ 160782 w 323850"/>
                    <a:gd name="connsiteY14" fmla="*/ 0 h 561975"/>
                    <a:gd name="connsiteX15" fmla="*/ 279559 w 323850"/>
                    <a:gd name="connsiteY15" fmla="*/ 39433 h 561975"/>
                    <a:gd name="connsiteX16" fmla="*/ 320516 w 323850"/>
                    <a:gd name="connsiteY16" fmla="*/ 153543 h 561975"/>
                    <a:gd name="connsiteX17" fmla="*/ 320135 w 323850"/>
                    <a:gd name="connsiteY17" fmla="*/ 162306 h 561975"/>
                    <a:gd name="connsiteX18" fmla="*/ 319754 w 323850"/>
                    <a:gd name="connsiteY18" fmla="*/ 171069 h 561975"/>
                    <a:gd name="connsiteX19" fmla="*/ 207074 w 323850"/>
                    <a:gd name="connsiteY19" fmla="*/ 171069 h 561975"/>
                    <a:gd name="connsiteX20" fmla="*/ 207074 w 323850"/>
                    <a:gd name="connsiteY20" fmla="*/ 164401 h 561975"/>
                    <a:gd name="connsiteX21" fmla="*/ 196120 w 323850"/>
                    <a:gd name="connsiteY21" fmla="*/ 111062 h 561975"/>
                    <a:gd name="connsiteX22" fmla="*/ 164211 w 323850"/>
                    <a:gd name="connsiteY22" fmla="*/ 92964 h 561975"/>
                    <a:gd name="connsiteX23" fmla="*/ 135636 w 323850"/>
                    <a:gd name="connsiteY23" fmla="*/ 105727 h 561975"/>
                    <a:gd name="connsiteX24" fmla="*/ 124778 w 323850"/>
                    <a:gd name="connsiteY24" fmla="*/ 139351 h 561975"/>
                    <a:gd name="connsiteX25" fmla="*/ 186214 w 323850"/>
                    <a:gd name="connsiteY25" fmla="*/ 211931 h 561975"/>
                    <a:gd name="connsiteX26" fmla="*/ 203264 w 323850"/>
                    <a:gd name="connsiteY26" fmla="*/ 223075 h 561975"/>
                    <a:gd name="connsiteX27" fmla="*/ 216884 w 323850"/>
                    <a:gd name="connsiteY27" fmla="*/ 231838 h 561975"/>
                    <a:gd name="connsiteX28" fmla="*/ 301276 w 323850"/>
                    <a:gd name="connsiteY28" fmla="*/ 302324 h 561975"/>
                    <a:gd name="connsiteX29" fmla="*/ 318897 w 323850"/>
                    <a:gd name="connsiteY29" fmla="*/ 344329 h 561975"/>
                    <a:gd name="connsiteX30" fmla="*/ 324993 w 323850"/>
                    <a:gd name="connsiteY30" fmla="*/ 395478 h 561975"/>
                    <a:gd name="connsiteX31" fmla="*/ 283178 w 323850"/>
                    <a:gd name="connsiteY31" fmla="*/ 519684 h 561975"/>
                    <a:gd name="connsiteX32" fmla="*/ 163544 w 323850"/>
                    <a:gd name="connsiteY32" fmla="*/ 563309 h 561975"/>
                    <a:gd name="connsiteX33" fmla="*/ 40958 w 323850"/>
                    <a:gd name="connsiteY33" fmla="*/ 521589 h 561975"/>
                    <a:gd name="connsiteX34" fmla="*/ 0 w 323850"/>
                    <a:gd name="connsiteY34" fmla="*/ 397574 h 561975"/>
                    <a:gd name="connsiteX35" fmla="*/ 191 w 323850"/>
                    <a:gd name="connsiteY35" fmla="*/ 386620 h 561975"/>
                    <a:gd name="connsiteX36" fmla="*/ 1334 w 323850"/>
                    <a:gd name="connsiteY36" fmla="*/ 367951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23850" h="561975">
                      <a:moveTo>
                        <a:pt x="1334" y="367951"/>
                      </a:moveTo>
                      <a:lnTo>
                        <a:pt x="116396" y="367951"/>
                      </a:lnTo>
                      <a:lnTo>
                        <a:pt x="116396" y="383667"/>
                      </a:lnTo>
                      <a:cubicBezTo>
                        <a:pt x="116396" y="413195"/>
                        <a:pt x="119920" y="434054"/>
                        <a:pt x="126873" y="446151"/>
                      </a:cubicBezTo>
                      <a:cubicBezTo>
                        <a:pt x="133826" y="458248"/>
                        <a:pt x="145542" y="464249"/>
                        <a:pt x="162116" y="464249"/>
                      </a:cubicBezTo>
                      <a:cubicBezTo>
                        <a:pt x="175355" y="464249"/>
                        <a:pt x="185833" y="459676"/>
                        <a:pt x="193548" y="450437"/>
                      </a:cubicBezTo>
                      <a:cubicBezTo>
                        <a:pt x="201263" y="441293"/>
                        <a:pt x="205073" y="428720"/>
                        <a:pt x="205073" y="412909"/>
                      </a:cubicBezTo>
                      <a:cubicBezTo>
                        <a:pt x="205073" y="386905"/>
                        <a:pt x="186309" y="361855"/>
                        <a:pt x="148876" y="337947"/>
                      </a:cubicBezTo>
                      <a:cubicBezTo>
                        <a:pt x="142780" y="333756"/>
                        <a:pt x="138208" y="330613"/>
                        <a:pt x="134969" y="328517"/>
                      </a:cubicBezTo>
                      <a:cubicBezTo>
                        <a:pt x="133826" y="327850"/>
                        <a:pt x="131826" y="326517"/>
                        <a:pt x="129064" y="324707"/>
                      </a:cubicBezTo>
                      <a:cubicBezTo>
                        <a:pt x="78581" y="290798"/>
                        <a:pt x="47244" y="265176"/>
                        <a:pt x="34862" y="247936"/>
                      </a:cubicBezTo>
                      <a:cubicBezTo>
                        <a:pt x="26003" y="234887"/>
                        <a:pt x="19241" y="220218"/>
                        <a:pt x="14669" y="204025"/>
                      </a:cubicBezTo>
                      <a:cubicBezTo>
                        <a:pt x="10001" y="187738"/>
                        <a:pt x="7716" y="169926"/>
                        <a:pt x="7716" y="150686"/>
                      </a:cubicBezTo>
                      <a:cubicBezTo>
                        <a:pt x="7716" y="103727"/>
                        <a:pt x="21336" y="66866"/>
                        <a:pt x="48483" y="40100"/>
                      </a:cubicBezTo>
                      <a:cubicBezTo>
                        <a:pt x="75724" y="13335"/>
                        <a:pt x="113157" y="0"/>
                        <a:pt x="160782" y="0"/>
                      </a:cubicBezTo>
                      <a:cubicBezTo>
                        <a:pt x="212598" y="0"/>
                        <a:pt x="252222" y="13145"/>
                        <a:pt x="279559" y="39433"/>
                      </a:cubicBezTo>
                      <a:cubicBezTo>
                        <a:pt x="306896" y="65723"/>
                        <a:pt x="320516" y="103727"/>
                        <a:pt x="320516" y="153543"/>
                      </a:cubicBezTo>
                      <a:cubicBezTo>
                        <a:pt x="320516" y="155639"/>
                        <a:pt x="320421" y="158591"/>
                        <a:pt x="320135" y="162306"/>
                      </a:cubicBezTo>
                      <a:cubicBezTo>
                        <a:pt x="319945" y="166021"/>
                        <a:pt x="319754" y="168974"/>
                        <a:pt x="319754" y="171069"/>
                      </a:cubicBezTo>
                      <a:lnTo>
                        <a:pt x="207074" y="171069"/>
                      </a:lnTo>
                      <a:lnTo>
                        <a:pt x="207074" y="164401"/>
                      </a:lnTo>
                      <a:cubicBezTo>
                        <a:pt x="207074" y="140875"/>
                        <a:pt x="203454" y="123158"/>
                        <a:pt x="196120" y="111062"/>
                      </a:cubicBezTo>
                      <a:cubicBezTo>
                        <a:pt x="188786" y="98965"/>
                        <a:pt x="178118" y="92964"/>
                        <a:pt x="164211" y="92964"/>
                      </a:cubicBezTo>
                      <a:cubicBezTo>
                        <a:pt x="152305" y="92964"/>
                        <a:pt x="142780" y="97250"/>
                        <a:pt x="135636" y="105727"/>
                      </a:cubicBezTo>
                      <a:cubicBezTo>
                        <a:pt x="128397" y="114205"/>
                        <a:pt x="124778" y="125444"/>
                        <a:pt x="124778" y="139351"/>
                      </a:cubicBezTo>
                      <a:cubicBezTo>
                        <a:pt x="124778" y="162116"/>
                        <a:pt x="145256" y="186309"/>
                        <a:pt x="186214" y="211931"/>
                      </a:cubicBezTo>
                      <a:cubicBezTo>
                        <a:pt x="193643" y="216789"/>
                        <a:pt x="199358" y="220504"/>
                        <a:pt x="203264" y="223075"/>
                      </a:cubicBezTo>
                      <a:cubicBezTo>
                        <a:pt x="206502" y="224980"/>
                        <a:pt x="211074" y="227838"/>
                        <a:pt x="216884" y="231838"/>
                      </a:cubicBezTo>
                      <a:cubicBezTo>
                        <a:pt x="260795" y="259747"/>
                        <a:pt x="288989" y="283274"/>
                        <a:pt x="301276" y="302324"/>
                      </a:cubicBezTo>
                      <a:cubicBezTo>
                        <a:pt x="308991" y="314611"/>
                        <a:pt x="314801" y="328708"/>
                        <a:pt x="318897" y="344329"/>
                      </a:cubicBezTo>
                      <a:cubicBezTo>
                        <a:pt x="322993" y="360045"/>
                        <a:pt x="324993" y="377095"/>
                        <a:pt x="324993" y="395478"/>
                      </a:cubicBezTo>
                      <a:cubicBezTo>
                        <a:pt x="324993" y="449199"/>
                        <a:pt x="311087" y="490633"/>
                        <a:pt x="283178" y="519684"/>
                      </a:cubicBezTo>
                      <a:cubicBezTo>
                        <a:pt x="255270" y="548735"/>
                        <a:pt x="215360" y="563309"/>
                        <a:pt x="163544" y="563309"/>
                      </a:cubicBezTo>
                      <a:cubicBezTo>
                        <a:pt x="109157" y="563309"/>
                        <a:pt x="68294" y="549402"/>
                        <a:pt x="40958" y="521589"/>
                      </a:cubicBezTo>
                      <a:cubicBezTo>
                        <a:pt x="13621" y="493776"/>
                        <a:pt x="0" y="452438"/>
                        <a:pt x="0" y="397574"/>
                      </a:cubicBezTo>
                      <a:cubicBezTo>
                        <a:pt x="0" y="394049"/>
                        <a:pt x="95" y="390430"/>
                        <a:pt x="191" y="386620"/>
                      </a:cubicBezTo>
                      <a:cubicBezTo>
                        <a:pt x="191" y="382429"/>
                        <a:pt x="572" y="376333"/>
                        <a:pt x="1334" y="367951"/>
                      </a:cubicBezTo>
                      <a:close/>
                    </a:path>
                  </a:pathLst>
                </a:custGeom>
                <a:solidFill>
                  <a:srgbClr val="FFFFFF"/>
                </a:solidFill>
                <a:ln w="9525" cap="flat">
                  <a:noFill/>
                  <a:prstDash val="solid"/>
                  <a:miter/>
                </a:ln>
              </p:spPr>
              <p:txBody>
                <a:bodyPr rtlCol="0" anchor="ctr"/>
                <a:lstStyle/>
                <a:p>
                  <a:endParaRPr lang="zh-TW" altLang="en-US"/>
                </a:p>
              </p:txBody>
            </p:sp>
          </p:grpSp>
          <p:grpSp>
            <p:nvGrpSpPr>
              <p:cNvPr id="160" name="群組 159">
                <a:extLst>
                  <a:ext uri="{FF2B5EF4-FFF2-40B4-BE49-F238E27FC236}">
                    <a16:creationId xmlns:a16="http://schemas.microsoft.com/office/drawing/2014/main" id="{BAAF4027-F54A-4A48-B9BA-0BC6EA0857A7}"/>
                  </a:ext>
                </a:extLst>
              </p:cNvPr>
              <p:cNvGrpSpPr/>
              <p:nvPr/>
            </p:nvGrpSpPr>
            <p:grpSpPr>
              <a:xfrm>
                <a:off x="1347146" y="2777719"/>
                <a:ext cx="4244149" cy="566907"/>
                <a:chOff x="1353910" y="2788702"/>
                <a:chExt cx="4244149" cy="629317"/>
              </a:xfrm>
              <a:gradFill>
                <a:gsLst>
                  <a:gs pos="33000">
                    <a:srgbClr val="0075A8">
                      <a:alpha val="0"/>
                    </a:srgbClr>
                  </a:gs>
                  <a:gs pos="93000">
                    <a:srgbClr val="00FFFF">
                      <a:alpha val="40000"/>
                    </a:srgbClr>
                  </a:gs>
                </a:gsLst>
                <a:lin ang="5400000" scaled="0"/>
              </a:gradFill>
              <a:effectLst/>
            </p:grpSpPr>
            <p:sp>
              <p:nvSpPr>
                <p:cNvPr id="161" name="手繪多邊形: 圖案 160">
                  <a:extLst>
                    <a:ext uri="{FF2B5EF4-FFF2-40B4-BE49-F238E27FC236}">
                      <a16:creationId xmlns:a16="http://schemas.microsoft.com/office/drawing/2014/main" id="{8A44304F-9C63-42DA-8790-92F99F52A801}"/>
                    </a:ext>
                  </a:extLst>
                </p:cNvPr>
                <p:cNvSpPr/>
                <p:nvPr/>
              </p:nvSpPr>
              <p:spPr>
                <a:xfrm>
                  <a:off x="1353910" y="2924338"/>
                  <a:ext cx="295275" cy="419100"/>
                </a:xfrm>
                <a:custGeom>
                  <a:avLst/>
                  <a:gdLst>
                    <a:gd name="connsiteX0" fmla="*/ 0 w 295275"/>
                    <a:gd name="connsiteY0" fmla="*/ 212788 h 419100"/>
                    <a:gd name="connsiteX1" fmla="*/ 33814 w 295275"/>
                    <a:gd name="connsiteY1" fmla="*/ 47434 h 419100"/>
                    <a:gd name="connsiteX2" fmla="*/ 149924 w 295275"/>
                    <a:gd name="connsiteY2" fmla="*/ 0 h 419100"/>
                    <a:gd name="connsiteX3" fmla="*/ 266033 w 295275"/>
                    <a:gd name="connsiteY3" fmla="*/ 47054 h 419100"/>
                    <a:gd name="connsiteX4" fmla="*/ 299847 w 295275"/>
                    <a:gd name="connsiteY4" fmla="*/ 212788 h 419100"/>
                    <a:gd name="connsiteX5" fmla="*/ 266033 w 295275"/>
                    <a:gd name="connsiteY5" fmla="*/ 377952 h 419100"/>
                    <a:gd name="connsiteX6" fmla="*/ 149924 w 295275"/>
                    <a:gd name="connsiteY6" fmla="*/ 425196 h 419100"/>
                    <a:gd name="connsiteX7" fmla="*/ 33623 w 295275"/>
                    <a:gd name="connsiteY7" fmla="*/ 378238 h 419100"/>
                    <a:gd name="connsiteX8" fmla="*/ 0 w 295275"/>
                    <a:gd name="connsiteY8" fmla="*/ 212788 h 419100"/>
                    <a:gd name="connsiteX9" fmla="*/ 114395 w 295275"/>
                    <a:gd name="connsiteY9" fmla="*/ 212788 h 419100"/>
                    <a:gd name="connsiteX10" fmla="*/ 121920 w 295275"/>
                    <a:gd name="connsiteY10" fmla="*/ 319373 h 419100"/>
                    <a:gd name="connsiteX11" fmla="*/ 150019 w 295275"/>
                    <a:gd name="connsiteY11" fmla="*/ 340805 h 419100"/>
                    <a:gd name="connsiteX12" fmla="*/ 178118 w 295275"/>
                    <a:gd name="connsiteY12" fmla="*/ 320230 h 419100"/>
                    <a:gd name="connsiteX13" fmla="*/ 185642 w 295275"/>
                    <a:gd name="connsiteY13" fmla="*/ 212788 h 419100"/>
                    <a:gd name="connsiteX14" fmla="*/ 178118 w 295275"/>
                    <a:gd name="connsiteY14" fmla="*/ 105156 h 419100"/>
                    <a:gd name="connsiteX15" fmla="*/ 150019 w 295275"/>
                    <a:gd name="connsiteY15" fmla="*/ 84392 h 419100"/>
                    <a:gd name="connsiteX16" fmla="*/ 121920 w 295275"/>
                    <a:gd name="connsiteY16" fmla="*/ 106013 h 419100"/>
                    <a:gd name="connsiteX17" fmla="*/ 114395 w 295275"/>
                    <a:gd name="connsiteY17" fmla="*/ 212788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5275" h="419100">
                      <a:moveTo>
                        <a:pt x="0" y="212788"/>
                      </a:moveTo>
                      <a:cubicBezTo>
                        <a:pt x="0" y="134207"/>
                        <a:pt x="11239" y="79058"/>
                        <a:pt x="33814" y="47434"/>
                      </a:cubicBezTo>
                      <a:cubicBezTo>
                        <a:pt x="56388" y="15811"/>
                        <a:pt x="95059" y="0"/>
                        <a:pt x="149924" y="0"/>
                      </a:cubicBezTo>
                      <a:cubicBezTo>
                        <a:pt x="204788" y="0"/>
                        <a:pt x="243554" y="15716"/>
                        <a:pt x="266033" y="47054"/>
                      </a:cubicBezTo>
                      <a:cubicBezTo>
                        <a:pt x="288608" y="78486"/>
                        <a:pt x="299847" y="133636"/>
                        <a:pt x="299847" y="212788"/>
                      </a:cubicBezTo>
                      <a:cubicBezTo>
                        <a:pt x="299847" y="291370"/>
                        <a:pt x="288608" y="346424"/>
                        <a:pt x="266033" y="377952"/>
                      </a:cubicBezTo>
                      <a:cubicBezTo>
                        <a:pt x="243459" y="409480"/>
                        <a:pt x="204788" y="425196"/>
                        <a:pt x="149924" y="425196"/>
                      </a:cubicBezTo>
                      <a:cubicBezTo>
                        <a:pt x="94774" y="425196"/>
                        <a:pt x="56007" y="409575"/>
                        <a:pt x="33623" y="378238"/>
                      </a:cubicBezTo>
                      <a:cubicBezTo>
                        <a:pt x="11239" y="347091"/>
                        <a:pt x="0" y="291846"/>
                        <a:pt x="0" y="212788"/>
                      </a:cubicBezTo>
                      <a:close/>
                      <a:moveTo>
                        <a:pt x="114395" y="212788"/>
                      </a:moveTo>
                      <a:cubicBezTo>
                        <a:pt x="114395" y="269558"/>
                        <a:pt x="116872" y="305086"/>
                        <a:pt x="121920" y="319373"/>
                      </a:cubicBezTo>
                      <a:cubicBezTo>
                        <a:pt x="126873" y="333661"/>
                        <a:pt x="136303" y="340805"/>
                        <a:pt x="150019" y="340805"/>
                      </a:cubicBezTo>
                      <a:cubicBezTo>
                        <a:pt x="163735" y="340805"/>
                        <a:pt x="173069" y="333946"/>
                        <a:pt x="178118" y="320230"/>
                      </a:cubicBezTo>
                      <a:cubicBezTo>
                        <a:pt x="183071" y="306514"/>
                        <a:pt x="185642" y="270700"/>
                        <a:pt x="185642" y="212788"/>
                      </a:cubicBezTo>
                      <a:cubicBezTo>
                        <a:pt x="185642" y="154876"/>
                        <a:pt x="183166" y="119063"/>
                        <a:pt x="178118" y="105156"/>
                      </a:cubicBezTo>
                      <a:cubicBezTo>
                        <a:pt x="173069" y="91345"/>
                        <a:pt x="163735" y="84392"/>
                        <a:pt x="150019" y="84392"/>
                      </a:cubicBezTo>
                      <a:cubicBezTo>
                        <a:pt x="136303" y="84392"/>
                        <a:pt x="126968" y="91630"/>
                        <a:pt x="121920" y="106013"/>
                      </a:cubicBezTo>
                      <a:cubicBezTo>
                        <a:pt x="116872" y="120491"/>
                        <a:pt x="114395" y="156115"/>
                        <a:pt x="114395" y="212788"/>
                      </a:cubicBezTo>
                      <a:close/>
                    </a:path>
                  </a:pathLst>
                </a:custGeom>
                <a:grpFill/>
                <a:ln w="9525" cap="flat">
                  <a:noFill/>
                  <a:prstDash val="solid"/>
                  <a:miter/>
                </a:ln>
              </p:spPr>
              <p:txBody>
                <a:bodyPr rtlCol="0" anchor="ctr"/>
                <a:lstStyle/>
                <a:p>
                  <a:endParaRPr lang="zh-TW" altLang="en-US"/>
                </a:p>
              </p:txBody>
            </p:sp>
            <p:sp>
              <p:nvSpPr>
                <p:cNvPr id="162" name="手繪多邊形: 圖案 161">
                  <a:extLst>
                    <a:ext uri="{FF2B5EF4-FFF2-40B4-BE49-F238E27FC236}">
                      <a16:creationId xmlns:a16="http://schemas.microsoft.com/office/drawing/2014/main" id="{10CA19CB-1F6E-4F56-B27E-746EEB867120}"/>
                    </a:ext>
                  </a:extLst>
                </p:cNvPr>
                <p:cNvSpPr/>
                <p:nvPr/>
              </p:nvSpPr>
              <p:spPr>
                <a:xfrm>
                  <a:off x="1702620" y="2927195"/>
                  <a:ext cx="285750" cy="409575"/>
                </a:xfrm>
                <a:custGeom>
                  <a:avLst/>
                  <a:gdLst>
                    <a:gd name="connsiteX0" fmla="*/ 0 w 285750"/>
                    <a:gd name="connsiteY0" fmla="*/ 411575 h 409575"/>
                    <a:gd name="connsiteX1" fmla="*/ 0 w 285750"/>
                    <a:gd name="connsiteY1" fmla="*/ 8001 h 409575"/>
                    <a:gd name="connsiteX2" fmla="*/ 105727 w 285750"/>
                    <a:gd name="connsiteY2" fmla="*/ 8001 h 409575"/>
                    <a:gd name="connsiteX3" fmla="*/ 105727 w 285750"/>
                    <a:gd name="connsiteY3" fmla="*/ 55817 h 409575"/>
                    <a:gd name="connsiteX4" fmla="*/ 147923 w 285750"/>
                    <a:gd name="connsiteY4" fmla="*/ 13621 h 409575"/>
                    <a:gd name="connsiteX5" fmla="*/ 203359 w 285750"/>
                    <a:gd name="connsiteY5" fmla="*/ 0 h 409575"/>
                    <a:gd name="connsiteX6" fmla="*/ 271748 w 285750"/>
                    <a:gd name="connsiteY6" fmla="*/ 31242 h 409575"/>
                    <a:gd name="connsiteX7" fmla="*/ 293370 w 285750"/>
                    <a:gd name="connsiteY7" fmla="*/ 130111 h 409575"/>
                    <a:gd name="connsiteX8" fmla="*/ 293370 w 285750"/>
                    <a:gd name="connsiteY8" fmla="*/ 411575 h 409575"/>
                    <a:gd name="connsiteX9" fmla="*/ 181451 w 285750"/>
                    <a:gd name="connsiteY9" fmla="*/ 411575 h 409575"/>
                    <a:gd name="connsiteX10" fmla="*/ 181451 w 285750"/>
                    <a:gd name="connsiteY10" fmla="*/ 162211 h 409575"/>
                    <a:gd name="connsiteX11" fmla="*/ 175165 w 285750"/>
                    <a:gd name="connsiteY11" fmla="*/ 101822 h 409575"/>
                    <a:gd name="connsiteX12" fmla="*/ 152876 w 285750"/>
                    <a:gd name="connsiteY12" fmla="*/ 89916 h 409575"/>
                    <a:gd name="connsiteX13" fmla="*/ 123444 w 285750"/>
                    <a:gd name="connsiteY13" fmla="*/ 108204 h 409575"/>
                    <a:gd name="connsiteX14" fmla="*/ 112776 w 285750"/>
                    <a:gd name="connsiteY14" fmla="*/ 159258 h 409575"/>
                    <a:gd name="connsiteX15" fmla="*/ 112776 w 285750"/>
                    <a:gd name="connsiteY15" fmla="*/ 411480 h 409575"/>
                    <a:gd name="connsiteX16" fmla="*/ 0 w 285750"/>
                    <a:gd name="connsiteY16" fmla="*/ 41148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5750" h="409575">
                      <a:moveTo>
                        <a:pt x="0" y="411575"/>
                      </a:moveTo>
                      <a:lnTo>
                        <a:pt x="0" y="8001"/>
                      </a:lnTo>
                      <a:lnTo>
                        <a:pt x="105727" y="8001"/>
                      </a:lnTo>
                      <a:lnTo>
                        <a:pt x="105727" y="55817"/>
                      </a:lnTo>
                      <a:cubicBezTo>
                        <a:pt x="118015" y="36767"/>
                        <a:pt x="132112" y="22669"/>
                        <a:pt x="147923" y="13621"/>
                      </a:cubicBezTo>
                      <a:cubicBezTo>
                        <a:pt x="163735" y="4572"/>
                        <a:pt x="182213" y="0"/>
                        <a:pt x="203359" y="0"/>
                      </a:cubicBezTo>
                      <a:cubicBezTo>
                        <a:pt x="234505" y="0"/>
                        <a:pt x="257270" y="10382"/>
                        <a:pt x="271748" y="31242"/>
                      </a:cubicBezTo>
                      <a:cubicBezTo>
                        <a:pt x="286131" y="52102"/>
                        <a:pt x="293370" y="85058"/>
                        <a:pt x="293370" y="130111"/>
                      </a:cubicBezTo>
                      <a:lnTo>
                        <a:pt x="293370" y="411575"/>
                      </a:lnTo>
                      <a:lnTo>
                        <a:pt x="181451" y="411575"/>
                      </a:lnTo>
                      <a:lnTo>
                        <a:pt x="181451" y="162211"/>
                      </a:lnTo>
                      <a:cubicBezTo>
                        <a:pt x="181451" y="129921"/>
                        <a:pt x="179356" y="109728"/>
                        <a:pt x="175165" y="101822"/>
                      </a:cubicBezTo>
                      <a:cubicBezTo>
                        <a:pt x="170974" y="93917"/>
                        <a:pt x="163544" y="89916"/>
                        <a:pt x="152876" y="89916"/>
                      </a:cubicBezTo>
                      <a:cubicBezTo>
                        <a:pt x="140303" y="89916"/>
                        <a:pt x="130493" y="96012"/>
                        <a:pt x="123444" y="108204"/>
                      </a:cubicBezTo>
                      <a:cubicBezTo>
                        <a:pt x="116300" y="120396"/>
                        <a:pt x="112776" y="137446"/>
                        <a:pt x="112776" y="159258"/>
                      </a:cubicBezTo>
                      <a:lnTo>
                        <a:pt x="112776" y="411480"/>
                      </a:lnTo>
                      <a:lnTo>
                        <a:pt x="0" y="411480"/>
                      </a:lnTo>
                      <a:close/>
                    </a:path>
                  </a:pathLst>
                </a:custGeom>
                <a:grpFill/>
                <a:ln w="9525" cap="flat">
                  <a:noFill/>
                  <a:prstDash val="solid"/>
                  <a:miter/>
                </a:ln>
              </p:spPr>
              <p:txBody>
                <a:bodyPr rtlCol="0" anchor="ctr"/>
                <a:lstStyle/>
                <a:p>
                  <a:endParaRPr lang="zh-TW" altLang="en-US"/>
                </a:p>
              </p:txBody>
            </p:sp>
            <p:sp>
              <p:nvSpPr>
                <p:cNvPr id="163" name="手繪多邊形: 圖案 162">
                  <a:extLst>
                    <a:ext uri="{FF2B5EF4-FFF2-40B4-BE49-F238E27FC236}">
                      <a16:creationId xmlns:a16="http://schemas.microsoft.com/office/drawing/2014/main" id="{13F89F3C-081F-4D42-94E0-B292D3B3CC5D}"/>
                    </a:ext>
                  </a:extLst>
                </p:cNvPr>
                <p:cNvSpPr/>
                <p:nvPr/>
              </p:nvSpPr>
              <p:spPr>
                <a:xfrm>
                  <a:off x="2211065" y="2923576"/>
                  <a:ext cx="323850" cy="419100"/>
                </a:xfrm>
                <a:custGeom>
                  <a:avLst/>
                  <a:gdLst>
                    <a:gd name="connsiteX0" fmla="*/ 211074 w 323850"/>
                    <a:gd name="connsiteY0" fmla="*/ 415195 h 419100"/>
                    <a:gd name="connsiteX1" fmla="*/ 204406 w 323850"/>
                    <a:gd name="connsiteY1" fmla="*/ 378238 h 419100"/>
                    <a:gd name="connsiteX2" fmla="*/ 157829 w 323850"/>
                    <a:gd name="connsiteY2" fmla="*/ 411861 h 419100"/>
                    <a:gd name="connsiteX3" fmla="*/ 102870 w 323850"/>
                    <a:gd name="connsiteY3" fmla="*/ 423196 h 419100"/>
                    <a:gd name="connsiteX4" fmla="*/ 27718 w 323850"/>
                    <a:gd name="connsiteY4" fmla="*/ 392525 h 419100"/>
                    <a:gd name="connsiteX5" fmla="*/ 0 w 323850"/>
                    <a:gd name="connsiteY5" fmla="*/ 309467 h 419100"/>
                    <a:gd name="connsiteX6" fmla="*/ 23527 w 323850"/>
                    <a:gd name="connsiteY6" fmla="*/ 234125 h 419100"/>
                    <a:gd name="connsiteX7" fmla="*/ 100775 w 323850"/>
                    <a:gd name="connsiteY7" fmla="*/ 182880 h 419100"/>
                    <a:gd name="connsiteX8" fmla="*/ 135636 w 323850"/>
                    <a:gd name="connsiteY8" fmla="*/ 170021 h 419100"/>
                    <a:gd name="connsiteX9" fmla="*/ 198787 w 323850"/>
                    <a:gd name="connsiteY9" fmla="*/ 118015 h 419100"/>
                    <a:gd name="connsiteX10" fmla="*/ 189738 w 323850"/>
                    <a:gd name="connsiteY10" fmla="*/ 90964 h 419100"/>
                    <a:gd name="connsiteX11" fmla="*/ 163544 w 323850"/>
                    <a:gd name="connsiteY11" fmla="*/ 81725 h 419100"/>
                    <a:gd name="connsiteX12" fmla="*/ 133064 w 323850"/>
                    <a:gd name="connsiteY12" fmla="*/ 94107 h 419100"/>
                    <a:gd name="connsiteX13" fmla="*/ 123158 w 323850"/>
                    <a:gd name="connsiteY13" fmla="*/ 132302 h 419100"/>
                    <a:gd name="connsiteX14" fmla="*/ 123158 w 323850"/>
                    <a:gd name="connsiteY14" fmla="*/ 135064 h 419100"/>
                    <a:gd name="connsiteX15" fmla="*/ 10097 w 323850"/>
                    <a:gd name="connsiteY15" fmla="*/ 135064 h 419100"/>
                    <a:gd name="connsiteX16" fmla="*/ 48101 w 323850"/>
                    <a:gd name="connsiteY16" fmla="*/ 33338 h 419100"/>
                    <a:gd name="connsiteX17" fmla="*/ 163544 w 323850"/>
                    <a:gd name="connsiteY17" fmla="*/ 0 h 419100"/>
                    <a:gd name="connsiteX18" fmla="*/ 225838 w 323850"/>
                    <a:gd name="connsiteY18" fmla="*/ 6477 h 419100"/>
                    <a:gd name="connsiteX19" fmla="*/ 271748 w 323850"/>
                    <a:gd name="connsiteY19" fmla="*/ 25146 h 419100"/>
                    <a:gd name="connsiteX20" fmla="*/ 305086 w 323850"/>
                    <a:gd name="connsiteY20" fmla="*/ 63817 h 419100"/>
                    <a:gd name="connsiteX21" fmla="*/ 314706 w 323850"/>
                    <a:gd name="connsiteY21" fmla="*/ 146495 h 419100"/>
                    <a:gd name="connsiteX22" fmla="*/ 314706 w 323850"/>
                    <a:gd name="connsiteY22" fmla="*/ 158687 h 419100"/>
                    <a:gd name="connsiteX23" fmla="*/ 314706 w 323850"/>
                    <a:gd name="connsiteY23" fmla="*/ 302038 h 419100"/>
                    <a:gd name="connsiteX24" fmla="*/ 318040 w 323850"/>
                    <a:gd name="connsiteY24" fmla="*/ 374428 h 419100"/>
                    <a:gd name="connsiteX25" fmla="*/ 328994 w 323850"/>
                    <a:gd name="connsiteY25" fmla="*/ 415100 h 419100"/>
                    <a:gd name="connsiteX26" fmla="*/ 211074 w 323850"/>
                    <a:gd name="connsiteY26" fmla="*/ 415100 h 419100"/>
                    <a:gd name="connsiteX27" fmla="*/ 196787 w 323850"/>
                    <a:gd name="connsiteY27" fmla="*/ 220885 h 419100"/>
                    <a:gd name="connsiteX28" fmla="*/ 133160 w 323850"/>
                    <a:gd name="connsiteY28" fmla="*/ 251270 h 419100"/>
                    <a:gd name="connsiteX29" fmla="*/ 113062 w 323850"/>
                    <a:gd name="connsiteY29" fmla="*/ 296609 h 419100"/>
                    <a:gd name="connsiteX30" fmla="*/ 122968 w 323850"/>
                    <a:gd name="connsiteY30" fmla="*/ 327279 h 419100"/>
                    <a:gd name="connsiteX31" fmla="*/ 149638 w 323850"/>
                    <a:gd name="connsiteY31" fmla="*/ 338804 h 419100"/>
                    <a:gd name="connsiteX32" fmla="*/ 185547 w 323850"/>
                    <a:gd name="connsiteY32" fmla="*/ 322040 h 419100"/>
                    <a:gd name="connsiteX33" fmla="*/ 196691 w 323850"/>
                    <a:gd name="connsiteY33" fmla="*/ 265843 h 419100"/>
                    <a:gd name="connsiteX34" fmla="*/ 196691 w 323850"/>
                    <a:gd name="connsiteY34" fmla="*/ 220885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3850" h="419100">
                      <a:moveTo>
                        <a:pt x="211074" y="415195"/>
                      </a:moveTo>
                      <a:lnTo>
                        <a:pt x="204406" y="378238"/>
                      </a:lnTo>
                      <a:cubicBezTo>
                        <a:pt x="190214" y="393097"/>
                        <a:pt x="174689" y="404336"/>
                        <a:pt x="157829" y="411861"/>
                      </a:cubicBezTo>
                      <a:cubicBezTo>
                        <a:pt x="140970" y="419386"/>
                        <a:pt x="122682" y="423196"/>
                        <a:pt x="102870" y="423196"/>
                      </a:cubicBezTo>
                      <a:cubicBezTo>
                        <a:pt x="71247" y="423196"/>
                        <a:pt x="46196" y="413004"/>
                        <a:pt x="27718" y="392525"/>
                      </a:cubicBezTo>
                      <a:cubicBezTo>
                        <a:pt x="9239" y="372046"/>
                        <a:pt x="0" y="344424"/>
                        <a:pt x="0" y="309467"/>
                      </a:cubicBezTo>
                      <a:cubicBezTo>
                        <a:pt x="0" y="278987"/>
                        <a:pt x="7810" y="253937"/>
                        <a:pt x="23527" y="234125"/>
                      </a:cubicBezTo>
                      <a:cubicBezTo>
                        <a:pt x="39243" y="214408"/>
                        <a:pt x="64960" y="197263"/>
                        <a:pt x="100775" y="182880"/>
                      </a:cubicBezTo>
                      <a:cubicBezTo>
                        <a:pt x="109347" y="179642"/>
                        <a:pt x="120968" y="175355"/>
                        <a:pt x="135636" y="170021"/>
                      </a:cubicBezTo>
                      <a:cubicBezTo>
                        <a:pt x="177737" y="154686"/>
                        <a:pt x="198787" y="137350"/>
                        <a:pt x="198787" y="118015"/>
                      </a:cubicBezTo>
                      <a:cubicBezTo>
                        <a:pt x="198787" y="106108"/>
                        <a:pt x="195739" y="97155"/>
                        <a:pt x="189738" y="90964"/>
                      </a:cubicBezTo>
                      <a:cubicBezTo>
                        <a:pt x="183642" y="84772"/>
                        <a:pt x="174974" y="81725"/>
                        <a:pt x="163544" y="81725"/>
                      </a:cubicBezTo>
                      <a:cubicBezTo>
                        <a:pt x="149828" y="81725"/>
                        <a:pt x="139637" y="85820"/>
                        <a:pt x="133064" y="94107"/>
                      </a:cubicBezTo>
                      <a:cubicBezTo>
                        <a:pt x="126397" y="102394"/>
                        <a:pt x="123158" y="115062"/>
                        <a:pt x="123158" y="132302"/>
                      </a:cubicBezTo>
                      <a:lnTo>
                        <a:pt x="123158" y="135064"/>
                      </a:lnTo>
                      <a:lnTo>
                        <a:pt x="10097" y="135064"/>
                      </a:lnTo>
                      <a:cubicBezTo>
                        <a:pt x="10097" y="89535"/>
                        <a:pt x="22765" y="55626"/>
                        <a:pt x="48101" y="33338"/>
                      </a:cubicBezTo>
                      <a:cubicBezTo>
                        <a:pt x="73438" y="11144"/>
                        <a:pt x="111919" y="0"/>
                        <a:pt x="163544" y="0"/>
                      </a:cubicBezTo>
                      <a:cubicBezTo>
                        <a:pt x="186785" y="0"/>
                        <a:pt x="207550" y="2191"/>
                        <a:pt x="225838" y="6477"/>
                      </a:cubicBezTo>
                      <a:cubicBezTo>
                        <a:pt x="244126" y="10763"/>
                        <a:pt x="259366" y="16954"/>
                        <a:pt x="271748" y="25146"/>
                      </a:cubicBezTo>
                      <a:cubicBezTo>
                        <a:pt x="287560" y="35814"/>
                        <a:pt x="298704" y="48768"/>
                        <a:pt x="305086" y="63817"/>
                      </a:cubicBezTo>
                      <a:cubicBezTo>
                        <a:pt x="311468" y="78962"/>
                        <a:pt x="314706" y="106489"/>
                        <a:pt x="314706" y="146495"/>
                      </a:cubicBezTo>
                      <a:lnTo>
                        <a:pt x="314706" y="158687"/>
                      </a:lnTo>
                      <a:lnTo>
                        <a:pt x="314706" y="302038"/>
                      </a:lnTo>
                      <a:cubicBezTo>
                        <a:pt x="314706" y="333661"/>
                        <a:pt x="315849" y="357759"/>
                        <a:pt x="318040" y="374428"/>
                      </a:cubicBezTo>
                      <a:cubicBezTo>
                        <a:pt x="320231" y="391096"/>
                        <a:pt x="323945" y="404622"/>
                        <a:pt x="328994" y="415100"/>
                      </a:cubicBezTo>
                      <a:lnTo>
                        <a:pt x="211074" y="415100"/>
                      </a:lnTo>
                      <a:close/>
                      <a:moveTo>
                        <a:pt x="196787" y="220885"/>
                      </a:moveTo>
                      <a:cubicBezTo>
                        <a:pt x="167735" y="228981"/>
                        <a:pt x="146495" y="239173"/>
                        <a:pt x="133160" y="251270"/>
                      </a:cubicBezTo>
                      <a:cubicBezTo>
                        <a:pt x="119825" y="263366"/>
                        <a:pt x="113062" y="278511"/>
                        <a:pt x="113062" y="296609"/>
                      </a:cubicBezTo>
                      <a:cubicBezTo>
                        <a:pt x="113062" y="309372"/>
                        <a:pt x="116396" y="319659"/>
                        <a:pt x="122968" y="327279"/>
                      </a:cubicBezTo>
                      <a:cubicBezTo>
                        <a:pt x="129635" y="334994"/>
                        <a:pt x="138494" y="338804"/>
                        <a:pt x="149638" y="338804"/>
                      </a:cubicBezTo>
                      <a:cubicBezTo>
                        <a:pt x="166116" y="338804"/>
                        <a:pt x="178118" y="333184"/>
                        <a:pt x="185547" y="322040"/>
                      </a:cubicBezTo>
                      <a:cubicBezTo>
                        <a:pt x="192977" y="310896"/>
                        <a:pt x="196691" y="292132"/>
                        <a:pt x="196691" y="265843"/>
                      </a:cubicBezTo>
                      <a:lnTo>
                        <a:pt x="196691" y="220885"/>
                      </a:lnTo>
                      <a:close/>
                    </a:path>
                  </a:pathLst>
                </a:custGeom>
                <a:grpFill/>
                <a:ln w="9525" cap="flat">
                  <a:noFill/>
                  <a:prstDash val="solid"/>
                  <a:miter/>
                </a:ln>
              </p:spPr>
              <p:txBody>
                <a:bodyPr rtlCol="0" anchor="ctr"/>
                <a:lstStyle/>
                <a:p>
                  <a:endParaRPr lang="zh-TW" altLang="en-US"/>
                </a:p>
              </p:txBody>
            </p:sp>
            <p:sp>
              <p:nvSpPr>
                <p:cNvPr id="164" name="手繪多邊形: 圖案 163">
                  <a:extLst>
                    <a:ext uri="{FF2B5EF4-FFF2-40B4-BE49-F238E27FC236}">
                      <a16:creationId xmlns:a16="http://schemas.microsoft.com/office/drawing/2014/main" id="{667AA716-ECB4-47A1-A880-999956F182D2}"/>
                    </a:ext>
                  </a:extLst>
                </p:cNvPr>
                <p:cNvSpPr/>
                <p:nvPr/>
              </p:nvSpPr>
              <p:spPr>
                <a:xfrm>
                  <a:off x="2749894" y="2789369"/>
                  <a:ext cx="352425" cy="628650"/>
                </a:xfrm>
                <a:custGeom>
                  <a:avLst/>
                  <a:gdLst>
                    <a:gd name="connsiteX0" fmla="*/ 204883 w 352425"/>
                    <a:gd name="connsiteY0" fmla="*/ 561594 h 628650"/>
                    <a:gd name="connsiteX1" fmla="*/ 186309 w 352425"/>
                    <a:gd name="connsiteY1" fmla="*/ 563118 h 628650"/>
                    <a:gd name="connsiteX2" fmla="*/ 168021 w 352425"/>
                    <a:gd name="connsiteY2" fmla="*/ 563594 h 628650"/>
                    <a:gd name="connsiteX3" fmla="*/ 99155 w 352425"/>
                    <a:gd name="connsiteY3" fmla="*/ 552069 h 628650"/>
                    <a:gd name="connsiteX4" fmla="*/ 48387 w 352425"/>
                    <a:gd name="connsiteY4" fmla="*/ 517874 h 628650"/>
                    <a:gd name="connsiteX5" fmla="*/ 10954 w 352425"/>
                    <a:gd name="connsiteY5" fmla="*/ 443770 h 628650"/>
                    <a:gd name="connsiteX6" fmla="*/ 0 w 352425"/>
                    <a:gd name="connsiteY6" fmla="*/ 280702 h 628650"/>
                    <a:gd name="connsiteX7" fmla="*/ 6763 w 352425"/>
                    <a:gd name="connsiteY7" fmla="*/ 138589 h 628650"/>
                    <a:gd name="connsiteX8" fmla="*/ 29908 w 352425"/>
                    <a:gd name="connsiteY8" fmla="*/ 69342 h 628650"/>
                    <a:gd name="connsiteX9" fmla="*/ 89821 w 352425"/>
                    <a:gd name="connsiteY9" fmla="*/ 17050 h 628650"/>
                    <a:gd name="connsiteX10" fmla="*/ 179642 w 352425"/>
                    <a:gd name="connsiteY10" fmla="*/ 0 h 628650"/>
                    <a:gd name="connsiteX11" fmla="*/ 269272 w 352425"/>
                    <a:gd name="connsiteY11" fmla="*/ 17050 h 628650"/>
                    <a:gd name="connsiteX12" fmla="*/ 328613 w 352425"/>
                    <a:gd name="connsiteY12" fmla="*/ 69342 h 628650"/>
                    <a:gd name="connsiteX13" fmla="*/ 352616 w 352425"/>
                    <a:gd name="connsiteY13" fmla="*/ 142399 h 628650"/>
                    <a:gd name="connsiteX14" fmla="*/ 359950 w 352425"/>
                    <a:gd name="connsiteY14" fmla="*/ 280702 h 628650"/>
                    <a:gd name="connsiteX15" fmla="*/ 346900 w 352425"/>
                    <a:gd name="connsiteY15" fmla="*/ 449009 h 628650"/>
                    <a:gd name="connsiteX16" fmla="*/ 301371 w 352425"/>
                    <a:gd name="connsiteY16" fmla="*/ 522827 h 628650"/>
                    <a:gd name="connsiteX17" fmla="*/ 345662 w 352425"/>
                    <a:gd name="connsiteY17" fmla="*/ 570643 h 628650"/>
                    <a:gd name="connsiteX18" fmla="*/ 273844 w 352425"/>
                    <a:gd name="connsiteY18" fmla="*/ 637318 h 628650"/>
                    <a:gd name="connsiteX19" fmla="*/ 204883 w 352425"/>
                    <a:gd name="connsiteY19" fmla="*/ 561594 h 628650"/>
                    <a:gd name="connsiteX20" fmla="*/ 230886 w 352425"/>
                    <a:gd name="connsiteY20" fmla="*/ 329279 h 628650"/>
                    <a:gd name="connsiteX21" fmla="*/ 230886 w 352425"/>
                    <a:gd name="connsiteY21" fmla="*/ 232315 h 628650"/>
                    <a:gd name="connsiteX22" fmla="*/ 219646 w 352425"/>
                    <a:gd name="connsiteY22" fmla="*/ 121920 h 628650"/>
                    <a:gd name="connsiteX23" fmla="*/ 178975 w 352425"/>
                    <a:gd name="connsiteY23" fmla="*/ 100775 h 628650"/>
                    <a:gd name="connsiteX24" fmla="*/ 139160 w 352425"/>
                    <a:gd name="connsiteY24" fmla="*/ 122396 h 628650"/>
                    <a:gd name="connsiteX25" fmla="*/ 128111 w 352425"/>
                    <a:gd name="connsiteY25" fmla="*/ 232315 h 628650"/>
                    <a:gd name="connsiteX26" fmla="*/ 128111 w 352425"/>
                    <a:gd name="connsiteY26" fmla="*/ 329279 h 628650"/>
                    <a:gd name="connsiteX27" fmla="*/ 139160 w 352425"/>
                    <a:gd name="connsiteY27" fmla="*/ 438626 h 628650"/>
                    <a:gd name="connsiteX28" fmla="*/ 179737 w 352425"/>
                    <a:gd name="connsiteY28" fmla="*/ 460819 h 628650"/>
                    <a:gd name="connsiteX29" fmla="*/ 219932 w 352425"/>
                    <a:gd name="connsiteY29" fmla="*/ 439198 h 628650"/>
                    <a:gd name="connsiteX30" fmla="*/ 230886 w 352425"/>
                    <a:gd name="connsiteY30" fmla="*/ 329279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52425" h="628650">
                      <a:moveTo>
                        <a:pt x="204883" y="561594"/>
                      </a:moveTo>
                      <a:cubicBezTo>
                        <a:pt x="198596" y="562261"/>
                        <a:pt x="192405" y="562832"/>
                        <a:pt x="186309" y="563118"/>
                      </a:cubicBezTo>
                      <a:cubicBezTo>
                        <a:pt x="180118" y="563499"/>
                        <a:pt x="174117" y="563594"/>
                        <a:pt x="168021" y="563594"/>
                      </a:cubicBezTo>
                      <a:cubicBezTo>
                        <a:pt x="142018" y="563594"/>
                        <a:pt x="119063" y="559784"/>
                        <a:pt x="99155" y="552069"/>
                      </a:cubicBezTo>
                      <a:cubicBezTo>
                        <a:pt x="79248" y="544354"/>
                        <a:pt x="62294" y="533019"/>
                        <a:pt x="48387" y="517874"/>
                      </a:cubicBezTo>
                      <a:cubicBezTo>
                        <a:pt x="30766" y="498824"/>
                        <a:pt x="18288" y="474059"/>
                        <a:pt x="10954" y="443770"/>
                      </a:cubicBezTo>
                      <a:cubicBezTo>
                        <a:pt x="3620" y="413385"/>
                        <a:pt x="0" y="359093"/>
                        <a:pt x="0" y="280702"/>
                      </a:cubicBezTo>
                      <a:cubicBezTo>
                        <a:pt x="0" y="215836"/>
                        <a:pt x="2286" y="168402"/>
                        <a:pt x="6763" y="138589"/>
                      </a:cubicBezTo>
                      <a:cubicBezTo>
                        <a:pt x="11240" y="108776"/>
                        <a:pt x="19050" y="85630"/>
                        <a:pt x="29908" y="69342"/>
                      </a:cubicBezTo>
                      <a:cubicBezTo>
                        <a:pt x="45244" y="45815"/>
                        <a:pt x="65151" y="28385"/>
                        <a:pt x="89821" y="17050"/>
                      </a:cubicBezTo>
                      <a:cubicBezTo>
                        <a:pt x="114395" y="5620"/>
                        <a:pt x="144399" y="0"/>
                        <a:pt x="179642" y="0"/>
                      </a:cubicBezTo>
                      <a:cubicBezTo>
                        <a:pt x="214884" y="0"/>
                        <a:pt x="244792" y="5715"/>
                        <a:pt x="269272" y="17050"/>
                      </a:cubicBezTo>
                      <a:cubicBezTo>
                        <a:pt x="293751" y="28480"/>
                        <a:pt x="313563" y="45910"/>
                        <a:pt x="328613" y="69342"/>
                      </a:cubicBezTo>
                      <a:cubicBezTo>
                        <a:pt x="339757" y="86297"/>
                        <a:pt x="347758" y="110681"/>
                        <a:pt x="352616" y="142399"/>
                      </a:cubicBezTo>
                      <a:cubicBezTo>
                        <a:pt x="357473" y="174117"/>
                        <a:pt x="359950" y="220218"/>
                        <a:pt x="359950" y="280702"/>
                      </a:cubicBezTo>
                      <a:cubicBezTo>
                        <a:pt x="359950" y="360712"/>
                        <a:pt x="355568" y="416814"/>
                        <a:pt x="346900" y="449009"/>
                      </a:cubicBezTo>
                      <a:cubicBezTo>
                        <a:pt x="338138" y="481203"/>
                        <a:pt x="322993" y="505778"/>
                        <a:pt x="301371" y="522827"/>
                      </a:cubicBezTo>
                      <a:lnTo>
                        <a:pt x="345662" y="570643"/>
                      </a:lnTo>
                      <a:lnTo>
                        <a:pt x="273844" y="637318"/>
                      </a:lnTo>
                      <a:lnTo>
                        <a:pt x="204883" y="561594"/>
                      </a:lnTo>
                      <a:close/>
                      <a:moveTo>
                        <a:pt x="230886" y="329279"/>
                      </a:moveTo>
                      <a:lnTo>
                        <a:pt x="230886" y="232315"/>
                      </a:lnTo>
                      <a:cubicBezTo>
                        <a:pt x="230886" y="172784"/>
                        <a:pt x="227171" y="136017"/>
                        <a:pt x="219646" y="121920"/>
                      </a:cubicBezTo>
                      <a:cubicBezTo>
                        <a:pt x="212122" y="107823"/>
                        <a:pt x="198596" y="100775"/>
                        <a:pt x="178975" y="100775"/>
                      </a:cubicBezTo>
                      <a:cubicBezTo>
                        <a:pt x="159829" y="100775"/>
                        <a:pt x="146495" y="108014"/>
                        <a:pt x="139160" y="122396"/>
                      </a:cubicBezTo>
                      <a:cubicBezTo>
                        <a:pt x="131731" y="136779"/>
                        <a:pt x="128111" y="173450"/>
                        <a:pt x="128111" y="232315"/>
                      </a:cubicBezTo>
                      <a:lnTo>
                        <a:pt x="128111" y="329279"/>
                      </a:lnTo>
                      <a:cubicBezTo>
                        <a:pt x="128111" y="387382"/>
                        <a:pt x="131826" y="423863"/>
                        <a:pt x="139160" y="438626"/>
                      </a:cubicBezTo>
                      <a:cubicBezTo>
                        <a:pt x="146495" y="453390"/>
                        <a:pt x="160020" y="460819"/>
                        <a:pt x="179737" y="460819"/>
                      </a:cubicBezTo>
                      <a:cubicBezTo>
                        <a:pt x="199168" y="460819"/>
                        <a:pt x="212503" y="453581"/>
                        <a:pt x="219932" y="439198"/>
                      </a:cubicBezTo>
                      <a:cubicBezTo>
                        <a:pt x="227171" y="424720"/>
                        <a:pt x="230886" y="388144"/>
                        <a:pt x="230886" y="329279"/>
                      </a:cubicBezTo>
                      <a:close/>
                    </a:path>
                  </a:pathLst>
                </a:custGeom>
                <a:grpFill/>
                <a:ln w="9525" cap="flat">
                  <a:noFill/>
                  <a:prstDash val="solid"/>
                  <a:miter/>
                </a:ln>
              </p:spPr>
              <p:txBody>
                <a:bodyPr rtlCol="0" anchor="ctr"/>
                <a:lstStyle/>
                <a:p>
                  <a:endParaRPr lang="zh-TW" altLang="en-US"/>
                </a:p>
              </p:txBody>
            </p:sp>
            <p:sp>
              <p:nvSpPr>
                <p:cNvPr id="165" name="手繪多邊形: 圖案 164">
                  <a:extLst>
                    <a:ext uri="{FF2B5EF4-FFF2-40B4-BE49-F238E27FC236}">
                      <a16:creationId xmlns:a16="http://schemas.microsoft.com/office/drawing/2014/main" id="{FCB11BB5-46FF-49F3-9252-E033A51F9BD7}"/>
                    </a:ext>
                  </a:extLst>
                </p:cNvPr>
                <p:cNvSpPr/>
                <p:nvPr/>
              </p:nvSpPr>
              <p:spPr>
                <a:xfrm>
                  <a:off x="3169470" y="2801561"/>
                  <a:ext cx="333375" cy="533400"/>
                </a:xfrm>
                <a:custGeom>
                  <a:avLst/>
                  <a:gdLst>
                    <a:gd name="connsiteX0" fmla="*/ 0 w 333375"/>
                    <a:gd name="connsiteY0" fmla="*/ 537210 h 533400"/>
                    <a:gd name="connsiteX1" fmla="*/ 0 w 333375"/>
                    <a:gd name="connsiteY1" fmla="*/ 0 h 533400"/>
                    <a:gd name="connsiteX2" fmla="*/ 130778 w 333375"/>
                    <a:gd name="connsiteY2" fmla="*/ 0 h 533400"/>
                    <a:gd name="connsiteX3" fmla="*/ 235077 w 333375"/>
                    <a:gd name="connsiteY3" fmla="*/ 331375 h 533400"/>
                    <a:gd name="connsiteX4" fmla="*/ 225838 w 333375"/>
                    <a:gd name="connsiteY4" fmla="*/ 186976 h 533400"/>
                    <a:gd name="connsiteX5" fmla="*/ 222885 w 333375"/>
                    <a:gd name="connsiteY5" fmla="*/ 84392 h 533400"/>
                    <a:gd name="connsiteX6" fmla="*/ 222885 w 333375"/>
                    <a:gd name="connsiteY6" fmla="*/ 0 h 533400"/>
                    <a:gd name="connsiteX7" fmla="*/ 334899 w 333375"/>
                    <a:gd name="connsiteY7" fmla="*/ 0 h 533400"/>
                    <a:gd name="connsiteX8" fmla="*/ 334899 w 333375"/>
                    <a:gd name="connsiteY8" fmla="*/ 537210 h 533400"/>
                    <a:gd name="connsiteX9" fmla="*/ 203740 w 333375"/>
                    <a:gd name="connsiteY9" fmla="*/ 537210 h 533400"/>
                    <a:gd name="connsiteX10" fmla="*/ 98774 w 333375"/>
                    <a:gd name="connsiteY10" fmla="*/ 195739 h 533400"/>
                    <a:gd name="connsiteX11" fmla="*/ 109442 w 333375"/>
                    <a:gd name="connsiteY11" fmla="*/ 324993 h 533400"/>
                    <a:gd name="connsiteX12" fmla="*/ 113062 w 333375"/>
                    <a:gd name="connsiteY12" fmla="*/ 446532 h 533400"/>
                    <a:gd name="connsiteX13" fmla="*/ 113062 w 333375"/>
                    <a:gd name="connsiteY13" fmla="*/ 537210 h 533400"/>
                    <a:gd name="connsiteX14" fmla="*/ 0 w 333375"/>
                    <a:gd name="connsiteY14" fmla="*/ 53721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375" h="533400">
                      <a:moveTo>
                        <a:pt x="0" y="537210"/>
                      </a:moveTo>
                      <a:lnTo>
                        <a:pt x="0" y="0"/>
                      </a:lnTo>
                      <a:lnTo>
                        <a:pt x="130778" y="0"/>
                      </a:lnTo>
                      <a:lnTo>
                        <a:pt x="235077" y="331375"/>
                      </a:lnTo>
                      <a:cubicBezTo>
                        <a:pt x="230886" y="275558"/>
                        <a:pt x="227838" y="227457"/>
                        <a:pt x="225838" y="186976"/>
                      </a:cubicBezTo>
                      <a:cubicBezTo>
                        <a:pt x="223838" y="146495"/>
                        <a:pt x="222885" y="112300"/>
                        <a:pt x="222885" y="84392"/>
                      </a:cubicBezTo>
                      <a:lnTo>
                        <a:pt x="222885" y="0"/>
                      </a:lnTo>
                      <a:lnTo>
                        <a:pt x="334899" y="0"/>
                      </a:lnTo>
                      <a:lnTo>
                        <a:pt x="334899" y="537210"/>
                      </a:lnTo>
                      <a:lnTo>
                        <a:pt x="203740" y="537210"/>
                      </a:lnTo>
                      <a:lnTo>
                        <a:pt x="98774" y="195739"/>
                      </a:lnTo>
                      <a:cubicBezTo>
                        <a:pt x="103442" y="240125"/>
                        <a:pt x="106966" y="283273"/>
                        <a:pt x="109442" y="324993"/>
                      </a:cubicBezTo>
                      <a:cubicBezTo>
                        <a:pt x="111919" y="366713"/>
                        <a:pt x="113062" y="407289"/>
                        <a:pt x="113062" y="446532"/>
                      </a:cubicBezTo>
                      <a:lnTo>
                        <a:pt x="113062" y="537210"/>
                      </a:lnTo>
                      <a:lnTo>
                        <a:pt x="0" y="537210"/>
                      </a:lnTo>
                      <a:close/>
                    </a:path>
                  </a:pathLst>
                </a:custGeom>
                <a:grpFill/>
                <a:ln w="9525" cap="flat">
                  <a:noFill/>
                  <a:prstDash val="solid"/>
                  <a:miter/>
                </a:ln>
              </p:spPr>
              <p:txBody>
                <a:bodyPr rtlCol="0" anchor="ctr"/>
                <a:lstStyle/>
                <a:p>
                  <a:endParaRPr lang="zh-TW" altLang="en-US"/>
                </a:p>
              </p:txBody>
            </p:sp>
            <p:sp>
              <p:nvSpPr>
                <p:cNvPr id="166" name="手繪多邊形: 圖案 165">
                  <a:extLst>
                    <a:ext uri="{FF2B5EF4-FFF2-40B4-BE49-F238E27FC236}">
                      <a16:creationId xmlns:a16="http://schemas.microsoft.com/office/drawing/2014/main" id="{B3738909-A655-4E4E-8DD9-5DA504C8911B}"/>
                    </a:ext>
                  </a:extLst>
                </p:cNvPr>
                <p:cNvSpPr/>
                <p:nvPr/>
              </p:nvSpPr>
              <p:spPr>
                <a:xfrm>
                  <a:off x="3535611" y="2801561"/>
                  <a:ext cx="381000" cy="533400"/>
                </a:xfrm>
                <a:custGeom>
                  <a:avLst/>
                  <a:gdLst>
                    <a:gd name="connsiteX0" fmla="*/ 0 w 381000"/>
                    <a:gd name="connsiteY0" fmla="*/ 537210 h 533400"/>
                    <a:gd name="connsiteX1" fmla="*/ 117158 w 381000"/>
                    <a:gd name="connsiteY1" fmla="*/ 0 h 533400"/>
                    <a:gd name="connsiteX2" fmla="*/ 266414 w 381000"/>
                    <a:gd name="connsiteY2" fmla="*/ 0 h 533400"/>
                    <a:gd name="connsiteX3" fmla="*/ 382238 w 381000"/>
                    <a:gd name="connsiteY3" fmla="*/ 537210 h 533400"/>
                    <a:gd name="connsiteX4" fmla="*/ 256699 w 381000"/>
                    <a:gd name="connsiteY4" fmla="*/ 537210 h 533400"/>
                    <a:gd name="connsiteX5" fmla="*/ 240983 w 381000"/>
                    <a:gd name="connsiteY5" fmla="*/ 434340 h 533400"/>
                    <a:gd name="connsiteX6" fmla="*/ 142304 w 381000"/>
                    <a:gd name="connsiteY6" fmla="*/ 434340 h 533400"/>
                    <a:gd name="connsiteX7" fmla="*/ 126587 w 381000"/>
                    <a:gd name="connsiteY7" fmla="*/ 537210 h 533400"/>
                    <a:gd name="connsiteX8" fmla="*/ 0 w 381000"/>
                    <a:gd name="connsiteY8" fmla="*/ 537210 h 533400"/>
                    <a:gd name="connsiteX9" fmla="*/ 155258 w 381000"/>
                    <a:gd name="connsiteY9" fmla="*/ 337376 h 533400"/>
                    <a:gd name="connsiteX10" fmla="*/ 227457 w 381000"/>
                    <a:gd name="connsiteY10" fmla="*/ 337376 h 533400"/>
                    <a:gd name="connsiteX11" fmla="*/ 191548 w 381000"/>
                    <a:gd name="connsiteY11" fmla="*/ 102965 h 533400"/>
                    <a:gd name="connsiteX12" fmla="*/ 155258 w 381000"/>
                    <a:gd name="connsiteY12" fmla="*/ 337376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000" h="533400">
                      <a:moveTo>
                        <a:pt x="0" y="537210"/>
                      </a:moveTo>
                      <a:lnTo>
                        <a:pt x="117158" y="0"/>
                      </a:lnTo>
                      <a:lnTo>
                        <a:pt x="266414" y="0"/>
                      </a:lnTo>
                      <a:lnTo>
                        <a:pt x="382238" y="537210"/>
                      </a:lnTo>
                      <a:lnTo>
                        <a:pt x="256699" y="537210"/>
                      </a:lnTo>
                      <a:lnTo>
                        <a:pt x="240983" y="434340"/>
                      </a:lnTo>
                      <a:lnTo>
                        <a:pt x="142304" y="434340"/>
                      </a:lnTo>
                      <a:lnTo>
                        <a:pt x="126587" y="537210"/>
                      </a:lnTo>
                      <a:lnTo>
                        <a:pt x="0" y="537210"/>
                      </a:lnTo>
                      <a:close/>
                      <a:moveTo>
                        <a:pt x="155258" y="337376"/>
                      </a:moveTo>
                      <a:lnTo>
                        <a:pt x="227457" y="337376"/>
                      </a:lnTo>
                      <a:lnTo>
                        <a:pt x="191548" y="102965"/>
                      </a:lnTo>
                      <a:lnTo>
                        <a:pt x="155258" y="337376"/>
                      </a:lnTo>
                      <a:close/>
                    </a:path>
                  </a:pathLst>
                </a:custGeom>
                <a:grpFill/>
                <a:ln w="9525" cap="flat">
                  <a:noFill/>
                  <a:prstDash val="solid"/>
                  <a:miter/>
                </a:ln>
              </p:spPr>
              <p:txBody>
                <a:bodyPr rtlCol="0" anchor="ctr"/>
                <a:lstStyle/>
                <a:p>
                  <a:endParaRPr lang="zh-TW" altLang="en-US"/>
                </a:p>
              </p:txBody>
            </p:sp>
            <p:sp>
              <p:nvSpPr>
                <p:cNvPr id="167" name="手繪多邊形: 圖案 166">
                  <a:extLst>
                    <a:ext uri="{FF2B5EF4-FFF2-40B4-BE49-F238E27FC236}">
                      <a16:creationId xmlns:a16="http://schemas.microsoft.com/office/drawing/2014/main" id="{A1343557-5B48-40AF-886F-CF6CB4E1809A}"/>
                    </a:ext>
                  </a:extLst>
                </p:cNvPr>
                <p:cNvSpPr/>
                <p:nvPr/>
              </p:nvSpPr>
              <p:spPr>
                <a:xfrm>
                  <a:off x="3949282" y="2801561"/>
                  <a:ext cx="333375" cy="533400"/>
                </a:xfrm>
                <a:custGeom>
                  <a:avLst/>
                  <a:gdLst>
                    <a:gd name="connsiteX0" fmla="*/ 0 w 333375"/>
                    <a:gd name="connsiteY0" fmla="*/ 537210 h 533400"/>
                    <a:gd name="connsiteX1" fmla="*/ 0 w 333375"/>
                    <a:gd name="connsiteY1" fmla="*/ 0 h 533400"/>
                    <a:gd name="connsiteX2" fmla="*/ 123444 w 333375"/>
                    <a:gd name="connsiteY2" fmla="*/ 0 h 533400"/>
                    <a:gd name="connsiteX3" fmla="*/ 224409 w 333375"/>
                    <a:gd name="connsiteY3" fmla="*/ 5906 h 533400"/>
                    <a:gd name="connsiteX4" fmla="*/ 279368 w 333375"/>
                    <a:gd name="connsiteY4" fmla="*/ 25813 h 533400"/>
                    <a:gd name="connsiteX5" fmla="*/ 324517 w 333375"/>
                    <a:gd name="connsiteY5" fmla="*/ 79724 h 533400"/>
                    <a:gd name="connsiteX6" fmla="*/ 340042 w 333375"/>
                    <a:gd name="connsiteY6" fmla="*/ 164973 h 533400"/>
                    <a:gd name="connsiteX7" fmla="*/ 296989 w 333375"/>
                    <a:gd name="connsiteY7" fmla="*/ 288989 h 533400"/>
                    <a:gd name="connsiteX8" fmla="*/ 170497 w 333375"/>
                    <a:gd name="connsiteY8" fmla="*/ 331375 h 533400"/>
                    <a:gd name="connsiteX9" fmla="*/ 126206 w 333375"/>
                    <a:gd name="connsiteY9" fmla="*/ 331375 h 533400"/>
                    <a:gd name="connsiteX10" fmla="*/ 126206 w 333375"/>
                    <a:gd name="connsiteY10" fmla="*/ 537210 h 533400"/>
                    <a:gd name="connsiteX11" fmla="*/ 0 w 333375"/>
                    <a:gd name="connsiteY11" fmla="*/ 537210 h 533400"/>
                    <a:gd name="connsiteX12" fmla="*/ 126206 w 333375"/>
                    <a:gd name="connsiteY12" fmla="*/ 231267 h 533400"/>
                    <a:gd name="connsiteX13" fmla="*/ 132683 w 333375"/>
                    <a:gd name="connsiteY13" fmla="*/ 231934 h 533400"/>
                    <a:gd name="connsiteX14" fmla="*/ 142970 w 333375"/>
                    <a:gd name="connsiteY14" fmla="*/ 232315 h 533400"/>
                    <a:gd name="connsiteX15" fmla="*/ 197358 w 333375"/>
                    <a:gd name="connsiteY15" fmla="*/ 214694 h 533400"/>
                    <a:gd name="connsiteX16" fmla="*/ 214122 w 333375"/>
                    <a:gd name="connsiteY16" fmla="*/ 158020 h 533400"/>
                    <a:gd name="connsiteX17" fmla="*/ 196310 w 333375"/>
                    <a:gd name="connsiteY17" fmla="*/ 111252 h 533400"/>
                    <a:gd name="connsiteX18" fmla="*/ 136969 w 333375"/>
                    <a:gd name="connsiteY18" fmla="*/ 96965 h 533400"/>
                    <a:gd name="connsiteX19" fmla="*/ 126111 w 333375"/>
                    <a:gd name="connsiteY19" fmla="*/ 96965 h 533400"/>
                    <a:gd name="connsiteX20" fmla="*/ 126111 w 333375"/>
                    <a:gd name="connsiteY20" fmla="*/ 231267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3375" h="533400">
                      <a:moveTo>
                        <a:pt x="0" y="537210"/>
                      </a:moveTo>
                      <a:lnTo>
                        <a:pt x="0" y="0"/>
                      </a:lnTo>
                      <a:lnTo>
                        <a:pt x="123444" y="0"/>
                      </a:lnTo>
                      <a:cubicBezTo>
                        <a:pt x="168973" y="0"/>
                        <a:pt x="202692" y="2000"/>
                        <a:pt x="224409" y="5906"/>
                      </a:cubicBezTo>
                      <a:cubicBezTo>
                        <a:pt x="246126" y="9906"/>
                        <a:pt x="264509" y="16478"/>
                        <a:pt x="279368" y="25813"/>
                      </a:cubicBezTo>
                      <a:cubicBezTo>
                        <a:pt x="299085" y="37910"/>
                        <a:pt x="314230" y="55912"/>
                        <a:pt x="324517" y="79724"/>
                      </a:cubicBezTo>
                      <a:cubicBezTo>
                        <a:pt x="334804" y="103537"/>
                        <a:pt x="340042" y="132017"/>
                        <a:pt x="340042" y="164973"/>
                      </a:cubicBezTo>
                      <a:cubicBezTo>
                        <a:pt x="340042" y="219361"/>
                        <a:pt x="325660" y="260699"/>
                        <a:pt x="296989" y="288989"/>
                      </a:cubicBezTo>
                      <a:cubicBezTo>
                        <a:pt x="268224" y="317278"/>
                        <a:pt x="226123" y="331375"/>
                        <a:pt x="170497" y="331375"/>
                      </a:cubicBezTo>
                      <a:lnTo>
                        <a:pt x="126206" y="331375"/>
                      </a:lnTo>
                      <a:lnTo>
                        <a:pt x="126206" y="537210"/>
                      </a:lnTo>
                      <a:lnTo>
                        <a:pt x="0" y="537210"/>
                      </a:lnTo>
                      <a:close/>
                      <a:moveTo>
                        <a:pt x="126206" y="231267"/>
                      </a:moveTo>
                      <a:cubicBezTo>
                        <a:pt x="128111" y="231458"/>
                        <a:pt x="130207" y="231743"/>
                        <a:pt x="132683" y="231934"/>
                      </a:cubicBezTo>
                      <a:cubicBezTo>
                        <a:pt x="135160" y="232124"/>
                        <a:pt x="138589" y="232315"/>
                        <a:pt x="142970" y="232315"/>
                      </a:cubicBezTo>
                      <a:cubicBezTo>
                        <a:pt x="168116" y="232315"/>
                        <a:pt x="186214" y="226409"/>
                        <a:pt x="197358" y="214694"/>
                      </a:cubicBezTo>
                      <a:cubicBezTo>
                        <a:pt x="208502" y="202978"/>
                        <a:pt x="214122" y="184023"/>
                        <a:pt x="214122" y="158020"/>
                      </a:cubicBezTo>
                      <a:cubicBezTo>
                        <a:pt x="214122" y="136398"/>
                        <a:pt x="208216" y="120777"/>
                        <a:pt x="196310" y="111252"/>
                      </a:cubicBezTo>
                      <a:cubicBezTo>
                        <a:pt x="184404" y="101727"/>
                        <a:pt x="164687" y="96965"/>
                        <a:pt x="136969" y="96965"/>
                      </a:cubicBezTo>
                      <a:lnTo>
                        <a:pt x="126111" y="96965"/>
                      </a:lnTo>
                      <a:lnTo>
                        <a:pt x="126111" y="231267"/>
                      </a:lnTo>
                      <a:close/>
                    </a:path>
                  </a:pathLst>
                </a:custGeom>
                <a:grpFill/>
                <a:ln w="9525" cap="flat">
                  <a:noFill/>
                  <a:prstDash val="solid"/>
                  <a:miter/>
                </a:ln>
              </p:spPr>
              <p:txBody>
                <a:bodyPr rtlCol="0" anchor="ctr"/>
                <a:lstStyle/>
                <a:p>
                  <a:endParaRPr lang="zh-TW" altLang="en-US"/>
                </a:p>
              </p:txBody>
            </p:sp>
            <p:sp>
              <p:nvSpPr>
                <p:cNvPr id="168" name="手繪多邊形: 圖案 167">
                  <a:extLst>
                    <a:ext uri="{FF2B5EF4-FFF2-40B4-BE49-F238E27FC236}">
                      <a16:creationId xmlns:a16="http://schemas.microsoft.com/office/drawing/2014/main" id="{36BB6778-A56E-487B-9005-1EB293B05F3E}"/>
                    </a:ext>
                  </a:extLst>
                </p:cNvPr>
                <p:cNvSpPr/>
                <p:nvPr/>
              </p:nvSpPr>
              <p:spPr>
                <a:xfrm>
                  <a:off x="4512114" y="2801561"/>
                  <a:ext cx="333375" cy="533400"/>
                </a:xfrm>
                <a:custGeom>
                  <a:avLst/>
                  <a:gdLst>
                    <a:gd name="connsiteX0" fmla="*/ 0 w 333375"/>
                    <a:gd name="connsiteY0" fmla="*/ 537210 h 533400"/>
                    <a:gd name="connsiteX1" fmla="*/ 0 w 333375"/>
                    <a:gd name="connsiteY1" fmla="*/ 0 h 533400"/>
                    <a:gd name="connsiteX2" fmla="*/ 130778 w 333375"/>
                    <a:gd name="connsiteY2" fmla="*/ 0 h 533400"/>
                    <a:gd name="connsiteX3" fmla="*/ 235077 w 333375"/>
                    <a:gd name="connsiteY3" fmla="*/ 331375 h 533400"/>
                    <a:gd name="connsiteX4" fmla="*/ 225838 w 333375"/>
                    <a:gd name="connsiteY4" fmla="*/ 186976 h 533400"/>
                    <a:gd name="connsiteX5" fmla="*/ 222885 w 333375"/>
                    <a:gd name="connsiteY5" fmla="*/ 84392 h 533400"/>
                    <a:gd name="connsiteX6" fmla="*/ 222885 w 333375"/>
                    <a:gd name="connsiteY6" fmla="*/ 0 h 533400"/>
                    <a:gd name="connsiteX7" fmla="*/ 334899 w 333375"/>
                    <a:gd name="connsiteY7" fmla="*/ 0 h 533400"/>
                    <a:gd name="connsiteX8" fmla="*/ 334899 w 333375"/>
                    <a:gd name="connsiteY8" fmla="*/ 537210 h 533400"/>
                    <a:gd name="connsiteX9" fmla="*/ 203740 w 333375"/>
                    <a:gd name="connsiteY9" fmla="*/ 537210 h 533400"/>
                    <a:gd name="connsiteX10" fmla="*/ 98774 w 333375"/>
                    <a:gd name="connsiteY10" fmla="*/ 195739 h 533400"/>
                    <a:gd name="connsiteX11" fmla="*/ 109442 w 333375"/>
                    <a:gd name="connsiteY11" fmla="*/ 324993 h 533400"/>
                    <a:gd name="connsiteX12" fmla="*/ 113062 w 333375"/>
                    <a:gd name="connsiteY12" fmla="*/ 446532 h 533400"/>
                    <a:gd name="connsiteX13" fmla="*/ 113062 w 333375"/>
                    <a:gd name="connsiteY13" fmla="*/ 537210 h 533400"/>
                    <a:gd name="connsiteX14" fmla="*/ 0 w 333375"/>
                    <a:gd name="connsiteY14" fmla="*/ 53721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375" h="533400">
                      <a:moveTo>
                        <a:pt x="0" y="537210"/>
                      </a:moveTo>
                      <a:lnTo>
                        <a:pt x="0" y="0"/>
                      </a:lnTo>
                      <a:lnTo>
                        <a:pt x="130778" y="0"/>
                      </a:lnTo>
                      <a:lnTo>
                        <a:pt x="235077" y="331375"/>
                      </a:lnTo>
                      <a:cubicBezTo>
                        <a:pt x="230886" y="275558"/>
                        <a:pt x="227838" y="227457"/>
                        <a:pt x="225838" y="186976"/>
                      </a:cubicBezTo>
                      <a:cubicBezTo>
                        <a:pt x="223838" y="146495"/>
                        <a:pt x="222885" y="112300"/>
                        <a:pt x="222885" y="84392"/>
                      </a:cubicBezTo>
                      <a:lnTo>
                        <a:pt x="222885" y="0"/>
                      </a:lnTo>
                      <a:lnTo>
                        <a:pt x="334899" y="0"/>
                      </a:lnTo>
                      <a:lnTo>
                        <a:pt x="334899" y="537210"/>
                      </a:lnTo>
                      <a:lnTo>
                        <a:pt x="203740" y="537210"/>
                      </a:lnTo>
                      <a:lnTo>
                        <a:pt x="98774" y="195739"/>
                      </a:lnTo>
                      <a:cubicBezTo>
                        <a:pt x="103441" y="240125"/>
                        <a:pt x="106966" y="283273"/>
                        <a:pt x="109442" y="324993"/>
                      </a:cubicBezTo>
                      <a:cubicBezTo>
                        <a:pt x="111919" y="366713"/>
                        <a:pt x="113062" y="407289"/>
                        <a:pt x="113062" y="446532"/>
                      </a:cubicBezTo>
                      <a:lnTo>
                        <a:pt x="113062" y="537210"/>
                      </a:lnTo>
                      <a:lnTo>
                        <a:pt x="0" y="537210"/>
                      </a:lnTo>
                      <a:close/>
                    </a:path>
                  </a:pathLst>
                </a:custGeom>
                <a:grpFill/>
                <a:ln w="9525" cap="flat">
                  <a:noFill/>
                  <a:prstDash val="solid"/>
                  <a:miter/>
                </a:ln>
              </p:spPr>
              <p:txBody>
                <a:bodyPr rtlCol="0" anchor="ctr"/>
                <a:lstStyle/>
                <a:p>
                  <a:endParaRPr lang="zh-TW" altLang="en-US"/>
                </a:p>
              </p:txBody>
            </p:sp>
            <p:sp>
              <p:nvSpPr>
                <p:cNvPr id="169" name="手繪多邊形: 圖案 168">
                  <a:extLst>
                    <a:ext uri="{FF2B5EF4-FFF2-40B4-BE49-F238E27FC236}">
                      <a16:creationId xmlns:a16="http://schemas.microsoft.com/office/drawing/2014/main" id="{C7BCBF6A-B910-46A0-91EF-CC738E982885}"/>
                    </a:ext>
                  </a:extLst>
                </p:cNvPr>
                <p:cNvSpPr/>
                <p:nvPr/>
              </p:nvSpPr>
              <p:spPr>
                <a:xfrm>
                  <a:off x="4878255" y="2801561"/>
                  <a:ext cx="381000" cy="533400"/>
                </a:xfrm>
                <a:custGeom>
                  <a:avLst/>
                  <a:gdLst>
                    <a:gd name="connsiteX0" fmla="*/ 0 w 381000"/>
                    <a:gd name="connsiteY0" fmla="*/ 537210 h 533400"/>
                    <a:gd name="connsiteX1" fmla="*/ 117157 w 381000"/>
                    <a:gd name="connsiteY1" fmla="*/ 0 h 533400"/>
                    <a:gd name="connsiteX2" fmla="*/ 266414 w 381000"/>
                    <a:gd name="connsiteY2" fmla="*/ 0 h 533400"/>
                    <a:gd name="connsiteX3" fmla="*/ 382238 w 381000"/>
                    <a:gd name="connsiteY3" fmla="*/ 537210 h 533400"/>
                    <a:gd name="connsiteX4" fmla="*/ 256699 w 381000"/>
                    <a:gd name="connsiteY4" fmla="*/ 537210 h 533400"/>
                    <a:gd name="connsiteX5" fmla="*/ 240982 w 381000"/>
                    <a:gd name="connsiteY5" fmla="*/ 434340 h 533400"/>
                    <a:gd name="connsiteX6" fmla="*/ 142304 w 381000"/>
                    <a:gd name="connsiteY6" fmla="*/ 434340 h 533400"/>
                    <a:gd name="connsiteX7" fmla="*/ 126587 w 381000"/>
                    <a:gd name="connsiteY7" fmla="*/ 537210 h 533400"/>
                    <a:gd name="connsiteX8" fmla="*/ 0 w 381000"/>
                    <a:gd name="connsiteY8" fmla="*/ 537210 h 533400"/>
                    <a:gd name="connsiteX9" fmla="*/ 155257 w 381000"/>
                    <a:gd name="connsiteY9" fmla="*/ 337376 h 533400"/>
                    <a:gd name="connsiteX10" fmla="*/ 227457 w 381000"/>
                    <a:gd name="connsiteY10" fmla="*/ 337376 h 533400"/>
                    <a:gd name="connsiteX11" fmla="*/ 191548 w 381000"/>
                    <a:gd name="connsiteY11" fmla="*/ 102965 h 533400"/>
                    <a:gd name="connsiteX12" fmla="*/ 155257 w 381000"/>
                    <a:gd name="connsiteY12" fmla="*/ 337376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000" h="533400">
                      <a:moveTo>
                        <a:pt x="0" y="537210"/>
                      </a:moveTo>
                      <a:lnTo>
                        <a:pt x="117157" y="0"/>
                      </a:lnTo>
                      <a:lnTo>
                        <a:pt x="266414" y="0"/>
                      </a:lnTo>
                      <a:lnTo>
                        <a:pt x="382238" y="537210"/>
                      </a:lnTo>
                      <a:lnTo>
                        <a:pt x="256699" y="537210"/>
                      </a:lnTo>
                      <a:lnTo>
                        <a:pt x="240982" y="434340"/>
                      </a:lnTo>
                      <a:lnTo>
                        <a:pt x="142304" y="434340"/>
                      </a:lnTo>
                      <a:lnTo>
                        <a:pt x="126587" y="537210"/>
                      </a:lnTo>
                      <a:lnTo>
                        <a:pt x="0" y="537210"/>
                      </a:lnTo>
                      <a:close/>
                      <a:moveTo>
                        <a:pt x="155257" y="337376"/>
                      </a:moveTo>
                      <a:lnTo>
                        <a:pt x="227457" y="337376"/>
                      </a:lnTo>
                      <a:lnTo>
                        <a:pt x="191548" y="102965"/>
                      </a:lnTo>
                      <a:lnTo>
                        <a:pt x="155257" y="337376"/>
                      </a:lnTo>
                      <a:close/>
                    </a:path>
                  </a:pathLst>
                </a:custGeom>
                <a:grpFill/>
                <a:ln w="9525" cap="flat">
                  <a:noFill/>
                  <a:prstDash val="solid"/>
                  <a:miter/>
                </a:ln>
              </p:spPr>
              <p:txBody>
                <a:bodyPr rtlCol="0" anchor="ctr"/>
                <a:lstStyle/>
                <a:p>
                  <a:endParaRPr lang="zh-TW" altLang="en-US"/>
                </a:p>
              </p:txBody>
            </p:sp>
            <p:sp>
              <p:nvSpPr>
                <p:cNvPr id="170" name="手繪多邊形: 圖案 169">
                  <a:extLst>
                    <a:ext uri="{FF2B5EF4-FFF2-40B4-BE49-F238E27FC236}">
                      <a16:creationId xmlns:a16="http://schemas.microsoft.com/office/drawing/2014/main" id="{F1FC246D-E63F-4BD9-8E8B-512C512ED0A0}"/>
                    </a:ext>
                  </a:extLst>
                </p:cNvPr>
                <p:cNvSpPr/>
                <p:nvPr/>
              </p:nvSpPr>
              <p:spPr>
                <a:xfrm>
                  <a:off x="5274209" y="2788702"/>
                  <a:ext cx="323850" cy="561975"/>
                </a:xfrm>
                <a:custGeom>
                  <a:avLst/>
                  <a:gdLst>
                    <a:gd name="connsiteX0" fmla="*/ 1334 w 323850"/>
                    <a:gd name="connsiteY0" fmla="*/ 367951 h 561975"/>
                    <a:gd name="connsiteX1" fmla="*/ 116396 w 323850"/>
                    <a:gd name="connsiteY1" fmla="*/ 367951 h 561975"/>
                    <a:gd name="connsiteX2" fmla="*/ 116396 w 323850"/>
                    <a:gd name="connsiteY2" fmla="*/ 383667 h 561975"/>
                    <a:gd name="connsiteX3" fmla="*/ 126873 w 323850"/>
                    <a:gd name="connsiteY3" fmla="*/ 446151 h 561975"/>
                    <a:gd name="connsiteX4" fmla="*/ 162116 w 323850"/>
                    <a:gd name="connsiteY4" fmla="*/ 464249 h 561975"/>
                    <a:gd name="connsiteX5" fmla="*/ 193548 w 323850"/>
                    <a:gd name="connsiteY5" fmla="*/ 450437 h 561975"/>
                    <a:gd name="connsiteX6" fmla="*/ 205073 w 323850"/>
                    <a:gd name="connsiteY6" fmla="*/ 412909 h 561975"/>
                    <a:gd name="connsiteX7" fmla="*/ 148876 w 323850"/>
                    <a:gd name="connsiteY7" fmla="*/ 337947 h 561975"/>
                    <a:gd name="connsiteX8" fmla="*/ 134969 w 323850"/>
                    <a:gd name="connsiteY8" fmla="*/ 328517 h 561975"/>
                    <a:gd name="connsiteX9" fmla="*/ 129064 w 323850"/>
                    <a:gd name="connsiteY9" fmla="*/ 324707 h 561975"/>
                    <a:gd name="connsiteX10" fmla="*/ 34862 w 323850"/>
                    <a:gd name="connsiteY10" fmla="*/ 247936 h 561975"/>
                    <a:gd name="connsiteX11" fmla="*/ 14669 w 323850"/>
                    <a:gd name="connsiteY11" fmla="*/ 204025 h 561975"/>
                    <a:gd name="connsiteX12" fmla="*/ 7716 w 323850"/>
                    <a:gd name="connsiteY12" fmla="*/ 150686 h 561975"/>
                    <a:gd name="connsiteX13" fmla="*/ 48483 w 323850"/>
                    <a:gd name="connsiteY13" fmla="*/ 40100 h 561975"/>
                    <a:gd name="connsiteX14" fmla="*/ 160782 w 323850"/>
                    <a:gd name="connsiteY14" fmla="*/ 0 h 561975"/>
                    <a:gd name="connsiteX15" fmla="*/ 279559 w 323850"/>
                    <a:gd name="connsiteY15" fmla="*/ 39433 h 561975"/>
                    <a:gd name="connsiteX16" fmla="*/ 320516 w 323850"/>
                    <a:gd name="connsiteY16" fmla="*/ 153543 h 561975"/>
                    <a:gd name="connsiteX17" fmla="*/ 320135 w 323850"/>
                    <a:gd name="connsiteY17" fmla="*/ 162306 h 561975"/>
                    <a:gd name="connsiteX18" fmla="*/ 319754 w 323850"/>
                    <a:gd name="connsiteY18" fmla="*/ 171069 h 561975"/>
                    <a:gd name="connsiteX19" fmla="*/ 207074 w 323850"/>
                    <a:gd name="connsiteY19" fmla="*/ 171069 h 561975"/>
                    <a:gd name="connsiteX20" fmla="*/ 207074 w 323850"/>
                    <a:gd name="connsiteY20" fmla="*/ 164401 h 561975"/>
                    <a:gd name="connsiteX21" fmla="*/ 196120 w 323850"/>
                    <a:gd name="connsiteY21" fmla="*/ 111062 h 561975"/>
                    <a:gd name="connsiteX22" fmla="*/ 164211 w 323850"/>
                    <a:gd name="connsiteY22" fmla="*/ 92964 h 561975"/>
                    <a:gd name="connsiteX23" fmla="*/ 135636 w 323850"/>
                    <a:gd name="connsiteY23" fmla="*/ 105727 h 561975"/>
                    <a:gd name="connsiteX24" fmla="*/ 124778 w 323850"/>
                    <a:gd name="connsiteY24" fmla="*/ 139351 h 561975"/>
                    <a:gd name="connsiteX25" fmla="*/ 186214 w 323850"/>
                    <a:gd name="connsiteY25" fmla="*/ 211931 h 561975"/>
                    <a:gd name="connsiteX26" fmla="*/ 203264 w 323850"/>
                    <a:gd name="connsiteY26" fmla="*/ 223075 h 561975"/>
                    <a:gd name="connsiteX27" fmla="*/ 216884 w 323850"/>
                    <a:gd name="connsiteY27" fmla="*/ 231838 h 561975"/>
                    <a:gd name="connsiteX28" fmla="*/ 301276 w 323850"/>
                    <a:gd name="connsiteY28" fmla="*/ 302324 h 561975"/>
                    <a:gd name="connsiteX29" fmla="*/ 318897 w 323850"/>
                    <a:gd name="connsiteY29" fmla="*/ 344329 h 561975"/>
                    <a:gd name="connsiteX30" fmla="*/ 324993 w 323850"/>
                    <a:gd name="connsiteY30" fmla="*/ 395478 h 561975"/>
                    <a:gd name="connsiteX31" fmla="*/ 283178 w 323850"/>
                    <a:gd name="connsiteY31" fmla="*/ 519684 h 561975"/>
                    <a:gd name="connsiteX32" fmla="*/ 163544 w 323850"/>
                    <a:gd name="connsiteY32" fmla="*/ 563309 h 561975"/>
                    <a:gd name="connsiteX33" fmla="*/ 40958 w 323850"/>
                    <a:gd name="connsiteY33" fmla="*/ 521589 h 561975"/>
                    <a:gd name="connsiteX34" fmla="*/ 0 w 323850"/>
                    <a:gd name="connsiteY34" fmla="*/ 397574 h 561975"/>
                    <a:gd name="connsiteX35" fmla="*/ 191 w 323850"/>
                    <a:gd name="connsiteY35" fmla="*/ 386620 h 561975"/>
                    <a:gd name="connsiteX36" fmla="*/ 1334 w 323850"/>
                    <a:gd name="connsiteY36" fmla="*/ 367951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23850" h="561975">
                      <a:moveTo>
                        <a:pt x="1334" y="367951"/>
                      </a:moveTo>
                      <a:lnTo>
                        <a:pt x="116396" y="367951"/>
                      </a:lnTo>
                      <a:lnTo>
                        <a:pt x="116396" y="383667"/>
                      </a:lnTo>
                      <a:cubicBezTo>
                        <a:pt x="116396" y="413195"/>
                        <a:pt x="119920" y="434054"/>
                        <a:pt x="126873" y="446151"/>
                      </a:cubicBezTo>
                      <a:cubicBezTo>
                        <a:pt x="133826" y="458248"/>
                        <a:pt x="145542" y="464249"/>
                        <a:pt x="162116" y="464249"/>
                      </a:cubicBezTo>
                      <a:cubicBezTo>
                        <a:pt x="175355" y="464249"/>
                        <a:pt x="185833" y="459676"/>
                        <a:pt x="193548" y="450437"/>
                      </a:cubicBezTo>
                      <a:cubicBezTo>
                        <a:pt x="201263" y="441293"/>
                        <a:pt x="205073" y="428720"/>
                        <a:pt x="205073" y="412909"/>
                      </a:cubicBezTo>
                      <a:cubicBezTo>
                        <a:pt x="205073" y="386905"/>
                        <a:pt x="186309" y="361855"/>
                        <a:pt x="148876" y="337947"/>
                      </a:cubicBezTo>
                      <a:cubicBezTo>
                        <a:pt x="142780" y="333756"/>
                        <a:pt x="138208" y="330613"/>
                        <a:pt x="134969" y="328517"/>
                      </a:cubicBezTo>
                      <a:cubicBezTo>
                        <a:pt x="133826" y="327850"/>
                        <a:pt x="131826" y="326517"/>
                        <a:pt x="129064" y="324707"/>
                      </a:cubicBezTo>
                      <a:cubicBezTo>
                        <a:pt x="78581" y="290798"/>
                        <a:pt x="47244" y="265176"/>
                        <a:pt x="34862" y="247936"/>
                      </a:cubicBezTo>
                      <a:cubicBezTo>
                        <a:pt x="26003" y="234887"/>
                        <a:pt x="19241" y="220218"/>
                        <a:pt x="14669" y="204025"/>
                      </a:cubicBezTo>
                      <a:cubicBezTo>
                        <a:pt x="10001" y="187738"/>
                        <a:pt x="7716" y="169926"/>
                        <a:pt x="7716" y="150686"/>
                      </a:cubicBezTo>
                      <a:cubicBezTo>
                        <a:pt x="7716" y="103727"/>
                        <a:pt x="21336" y="66866"/>
                        <a:pt x="48483" y="40100"/>
                      </a:cubicBezTo>
                      <a:cubicBezTo>
                        <a:pt x="75724" y="13335"/>
                        <a:pt x="113157" y="0"/>
                        <a:pt x="160782" y="0"/>
                      </a:cubicBezTo>
                      <a:cubicBezTo>
                        <a:pt x="212598" y="0"/>
                        <a:pt x="252222" y="13145"/>
                        <a:pt x="279559" y="39433"/>
                      </a:cubicBezTo>
                      <a:cubicBezTo>
                        <a:pt x="306896" y="65723"/>
                        <a:pt x="320516" y="103727"/>
                        <a:pt x="320516" y="153543"/>
                      </a:cubicBezTo>
                      <a:cubicBezTo>
                        <a:pt x="320516" y="155639"/>
                        <a:pt x="320421" y="158591"/>
                        <a:pt x="320135" y="162306"/>
                      </a:cubicBezTo>
                      <a:cubicBezTo>
                        <a:pt x="319945" y="166021"/>
                        <a:pt x="319754" y="168974"/>
                        <a:pt x="319754" y="171069"/>
                      </a:cubicBezTo>
                      <a:lnTo>
                        <a:pt x="207074" y="171069"/>
                      </a:lnTo>
                      <a:lnTo>
                        <a:pt x="207074" y="164401"/>
                      </a:lnTo>
                      <a:cubicBezTo>
                        <a:pt x="207074" y="140875"/>
                        <a:pt x="203454" y="123158"/>
                        <a:pt x="196120" y="111062"/>
                      </a:cubicBezTo>
                      <a:cubicBezTo>
                        <a:pt x="188786" y="98965"/>
                        <a:pt x="178118" y="92964"/>
                        <a:pt x="164211" y="92964"/>
                      </a:cubicBezTo>
                      <a:cubicBezTo>
                        <a:pt x="152305" y="92964"/>
                        <a:pt x="142780" y="97250"/>
                        <a:pt x="135636" y="105727"/>
                      </a:cubicBezTo>
                      <a:cubicBezTo>
                        <a:pt x="128397" y="114205"/>
                        <a:pt x="124778" y="125444"/>
                        <a:pt x="124778" y="139351"/>
                      </a:cubicBezTo>
                      <a:cubicBezTo>
                        <a:pt x="124778" y="162116"/>
                        <a:pt x="145256" y="186309"/>
                        <a:pt x="186214" y="211931"/>
                      </a:cubicBezTo>
                      <a:cubicBezTo>
                        <a:pt x="193643" y="216789"/>
                        <a:pt x="199358" y="220504"/>
                        <a:pt x="203264" y="223075"/>
                      </a:cubicBezTo>
                      <a:cubicBezTo>
                        <a:pt x="206502" y="224980"/>
                        <a:pt x="211074" y="227838"/>
                        <a:pt x="216884" y="231838"/>
                      </a:cubicBezTo>
                      <a:cubicBezTo>
                        <a:pt x="260795" y="259747"/>
                        <a:pt x="288989" y="283274"/>
                        <a:pt x="301276" y="302324"/>
                      </a:cubicBezTo>
                      <a:cubicBezTo>
                        <a:pt x="308991" y="314611"/>
                        <a:pt x="314801" y="328708"/>
                        <a:pt x="318897" y="344329"/>
                      </a:cubicBezTo>
                      <a:cubicBezTo>
                        <a:pt x="322993" y="360045"/>
                        <a:pt x="324993" y="377095"/>
                        <a:pt x="324993" y="395478"/>
                      </a:cubicBezTo>
                      <a:cubicBezTo>
                        <a:pt x="324993" y="449199"/>
                        <a:pt x="311087" y="490633"/>
                        <a:pt x="283178" y="519684"/>
                      </a:cubicBezTo>
                      <a:cubicBezTo>
                        <a:pt x="255270" y="548735"/>
                        <a:pt x="215360" y="563309"/>
                        <a:pt x="163544" y="563309"/>
                      </a:cubicBezTo>
                      <a:cubicBezTo>
                        <a:pt x="109157" y="563309"/>
                        <a:pt x="68294" y="549402"/>
                        <a:pt x="40958" y="521589"/>
                      </a:cubicBezTo>
                      <a:cubicBezTo>
                        <a:pt x="13621" y="493776"/>
                        <a:pt x="0" y="452438"/>
                        <a:pt x="0" y="397574"/>
                      </a:cubicBezTo>
                      <a:cubicBezTo>
                        <a:pt x="0" y="394049"/>
                        <a:pt x="95" y="390430"/>
                        <a:pt x="191" y="386620"/>
                      </a:cubicBezTo>
                      <a:cubicBezTo>
                        <a:pt x="191" y="382429"/>
                        <a:pt x="572" y="376333"/>
                        <a:pt x="1334" y="367951"/>
                      </a:cubicBezTo>
                      <a:close/>
                    </a:path>
                  </a:pathLst>
                </a:custGeom>
                <a:grpFill/>
                <a:ln w="9525" cap="flat">
                  <a:noFill/>
                  <a:prstDash val="solid"/>
                  <a:miter/>
                </a:ln>
              </p:spPr>
              <p:txBody>
                <a:bodyPr rtlCol="0" anchor="ctr"/>
                <a:lstStyle/>
                <a:p>
                  <a:endParaRPr lang="zh-TW" altLang="en-US"/>
                </a:p>
              </p:txBody>
            </p:sp>
          </p:grpSp>
        </p:grpSp>
        <p:grpSp>
          <p:nvGrpSpPr>
            <p:cNvPr id="101" name="群組 100">
              <a:extLst>
                <a:ext uri="{FF2B5EF4-FFF2-40B4-BE49-F238E27FC236}">
                  <a16:creationId xmlns:a16="http://schemas.microsoft.com/office/drawing/2014/main" id="{A62AA5AA-5392-4ADD-BDB2-C6EFCF9BE5DA}"/>
                </a:ext>
              </a:extLst>
            </p:cNvPr>
            <p:cNvGrpSpPr/>
            <p:nvPr/>
          </p:nvGrpSpPr>
          <p:grpSpPr>
            <a:xfrm>
              <a:off x="1421782" y="5099749"/>
              <a:ext cx="3995616" cy="938153"/>
              <a:chOff x="1513222" y="4982182"/>
              <a:chExt cx="3995616" cy="938153"/>
            </a:xfrm>
          </p:grpSpPr>
          <p:sp>
            <p:nvSpPr>
              <p:cNvPr id="116" name="矩形: 圓角 115">
                <a:extLst>
                  <a:ext uri="{FF2B5EF4-FFF2-40B4-BE49-F238E27FC236}">
                    <a16:creationId xmlns:a16="http://schemas.microsoft.com/office/drawing/2014/main" id="{C5B34C80-548D-4777-95FE-35F6E9B59EBA}"/>
                  </a:ext>
                </a:extLst>
              </p:cNvPr>
              <p:cNvSpPr/>
              <p:nvPr/>
            </p:nvSpPr>
            <p:spPr>
              <a:xfrm>
                <a:off x="1524000" y="5002924"/>
                <a:ext cx="3972911" cy="914400"/>
              </a:xfrm>
              <a:prstGeom prst="roundRect">
                <a:avLst/>
              </a:prstGeom>
              <a:gradFill>
                <a:gsLst>
                  <a:gs pos="0">
                    <a:srgbClr val="015172">
                      <a:shade val="30000"/>
                      <a:satMod val="115000"/>
                    </a:srgbClr>
                  </a:gs>
                  <a:gs pos="50000">
                    <a:srgbClr val="015172">
                      <a:shade val="67500"/>
                      <a:satMod val="115000"/>
                      <a:alpha val="78000"/>
                    </a:srgbClr>
                  </a:gs>
                  <a:gs pos="100000">
                    <a:srgbClr val="015172">
                      <a:shade val="100000"/>
                      <a:satMod val="115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17" name="群組 116">
                <a:extLst>
                  <a:ext uri="{FF2B5EF4-FFF2-40B4-BE49-F238E27FC236}">
                    <a16:creationId xmlns:a16="http://schemas.microsoft.com/office/drawing/2014/main" id="{56AF22AD-0AC7-41B0-9C12-D2C80FA7E9BA}"/>
                  </a:ext>
                </a:extLst>
              </p:cNvPr>
              <p:cNvGrpSpPr/>
              <p:nvPr/>
            </p:nvGrpSpPr>
            <p:grpSpPr>
              <a:xfrm>
                <a:off x="1513222" y="4982182"/>
                <a:ext cx="3995616" cy="938153"/>
                <a:chOff x="1439650" y="5055755"/>
                <a:chExt cx="3995616" cy="938153"/>
              </a:xfrm>
            </p:grpSpPr>
            <p:grpSp>
              <p:nvGrpSpPr>
                <p:cNvPr id="118" name="圖形 56">
                  <a:extLst>
                    <a:ext uri="{FF2B5EF4-FFF2-40B4-BE49-F238E27FC236}">
                      <a16:creationId xmlns:a16="http://schemas.microsoft.com/office/drawing/2014/main" id="{7093B6F1-49CF-4435-81A6-8F46E9DAEC93}"/>
                    </a:ext>
                  </a:extLst>
                </p:cNvPr>
                <p:cNvGrpSpPr/>
                <p:nvPr/>
              </p:nvGrpSpPr>
              <p:grpSpPr>
                <a:xfrm>
                  <a:off x="1624184" y="5062353"/>
                  <a:ext cx="3639938" cy="907006"/>
                  <a:chOff x="5036543" y="3285816"/>
                  <a:chExt cx="2116166" cy="527309"/>
                </a:xfrm>
              </p:grpSpPr>
              <p:sp>
                <p:nvSpPr>
                  <p:cNvPr id="141" name="手繪多邊形: 圖案 140">
                    <a:extLst>
                      <a:ext uri="{FF2B5EF4-FFF2-40B4-BE49-F238E27FC236}">
                        <a16:creationId xmlns:a16="http://schemas.microsoft.com/office/drawing/2014/main" id="{97A0365C-6836-4A05-AE17-9338A6AAD38B}"/>
                      </a:ext>
                    </a:extLst>
                  </p:cNvPr>
                  <p:cNvSpPr/>
                  <p:nvPr/>
                </p:nvSpPr>
                <p:spPr>
                  <a:xfrm flipH="1">
                    <a:off x="5036543" y="3290887"/>
                    <a:ext cx="24852" cy="518572"/>
                  </a:xfrm>
                  <a:custGeom>
                    <a:avLst/>
                    <a:gdLst>
                      <a:gd name="connsiteX0" fmla="*/ 0 w 0"/>
                      <a:gd name="connsiteY0" fmla="*/ 0 h 266700"/>
                      <a:gd name="connsiteX1" fmla="*/ 0 w 0"/>
                      <a:gd name="connsiteY1" fmla="*/ 272225 h 266700"/>
                    </a:gdLst>
                    <a:ahLst/>
                    <a:cxnLst>
                      <a:cxn ang="0">
                        <a:pos x="connsiteX0" y="connsiteY0"/>
                      </a:cxn>
                      <a:cxn ang="0">
                        <a:pos x="connsiteX1" y="connsiteY1"/>
                      </a:cxn>
                    </a:cxnLst>
                    <a:rect l="l" t="t" r="r" b="b"/>
                    <a:pathLst>
                      <a:path h="266700">
                        <a:moveTo>
                          <a:pt x="0" y="0"/>
                        </a:moveTo>
                        <a:lnTo>
                          <a:pt x="0" y="272225"/>
                        </a:lnTo>
                      </a:path>
                    </a:pathLst>
                  </a:custGeom>
                  <a:ln w="19050" cap="flat">
                    <a:solidFill>
                      <a:srgbClr val="CCFFFF"/>
                    </a:solidFill>
                    <a:prstDash val="solid"/>
                    <a:miter/>
                  </a:ln>
                </p:spPr>
                <p:txBody>
                  <a:bodyPr rtlCol="0" anchor="ctr"/>
                  <a:lstStyle/>
                  <a:p>
                    <a:endParaRPr lang="zh-TW" altLang="en-US"/>
                  </a:p>
                </p:txBody>
              </p:sp>
              <p:sp>
                <p:nvSpPr>
                  <p:cNvPr id="142" name="手繪多邊形: 圖案 141">
                    <a:extLst>
                      <a:ext uri="{FF2B5EF4-FFF2-40B4-BE49-F238E27FC236}">
                        <a16:creationId xmlns:a16="http://schemas.microsoft.com/office/drawing/2014/main" id="{3BEFA331-2CE4-453D-B6CE-5817DA6E7AB9}"/>
                      </a:ext>
                    </a:extLst>
                  </p:cNvPr>
                  <p:cNvSpPr/>
                  <p:nvPr/>
                </p:nvSpPr>
                <p:spPr>
                  <a:xfrm>
                    <a:off x="7126129" y="3285816"/>
                    <a:ext cx="26580" cy="527309"/>
                  </a:xfrm>
                  <a:custGeom>
                    <a:avLst/>
                    <a:gdLst>
                      <a:gd name="connsiteX0" fmla="*/ 0 w 0"/>
                      <a:gd name="connsiteY0" fmla="*/ 0 h 266700"/>
                      <a:gd name="connsiteX1" fmla="*/ 0 w 0"/>
                      <a:gd name="connsiteY1" fmla="*/ 272225 h 266700"/>
                    </a:gdLst>
                    <a:ahLst/>
                    <a:cxnLst>
                      <a:cxn ang="0">
                        <a:pos x="connsiteX0" y="connsiteY0"/>
                      </a:cxn>
                      <a:cxn ang="0">
                        <a:pos x="connsiteX1" y="connsiteY1"/>
                      </a:cxn>
                    </a:cxnLst>
                    <a:rect l="l" t="t" r="r" b="b"/>
                    <a:pathLst>
                      <a:path h="266700">
                        <a:moveTo>
                          <a:pt x="0" y="0"/>
                        </a:moveTo>
                        <a:lnTo>
                          <a:pt x="0" y="272225"/>
                        </a:lnTo>
                      </a:path>
                    </a:pathLst>
                  </a:custGeom>
                  <a:ln w="19050" cap="flat">
                    <a:solidFill>
                      <a:srgbClr val="CCFFFF"/>
                    </a:solidFill>
                    <a:prstDash val="solid"/>
                    <a:miter/>
                  </a:ln>
                </p:spPr>
                <p:txBody>
                  <a:bodyPr rtlCol="0" anchor="ctr"/>
                  <a:lstStyle/>
                  <a:p>
                    <a:endParaRPr lang="zh-TW" altLang="en-US"/>
                  </a:p>
                </p:txBody>
              </p:sp>
              <p:sp>
                <p:nvSpPr>
                  <p:cNvPr id="143" name="手繪多邊形: 圖案 142">
                    <a:extLst>
                      <a:ext uri="{FF2B5EF4-FFF2-40B4-BE49-F238E27FC236}">
                        <a16:creationId xmlns:a16="http://schemas.microsoft.com/office/drawing/2014/main" id="{205373F7-6A2C-4B12-91E7-56075CE66196}"/>
                      </a:ext>
                    </a:extLst>
                  </p:cNvPr>
                  <p:cNvSpPr/>
                  <p:nvPr/>
                </p:nvSpPr>
                <p:spPr>
                  <a:xfrm>
                    <a:off x="5061395" y="3435001"/>
                    <a:ext cx="2057400" cy="9525"/>
                  </a:xfrm>
                  <a:custGeom>
                    <a:avLst/>
                    <a:gdLst>
                      <a:gd name="connsiteX0" fmla="*/ 0 w 2057400"/>
                      <a:gd name="connsiteY0" fmla="*/ 0 h 0"/>
                      <a:gd name="connsiteX1" fmla="*/ 2064734 w 2057400"/>
                      <a:gd name="connsiteY1" fmla="*/ 0 h 0"/>
                    </a:gdLst>
                    <a:ahLst/>
                    <a:cxnLst>
                      <a:cxn ang="0">
                        <a:pos x="connsiteX0" y="connsiteY0"/>
                      </a:cxn>
                      <a:cxn ang="0">
                        <a:pos x="connsiteX1" y="connsiteY1"/>
                      </a:cxn>
                    </a:cxnLst>
                    <a:rect l="l" t="t" r="r" b="b"/>
                    <a:pathLst>
                      <a:path w="2057400">
                        <a:moveTo>
                          <a:pt x="0" y="0"/>
                        </a:moveTo>
                        <a:lnTo>
                          <a:pt x="2064734" y="0"/>
                        </a:lnTo>
                      </a:path>
                    </a:pathLst>
                  </a:custGeom>
                  <a:ln w="19050" cap="flat">
                    <a:solidFill>
                      <a:srgbClr val="CCFFFF"/>
                    </a:solidFill>
                    <a:prstDash val="solid"/>
                    <a:miter/>
                  </a:ln>
                </p:spPr>
                <p:txBody>
                  <a:bodyPr rtlCol="0" anchor="ctr"/>
                  <a:lstStyle/>
                  <a:p>
                    <a:endParaRPr lang="zh-TW" altLang="en-US"/>
                  </a:p>
                </p:txBody>
              </p:sp>
              <p:sp>
                <p:nvSpPr>
                  <p:cNvPr id="144" name="手繪多邊形: 圖案 143">
                    <a:extLst>
                      <a:ext uri="{FF2B5EF4-FFF2-40B4-BE49-F238E27FC236}">
                        <a16:creationId xmlns:a16="http://schemas.microsoft.com/office/drawing/2014/main" id="{0A920BE9-1B28-446E-9A2C-95CC62A1B94C}"/>
                      </a:ext>
                    </a:extLst>
                  </p:cNvPr>
                  <p:cNvSpPr/>
                  <p:nvPr/>
                </p:nvSpPr>
                <p:spPr>
                  <a:xfrm>
                    <a:off x="5061395" y="3568446"/>
                    <a:ext cx="2057400" cy="9525"/>
                  </a:xfrm>
                  <a:custGeom>
                    <a:avLst/>
                    <a:gdLst>
                      <a:gd name="connsiteX0" fmla="*/ 0 w 2057400"/>
                      <a:gd name="connsiteY0" fmla="*/ 0 h 0"/>
                      <a:gd name="connsiteX1" fmla="*/ 2064734 w 2057400"/>
                      <a:gd name="connsiteY1" fmla="*/ 0 h 0"/>
                    </a:gdLst>
                    <a:ahLst/>
                    <a:cxnLst>
                      <a:cxn ang="0">
                        <a:pos x="connsiteX0" y="connsiteY0"/>
                      </a:cxn>
                      <a:cxn ang="0">
                        <a:pos x="connsiteX1" y="connsiteY1"/>
                      </a:cxn>
                    </a:cxnLst>
                    <a:rect l="l" t="t" r="r" b="b"/>
                    <a:pathLst>
                      <a:path w="2057400">
                        <a:moveTo>
                          <a:pt x="0" y="0"/>
                        </a:moveTo>
                        <a:lnTo>
                          <a:pt x="2064734" y="0"/>
                        </a:lnTo>
                      </a:path>
                    </a:pathLst>
                  </a:custGeom>
                  <a:ln w="9525" cap="flat">
                    <a:solidFill>
                      <a:srgbClr val="CCFFFF"/>
                    </a:solidFill>
                    <a:prstDash val="solid"/>
                    <a:miter/>
                  </a:ln>
                </p:spPr>
                <p:txBody>
                  <a:bodyPr rtlCol="0" anchor="ctr"/>
                  <a:lstStyle/>
                  <a:p>
                    <a:endParaRPr lang="zh-TW" altLang="en-US"/>
                  </a:p>
                </p:txBody>
              </p:sp>
              <p:sp>
                <p:nvSpPr>
                  <p:cNvPr id="145" name="手繪多邊形: 圖案 144">
                    <a:extLst>
                      <a:ext uri="{FF2B5EF4-FFF2-40B4-BE49-F238E27FC236}">
                        <a16:creationId xmlns:a16="http://schemas.microsoft.com/office/drawing/2014/main" id="{BC3893B9-9278-46B6-B0DE-20353F5C99D9}"/>
                      </a:ext>
                    </a:extLst>
                  </p:cNvPr>
                  <p:cNvSpPr/>
                  <p:nvPr/>
                </p:nvSpPr>
                <p:spPr>
                  <a:xfrm>
                    <a:off x="5577554" y="3435001"/>
                    <a:ext cx="9525" cy="133350"/>
                  </a:xfrm>
                  <a:custGeom>
                    <a:avLst/>
                    <a:gdLst>
                      <a:gd name="connsiteX0" fmla="*/ 0 w 0"/>
                      <a:gd name="connsiteY0" fmla="*/ 0 h 133350"/>
                      <a:gd name="connsiteX1" fmla="*/ 0 w 0"/>
                      <a:gd name="connsiteY1" fmla="*/ 133445 h 133350"/>
                    </a:gdLst>
                    <a:ahLst/>
                    <a:cxnLst>
                      <a:cxn ang="0">
                        <a:pos x="connsiteX0" y="connsiteY0"/>
                      </a:cxn>
                      <a:cxn ang="0">
                        <a:pos x="connsiteX1" y="connsiteY1"/>
                      </a:cxn>
                    </a:cxnLst>
                    <a:rect l="l" t="t" r="r" b="b"/>
                    <a:pathLst>
                      <a:path h="133350">
                        <a:moveTo>
                          <a:pt x="0" y="0"/>
                        </a:moveTo>
                        <a:lnTo>
                          <a:pt x="0" y="133445"/>
                        </a:lnTo>
                      </a:path>
                    </a:pathLst>
                  </a:custGeom>
                  <a:ln w="9525" cap="flat">
                    <a:solidFill>
                      <a:srgbClr val="CCFFFF"/>
                    </a:solidFill>
                    <a:prstDash val="solid"/>
                    <a:miter/>
                  </a:ln>
                </p:spPr>
                <p:txBody>
                  <a:bodyPr rtlCol="0" anchor="ctr"/>
                  <a:lstStyle/>
                  <a:p>
                    <a:endParaRPr lang="zh-TW" altLang="en-US"/>
                  </a:p>
                </p:txBody>
              </p:sp>
              <p:sp>
                <p:nvSpPr>
                  <p:cNvPr id="146" name="手繪多邊形: 圖案 145">
                    <a:extLst>
                      <a:ext uri="{FF2B5EF4-FFF2-40B4-BE49-F238E27FC236}">
                        <a16:creationId xmlns:a16="http://schemas.microsoft.com/office/drawing/2014/main" id="{CBEC2A2C-FE92-4684-B6F1-D0FCC041F66E}"/>
                      </a:ext>
                    </a:extLst>
                  </p:cNvPr>
                  <p:cNvSpPr/>
                  <p:nvPr/>
                </p:nvSpPr>
                <p:spPr>
                  <a:xfrm>
                    <a:off x="6093714" y="3435001"/>
                    <a:ext cx="9525" cy="133350"/>
                  </a:xfrm>
                  <a:custGeom>
                    <a:avLst/>
                    <a:gdLst>
                      <a:gd name="connsiteX0" fmla="*/ 0 w 0"/>
                      <a:gd name="connsiteY0" fmla="*/ 0 h 133350"/>
                      <a:gd name="connsiteX1" fmla="*/ 0 w 0"/>
                      <a:gd name="connsiteY1" fmla="*/ 133445 h 133350"/>
                    </a:gdLst>
                    <a:ahLst/>
                    <a:cxnLst>
                      <a:cxn ang="0">
                        <a:pos x="connsiteX0" y="connsiteY0"/>
                      </a:cxn>
                      <a:cxn ang="0">
                        <a:pos x="connsiteX1" y="connsiteY1"/>
                      </a:cxn>
                    </a:cxnLst>
                    <a:rect l="l" t="t" r="r" b="b"/>
                    <a:pathLst>
                      <a:path h="133350">
                        <a:moveTo>
                          <a:pt x="0" y="0"/>
                        </a:moveTo>
                        <a:lnTo>
                          <a:pt x="0" y="133445"/>
                        </a:lnTo>
                      </a:path>
                    </a:pathLst>
                  </a:custGeom>
                  <a:ln w="9525" cap="flat">
                    <a:solidFill>
                      <a:srgbClr val="CCFFFF"/>
                    </a:solidFill>
                    <a:prstDash val="solid"/>
                    <a:miter/>
                  </a:ln>
                </p:spPr>
                <p:txBody>
                  <a:bodyPr rtlCol="0" anchor="ctr"/>
                  <a:lstStyle/>
                  <a:p>
                    <a:endParaRPr lang="zh-TW" altLang="en-US"/>
                  </a:p>
                </p:txBody>
              </p:sp>
              <p:sp>
                <p:nvSpPr>
                  <p:cNvPr id="147" name="手繪多邊形: 圖案 146">
                    <a:extLst>
                      <a:ext uri="{FF2B5EF4-FFF2-40B4-BE49-F238E27FC236}">
                        <a16:creationId xmlns:a16="http://schemas.microsoft.com/office/drawing/2014/main" id="{5B210F84-CE24-47CB-A872-74C2C4FF8FFE}"/>
                      </a:ext>
                    </a:extLst>
                  </p:cNvPr>
                  <p:cNvSpPr/>
                  <p:nvPr/>
                </p:nvSpPr>
                <p:spPr>
                  <a:xfrm>
                    <a:off x="6609969" y="3435001"/>
                    <a:ext cx="9525" cy="133350"/>
                  </a:xfrm>
                  <a:custGeom>
                    <a:avLst/>
                    <a:gdLst>
                      <a:gd name="connsiteX0" fmla="*/ 0 w 0"/>
                      <a:gd name="connsiteY0" fmla="*/ 0 h 133350"/>
                      <a:gd name="connsiteX1" fmla="*/ 0 w 0"/>
                      <a:gd name="connsiteY1" fmla="*/ 133445 h 133350"/>
                    </a:gdLst>
                    <a:ahLst/>
                    <a:cxnLst>
                      <a:cxn ang="0">
                        <a:pos x="connsiteX0" y="connsiteY0"/>
                      </a:cxn>
                      <a:cxn ang="0">
                        <a:pos x="connsiteX1" y="connsiteY1"/>
                      </a:cxn>
                    </a:cxnLst>
                    <a:rect l="l" t="t" r="r" b="b"/>
                    <a:pathLst>
                      <a:path h="133350">
                        <a:moveTo>
                          <a:pt x="0" y="0"/>
                        </a:moveTo>
                        <a:lnTo>
                          <a:pt x="0" y="133445"/>
                        </a:lnTo>
                      </a:path>
                    </a:pathLst>
                  </a:custGeom>
                  <a:ln w="9525" cap="flat">
                    <a:solidFill>
                      <a:srgbClr val="CCFFFF"/>
                    </a:solidFill>
                    <a:prstDash val="solid"/>
                    <a:miter/>
                  </a:ln>
                </p:spPr>
                <p:txBody>
                  <a:bodyPr rtlCol="0" anchor="ctr"/>
                  <a:lstStyle/>
                  <a:p>
                    <a:endParaRPr lang="zh-TW" altLang="en-US"/>
                  </a:p>
                </p:txBody>
              </p:sp>
              <p:sp>
                <p:nvSpPr>
                  <p:cNvPr id="148" name="手繪多邊形: 圖案 147">
                    <a:extLst>
                      <a:ext uri="{FF2B5EF4-FFF2-40B4-BE49-F238E27FC236}">
                        <a16:creationId xmlns:a16="http://schemas.microsoft.com/office/drawing/2014/main" id="{348D5DCD-5CD6-4523-A392-9C89A7F49D62}"/>
                      </a:ext>
                    </a:extLst>
                  </p:cNvPr>
                  <p:cNvSpPr/>
                  <p:nvPr/>
                </p:nvSpPr>
                <p:spPr>
                  <a:xfrm>
                    <a:off x="5474779" y="3466529"/>
                    <a:ext cx="66675" cy="66675"/>
                  </a:xfrm>
                  <a:custGeom>
                    <a:avLst/>
                    <a:gdLst>
                      <a:gd name="connsiteX0" fmla="*/ 59055 w 66675"/>
                      <a:gd name="connsiteY0" fmla="*/ 9525 h 66675"/>
                      <a:gd name="connsiteX1" fmla="*/ 59055 w 66675"/>
                      <a:gd name="connsiteY1" fmla="*/ 60865 h 66675"/>
                      <a:gd name="connsiteX2" fmla="*/ 9525 w 66675"/>
                      <a:gd name="connsiteY2" fmla="*/ 60865 h 66675"/>
                      <a:gd name="connsiteX3" fmla="*/ 9525 w 66675"/>
                      <a:gd name="connsiteY3" fmla="*/ 9525 h 66675"/>
                      <a:gd name="connsiteX4" fmla="*/ 59055 w 66675"/>
                      <a:gd name="connsiteY4" fmla="*/ 9525 h 66675"/>
                      <a:gd name="connsiteX5" fmla="*/ 68580 w 66675"/>
                      <a:gd name="connsiteY5" fmla="*/ 0 h 66675"/>
                      <a:gd name="connsiteX6" fmla="*/ 0 w 66675"/>
                      <a:gd name="connsiteY6" fmla="*/ 0 h 66675"/>
                      <a:gd name="connsiteX7" fmla="*/ 0 w 66675"/>
                      <a:gd name="connsiteY7" fmla="*/ 70390 h 66675"/>
                      <a:gd name="connsiteX8" fmla="*/ 68580 w 66675"/>
                      <a:gd name="connsiteY8" fmla="*/ 70390 h 66675"/>
                      <a:gd name="connsiteX9" fmla="*/ 68580 w 66675"/>
                      <a:gd name="connsiteY9" fmla="*/ 0 h 66675"/>
                      <a:gd name="connsiteX10" fmla="*/ 68580 w 66675"/>
                      <a:gd name="connsiteY10" fmla="*/ 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75" h="66675">
                        <a:moveTo>
                          <a:pt x="59055" y="9525"/>
                        </a:moveTo>
                        <a:lnTo>
                          <a:pt x="59055" y="60865"/>
                        </a:lnTo>
                        <a:lnTo>
                          <a:pt x="9525" y="60865"/>
                        </a:lnTo>
                        <a:lnTo>
                          <a:pt x="9525" y="9525"/>
                        </a:lnTo>
                        <a:lnTo>
                          <a:pt x="59055" y="9525"/>
                        </a:lnTo>
                        <a:moveTo>
                          <a:pt x="68580" y="0"/>
                        </a:moveTo>
                        <a:lnTo>
                          <a:pt x="0" y="0"/>
                        </a:lnTo>
                        <a:lnTo>
                          <a:pt x="0" y="70390"/>
                        </a:lnTo>
                        <a:lnTo>
                          <a:pt x="68580" y="70390"/>
                        </a:lnTo>
                        <a:lnTo>
                          <a:pt x="68580" y="0"/>
                        </a:lnTo>
                        <a:lnTo>
                          <a:pt x="68580" y="0"/>
                        </a:lnTo>
                        <a:close/>
                      </a:path>
                    </a:pathLst>
                  </a:custGeom>
                  <a:solidFill>
                    <a:srgbClr val="CCFFFF"/>
                  </a:solidFill>
                  <a:ln w="9525" cap="flat">
                    <a:solidFill>
                      <a:srgbClr val="CCFFFF"/>
                    </a:solidFill>
                    <a:prstDash val="solid"/>
                    <a:miter/>
                  </a:ln>
                </p:spPr>
                <p:txBody>
                  <a:bodyPr rtlCol="0" anchor="ctr"/>
                  <a:lstStyle/>
                  <a:p>
                    <a:endParaRPr lang="zh-TW" altLang="en-US"/>
                  </a:p>
                </p:txBody>
              </p:sp>
              <p:sp>
                <p:nvSpPr>
                  <p:cNvPr id="149" name="手繪多邊形: 圖案 148">
                    <a:extLst>
                      <a:ext uri="{FF2B5EF4-FFF2-40B4-BE49-F238E27FC236}">
                        <a16:creationId xmlns:a16="http://schemas.microsoft.com/office/drawing/2014/main" id="{3A66180C-6FD2-45FC-A55E-2E66B8DB08CD}"/>
                      </a:ext>
                    </a:extLst>
                  </p:cNvPr>
                  <p:cNvSpPr/>
                  <p:nvPr/>
                </p:nvSpPr>
                <p:spPr>
                  <a:xfrm>
                    <a:off x="5991225" y="3466529"/>
                    <a:ext cx="66675" cy="66675"/>
                  </a:xfrm>
                  <a:custGeom>
                    <a:avLst/>
                    <a:gdLst>
                      <a:gd name="connsiteX0" fmla="*/ 59055 w 66675"/>
                      <a:gd name="connsiteY0" fmla="*/ 9525 h 66675"/>
                      <a:gd name="connsiteX1" fmla="*/ 59055 w 66675"/>
                      <a:gd name="connsiteY1" fmla="*/ 60865 h 66675"/>
                      <a:gd name="connsiteX2" fmla="*/ 9525 w 66675"/>
                      <a:gd name="connsiteY2" fmla="*/ 60865 h 66675"/>
                      <a:gd name="connsiteX3" fmla="*/ 9525 w 66675"/>
                      <a:gd name="connsiteY3" fmla="*/ 9525 h 66675"/>
                      <a:gd name="connsiteX4" fmla="*/ 59055 w 66675"/>
                      <a:gd name="connsiteY4" fmla="*/ 9525 h 66675"/>
                      <a:gd name="connsiteX5" fmla="*/ 68580 w 66675"/>
                      <a:gd name="connsiteY5" fmla="*/ 0 h 66675"/>
                      <a:gd name="connsiteX6" fmla="*/ 0 w 66675"/>
                      <a:gd name="connsiteY6" fmla="*/ 0 h 66675"/>
                      <a:gd name="connsiteX7" fmla="*/ 0 w 66675"/>
                      <a:gd name="connsiteY7" fmla="*/ 70390 h 66675"/>
                      <a:gd name="connsiteX8" fmla="*/ 68580 w 66675"/>
                      <a:gd name="connsiteY8" fmla="*/ 70390 h 66675"/>
                      <a:gd name="connsiteX9" fmla="*/ 68580 w 66675"/>
                      <a:gd name="connsiteY9" fmla="*/ 0 h 66675"/>
                      <a:gd name="connsiteX10" fmla="*/ 68580 w 66675"/>
                      <a:gd name="connsiteY10" fmla="*/ 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75" h="66675">
                        <a:moveTo>
                          <a:pt x="59055" y="9525"/>
                        </a:moveTo>
                        <a:lnTo>
                          <a:pt x="59055" y="60865"/>
                        </a:lnTo>
                        <a:lnTo>
                          <a:pt x="9525" y="60865"/>
                        </a:lnTo>
                        <a:lnTo>
                          <a:pt x="9525" y="9525"/>
                        </a:lnTo>
                        <a:lnTo>
                          <a:pt x="59055" y="9525"/>
                        </a:lnTo>
                        <a:moveTo>
                          <a:pt x="68580" y="0"/>
                        </a:moveTo>
                        <a:lnTo>
                          <a:pt x="0" y="0"/>
                        </a:lnTo>
                        <a:lnTo>
                          <a:pt x="0" y="70390"/>
                        </a:lnTo>
                        <a:lnTo>
                          <a:pt x="68580" y="70390"/>
                        </a:lnTo>
                        <a:lnTo>
                          <a:pt x="68580" y="0"/>
                        </a:lnTo>
                        <a:lnTo>
                          <a:pt x="68580" y="0"/>
                        </a:lnTo>
                        <a:close/>
                      </a:path>
                    </a:pathLst>
                  </a:custGeom>
                  <a:solidFill>
                    <a:srgbClr val="CCFFFF"/>
                  </a:solidFill>
                  <a:ln w="9525" cap="flat">
                    <a:solidFill>
                      <a:srgbClr val="CCFFFF"/>
                    </a:solidFill>
                    <a:prstDash val="solid"/>
                    <a:miter/>
                  </a:ln>
                </p:spPr>
                <p:txBody>
                  <a:bodyPr rtlCol="0" anchor="ctr"/>
                  <a:lstStyle/>
                  <a:p>
                    <a:endParaRPr lang="zh-TW" altLang="en-US"/>
                  </a:p>
                </p:txBody>
              </p:sp>
              <p:sp>
                <p:nvSpPr>
                  <p:cNvPr id="150" name="手繪多邊形: 圖案 149">
                    <a:extLst>
                      <a:ext uri="{FF2B5EF4-FFF2-40B4-BE49-F238E27FC236}">
                        <a16:creationId xmlns:a16="http://schemas.microsoft.com/office/drawing/2014/main" id="{9CFACF3A-DFF3-4C3E-9708-C94900799B67}"/>
                      </a:ext>
                    </a:extLst>
                  </p:cNvPr>
                  <p:cNvSpPr/>
                  <p:nvPr/>
                </p:nvSpPr>
                <p:spPr>
                  <a:xfrm>
                    <a:off x="6507766" y="3466529"/>
                    <a:ext cx="66675" cy="66675"/>
                  </a:xfrm>
                  <a:custGeom>
                    <a:avLst/>
                    <a:gdLst>
                      <a:gd name="connsiteX0" fmla="*/ 59055 w 66675"/>
                      <a:gd name="connsiteY0" fmla="*/ 9525 h 66675"/>
                      <a:gd name="connsiteX1" fmla="*/ 59055 w 66675"/>
                      <a:gd name="connsiteY1" fmla="*/ 60865 h 66675"/>
                      <a:gd name="connsiteX2" fmla="*/ 9525 w 66675"/>
                      <a:gd name="connsiteY2" fmla="*/ 60865 h 66675"/>
                      <a:gd name="connsiteX3" fmla="*/ 9525 w 66675"/>
                      <a:gd name="connsiteY3" fmla="*/ 9525 h 66675"/>
                      <a:gd name="connsiteX4" fmla="*/ 59055 w 66675"/>
                      <a:gd name="connsiteY4" fmla="*/ 9525 h 66675"/>
                      <a:gd name="connsiteX5" fmla="*/ 68580 w 66675"/>
                      <a:gd name="connsiteY5" fmla="*/ 0 h 66675"/>
                      <a:gd name="connsiteX6" fmla="*/ 0 w 66675"/>
                      <a:gd name="connsiteY6" fmla="*/ 0 h 66675"/>
                      <a:gd name="connsiteX7" fmla="*/ 0 w 66675"/>
                      <a:gd name="connsiteY7" fmla="*/ 70390 h 66675"/>
                      <a:gd name="connsiteX8" fmla="*/ 68580 w 66675"/>
                      <a:gd name="connsiteY8" fmla="*/ 70390 h 66675"/>
                      <a:gd name="connsiteX9" fmla="*/ 68580 w 66675"/>
                      <a:gd name="connsiteY9" fmla="*/ 0 h 66675"/>
                      <a:gd name="connsiteX10" fmla="*/ 68580 w 66675"/>
                      <a:gd name="connsiteY10" fmla="*/ 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75" h="66675">
                        <a:moveTo>
                          <a:pt x="59055" y="9525"/>
                        </a:moveTo>
                        <a:lnTo>
                          <a:pt x="59055" y="60865"/>
                        </a:lnTo>
                        <a:lnTo>
                          <a:pt x="9525" y="60865"/>
                        </a:lnTo>
                        <a:lnTo>
                          <a:pt x="9525" y="9525"/>
                        </a:lnTo>
                        <a:lnTo>
                          <a:pt x="59055" y="9525"/>
                        </a:lnTo>
                        <a:moveTo>
                          <a:pt x="68580" y="0"/>
                        </a:moveTo>
                        <a:lnTo>
                          <a:pt x="0" y="0"/>
                        </a:lnTo>
                        <a:lnTo>
                          <a:pt x="0" y="70390"/>
                        </a:lnTo>
                        <a:lnTo>
                          <a:pt x="68580" y="70390"/>
                        </a:lnTo>
                        <a:lnTo>
                          <a:pt x="68580" y="0"/>
                        </a:lnTo>
                        <a:lnTo>
                          <a:pt x="68580" y="0"/>
                        </a:lnTo>
                        <a:close/>
                      </a:path>
                    </a:pathLst>
                  </a:custGeom>
                  <a:solidFill>
                    <a:srgbClr val="CCFFFF"/>
                  </a:solidFill>
                  <a:ln w="9525" cap="flat">
                    <a:solidFill>
                      <a:srgbClr val="CCFFFF"/>
                    </a:solidFill>
                    <a:prstDash val="solid"/>
                    <a:miter/>
                  </a:ln>
                </p:spPr>
                <p:txBody>
                  <a:bodyPr rtlCol="0" anchor="ctr"/>
                  <a:lstStyle/>
                  <a:p>
                    <a:endParaRPr lang="zh-TW" altLang="en-US"/>
                  </a:p>
                </p:txBody>
              </p:sp>
              <p:sp>
                <p:nvSpPr>
                  <p:cNvPr id="151" name="手繪多邊形: 圖案 150">
                    <a:extLst>
                      <a:ext uri="{FF2B5EF4-FFF2-40B4-BE49-F238E27FC236}">
                        <a16:creationId xmlns:a16="http://schemas.microsoft.com/office/drawing/2014/main" id="{7BC1AC92-A5EA-4833-8431-7E0267E8C204}"/>
                      </a:ext>
                    </a:extLst>
                  </p:cNvPr>
                  <p:cNvSpPr/>
                  <p:nvPr/>
                </p:nvSpPr>
                <p:spPr>
                  <a:xfrm>
                    <a:off x="7024307" y="3466529"/>
                    <a:ext cx="66675" cy="66675"/>
                  </a:xfrm>
                  <a:custGeom>
                    <a:avLst/>
                    <a:gdLst>
                      <a:gd name="connsiteX0" fmla="*/ 59055 w 66675"/>
                      <a:gd name="connsiteY0" fmla="*/ 9525 h 66675"/>
                      <a:gd name="connsiteX1" fmla="*/ 59055 w 66675"/>
                      <a:gd name="connsiteY1" fmla="*/ 60865 h 66675"/>
                      <a:gd name="connsiteX2" fmla="*/ 9525 w 66675"/>
                      <a:gd name="connsiteY2" fmla="*/ 60865 h 66675"/>
                      <a:gd name="connsiteX3" fmla="*/ 9525 w 66675"/>
                      <a:gd name="connsiteY3" fmla="*/ 9525 h 66675"/>
                      <a:gd name="connsiteX4" fmla="*/ 59055 w 66675"/>
                      <a:gd name="connsiteY4" fmla="*/ 9525 h 66675"/>
                      <a:gd name="connsiteX5" fmla="*/ 68580 w 66675"/>
                      <a:gd name="connsiteY5" fmla="*/ 0 h 66675"/>
                      <a:gd name="connsiteX6" fmla="*/ 0 w 66675"/>
                      <a:gd name="connsiteY6" fmla="*/ 0 h 66675"/>
                      <a:gd name="connsiteX7" fmla="*/ 0 w 66675"/>
                      <a:gd name="connsiteY7" fmla="*/ 70390 h 66675"/>
                      <a:gd name="connsiteX8" fmla="*/ 68580 w 66675"/>
                      <a:gd name="connsiteY8" fmla="*/ 70390 h 66675"/>
                      <a:gd name="connsiteX9" fmla="*/ 68580 w 66675"/>
                      <a:gd name="connsiteY9" fmla="*/ 0 h 66675"/>
                      <a:gd name="connsiteX10" fmla="*/ 68580 w 66675"/>
                      <a:gd name="connsiteY10" fmla="*/ 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75" h="66675">
                        <a:moveTo>
                          <a:pt x="59055" y="9525"/>
                        </a:moveTo>
                        <a:lnTo>
                          <a:pt x="59055" y="60865"/>
                        </a:lnTo>
                        <a:lnTo>
                          <a:pt x="9525" y="60865"/>
                        </a:lnTo>
                        <a:lnTo>
                          <a:pt x="9525" y="9525"/>
                        </a:lnTo>
                        <a:lnTo>
                          <a:pt x="59055" y="9525"/>
                        </a:lnTo>
                        <a:moveTo>
                          <a:pt x="68580" y="0"/>
                        </a:moveTo>
                        <a:lnTo>
                          <a:pt x="0" y="0"/>
                        </a:lnTo>
                        <a:lnTo>
                          <a:pt x="0" y="70390"/>
                        </a:lnTo>
                        <a:lnTo>
                          <a:pt x="68580" y="70390"/>
                        </a:lnTo>
                        <a:lnTo>
                          <a:pt x="68580" y="0"/>
                        </a:lnTo>
                        <a:lnTo>
                          <a:pt x="68580" y="0"/>
                        </a:lnTo>
                        <a:close/>
                      </a:path>
                    </a:pathLst>
                  </a:custGeom>
                  <a:solidFill>
                    <a:srgbClr val="CCFFFF"/>
                  </a:solidFill>
                  <a:ln w="9525" cap="flat">
                    <a:solidFill>
                      <a:srgbClr val="CCFFFF"/>
                    </a:solidFill>
                    <a:prstDash val="solid"/>
                    <a:miter/>
                  </a:ln>
                </p:spPr>
                <p:txBody>
                  <a:bodyPr rtlCol="0" anchor="ctr"/>
                  <a:lstStyle/>
                  <a:p>
                    <a:endParaRPr lang="zh-TW" altLang="en-US"/>
                  </a:p>
                </p:txBody>
              </p:sp>
              <p:sp>
                <p:nvSpPr>
                  <p:cNvPr id="152" name="手繪多邊形: 圖案 151">
                    <a:extLst>
                      <a:ext uri="{FF2B5EF4-FFF2-40B4-BE49-F238E27FC236}">
                        <a16:creationId xmlns:a16="http://schemas.microsoft.com/office/drawing/2014/main" id="{4828E458-EB87-4534-8CE3-28D1C5BE846E}"/>
                      </a:ext>
                    </a:extLst>
                  </p:cNvPr>
                  <p:cNvSpPr/>
                  <p:nvPr/>
                </p:nvSpPr>
                <p:spPr>
                  <a:xfrm>
                    <a:off x="6997065" y="3338989"/>
                    <a:ext cx="38100" cy="38100"/>
                  </a:xfrm>
                  <a:custGeom>
                    <a:avLst/>
                    <a:gdLst>
                      <a:gd name="connsiteX0" fmla="*/ 42101 w 38100"/>
                      <a:gd name="connsiteY0" fmla="*/ 21050 h 38100"/>
                      <a:gd name="connsiteX1" fmla="*/ 21050 w 38100"/>
                      <a:gd name="connsiteY1" fmla="*/ 42101 h 38100"/>
                      <a:gd name="connsiteX2" fmla="*/ 0 w 38100"/>
                      <a:gd name="connsiteY2" fmla="*/ 21050 h 38100"/>
                      <a:gd name="connsiteX3" fmla="*/ 21050 w 38100"/>
                      <a:gd name="connsiteY3" fmla="*/ 0 h 38100"/>
                      <a:gd name="connsiteX4" fmla="*/ 42101 w 38100"/>
                      <a:gd name="connsiteY4" fmla="*/ 21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42101" y="21050"/>
                        </a:moveTo>
                        <a:cubicBezTo>
                          <a:pt x="42101" y="32676"/>
                          <a:pt x="32676" y="42101"/>
                          <a:pt x="21050" y="42101"/>
                        </a:cubicBezTo>
                        <a:cubicBezTo>
                          <a:pt x="9424" y="42101"/>
                          <a:pt x="0" y="32676"/>
                          <a:pt x="0" y="21050"/>
                        </a:cubicBezTo>
                        <a:cubicBezTo>
                          <a:pt x="0" y="9425"/>
                          <a:pt x="9424" y="0"/>
                          <a:pt x="21050" y="0"/>
                        </a:cubicBezTo>
                        <a:cubicBezTo>
                          <a:pt x="32676" y="0"/>
                          <a:pt x="42101" y="9425"/>
                          <a:pt x="42101" y="21050"/>
                        </a:cubicBezTo>
                        <a:close/>
                      </a:path>
                    </a:pathLst>
                  </a:custGeom>
                  <a:noFill/>
                  <a:ln w="19050" cap="flat">
                    <a:solidFill>
                      <a:srgbClr val="CCFFFF"/>
                    </a:solidFill>
                    <a:prstDash val="solid"/>
                    <a:miter/>
                  </a:ln>
                </p:spPr>
                <p:txBody>
                  <a:bodyPr rtlCol="0" anchor="ctr"/>
                  <a:lstStyle/>
                  <a:p>
                    <a:endParaRPr lang="zh-TW" altLang="en-US"/>
                  </a:p>
                </p:txBody>
              </p:sp>
              <p:sp>
                <p:nvSpPr>
                  <p:cNvPr id="153" name="手繪多邊形: 圖案 152">
                    <a:extLst>
                      <a:ext uri="{FF2B5EF4-FFF2-40B4-BE49-F238E27FC236}">
                        <a16:creationId xmlns:a16="http://schemas.microsoft.com/office/drawing/2014/main" id="{AA99315A-F8A5-4D93-B223-94DC1914BBB5}"/>
                      </a:ext>
                    </a:extLst>
                  </p:cNvPr>
                  <p:cNvSpPr/>
                  <p:nvPr/>
                </p:nvSpPr>
                <p:spPr>
                  <a:xfrm>
                    <a:off x="6890766" y="3338989"/>
                    <a:ext cx="38100" cy="38100"/>
                  </a:xfrm>
                  <a:custGeom>
                    <a:avLst/>
                    <a:gdLst>
                      <a:gd name="connsiteX0" fmla="*/ 42101 w 38100"/>
                      <a:gd name="connsiteY0" fmla="*/ 21050 h 38100"/>
                      <a:gd name="connsiteX1" fmla="*/ 21050 w 38100"/>
                      <a:gd name="connsiteY1" fmla="*/ 42101 h 38100"/>
                      <a:gd name="connsiteX2" fmla="*/ 0 w 38100"/>
                      <a:gd name="connsiteY2" fmla="*/ 21050 h 38100"/>
                      <a:gd name="connsiteX3" fmla="*/ 21050 w 38100"/>
                      <a:gd name="connsiteY3" fmla="*/ 0 h 38100"/>
                      <a:gd name="connsiteX4" fmla="*/ 42101 w 38100"/>
                      <a:gd name="connsiteY4" fmla="*/ 21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42101" y="21050"/>
                        </a:moveTo>
                        <a:cubicBezTo>
                          <a:pt x="42101" y="32676"/>
                          <a:pt x="32676" y="42101"/>
                          <a:pt x="21050" y="42101"/>
                        </a:cubicBezTo>
                        <a:cubicBezTo>
                          <a:pt x="9424" y="42101"/>
                          <a:pt x="0" y="32676"/>
                          <a:pt x="0" y="21050"/>
                        </a:cubicBezTo>
                        <a:cubicBezTo>
                          <a:pt x="0" y="9425"/>
                          <a:pt x="9424" y="0"/>
                          <a:pt x="21050" y="0"/>
                        </a:cubicBezTo>
                        <a:cubicBezTo>
                          <a:pt x="32676" y="0"/>
                          <a:pt x="42101" y="9425"/>
                          <a:pt x="42101" y="21050"/>
                        </a:cubicBezTo>
                        <a:close/>
                      </a:path>
                    </a:pathLst>
                  </a:custGeom>
                  <a:noFill/>
                  <a:ln w="19050" cap="flat">
                    <a:solidFill>
                      <a:srgbClr val="CCFFFF"/>
                    </a:solidFill>
                    <a:prstDash val="solid"/>
                    <a:miter/>
                  </a:ln>
                </p:spPr>
                <p:txBody>
                  <a:bodyPr rtlCol="0" anchor="ctr"/>
                  <a:lstStyle/>
                  <a:p>
                    <a:endParaRPr lang="zh-TW" altLang="en-US"/>
                  </a:p>
                </p:txBody>
              </p:sp>
              <p:sp>
                <p:nvSpPr>
                  <p:cNvPr id="154" name="手繪多邊形: 圖案 153">
                    <a:extLst>
                      <a:ext uri="{FF2B5EF4-FFF2-40B4-BE49-F238E27FC236}">
                        <a16:creationId xmlns:a16="http://schemas.microsoft.com/office/drawing/2014/main" id="{D4E624ED-8D80-4A88-B1EF-A727F61BF86F}"/>
                      </a:ext>
                    </a:extLst>
                  </p:cNvPr>
                  <p:cNvSpPr/>
                  <p:nvPr/>
                </p:nvSpPr>
                <p:spPr>
                  <a:xfrm>
                    <a:off x="6800469" y="3360039"/>
                    <a:ext cx="28575" cy="9525"/>
                  </a:xfrm>
                  <a:custGeom>
                    <a:avLst/>
                    <a:gdLst>
                      <a:gd name="connsiteX0" fmla="*/ 36385 w 28575"/>
                      <a:gd name="connsiteY0" fmla="*/ 0 h 0"/>
                      <a:gd name="connsiteX1" fmla="*/ 0 w 28575"/>
                      <a:gd name="connsiteY1" fmla="*/ 0 h 0"/>
                    </a:gdLst>
                    <a:ahLst/>
                    <a:cxnLst>
                      <a:cxn ang="0">
                        <a:pos x="connsiteX0" y="connsiteY0"/>
                      </a:cxn>
                      <a:cxn ang="0">
                        <a:pos x="connsiteX1" y="connsiteY1"/>
                      </a:cxn>
                    </a:cxnLst>
                    <a:rect l="l" t="t" r="r" b="b"/>
                    <a:pathLst>
                      <a:path w="28575">
                        <a:moveTo>
                          <a:pt x="36385" y="0"/>
                        </a:moveTo>
                        <a:lnTo>
                          <a:pt x="0" y="0"/>
                        </a:lnTo>
                      </a:path>
                    </a:pathLst>
                  </a:custGeom>
                  <a:ln w="9525" cap="flat">
                    <a:solidFill>
                      <a:srgbClr val="CCFFFF"/>
                    </a:solidFill>
                    <a:prstDash val="solid"/>
                    <a:miter/>
                  </a:ln>
                </p:spPr>
                <p:txBody>
                  <a:bodyPr rtlCol="0" anchor="ctr"/>
                  <a:lstStyle/>
                  <a:p>
                    <a:endParaRPr lang="zh-TW" altLang="en-US"/>
                  </a:p>
                </p:txBody>
              </p:sp>
              <p:sp>
                <p:nvSpPr>
                  <p:cNvPr id="155" name="手繪多邊形: 圖案 154">
                    <a:extLst>
                      <a:ext uri="{FF2B5EF4-FFF2-40B4-BE49-F238E27FC236}">
                        <a16:creationId xmlns:a16="http://schemas.microsoft.com/office/drawing/2014/main" id="{52A148AB-0147-4633-999D-18803D6F4CC8}"/>
                      </a:ext>
                    </a:extLst>
                  </p:cNvPr>
                  <p:cNvSpPr/>
                  <p:nvPr/>
                </p:nvSpPr>
                <p:spPr>
                  <a:xfrm>
                    <a:off x="6720745" y="3360039"/>
                    <a:ext cx="28575" cy="9525"/>
                  </a:xfrm>
                  <a:custGeom>
                    <a:avLst/>
                    <a:gdLst>
                      <a:gd name="connsiteX0" fmla="*/ 36481 w 28575"/>
                      <a:gd name="connsiteY0" fmla="*/ 0 h 0"/>
                      <a:gd name="connsiteX1" fmla="*/ 0 w 28575"/>
                      <a:gd name="connsiteY1" fmla="*/ 0 h 0"/>
                    </a:gdLst>
                    <a:ahLst/>
                    <a:cxnLst>
                      <a:cxn ang="0">
                        <a:pos x="connsiteX0" y="connsiteY0"/>
                      </a:cxn>
                      <a:cxn ang="0">
                        <a:pos x="connsiteX1" y="connsiteY1"/>
                      </a:cxn>
                    </a:cxnLst>
                    <a:rect l="l" t="t" r="r" b="b"/>
                    <a:pathLst>
                      <a:path w="28575">
                        <a:moveTo>
                          <a:pt x="36481" y="0"/>
                        </a:moveTo>
                        <a:lnTo>
                          <a:pt x="0" y="0"/>
                        </a:lnTo>
                      </a:path>
                    </a:pathLst>
                  </a:custGeom>
                  <a:ln w="9525" cap="flat">
                    <a:solidFill>
                      <a:srgbClr val="CCFFFF"/>
                    </a:solidFill>
                    <a:prstDash val="solid"/>
                    <a:miter/>
                  </a:ln>
                </p:spPr>
                <p:txBody>
                  <a:bodyPr rtlCol="0" anchor="ctr"/>
                  <a:lstStyle/>
                  <a:p>
                    <a:endParaRPr lang="zh-TW" altLang="en-US"/>
                  </a:p>
                </p:txBody>
              </p:sp>
              <p:sp>
                <p:nvSpPr>
                  <p:cNvPr id="156" name="手繪多邊形: 圖案 155">
                    <a:extLst>
                      <a:ext uri="{FF2B5EF4-FFF2-40B4-BE49-F238E27FC236}">
                        <a16:creationId xmlns:a16="http://schemas.microsoft.com/office/drawing/2014/main" id="{88DBB2AC-FD41-4748-97FD-2AB16586E148}"/>
                      </a:ext>
                    </a:extLst>
                  </p:cNvPr>
                  <p:cNvSpPr/>
                  <p:nvPr/>
                </p:nvSpPr>
                <p:spPr>
                  <a:xfrm>
                    <a:off x="6641021" y="3360039"/>
                    <a:ext cx="28575" cy="9525"/>
                  </a:xfrm>
                  <a:custGeom>
                    <a:avLst/>
                    <a:gdLst>
                      <a:gd name="connsiteX0" fmla="*/ 36481 w 28575"/>
                      <a:gd name="connsiteY0" fmla="*/ 0 h 0"/>
                      <a:gd name="connsiteX1" fmla="*/ 0 w 28575"/>
                      <a:gd name="connsiteY1" fmla="*/ 0 h 0"/>
                    </a:gdLst>
                    <a:ahLst/>
                    <a:cxnLst>
                      <a:cxn ang="0">
                        <a:pos x="connsiteX0" y="connsiteY0"/>
                      </a:cxn>
                      <a:cxn ang="0">
                        <a:pos x="connsiteX1" y="connsiteY1"/>
                      </a:cxn>
                    </a:cxnLst>
                    <a:rect l="l" t="t" r="r" b="b"/>
                    <a:pathLst>
                      <a:path w="28575">
                        <a:moveTo>
                          <a:pt x="36481" y="0"/>
                        </a:moveTo>
                        <a:lnTo>
                          <a:pt x="0" y="0"/>
                        </a:lnTo>
                      </a:path>
                    </a:pathLst>
                  </a:custGeom>
                  <a:ln w="9525" cap="flat">
                    <a:solidFill>
                      <a:srgbClr val="CCFFFF"/>
                    </a:solidFill>
                    <a:prstDash val="solid"/>
                    <a:miter/>
                  </a:ln>
                </p:spPr>
                <p:txBody>
                  <a:bodyPr rtlCol="0" anchor="ctr"/>
                  <a:lstStyle/>
                  <a:p>
                    <a:endParaRPr lang="zh-TW" altLang="en-US"/>
                  </a:p>
                </p:txBody>
              </p:sp>
              <p:sp>
                <p:nvSpPr>
                  <p:cNvPr id="157" name="手繪多邊形: 圖案 156">
                    <a:extLst>
                      <a:ext uri="{FF2B5EF4-FFF2-40B4-BE49-F238E27FC236}">
                        <a16:creationId xmlns:a16="http://schemas.microsoft.com/office/drawing/2014/main" id="{B759DC99-39A6-4ADF-818C-CA41891D4ED4}"/>
                      </a:ext>
                    </a:extLst>
                  </p:cNvPr>
                  <p:cNvSpPr/>
                  <p:nvPr/>
                </p:nvSpPr>
                <p:spPr>
                  <a:xfrm>
                    <a:off x="6561392" y="3360039"/>
                    <a:ext cx="28575" cy="9525"/>
                  </a:xfrm>
                  <a:custGeom>
                    <a:avLst/>
                    <a:gdLst>
                      <a:gd name="connsiteX0" fmla="*/ 36385 w 28575"/>
                      <a:gd name="connsiteY0" fmla="*/ 0 h 0"/>
                      <a:gd name="connsiteX1" fmla="*/ 0 w 28575"/>
                      <a:gd name="connsiteY1" fmla="*/ 0 h 0"/>
                    </a:gdLst>
                    <a:ahLst/>
                    <a:cxnLst>
                      <a:cxn ang="0">
                        <a:pos x="connsiteX0" y="connsiteY0"/>
                      </a:cxn>
                      <a:cxn ang="0">
                        <a:pos x="connsiteX1" y="connsiteY1"/>
                      </a:cxn>
                    </a:cxnLst>
                    <a:rect l="l" t="t" r="r" b="b"/>
                    <a:pathLst>
                      <a:path w="28575">
                        <a:moveTo>
                          <a:pt x="36385" y="0"/>
                        </a:moveTo>
                        <a:lnTo>
                          <a:pt x="0" y="0"/>
                        </a:lnTo>
                      </a:path>
                    </a:pathLst>
                  </a:custGeom>
                  <a:ln w="9525" cap="flat">
                    <a:solidFill>
                      <a:srgbClr val="CCFFFF"/>
                    </a:solidFill>
                    <a:prstDash val="solid"/>
                    <a:miter/>
                  </a:ln>
                </p:spPr>
                <p:txBody>
                  <a:bodyPr rtlCol="0" anchor="ctr"/>
                  <a:lstStyle/>
                  <a:p>
                    <a:endParaRPr lang="zh-TW" altLang="en-US"/>
                  </a:p>
                </p:txBody>
              </p:sp>
              <p:sp>
                <p:nvSpPr>
                  <p:cNvPr id="158" name="手繪多邊形: 圖案 157">
                    <a:extLst>
                      <a:ext uri="{FF2B5EF4-FFF2-40B4-BE49-F238E27FC236}">
                        <a16:creationId xmlns:a16="http://schemas.microsoft.com/office/drawing/2014/main" id="{BFE198F8-4DBA-4F8D-B7D9-A6C97441664A}"/>
                      </a:ext>
                    </a:extLst>
                  </p:cNvPr>
                  <p:cNvSpPr/>
                  <p:nvPr/>
                </p:nvSpPr>
                <p:spPr>
                  <a:xfrm>
                    <a:off x="6481667" y="3360039"/>
                    <a:ext cx="28575" cy="9525"/>
                  </a:xfrm>
                  <a:custGeom>
                    <a:avLst/>
                    <a:gdLst>
                      <a:gd name="connsiteX0" fmla="*/ 36385 w 28575"/>
                      <a:gd name="connsiteY0" fmla="*/ 0 h 0"/>
                      <a:gd name="connsiteX1" fmla="*/ 0 w 28575"/>
                      <a:gd name="connsiteY1" fmla="*/ 0 h 0"/>
                    </a:gdLst>
                    <a:ahLst/>
                    <a:cxnLst>
                      <a:cxn ang="0">
                        <a:pos x="connsiteX0" y="connsiteY0"/>
                      </a:cxn>
                      <a:cxn ang="0">
                        <a:pos x="connsiteX1" y="connsiteY1"/>
                      </a:cxn>
                    </a:cxnLst>
                    <a:rect l="l" t="t" r="r" b="b"/>
                    <a:pathLst>
                      <a:path w="28575">
                        <a:moveTo>
                          <a:pt x="36385" y="0"/>
                        </a:moveTo>
                        <a:lnTo>
                          <a:pt x="0" y="0"/>
                        </a:lnTo>
                      </a:path>
                    </a:pathLst>
                  </a:custGeom>
                  <a:ln w="9525" cap="flat">
                    <a:solidFill>
                      <a:srgbClr val="CCFFFF"/>
                    </a:solidFill>
                    <a:prstDash val="solid"/>
                    <a:miter/>
                  </a:ln>
                </p:spPr>
                <p:txBody>
                  <a:bodyPr rtlCol="0" anchor="ctr"/>
                  <a:lstStyle/>
                  <a:p>
                    <a:endParaRPr lang="zh-TW" altLang="en-US"/>
                  </a:p>
                </p:txBody>
              </p:sp>
            </p:grpSp>
            <p:grpSp>
              <p:nvGrpSpPr>
                <p:cNvPr id="119" name="圖形 56">
                  <a:extLst>
                    <a:ext uri="{FF2B5EF4-FFF2-40B4-BE49-F238E27FC236}">
                      <a16:creationId xmlns:a16="http://schemas.microsoft.com/office/drawing/2014/main" id="{402BE2D9-309D-4772-98BE-0A20DF3F3758}"/>
                    </a:ext>
                  </a:extLst>
                </p:cNvPr>
                <p:cNvGrpSpPr/>
                <p:nvPr/>
              </p:nvGrpSpPr>
              <p:grpSpPr>
                <a:xfrm>
                  <a:off x="1667280" y="5531640"/>
                  <a:ext cx="3538857" cy="245923"/>
                  <a:chOff x="5061395" y="3435001"/>
                  <a:chExt cx="2057400" cy="142970"/>
                </a:xfrm>
                <a:solidFill>
                  <a:schemeClr val="bg1"/>
                </a:solidFill>
              </p:grpSpPr>
              <p:sp>
                <p:nvSpPr>
                  <p:cNvPr id="133" name="手繪多邊形: 圖案 132">
                    <a:extLst>
                      <a:ext uri="{FF2B5EF4-FFF2-40B4-BE49-F238E27FC236}">
                        <a16:creationId xmlns:a16="http://schemas.microsoft.com/office/drawing/2014/main" id="{4BD5DE0E-B6F8-4491-9D0B-8233C853D6A0}"/>
                      </a:ext>
                    </a:extLst>
                  </p:cNvPr>
                  <p:cNvSpPr/>
                  <p:nvPr/>
                </p:nvSpPr>
                <p:spPr>
                  <a:xfrm>
                    <a:off x="5061395" y="3568446"/>
                    <a:ext cx="2057400" cy="9525"/>
                  </a:xfrm>
                  <a:custGeom>
                    <a:avLst/>
                    <a:gdLst>
                      <a:gd name="connsiteX0" fmla="*/ 0 w 2057400"/>
                      <a:gd name="connsiteY0" fmla="*/ 0 h 0"/>
                      <a:gd name="connsiteX1" fmla="*/ 2064734 w 2057400"/>
                      <a:gd name="connsiteY1" fmla="*/ 0 h 0"/>
                    </a:gdLst>
                    <a:ahLst/>
                    <a:cxnLst>
                      <a:cxn ang="0">
                        <a:pos x="connsiteX0" y="connsiteY0"/>
                      </a:cxn>
                      <a:cxn ang="0">
                        <a:pos x="connsiteX1" y="connsiteY1"/>
                      </a:cxn>
                    </a:cxnLst>
                    <a:rect l="l" t="t" r="r" b="b"/>
                    <a:pathLst>
                      <a:path w="2057400">
                        <a:moveTo>
                          <a:pt x="0" y="0"/>
                        </a:moveTo>
                        <a:lnTo>
                          <a:pt x="2064734" y="0"/>
                        </a:lnTo>
                      </a:path>
                    </a:pathLst>
                  </a:custGeom>
                  <a:grpFill/>
                  <a:ln w="9525" cap="flat">
                    <a:solidFill>
                      <a:srgbClr val="CCFFFF"/>
                    </a:solidFill>
                    <a:prstDash val="solid"/>
                    <a:miter/>
                  </a:ln>
                </p:spPr>
                <p:txBody>
                  <a:bodyPr rtlCol="0" anchor="ctr"/>
                  <a:lstStyle/>
                  <a:p>
                    <a:endParaRPr lang="zh-TW" altLang="en-US"/>
                  </a:p>
                </p:txBody>
              </p:sp>
              <p:sp>
                <p:nvSpPr>
                  <p:cNvPr id="134" name="手繪多邊形: 圖案 133">
                    <a:extLst>
                      <a:ext uri="{FF2B5EF4-FFF2-40B4-BE49-F238E27FC236}">
                        <a16:creationId xmlns:a16="http://schemas.microsoft.com/office/drawing/2014/main" id="{21BF0558-02CD-4321-BC63-8A011680E137}"/>
                      </a:ext>
                    </a:extLst>
                  </p:cNvPr>
                  <p:cNvSpPr/>
                  <p:nvPr/>
                </p:nvSpPr>
                <p:spPr>
                  <a:xfrm>
                    <a:off x="5577554" y="3435001"/>
                    <a:ext cx="9525" cy="133350"/>
                  </a:xfrm>
                  <a:custGeom>
                    <a:avLst/>
                    <a:gdLst>
                      <a:gd name="connsiteX0" fmla="*/ 0 w 0"/>
                      <a:gd name="connsiteY0" fmla="*/ 0 h 133350"/>
                      <a:gd name="connsiteX1" fmla="*/ 0 w 0"/>
                      <a:gd name="connsiteY1" fmla="*/ 133445 h 133350"/>
                    </a:gdLst>
                    <a:ahLst/>
                    <a:cxnLst>
                      <a:cxn ang="0">
                        <a:pos x="connsiteX0" y="connsiteY0"/>
                      </a:cxn>
                      <a:cxn ang="0">
                        <a:pos x="connsiteX1" y="connsiteY1"/>
                      </a:cxn>
                    </a:cxnLst>
                    <a:rect l="l" t="t" r="r" b="b"/>
                    <a:pathLst>
                      <a:path h="133350">
                        <a:moveTo>
                          <a:pt x="0" y="0"/>
                        </a:moveTo>
                        <a:lnTo>
                          <a:pt x="0" y="133445"/>
                        </a:lnTo>
                      </a:path>
                    </a:pathLst>
                  </a:custGeom>
                  <a:grpFill/>
                  <a:ln w="9525" cap="flat">
                    <a:solidFill>
                      <a:srgbClr val="CCFFFF"/>
                    </a:solidFill>
                    <a:prstDash val="solid"/>
                    <a:miter/>
                  </a:ln>
                </p:spPr>
                <p:txBody>
                  <a:bodyPr rtlCol="0" anchor="ctr"/>
                  <a:lstStyle/>
                  <a:p>
                    <a:endParaRPr lang="zh-TW" altLang="en-US"/>
                  </a:p>
                </p:txBody>
              </p:sp>
              <p:sp>
                <p:nvSpPr>
                  <p:cNvPr id="135" name="手繪多邊形: 圖案 134">
                    <a:extLst>
                      <a:ext uri="{FF2B5EF4-FFF2-40B4-BE49-F238E27FC236}">
                        <a16:creationId xmlns:a16="http://schemas.microsoft.com/office/drawing/2014/main" id="{684F3C83-FB08-495E-B0DF-E3BA788DA462}"/>
                      </a:ext>
                    </a:extLst>
                  </p:cNvPr>
                  <p:cNvSpPr/>
                  <p:nvPr/>
                </p:nvSpPr>
                <p:spPr>
                  <a:xfrm>
                    <a:off x="6093714" y="3435001"/>
                    <a:ext cx="9525" cy="133350"/>
                  </a:xfrm>
                  <a:custGeom>
                    <a:avLst/>
                    <a:gdLst>
                      <a:gd name="connsiteX0" fmla="*/ 0 w 0"/>
                      <a:gd name="connsiteY0" fmla="*/ 0 h 133350"/>
                      <a:gd name="connsiteX1" fmla="*/ 0 w 0"/>
                      <a:gd name="connsiteY1" fmla="*/ 133445 h 133350"/>
                    </a:gdLst>
                    <a:ahLst/>
                    <a:cxnLst>
                      <a:cxn ang="0">
                        <a:pos x="connsiteX0" y="connsiteY0"/>
                      </a:cxn>
                      <a:cxn ang="0">
                        <a:pos x="connsiteX1" y="connsiteY1"/>
                      </a:cxn>
                    </a:cxnLst>
                    <a:rect l="l" t="t" r="r" b="b"/>
                    <a:pathLst>
                      <a:path h="133350">
                        <a:moveTo>
                          <a:pt x="0" y="0"/>
                        </a:moveTo>
                        <a:lnTo>
                          <a:pt x="0" y="133445"/>
                        </a:lnTo>
                      </a:path>
                    </a:pathLst>
                  </a:custGeom>
                  <a:grpFill/>
                  <a:ln w="9525" cap="flat">
                    <a:solidFill>
                      <a:srgbClr val="CCFFFF"/>
                    </a:solidFill>
                    <a:prstDash val="solid"/>
                    <a:miter/>
                  </a:ln>
                </p:spPr>
                <p:txBody>
                  <a:bodyPr rtlCol="0" anchor="ctr"/>
                  <a:lstStyle/>
                  <a:p>
                    <a:endParaRPr lang="zh-TW" altLang="en-US"/>
                  </a:p>
                </p:txBody>
              </p:sp>
              <p:sp>
                <p:nvSpPr>
                  <p:cNvPr id="136" name="手繪多邊形: 圖案 135">
                    <a:extLst>
                      <a:ext uri="{FF2B5EF4-FFF2-40B4-BE49-F238E27FC236}">
                        <a16:creationId xmlns:a16="http://schemas.microsoft.com/office/drawing/2014/main" id="{3CF08C6E-9205-4CDD-BA0A-6CC9EF59F662}"/>
                      </a:ext>
                    </a:extLst>
                  </p:cNvPr>
                  <p:cNvSpPr/>
                  <p:nvPr/>
                </p:nvSpPr>
                <p:spPr>
                  <a:xfrm>
                    <a:off x="6609969" y="3435001"/>
                    <a:ext cx="9525" cy="133350"/>
                  </a:xfrm>
                  <a:custGeom>
                    <a:avLst/>
                    <a:gdLst>
                      <a:gd name="connsiteX0" fmla="*/ 0 w 0"/>
                      <a:gd name="connsiteY0" fmla="*/ 0 h 133350"/>
                      <a:gd name="connsiteX1" fmla="*/ 0 w 0"/>
                      <a:gd name="connsiteY1" fmla="*/ 133445 h 133350"/>
                    </a:gdLst>
                    <a:ahLst/>
                    <a:cxnLst>
                      <a:cxn ang="0">
                        <a:pos x="connsiteX0" y="connsiteY0"/>
                      </a:cxn>
                      <a:cxn ang="0">
                        <a:pos x="connsiteX1" y="connsiteY1"/>
                      </a:cxn>
                    </a:cxnLst>
                    <a:rect l="l" t="t" r="r" b="b"/>
                    <a:pathLst>
                      <a:path h="133350">
                        <a:moveTo>
                          <a:pt x="0" y="0"/>
                        </a:moveTo>
                        <a:lnTo>
                          <a:pt x="0" y="133445"/>
                        </a:lnTo>
                      </a:path>
                    </a:pathLst>
                  </a:custGeom>
                  <a:grpFill/>
                  <a:ln w="9525" cap="flat">
                    <a:solidFill>
                      <a:srgbClr val="CCFFFF"/>
                    </a:solidFill>
                    <a:prstDash val="solid"/>
                    <a:miter/>
                  </a:ln>
                </p:spPr>
                <p:txBody>
                  <a:bodyPr rtlCol="0" anchor="ctr"/>
                  <a:lstStyle/>
                  <a:p>
                    <a:endParaRPr lang="zh-TW" altLang="en-US"/>
                  </a:p>
                </p:txBody>
              </p:sp>
              <p:sp>
                <p:nvSpPr>
                  <p:cNvPr id="137" name="手繪多邊形: 圖案 136">
                    <a:extLst>
                      <a:ext uri="{FF2B5EF4-FFF2-40B4-BE49-F238E27FC236}">
                        <a16:creationId xmlns:a16="http://schemas.microsoft.com/office/drawing/2014/main" id="{5932D673-21B9-4741-8BE1-1D4AAE418F02}"/>
                      </a:ext>
                    </a:extLst>
                  </p:cNvPr>
                  <p:cNvSpPr/>
                  <p:nvPr/>
                </p:nvSpPr>
                <p:spPr>
                  <a:xfrm>
                    <a:off x="5474779" y="3466529"/>
                    <a:ext cx="66675" cy="66675"/>
                  </a:xfrm>
                  <a:custGeom>
                    <a:avLst/>
                    <a:gdLst>
                      <a:gd name="connsiteX0" fmla="*/ 59055 w 66675"/>
                      <a:gd name="connsiteY0" fmla="*/ 9525 h 66675"/>
                      <a:gd name="connsiteX1" fmla="*/ 59055 w 66675"/>
                      <a:gd name="connsiteY1" fmla="*/ 60865 h 66675"/>
                      <a:gd name="connsiteX2" fmla="*/ 9525 w 66675"/>
                      <a:gd name="connsiteY2" fmla="*/ 60865 h 66675"/>
                      <a:gd name="connsiteX3" fmla="*/ 9525 w 66675"/>
                      <a:gd name="connsiteY3" fmla="*/ 9525 h 66675"/>
                      <a:gd name="connsiteX4" fmla="*/ 59055 w 66675"/>
                      <a:gd name="connsiteY4" fmla="*/ 9525 h 66675"/>
                      <a:gd name="connsiteX5" fmla="*/ 68580 w 66675"/>
                      <a:gd name="connsiteY5" fmla="*/ 0 h 66675"/>
                      <a:gd name="connsiteX6" fmla="*/ 0 w 66675"/>
                      <a:gd name="connsiteY6" fmla="*/ 0 h 66675"/>
                      <a:gd name="connsiteX7" fmla="*/ 0 w 66675"/>
                      <a:gd name="connsiteY7" fmla="*/ 70390 h 66675"/>
                      <a:gd name="connsiteX8" fmla="*/ 68580 w 66675"/>
                      <a:gd name="connsiteY8" fmla="*/ 70390 h 66675"/>
                      <a:gd name="connsiteX9" fmla="*/ 68580 w 66675"/>
                      <a:gd name="connsiteY9" fmla="*/ 0 h 66675"/>
                      <a:gd name="connsiteX10" fmla="*/ 68580 w 66675"/>
                      <a:gd name="connsiteY10" fmla="*/ 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75" h="66675">
                        <a:moveTo>
                          <a:pt x="59055" y="9525"/>
                        </a:moveTo>
                        <a:lnTo>
                          <a:pt x="59055" y="60865"/>
                        </a:lnTo>
                        <a:lnTo>
                          <a:pt x="9525" y="60865"/>
                        </a:lnTo>
                        <a:lnTo>
                          <a:pt x="9525" y="9525"/>
                        </a:lnTo>
                        <a:lnTo>
                          <a:pt x="59055" y="9525"/>
                        </a:lnTo>
                        <a:moveTo>
                          <a:pt x="68580" y="0"/>
                        </a:moveTo>
                        <a:lnTo>
                          <a:pt x="0" y="0"/>
                        </a:lnTo>
                        <a:lnTo>
                          <a:pt x="0" y="70390"/>
                        </a:lnTo>
                        <a:lnTo>
                          <a:pt x="68580" y="70390"/>
                        </a:lnTo>
                        <a:lnTo>
                          <a:pt x="68580" y="0"/>
                        </a:lnTo>
                        <a:lnTo>
                          <a:pt x="68580" y="0"/>
                        </a:lnTo>
                        <a:close/>
                      </a:path>
                    </a:pathLst>
                  </a:custGeom>
                  <a:solidFill>
                    <a:srgbClr val="CCFFFF"/>
                  </a:solidFill>
                  <a:ln w="9525" cap="flat">
                    <a:solidFill>
                      <a:srgbClr val="CCFFFF"/>
                    </a:solidFill>
                    <a:prstDash val="solid"/>
                    <a:miter/>
                  </a:ln>
                </p:spPr>
                <p:txBody>
                  <a:bodyPr rtlCol="0" anchor="ctr"/>
                  <a:lstStyle/>
                  <a:p>
                    <a:endParaRPr lang="zh-TW" altLang="en-US"/>
                  </a:p>
                </p:txBody>
              </p:sp>
              <p:sp>
                <p:nvSpPr>
                  <p:cNvPr id="138" name="手繪多邊形: 圖案 137">
                    <a:extLst>
                      <a:ext uri="{FF2B5EF4-FFF2-40B4-BE49-F238E27FC236}">
                        <a16:creationId xmlns:a16="http://schemas.microsoft.com/office/drawing/2014/main" id="{C13C2329-8B06-4C19-ABB5-0687FF30B8EA}"/>
                      </a:ext>
                    </a:extLst>
                  </p:cNvPr>
                  <p:cNvSpPr/>
                  <p:nvPr/>
                </p:nvSpPr>
                <p:spPr>
                  <a:xfrm>
                    <a:off x="5991225" y="3466529"/>
                    <a:ext cx="66675" cy="66675"/>
                  </a:xfrm>
                  <a:custGeom>
                    <a:avLst/>
                    <a:gdLst>
                      <a:gd name="connsiteX0" fmla="*/ 59055 w 66675"/>
                      <a:gd name="connsiteY0" fmla="*/ 9525 h 66675"/>
                      <a:gd name="connsiteX1" fmla="*/ 59055 w 66675"/>
                      <a:gd name="connsiteY1" fmla="*/ 60865 h 66675"/>
                      <a:gd name="connsiteX2" fmla="*/ 9525 w 66675"/>
                      <a:gd name="connsiteY2" fmla="*/ 60865 h 66675"/>
                      <a:gd name="connsiteX3" fmla="*/ 9525 w 66675"/>
                      <a:gd name="connsiteY3" fmla="*/ 9525 h 66675"/>
                      <a:gd name="connsiteX4" fmla="*/ 59055 w 66675"/>
                      <a:gd name="connsiteY4" fmla="*/ 9525 h 66675"/>
                      <a:gd name="connsiteX5" fmla="*/ 68580 w 66675"/>
                      <a:gd name="connsiteY5" fmla="*/ 0 h 66675"/>
                      <a:gd name="connsiteX6" fmla="*/ 0 w 66675"/>
                      <a:gd name="connsiteY6" fmla="*/ 0 h 66675"/>
                      <a:gd name="connsiteX7" fmla="*/ 0 w 66675"/>
                      <a:gd name="connsiteY7" fmla="*/ 70390 h 66675"/>
                      <a:gd name="connsiteX8" fmla="*/ 68580 w 66675"/>
                      <a:gd name="connsiteY8" fmla="*/ 70390 h 66675"/>
                      <a:gd name="connsiteX9" fmla="*/ 68580 w 66675"/>
                      <a:gd name="connsiteY9" fmla="*/ 0 h 66675"/>
                      <a:gd name="connsiteX10" fmla="*/ 68580 w 66675"/>
                      <a:gd name="connsiteY10" fmla="*/ 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75" h="66675">
                        <a:moveTo>
                          <a:pt x="59055" y="9525"/>
                        </a:moveTo>
                        <a:lnTo>
                          <a:pt x="59055" y="60865"/>
                        </a:lnTo>
                        <a:lnTo>
                          <a:pt x="9525" y="60865"/>
                        </a:lnTo>
                        <a:lnTo>
                          <a:pt x="9525" y="9525"/>
                        </a:lnTo>
                        <a:lnTo>
                          <a:pt x="59055" y="9525"/>
                        </a:lnTo>
                        <a:moveTo>
                          <a:pt x="68580" y="0"/>
                        </a:moveTo>
                        <a:lnTo>
                          <a:pt x="0" y="0"/>
                        </a:lnTo>
                        <a:lnTo>
                          <a:pt x="0" y="70390"/>
                        </a:lnTo>
                        <a:lnTo>
                          <a:pt x="68580" y="70390"/>
                        </a:lnTo>
                        <a:lnTo>
                          <a:pt x="68580" y="0"/>
                        </a:lnTo>
                        <a:lnTo>
                          <a:pt x="68580" y="0"/>
                        </a:lnTo>
                        <a:close/>
                      </a:path>
                    </a:pathLst>
                  </a:custGeom>
                  <a:solidFill>
                    <a:srgbClr val="CCFFFF"/>
                  </a:solidFill>
                  <a:ln w="9525" cap="flat">
                    <a:solidFill>
                      <a:srgbClr val="CCFFFF"/>
                    </a:solidFill>
                    <a:prstDash val="solid"/>
                    <a:miter/>
                  </a:ln>
                </p:spPr>
                <p:txBody>
                  <a:bodyPr rtlCol="0" anchor="ctr"/>
                  <a:lstStyle/>
                  <a:p>
                    <a:endParaRPr lang="zh-TW" altLang="en-US"/>
                  </a:p>
                </p:txBody>
              </p:sp>
              <p:sp>
                <p:nvSpPr>
                  <p:cNvPr id="139" name="手繪多邊形: 圖案 138">
                    <a:extLst>
                      <a:ext uri="{FF2B5EF4-FFF2-40B4-BE49-F238E27FC236}">
                        <a16:creationId xmlns:a16="http://schemas.microsoft.com/office/drawing/2014/main" id="{0F5B8FD0-484C-43F7-8380-9D643D57807C}"/>
                      </a:ext>
                    </a:extLst>
                  </p:cNvPr>
                  <p:cNvSpPr/>
                  <p:nvPr/>
                </p:nvSpPr>
                <p:spPr>
                  <a:xfrm>
                    <a:off x="6507766" y="3466529"/>
                    <a:ext cx="66675" cy="66675"/>
                  </a:xfrm>
                  <a:custGeom>
                    <a:avLst/>
                    <a:gdLst>
                      <a:gd name="connsiteX0" fmla="*/ 59055 w 66675"/>
                      <a:gd name="connsiteY0" fmla="*/ 9525 h 66675"/>
                      <a:gd name="connsiteX1" fmla="*/ 59055 w 66675"/>
                      <a:gd name="connsiteY1" fmla="*/ 60865 h 66675"/>
                      <a:gd name="connsiteX2" fmla="*/ 9525 w 66675"/>
                      <a:gd name="connsiteY2" fmla="*/ 60865 h 66675"/>
                      <a:gd name="connsiteX3" fmla="*/ 9525 w 66675"/>
                      <a:gd name="connsiteY3" fmla="*/ 9525 h 66675"/>
                      <a:gd name="connsiteX4" fmla="*/ 59055 w 66675"/>
                      <a:gd name="connsiteY4" fmla="*/ 9525 h 66675"/>
                      <a:gd name="connsiteX5" fmla="*/ 68580 w 66675"/>
                      <a:gd name="connsiteY5" fmla="*/ 0 h 66675"/>
                      <a:gd name="connsiteX6" fmla="*/ 0 w 66675"/>
                      <a:gd name="connsiteY6" fmla="*/ 0 h 66675"/>
                      <a:gd name="connsiteX7" fmla="*/ 0 w 66675"/>
                      <a:gd name="connsiteY7" fmla="*/ 70390 h 66675"/>
                      <a:gd name="connsiteX8" fmla="*/ 68580 w 66675"/>
                      <a:gd name="connsiteY8" fmla="*/ 70390 h 66675"/>
                      <a:gd name="connsiteX9" fmla="*/ 68580 w 66675"/>
                      <a:gd name="connsiteY9" fmla="*/ 0 h 66675"/>
                      <a:gd name="connsiteX10" fmla="*/ 68580 w 66675"/>
                      <a:gd name="connsiteY10" fmla="*/ 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75" h="66675">
                        <a:moveTo>
                          <a:pt x="59055" y="9525"/>
                        </a:moveTo>
                        <a:lnTo>
                          <a:pt x="59055" y="60865"/>
                        </a:lnTo>
                        <a:lnTo>
                          <a:pt x="9525" y="60865"/>
                        </a:lnTo>
                        <a:lnTo>
                          <a:pt x="9525" y="9525"/>
                        </a:lnTo>
                        <a:lnTo>
                          <a:pt x="59055" y="9525"/>
                        </a:lnTo>
                        <a:moveTo>
                          <a:pt x="68580" y="0"/>
                        </a:moveTo>
                        <a:lnTo>
                          <a:pt x="0" y="0"/>
                        </a:lnTo>
                        <a:lnTo>
                          <a:pt x="0" y="70390"/>
                        </a:lnTo>
                        <a:lnTo>
                          <a:pt x="68580" y="70390"/>
                        </a:lnTo>
                        <a:lnTo>
                          <a:pt x="68580" y="0"/>
                        </a:lnTo>
                        <a:lnTo>
                          <a:pt x="68580" y="0"/>
                        </a:lnTo>
                        <a:close/>
                      </a:path>
                    </a:pathLst>
                  </a:custGeom>
                  <a:grpFill/>
                  <a:ln w="9525" cap="flat">
                    <a:solidFill>
                      <a:srgbClr val="CCFFFF"/>
                    </a:solidFill>
                    <a:prstDash val="solid"/>
                    <a:miter/>
                  </a:ln>
                </p:spPr>
                <p:txBody>
                  <a:bodyPr rtlCol="0" anchor="ctr"/>
                  <a:lstStyle/>
                  <a:p>
                    <a:endParaRPr lang="zh-TW" altLang="en-US"/>
                  </a:p>
                </p:txBody>
              </p:sp>
              <p:sp>
                <p:nvSpPr>
                  <p:cNvPr id="140" name="手繪多邊形: 圖案 139">
                    <a:extLst>
                      <a:ext uri="{FF2B5EF4-FFF2-40B4-BE49-F238E27FC236}">
                        <a16:creationId xmlns:a16="http://schemas.microsoft.com/office/drawing/2014/main" id="{632C916E-FF82-43BB-AD92-4C31932F907A}"/>
                      </a:ext>
                    </a:extLst>
                  </p:cNvPr>
                  <p:cNvSpPr/>
                  <p:nvPr/>
                </p:nvSpPr>
                <p:spPr>
                  <a:xfrm>
                    <a:off x="7024307" y="3466529"/>
                    <a:ext cx="66675" cy="66675"/>
                  </a:xfrm>
                  <a:custGeom>
                    <a:avLst/>
                    <a:gdLst>
                      <a:gd name="connsiteX0" fmla="*/ 59055 w 66675"/>
                      <a:gd name="connsiteY0" fmla="*/ 9525 h 66675"/>
                      <a:gd name="connsiteX1" fmla="*/ 59055 w 66675"/>
                      <a:gd name="connsiteY1" fmla="*/ 60865 h 66675"/>
                      <a:gd name="connsiteX2" fmla="*/ 9525 w 66675"/>
                      <a:gd name="connsiteY2" fmla="*/ 60865 h 66675"/>
                      <a:gd name="connsiteX3" fmla="*/ 9525 w 66675"/>
                      <a:gd name="connsiteY3" fmla="*/ 9525 h 66675"/>
                      <a:gd name="connsiteX4" fmla="*/ 59055 w 66675"/>
                      <a:gd name="connsiteY4" fmla="*/ 9525 h 66675"/>
                      <a:gd name="connsiteX5" fmla="*/ 68580 w 66675"/>
                      <a:gd name="connsiteY5" fmla="*/ 0 h 66675"/>
                      <a:gd name="connsiteX6" fmla="*/ 0 w 66675"/>
                      <a:gd name="connsiteY6" fmla="*/ 0 h 66675"/>
                      <a:gd name="connsiteX7" fmla="*/ 0 w 66675"/>
                      <a:gd name="connsiteY7" fmla="*/ 70390 h 66675"/>
                      <a:gd name="connsiteX8" fmla="*/ 68580 w 66675"/>
                      <a:gd name="connsiteY8" fmla="*/ 70390 h 66675"/>
                      <a:gd name="connsiteX9" fmla="*/ 68580 w 66675"/>
                      <a:gd name="connsiteY9" fmla="*/ 0 h 66675"/>
                      <a:gd name="connsiteX10" fmla="*/ 68580 w 66675"/>
                      <a:gd name="connsiteY10" fmla="*/ 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75" h="66675">
                        <a:moveTo>
                          <a:pt x="59055" y="9525"/>
                        </a:moveTo>
                        <a:lnTo>
                          <a:pt x="59055" y="60865"/>
                        </a:lnTo>
                        <a:lnTo>
                          <a:pt x="9525" y="60865"/>
                        </a:lnTo>
                        <a:lnTo>
                          <a:pt x="9525" y="9525"/>
                        </a:lnTo>
                        <a:lnTo>
                          <a:pt x="59055" y="9525"/>
                        </a:lnTo>
                        <a:moveTo>
                          <a:pt x="68580" y="0"/>
                        </a:moveTo>
                        <a:lnTo>
                          <a:pt x="0" y="0"/>
                        </a:lnTo>
                        <a:lnTo>
                          <a:pt x="0" y="70390"/>
                        </a:lnTo>
                        <a:lnTo>
                          <a:pt x="68580" y="70390"/>
                        </a:lnTo>
                        <a:lnTo>
                          <a:pt x="68580" y="0"/>
                        </a:lnTo>
                        <a:lnTo>
                          <a:pt x="68580" y="0"/>
                        </a:lnTo>
                        <a:close/>
                      </a:path>
                    </a:pathLst>
                  </a:custGeom>
                  <a:grpFill/>
                  <a:ln w="9525" cap="flat">
                    <a:solidFill>
                      <a:srgbClr val="CCFFFF"/>
                    </a:solidFill>
                    <a:prstDash val="solid"/>
                    <a:miter/>
                  </a:ln>
                </p:spPr>
                <p:txBody>
                  <a:bodyPr rtlCol="0" anchor="ctr"/>
                  <a:lstStyle/>
                  <a:p>
                    <a:endParaRPr lang="zh-TW" altLang="en-US"/>
                  </a:p>
                </p:txBody>
              </p:sp>
            </p:grpSp>
            <p:grpSp>
              <p:nvGrpSpPr>
                <p:cNvPr id="120" name="圖形 56">
                  <a:extLst>
                    <a:ext uri="{FF2B5EF4-FFF2-40B4-BE49-F238E27FC236}">
                      <a16:creationId xmlns:a16="http://schemas.microsoft.com/office/drawing/2014/main" id="{D9721BAA-5B11-41BD-8419-C99427AC7E6B}"/>
                    </a:ext>
                  </a:extLst>
                </p:cNvPr>
                <p:cNvGrpSpPr/>
                <p:nvPr/>
              </p:nvGrpSpPr>
              <p:grpSpPr>
                <a:xfrm>
                  <a:off x="1667280" y="5747985"/>
                  <a:ext cx="3538857" cy="245923"/>
                  <a:chOff x="5061395" y="3435001"/>
                  <a:chExt cx="2057400" cy="142970"/>
                </a:xfrm>
                <a:solidFill>
                  <a:schemeClr val="bg1"/>
                </a:solidFill>
              </p:grpSpPr>
              <p:sp>
                <p:nvSpPr>
                  <p:cNvPr id="122" name="手繪多邊形: 圖案 121">
                    <a:extLst>
                      <a:ext uri="{FF2B5EF4-FFF2-40B4-BE49-F238E27FC236}">
                        <a16:creationId xmlns:a16="http://schemas.microsoft.com/office/drawing/2014/main" id="{66C8BA5D-746B-4833-B6E9-DECBBB07B1D2}"/>
                      </a:ext>
                    </a:extLst>
                  </p:cNvPr>
                  <p:cNvSpPr/>
                  <p:nvPr/>
                </p:nvSpPr>
                <p:spPr>
                  <a:xfrm>
                    <a:off x="5061395" y="3568446"/>
                    <a:ext cx="2057400" cy="9525"/>
                  </a:xfrm>
                  <a:custGeom>
                    <a:avLst/>
                    <a:gdLst>
                      <a:gd name="connsiteX0" fmla="*/ 0 w 2057400"/>
                      <a:gd name="connsiteY0" fmla="*/ 0 h 0"/>
                      <a:gd name="connsiteX1" fmla="*/ 2064734 w 2057400"/>
                      <a:gd name="connsiteY1" fmla="*/ 0 h 0"/>
                    </a:gdLst>
                    <a:ahLst/>
                    <a:cxnLst>
                      <a:cxn ang="0">
                        <a:pos x="connsiteX0" y="connsiteY0"/>
                      </a:cxn>
                      <a:cxn ang="0">
                        <a:pos x="connsiteX1" y="connsiteY1"/>
                      </a:cxn>
                    </a:cxnLst>
                    <a:rect l="l" t="t" r="r" b="b"/>
                    <a:pathLst>
                      <a:path w="2057400">
                        <a:moveTo>
                          <a:pt x="0" y="0"/>
                        </a:moveTo>
                        <a:lnTo>
                          <a:pt x="2064734" y="0"/>
                        </a:lnTo>
                      </a:path>
                    </a:pathLst>
                  </a:custGeom>
                  <a:grpFill/>
                  <a:ln w="9525" cap="flat">
                    <a:solidFill>
                      <a:srgbClr val="CCFFFF"/>
                    </a:solidFill>
                    <a:prstDash val="solid"/>
                    <a:miter/>
                  </a:ln>
                </p:spPr>
                <p:txBody>
                  <a:bodyPr rtlCol="0" anchor="ctr"/>
                  <a:lstStyle/>
                  <a:p>
                    <a:endParaRPr lang="zh-TW" altLang="en-US"/>
                  </a:p>
                </p:txBody>
              </p:sp>
              <p:sp>
                <p:nvSpPr>
                  <p:cNvPr id="123" name="手繪多邊形: 圖案 122">
                    <a:extLst>
                      <a:ext uri="{FF2B5EF4-FFF2-40B4-BE49-F238E27FC236}">
                        <a16:creationId xmlns:a16="http://schemas.microsoft.com/office/drawing/2014/main" id="{739528DC-316D-4991-8565-AE341212FC2D}"/>
                      </a:ext>
                    </a:extLst>
                  </p:cNvPr>
                  <p:cNvSpPr/>
                  <p:nvPr/>
                </p:nvSpPr>
                <p:spPr>
                  <a:xfrm>
                    <a:off x="5577554" y="3435001"/>
                    <a:ext cx="9525" cy="133350"/>
                  </a:xfrm>
                  <a:custGeom>
                    <a:avLst/>
                    <a:gdLst>
                      <a:gd name="connsiteX0" fmla="*/ 0 w 0"/>
                      <a:gd name="connsiteY0" fmla="*/ 0 h 133350"/>
                      <a:gd name="connsiteX1" fmla="*/ 0 w 0"/>
                      <a:gd name="connsiteY1" fmla="*/ 133445 h 133350"/>
                    </a:gdLst>
                    <a:ahLst/>
                    <a:cxnLst>
                      <a:cxn ang="0">
                        <a:pos x="connsiteX0" y="connsiteY0"/>
                      </a:cxn>
                      <a:cxn ang="0">
                        <a:pos x="connsiteX1" y="connsiteY1"/>
                      </a:cxn>
                    </a:cxnLst>
                    <a:rect l="l" t="t" r="r" b="b"/>
                    <a:pathLst>
                      <a:path h="133350">
                        <a:moveTo>
                          <a:pt x="0" y="0"/>
                        </a:moveTo>
                        <a:lnTo>
                          <a:pt x="0" y="133445"/>
                        </a:lnTo>
                      </a:path>
                    </a:pathLst>
                  </a:custGeom>
                  <a:grpFill/>
                  <a:ln w="9525" cap="flat">
                    <a:solidFill>
                      <a:srgbClr val="CCFFFF"/>
                    </a:solidFill>
                    <a:prstDash val="solid"/>
                    <a:miter/>
                  </a:ln>
                </p:spPr>
                <p:txBody>
                  <a:bodyPr rtlCol="0" anchor="ctr"/>
                  <a:lstStyle/>
                  <a:p>
                    <a:endParaRPr lang="zh-TW" altLang="en-US"/>
                  </a:p>
                </p:txBody>
              </p:sp>
              <p:sp>
                <p:nvSpPr>
                  <p:cNvPr id="124" name="手繪多邊形: 圖案 123">
                    <a:extLst>
                      <a:ext uri="{FF2B5EF4-FFF2-40B4-BE49-F238E27FC236}">
                        <a16:creationId xmlns:a16="http://schemas.microsoft.com/office/drawing/2014/main" id="{53B0E0EF-0AC5-4153-8F7E-2E428E276A5D}"/>
                      </a:ext>
                    </a:extLst>
                  </p:cNvPr>
                  <p:cNvSpPr/>
                  <p:nvPr/>
                </p:nvSpPr>
                <p:spPr>
                  <a:xfrm>
                    <a:off x="6093714" y="3435001"/>
                    <a:ext cx="9525" cy="133350"/>
                  </a:xfrm>
                  <a:custGeom>
                    <a:avLst/>
                    <a:gdLst>
                      <a:gd name="connsiteX0" fmla="*/ 0 w 0"/>
                      <a:gd name="connsiteY0" fmla="*/ 0 h 133350"/>
                      <a:gd name="connsiteX1" fmla="*/ 0 w 0"/>
                      <a:gd name="connsiteY1" fmla="*/ 133445 h 133350"/>
                    </a:gdLst>
                    <a:ahLst/>
                    <a:cxnLst>
                      <a:cxn ang="0">
                        <a:pos x="connsiteX0" y="connsiteY0"/>
                      </a:cxn>
                      <a:cxn ang="0">
                        <a:pos x="connsiteX1" y="connsiteY1"/>
                      </a:cxn>
                    </a:cxnLst>
                    <a:rect l="l" t="t" r="r" b="b"/>
                    <a:pathLst>
                      <a:path h="133350">
                        <a:moveTo>
                          <a:pt x="0" y="0"/>
                        </a:moveTo>
                        <a:lnTo>
                          <a:pt x="0" y="133445"/>
                        </a:lnTo>
                      </a:path>
                    </a:pathLst>
                  </a:custGeom>
                  <a:grpFill/>
                  <a:ln w="9525" cap="flat">
                    <a:solidFill>
                      <a:srgbClr val="CCFFFF"/>
                    </a:solidFill>
                    <a:prstDash val="solid"/>
                    <a:miter/>
                  </a:ln>
                </p:spPr>
                <p:txBody>
                  <a:bodyPr rtlCol="0" anchor="ctr"/>
                  <a:lstStyle/>
                  <a:p>
                    <a:endParaRPr lang="zh-TW" altLang="en-US"/>
                  </a:p>
                </p:txBody>
              </p:sp>
              <p:sp>
                <p:nvSpPr>
                  <p:cNvPr id="125" name="手繪多邊形: 圖案 124">
                    <a:extLst>
                      <a:ext uri="{FF2B5EF4-FFF2-40B4-BE49-F238E27FC236}">
                        <a16:creationId xmlns:a16="http://schemas.microsoft.com/office/drawing/2014/main" id="{8CB768F1-AC49-43F5-8642-881E0CD3D449}"/>
                      </a:ext>
                    </a:extLst>
                  </p:cNvPr>
                  <p:cNvSpPr/>
                  <p:nvPr/>
                </p:nvSpPr>
                <p:spPr>
                  <a:xfrm>
                    <a:off x="6609969" y="3435001"/>
                    <a:ext cx="9525" cy="133350"/>
                  </a:xfrm>
                  <a:custGeom>
                    <a:avLst/>
                    <a:gdLst>
                      <a:gd name="connsiteX0" fmla="*/ 0 w 0"/>
                      <a:gd name="connsiteY0" fmla="*/ 0 h 133350"/>
                      <a:gd name="connsiteX1" fmla="*/ 0 w 0"/>
                      <a:gd name="connsiteY1" fmla="*/ 133445 h 133350"/>
                    </a:gdLst>
                    <a:ahLst/>
                    <a:cxnLst>
                      <a:cxn ang="0">
                        <a:pos x="connsiteX0" y="connsiteY0"/>
                      </a:cxn>
                      <a:cxn ang="0">
                        <a:pos x="connsiteX1" y="connsiteY1"/>
                      </a:cxn>
                    </a:cxnLst>
                    <a:rect l="l" t="t" r="r" b="b"/>
                    <a:pathLst>
                      <a:path h="133350">
                        <a:moveTo>
                          <a:pt x="0" y="0"/>
                        </a:moveTo>
                        <a:lnTo>
                          <a:pt x="0" y="133445"/>
                        </a:lnTo>
                      </a:path>
                    </a:pathLst>
                  </a:custGeom>
                  <a:grpFill/>
                  <a:ln w="9525" cap="flat">
                    <a:solidFill>
                      <a:srgbClr val="CCFFFF"/>
                    </a:solidFill>
                    <a:prstDash val="solid"/>
                    <a:miter/>
                  </a:ln>
                </p:spPr>
                <p:txBody>
                  <a:bodyPr rtlCol="0" anchor="ctr"/>
                  <a:lstStyle/>
                  <a:p>
                    <a:endParaRPr lang="zh-TW" altLang="en-US"/>
                  </a:p>
                </p:txBody>
              </p:sp>
              <p:sp>
                <p:nvSpPr>
                  <p:cNvPr id="129" name="手繪多邊形: 圖案 128">
                    <a:extLst>
                      <a:ext uri="{FF2B5EF4-FFF2-40B4-BE49-F238E27FC236}">
                        <a16:creationId xmlns:a16="http://schemas.microsoft.com/office/drawing/2014/main" id="{621F0C46-0249-42D0-89F1-37D304585F8C}"/>
                      </a:ext>
                    </a:extLst>
                  </p:cNvPr>
                  <p:cNvSpPr/>
                  <p:nvPr/>
                </p:nvSpPr>
                <p:spPr>
                  <a:xfrm>
                    <a:off x="5474779" y="3466529"/>
                    <a:ext cx="66675" cy="66675"/>
                  </a:xfrm>
                  <a:custGeom>
                    <a:avLst/>
                    <a:gdLst>
                      <a:gd name="connsiteX0" fmla="*/ 59055 w 66675"/>
                      <a:gd name="connsiteY0" fmla="*/ 9525 h 66675"/>
                      <a:gd name="connsiteX1" fmla="*/ 59055 w 66675"/>
                      <a:gd name="connsiteY1" fmla="*/ 60865 h 66675"/>
                      <a:gd name="connsiteX2" fmla="*/ 9525 w 66675"/>
                      <a:gd name="connsiteY2" fmla="*/ 60865 h 66675"/>
                      <a:gd name="connsiteX3" fmla="*/ 9525 w 66675"/>
                      <a:gd name="connsiteY3" fmla="*/ 9525 h 66675"/>
                      <a:gd name="connsiteX4" fmla="*/ 59055 w 66675"/>
                      <a:gd name="connsiteY4" fmla="*/ 9525 h 66675"/>
                      <a:gd name="connsiteX5" fmla="*/ 68580 w 66675"/>
                      <a:gd name="connsiteY5" fmla="*/ 0 h 66675"/>
                      <a:gd name="connsiteX6" fmla="*/ 0 w 66675"/>
                      <a:gd name="connsiteY6" fmla="*/ 0 h 66675"/>
                      <a:gd name="connsiteX7" fmla="*/ 0 w 66675"/>
                      <a:gd name="connsiteY7" fmla="*/ 70390 h 66675"/>
                      <a:gd name="connsiteX8" fmla="*/ 68580 w 66675"/>
                      <a:gd name="connsiteY8" fmla="*/ 70390 h 66675"/>
                      <a:gd name="connsiteX9" fmla="*/ 68580 w 66675"/>
                      <a:gd name="connsiteY9" fmla="*/ 0 h 66675"/>
                      <a:gd name="connsiteX10" fmla="*/ 68580 w 66675"/>
                      <a:gd name="connsiteY10" fmla="*/ 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75" h="66675">
                        <a:moveTo>
                          <a:pt x="59055" y="9525"/>
                        </a:moveTo>
                        <a:lnTo>
                          <a:pt x="59055" y="60865"/>
                        </a:lnTo>
                        <a:lnTo>
                          <a:pt x="9525" y="60865"/>
                        </a:lnTo>
                        <a:lnTo>
                          <a:pt x="9525" y="9525"/>
                        </a:lnTo>
                        <a:lnTo>
                          <a:pt x="59055" y="9525"/>
                        </a:lnTo>
                        <a:moveTo>
                          <a:pt x="68580" y="0"/>
                        </a:moveTo>
                        <a:lnTo>
                          <a:pt x="0" y="0"/>
                        </a:lnTo>
                        <a:lnTo>
                          <a:pt x="0" y="70390"/>
                        </a:lnTo>
                        <a:lnTo>
                          <a:pt x="68580" y="70390"/>
                        </a:lnTo>
                        <a:lnTo>
                          <a:pt x="68580" y="0"/>
                        </a:lnTo>
                        <a:lnTo>
                          <a:pt x="68580" y="0"/>
                        </a:lnTo>
                        <a:close/>
                      </a:path>
                    </a:pathLst>
                  </a:custGeom>
                  <a:solidFill>
                    <a:srgbClr val="CCFFFF"/>
                  </a:solidFill>
                  <a:ln w="9525" cap="flat">
                    <a:solidFill>
                      <a:srgbClr val="CCFFFF"/>
                    </a:solidFill>
                    <a:prstDash val="solid"/>
                    <a:miter/>
                  </a:ln>
                </p:spPr>
                <p:txBody>
                  <a:bodyPr rtlCol="0" anchor="ctr"/>
                  <a:lstStyle/>
                  <a:p>
                    <a:endParaRPr lang="zh-TW" altLang="en-US"/>
                  </a:p>
                </p:txBody>
              </p:sp>
              <p:sp>
                <p:nvSpPr>
                  <p:cNvPr id="130" name="手繪多邊形: 圖案 129">
                    <a:extLst>
                      <a:ext uri="{FF2B5EF4-FFF2-40B4-BE49-F238E27FC236}">
                        <a16:creationId xmlns:a16="http://schemas.microsoft.com/office/drawing/2014/main" id="{B682B04A-BA9E-463C-B022-2D2878D36D6A}"/>
                      </a:ext>
                    </a:extLst>
                  </p:cNvPr>
                  <p:cNvSpPr/>
                  <p:nvPr/>
                </p:nvSpPr>
                <p:spPr>
                  <a:xfrm>
                    <a:off x="5991225" y="3466529"/>
                    <a:ext cx="66675" cy="66675"/>
                  </a:xfrm>
                  <a:custGeom>
                    <a:avLst/>
                    <a:gdLst>
                      <a:gd name="connsiteX0" fmla="*/ 59055 w 66675"/>
                      <a:gd name="connsiteY0" fmla="*/ 9525 h 66675"/>
                      <a:gd name="connsiteX1" fmla="*/ 59055 w 66675"/>
                      <a:gd name="connsiteY1" fmla="*/ 60865 h 66675"/>
                      <a:gd name="connsiteX2" fmla="*/ 9525 w 66675"/>
                      <a:gd name="connsiteY2" fmla="*/ 60865 h 66675"/>
                      <a:gd name="connsiteX3" fmla="*/ 9525 w 66675"/>
                      <a:gd name="connsiteY3" fmla="*/ 9525 h 66675"/>
                      <a:gd name="connsiteX4" fmla="*/ 59055 w 66675"/>
                      <a:gd name="connsiteY4" fmla="*/ 9525 h 66675"/>
                      <a:gd name="connsiteX5" fmla="*/ 68580 w 66675"/>
                      <a:gd name="connsiteY5" fmla="*/ 0 h 66675"/>
                      <a:gd name="connsiteX6" fmla="*/ 0 w 66675"/>
                      <a:gd name="connsiteY6" fmla="*/ 0 h 66675"/>
                      <a:gd name="connsiteX7" fmla="*/ 0 w 66675"/>
                      <a:gd name="connsiteY7" fmla="*/ 70390 h 66675"/>
                      <a:gd name="connsiteX8" fmla="*/ 68580 w 66675"/>
                      <a:gd name="connsiteY8" fmla="*/ 70390 h 66675"/>
                      <a:gd name="connsiteX9" fmla="*/ 68580 w 66675"/>
                      <a:gd name="connsiteY9" fmla="*/ 0 h 66675"/>
                      <a:gd name="connsiteX10" fmla="*/ 68580 w 66675"/>
                      <a:gd name="connsiteY10" fmla="*/ 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75" h="66675">
                        <a:moveTo>
                          <a:pt x="59055" y="9525"/>
                        </a:moveTo>
                        <a:lnTo>
                          <a:pt x="59055" y="60865"/>
                        </a:lnTo>
                        <a:lnTo>
                          <a:pt x="9525" y="60865"/>
                        </a:lnTo>
                        <a:lnTo>
                          <a:pt x="9525" y="9525"/>
                        </a:lnTo>
                        <a:lnTo>
                          <a:pt x="59055" y="9525"/>
                        </a:lnTo>
                        <a:moveTo>
                          <a:pt x="68580" y="0"/>
                        </a:moveTo>
                        <a:lnTo>
                          <a:pt x="0" y="0"/>
                        </a:lnTo>
                        <a:lnTo>
                          <a:pt x="0" y="70390"/>
                        </a:lnTo>
                        <a:lnTo>
                          <a:pt x="68580" y="70390"/>
                        </a:lnTo>
                        <a:lnTo>
                          <a:pt x="68580" y="0"/>
                        </a:lnTo>
                        <a:lnTo>
                          <a:pt x="68580" y="0"/>
                        </a:lnTo>
                        <a:close/>
                      </a:path>
                    </a:pathLst>
                  </a:custGeom>
                  <a:solidFill>
                    <a:srgbClr val="CCFFFF"/>
                  </a:solidFill>
                  <a:ln w="9525" cap="flat">
                    <a:solidFill>
                      <a:srgbClr val="CCFFFF"/>
                    </a:solidFill>
                    <a:prstDash val="solid"/>
                    <a:miter/>
                  </a:ln>
                </p:spPr>
                <p:txBody>
                  <a:bodyPr rtlCol="0" anchor="ctr"/>
                  <a:lstStyle/>
                  <a:p>
                    <a:endParaRPr lang="zh-TW" altLang="en-US"/>
                  </a:p>
                </p:txBody>
              </p:sp>
              <p:sp>
                <p:nvSpPr>
                  <p:cNvPr id="131" name="手繪多邊形: 圖案 130">
                    <a:extLst>
                      <a:ext uri="{FF2B5EF4-FFF2-40B4-BE49-F238E27FC236}">
                        <a16:creationId xmlns:a16="http://schemas.microsoft.com/office/drawing/2014/main" id="{DEE444B4-93DB-4994-9485-F90347D72165}"/>
                      </a:ext>
                    </a:extLst>
                  </p:cNvPr>
                  <p:cNvSpPr/>
                  <p:nvPr/>
                </p:nvSpPr>
                <p:spPr>
                  <a:xfrm>
                    <a:off x="6507766" y="3466529"/>
                    <a:ext cx="66675" cy="66675"/>
                  </a:xfrm>
                  <a:custGeom>
                    <a:avLst/>
                    <a:gdLst>
                      <a:gd name="connsiteX0" fmla="*/ 59055 w 66675"/>
                      <a:gd name="connsiteY0" fmla="*/ 9525 h 66675"/>
                      <a:gd name="connsiteX1" fmla="*/ 59055 w 66675"/>
                      <a:gd name="connsiteY1" fmla="*/ 60865 h 66675"/>
                      <a:gd name="connsiteX2" fmla="*/ 9525 w 66675"/>
                      <a:gd name="connsiteY2" fmla="*/ 60865 h 66675"/>
                      <a:gd name="connsiteX3" fmla="*/ 9525 w 66675"/>
                      <a:gd name="connsiteY3" fmla="*/ 9525 h 66675"/>
                      <a:gd name="connsiteX4" fmla="*/ 59055 w 66675"/>
                      <a:gd name="connsiteY4" fmla="*/ 9525 h 66675"/>
                      <a:gd name="connsiteX5" fmla="*/ 68580 w 66675"/>
                      <a:gd name="connsiteY5" fmla="*/ 0 h 66675"/>
                      <a:gd name="connsiteX6" fmla="*/ 0 w 66675"/>
                      <a:gd name="connsiteY6" fmla="*/ 0 h 66675"/>
                      <a:gd name="connsiteX7" fmla="*/ 0 w 66675"/>
                      <a:gd name="connsiteY7" fmla="*/ 70390 h 66675"/>
                      <a:gd name="connsiteX8" fmla="*/ 68580 w 66675"/>
                      <a:gd name="connsiteY8" fmla="*/ 70390 h 66675"/>
                      <a:gd name="connsiteX9" fmla="*/ 68580 w 66675"/>
                      <a:gd name="connsiteY9" fmla="*/ 0 h 66675"/>
                      <a:gd name="connsiteX10" fmla="*/ 68580 w 66675"/>
                      <a:gd name="connsiteY10" fmla="*/ 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75" h="66675">
                        <a:moveTo>
                          <a:pt x="59055" y="9525"/>
                        </a:moveTo>
                        <a:lnTo>
                          <a:pt x="59055" y="60865"/>
                        </a:lnTo>
                        <a:lnTo>
                          <a:pt x="9525" y="60865"/>
                        </a:lnTo>
                        <a:lnTo>
                          <a:pt x="9525" y="9525"/>
                        </a:lnTo>
                        <a:lnTo>
                          <a:pt x="59055" y="9525"/>
                        </a:lnTo>
                        <a:moveTo>
                          <a:pt x="68580" y="0"/>
                        </a:moveTo>
                        <a:lnTo>
                          <a:pt x="0" y="0"/>
                        </a:lnTo>
                        <a:lnTo>
                          <a:pt x="0" y="70390"/>
                        </a:lnTo>
                        <a:lnTo>
                          <a:pt x="68580" y="70390"/>
                        </a:lnTo>
                        <a:lnTo>
                          <a:pt x="68580" y="0"/>
                        </a:lnTo>
                        <a:lnTo>
                          <a:pt x="68580" y="0"/>
                        </a:lnTo>
                        <a:close/>
                      </a:path>
                    </a:pathLst>
                  </a:custGeom>
                  <a:solidFill>
                    <a:srgbClr val="CCFFFF"/>
                  </a:solidFill>
                  <a:ln w="9525" cap="flat">
                    <a:solidFill>
                      <a:srgbClr val="CCFFFF"/>
                    </a:solidFill>
                    <a:prstDash val="solid"/>
                    <a:miter/>
                  </a:ln>
                </p:spPr>
                <p:txBody>
                  <a:bodyPr rtlCol="0" anchor="ctr"/>
                  <a:lstStyle/>
                  <a:p>
                    <a:endParaRPr lang="zh-TW" altLang="en-US"/>
                  </a:p>
                </p:txBody>
              </p:sp>
              <p:sp>
                <p:nvSpPr>
                  <p:cNvPr id="132" name="手繪多邊形: 圖案 131">
                    <a:extLst>
                      <a:ext uri="{FF2B5EF4-FFF2-40B4-BE49-F238E27FC236}">
                        <a16:creationId xmlns:a16="http://schemas.microsoft.com/office/drawing/2014/main" id="{94644E5C-1185-416B-BE70-2009E22E4EA1}"/>
                      </a:ext>
                    </a:extLst>
                  </p:cNvPr>
                  <p:cNvSpPr/>
                  <p:nvPr/>
                </p:nvSpPr>
                <p:spPr>
                  <a:xfrm>
                    <a:off x="7024307" y="3466529"/>
                    <a:ext cx="66675" cy="66675"/>
                  </a:xfrm>
                  <a:custGeom>
                    <a:avLst/>
                    <a:gdLst>
                      <a:gd name="connsiteX0" fmla="*/ 59055 w 66675"/>
                      <a:gd name="connsiteY0" fmla="*/ 9525 h 66675"/>
                      <a:gd name="connsiteX1" fmla="*/ 59055 w 66675"/>
                      <a:gd name="connsiteY1" fmla="*/ 60865 h 66675"/>
                      <a:gd name="connsiteX2" fmla="*/ 9525 w 66675"/>
                      <a:gd name="connsiteY2" fmla="*/ 60865 h 66675"/>
                      <a:gd name="connsiteX3" fmla="*/ 9525 w 66675"/>
                      <a:gd name="connsiteY3" fmla="*/ 9525 h 66675"/>
                      <a:gd name="connsiteX4" fmla="*/ 59055 w 66675"/>
                      <a:gd name="connsiteY4" fmla="*/ 9525 h 66675"/>
                      <a:gd name="connsiteX5" fmla="*/ 68580 w 66675"/>
                      <a:gd name="connsiteY5" fmla="*/ 0 h 66675"/>
                      <a:gd name="connsiteX6" fmla="*/ 0 w 66675"/>
                      <a:gd name="connsiteY6" fmla="*/ 0 h 66675"/>
                      <a:gd name="connsiteX7" fmla="*/ 0 w 66675"/>
                      <a:gd name="connsiteY7" fmla="*/ 70390 h 66675"/>
                      <a:gd name="connsiteX8" fmla="*/ 68580 w 66675"/>
                      <a:gd name="connsiteY8" fmla="*/ 70390 h 66675"/>
                      <a:gd name="connsiteX9" fmla="*/ 68580 w 66675"/>
                      <a:gd name="connsiteY9" fmla="*/ 0 h 66675"/>
                      <a:gd name="connsiteX10" fmla="*/ 68580 w 66675"/>
                      <a:gd name="connsiteY10" fmla="*/ 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75" h="66675">
                        <a:moveTo>
                          <a:pt x="59055" y="9525"/>
                        </a:moveTo>
                        <a:lnTo>
                          <a:pt x="59055" y="60865"/>
                        </a:lnTo>
                        <a:lnTo>
                          <a:pt x="9525" y="60865"/>
                        </a:lnTo>
                        <a:lnTo>
                          <a:pt x="9525" y="9525"/>
                        </a:lnTo>
                        <a:lnTo>
                          <a:pt x="59055" y="9525"/>
                        </a:lnTo>
                        <a:moveTo>
                          <a:pt x="68580" y="0"/>
                        </a:moveTo>
                        <a:lnTo>
                          <a:pt x="0" y="0"/>
                        </a:lnTo>
                        <a:lnTo>
                          <a:pt x="0" y="70390"/>
                        </a:lnTo>
                        <a:lnTo>
                          <a:pt x="68580" y="70390"/>
                        </a:lnTo>
                        <a:lnTo>
                          <a:pt x="68580" y="0"/>
                        </a:lnTo>
                        <a:lnTo>
                          <a:pt x="68580" y="0"/>
                        </a:lnTo>
                        <a:close/>
                      </a:path>
                    </a:pathLst>
                  </a:custGeom>
                  <a:solidFill>
                    <a:srgbClr val="CCFFFF"/>
                  </a:solidFill>
                  <a:ln w="9525" cap="flat">
                    <a:solidFill>
                      <a:srgbClr val="CCFFFF"/>
                    </a:solidFill>
                    <a:prstDash val="solid"/>
                    <a:miter/>
                  </a:ln>
                </p:spPr>
                <p:txBody>
                  <a:bodyPr rtlCol="0" anchor="ctr"/>
                  <a:lstStyle/>
                  <a:p>
                    <a:endParaRPr lang="zh-TW" altLang="en-US"/>
                  </a:p>
                </p:txBody>
              </p:sp>
            </p:grpSp>
            <p:sp>
              <p:nvSpPr>
                <p:cNvPr id="121" name="矩形: 圓角 120">
                  <a:extLst>
                    <a:ext uri="{FF2B5EF4-FFF2-40B4-BE49-F238E27FC236}">
                      <a16:creationId xmlns:a16="http://schemas.microsoft.com/office/drawing/2014/main" id="{12CFBBF2-AA18-442F-A730-89848760130F}"/>
                    </a:ext>
                  </a:extLst>
                </p:cNvPr>
                <p:cNvSpPr/>
                <p:nvPr/>
              </p:nvSpPr>
              <p:spPr>
                <a:xfrm>
                  <a:off x="1439650" y="5055755"/>
                  <a:ext cx="3995616" cy="933473"/>
                </a:xfrm>
                <a:prstGeom prst="roundRect">
                  <a:avLst>
                    <a:gd name="adj" fmla="val 13863"/>
                  </a:avLst>
                </a:prstGeom>
                <a:noFill/>
                <a:ln w="28575" cap="flat">
                  <a:solidFill>
                    <a:srgbClr val="CCFFFF"/>
                  </a:solidFill>
                  <a:prstDash val="solid"/>
                  <a:miter/>
                </a:ln>
              </p:spPr>
              <p:txBody>
                <a:bodyPr rtlCol="0" anchor="ctr"/>
                <a:lstStyle/>
                <a:p>
                  <a:endParaRPr lang="zh-TW" altLang="en-US">
                    <a:solidFill>
                      <a:schemeClr val="tx1"/>
                    </a:solidFill>
                  </a:endParaRPr>
                </a:p>
              </p:txBody>
            </p:sp>
          </p:grpSp>
        </p:grpSp>
        <p:pic>
          <p:nvPicPr>
            <p:cNvPr id="103" name="圖形 102">
              <a:extLst>
                <a:ext uri="{FF2B5EF4-FFF2-40B4-BE49-F238E27FC236}">
                  <a16:creationId xmlns:a16="http://schemas.microsoft.com/office/drawing/2014/main" id="{4F0D78DA-31D8-4663-B00C-00F964ABDDA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67215" y="1291105"/>
              <a:ext cx="2395348" cy="386618"/>
            </a:xfrm>
            <a:prstGeom prst="rect">
              <a:avLst/>
            </a:prstGeom>
            <a:effectLst>
              <a:outerShdw blurRad="50800" dist="38100" dir="2700000" algn="tl" rotWithShape="0">
                <a:prstClr val="black">
                  <a:alpha val="67000"/>
                </a:prstClr>
              </a:outerShdw>
            </a:effectLst>
          </p:spPr>
        </p:pic>
        <p:grpSp>
          <p:nvGrpSpPr>
            <p:cNvPr id="104" name="圖形 258">
              <a:extLst>
                <a:ext uri="{FF2B5EF4-FFF2-40B4-BE49-F238E27FC236}">
                  <a16:creationId xmlns:a16="http://schemas.microsoft.com/office/drawing/2014/main" id="{810A90F6-33E5-4E1E-9553-9F932539BE55}"/>
                </a:ext>
              </a:extLst>
            </p:cNvPr>
            <p:cNvGrpSpPr/>
            <p:nvPr/>
          </p:nvGrpSpPr>
          <p:grpSpPr>
            <a:xfrm>
              <a:off x="1369300" y="1286750"/>
              <a:ext cx="2387784" cy="382667"/>
              <a:chOff x="-3098197" y="2311538"/>
              <a:chExt cx="2387784" cy="382667"/>
            </a:xfrm>
            <a:gradFill flip="none" rotWithShape="1">
              <a:gsLst>
                <a:gs pos="33000">
                  <a:srgbClr val="0075A8">
                    <a:alpha val="0"/>
                  </a:srgbClr>
                </a:gs>
                <a:gs pos="93000">
                  <a:srgbClr val="00FFFF">
                    <a:alpha val="40000"/>
                  </a:srgbClr>
                </a:gs>
              </a:gsLst>
              <a:lin ang="5400000" scaled="1"/>
              <a:tileRect/>
            </a:gradFill>
            <a:effectLst/>
          </p:grpSpPr>
          <p:sp>
            <p:nvSpPr>
              <p:cNvPr id="105" name="手繪多邊形: 圖案 104">
                <a:extLst>
                  <a:ext uri="{FF2B5EF4-FFF2-40B4-BE49-F238E27FC236}">
                    <a16:creationId xmlns:a16="http://schemas.microsoft.com/office/drawing/2014/main" id="{8EF00C34-6766-43E5-806A-08323B18D7EF}"/>
                  </a:ext>
                </a:extLst>
              </p:cNvPr>
              <p:cNvSpPr/>
              <p:nvPr/>
            </p:nvSpPr>
            <p:spPr>
              <a:xfrm>
                <a:off x="-3098197" y="2311538"/>
                <a:ext cx="218523" cy="302571"/>
              </a:xfrm>
              <a:custGeom>
                <a:avLst/>
                <a:gdLst>
                  <a:gd name="connsiteX0" fmla="*/ 0 w 218522"/>
                  <a:gd name="connsiteY0" fmla="*/ 308874 h 302570"/>
                  <a:gd name="connsiteX1" fmla="*/ 67574 w 218522"/>
                  <a:gd name="connsiteY1" fmla="*/ 0 h 302570"/>
                  <a:gd name="connsiteX2" fmla="*/ 154899 w 218522"/>
                  <a:gd name="connsiteY2" fmla="*/ 0 h 302570"/>
                  <a:gd name="connsiteX3" fmla="*/ 222053 w 218522"/>
                  <a:gd name="connsiteY3" fmla="*/ 308874 h 302570"/>
                  <a:gd name="connsiteX4" fmla="*/ 148764 w 218522"/>
                  <a:gd name="connsiteY4" fmla="*/ 308874 h 302570"/>
                  <a:gd name="connsiteX5" fmla="*/ 138510 w 218522"/>
                  <a:gd name="connsiteY5" fmla="*/ 248780 h 302570"/>
                  <a:gd name="connsiteX6" fmla="*/ 81526 w 218522"/>
                  <a:gd name="connsiteY6" fmla="*/ 248780 h 302570"/>
                  <a:gd name="connsiteX7" fmla="*/ 72869 w 218522"/>
                  <a:gd name="connsiteY7" fmla="*/ 308874 h 302570"/>
                  <a:gd name="connsiteX8" fmla="*/ 0 w 218522"/>
                  <a:gd name="connsiteY8" fmla="*/ 308874 h 302570"/>
                  <a:gd name="connsiteX9" fmla="*/ 111195 w 218522"/>
                  <a:gd name="connsiteY9" fmla="*/ 55976 h 302570"/>
                  <a:gd name="connsiteX10" fmla="*/ 110354 w 218522"/>
                  <a:gd name="connsiteY10" fmla="*/ 55976 h 302570"/>
                  <a:gd name="connsiteX11" fmla="*/ 89342 w 218522"/>
                  <a:gd name="connsiteY11" fmla="*/ 194318 h 302570"/>
                  <a:gd name="connsiteX12" fmla="*/ 131366 w 218522"/>
                  <a:gd name="connsiteY12" fmla="*/ 194318 h 302570"/>
                  <a:gd name="connsiteX13" fmla="*/ 111195 w 218522"/>
                  <a:gd name="connsiteY13" fmla="*/ 55976 h 30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8522" h="302570">
                    <a:moveTo>
                      <a:pt x="0" y="308874"/>
                    </a:moveTo>
                    <a:lnTo>
                      <a:pt x="67574" y="0"/>
                    </a:lnTo>
                    <a:lnTo>
                      <a:pt x="154899" y="0"/>
                    </a:lnTo>
                    <a:lnTo>
                      <a:pt x="222053" y="308874"/>
                    </a:lnTo>
                    <a:lnTo>
                      <a:pt x="148764" y="308874"/>
                    </a:lnTo>
                    <a:lnTo>
                      <a:pt x="138510" y="248780"/>
                    </a:lnTo>
                    <a:lnTo>
                      <a:pt x="81526" y="248780"/>
                    </a:lnTo>
                    <a:lnTo>
                      <a:pt x="72869" y="308874"/>
                    </a:lnTo>
                    <a:lnTo>
                      <a:pt x="0" y="308874"/>
                    </a:lnTo>
                    <a:close/>
                    <a:moveTo>
                      <a:pt x="111195" y="55976"/>
                    </a:moveTo>
                    <a:lnTo>
                      <a:pt x="110354" y="55976"/>
                    </a:lnTo>
                    <a:lnTo>
                      <a:pt x="89342" y="194318"/>
                    </a:lnTo>
                    <a:lnTo>
                      <a:pt x="131366" y="194318"/>
                    </a:lnTo>
                    <a:lnTo>
                      <a:pt x="111195" y="55976"/>
                    </a:lnTo>
                    <a:close/>
                  </a:path>
                </a:pathLst>
              </a:custGeom>
              <a:grpFill/>
              <a:ln w="9525" cap="flat">
                <a:noFill/>
                <a:prstDash val="solid"/>
                <a:miter/>
              </a:ln>
            </p:spPr>
            <p:txBody>
              <a:bodyPr rtlCol="0" anchor="ctr"/>
              <a:lstStyle/>
              <a:p>
                <a:endParaRPr lang="zh-TW" altLang="en-US"/>
              </a:p>
            </p:txBody>
          </p:sp>
          <p:sp>
            <p:nvSpPr>
              <p:cNvPr id="106" name="手繪多邊形: 圖案 105">
                <a:extLst>
                  <a:ext uri="{FF2B5EF4-FFF2-40B4-BE49-F238E27FC236}">
                    <a16:creationId xmlns:a16="http://schemas.microsoft.com/office/drawing/2014/main" id="{8DD92DF7-2212-4A48-8562-00000BD0EAE4}"/>
                  </a:ext>
                </a:extLst>
              </p:cNvPr>
              <p:cNvSpPr/>
              <p:nvPr/>
            </p:nvSpPr>
            <p:spPr>
              <a:xfrm>
                <a:off x="-2755200" y="2383230"/>
                <a:ext cx="168095" cy="310975"/>
              </a:xfrm>
              <a:custGeom>
                <a:avLst/>
                <a:gdLst>
                  <a:gd name="connsiteX0" fmla="*/ 65557 w 168094"/>
                  <a:gd name="connsiteY0" fmla="*/ 249957 h 310975"/>
                  <a:gd name="connsiteX1" fmla="*/ 86989 w 168094"/>
                  <a:gd name="connsiteY1" fmla="*/ 271809 h 310975"/>
                  <a:gd name="connsiteX2" fmla="*/ 106740 w 168094"/>
                  <a:gd name="connsiteY2" fmla="*/ 252899 h 310975"/>
                  <a:gd name="connsiteX3" fmla="*/ 106740 w 168094"/>
                  <a:gd name="connsiteY3" fmla="*/ 206336 h 310975"/>
                  <a:gd name="connsiteX4" fmla="*/ 105900 w 168094"/>
                  <a:gd name="connsiteY4" fmla="*/ 206336 h 310975"/>
                  <a:gd name="connsiteX5" fmla="*/ 59337 w 168094"/>
                  <a:gd name="connsiteY5" fmla="*/ 231467 h 310975"/>
                  <a:gd name="connsiteX6" fmla="*/ 1681 w 168094"/>
                  <a:gd name="connsiteY6" fmla="*/ 159018 h 310975"/>
                  <a:gd name="connsiteX7" fmla="*/ 1681 w 168094"/>
                  <a:gd name="connsiteY7" fmla="*/ 79089 h 310975"/>
                  <a:gd name="connsiteX8" fmla="*/ 58077 w 168094"/>
                  <a:gd name="connsiteY8" fmla="*/ 0 h 310975"/>
                  <a:gd name="connsiteX9" fmla="*/ 109934 w 168094"/>
                  <a:gd name="connsiteY9" fmla="*/ 34628 h 310975"/>
                  <a:gd name="connsiteX10" fmla="*/ 110858 w 168094"/>
                  <a:gd name="connsiteY10" fmla="*/ 34628 h 310975"/>
                  <a:gd name="connsiteX11" fmla="*/ 110858 w 168094"/>
                  <a:gd name="connsiteY11" fmla="*/ 6556 h 310975"/>
                  <a:gd name="connsiteX12" fmla="*/ 171793 w 168094"/>
                  <a:gd name="connsiteY12" fmla="*/ 6556 h 310975"/>
                  <a:gd name="connsiteX13" fmla="*/ 171793 w 168094"/>
                  <a:gd name="connsiteY13" fmla="*/ 241720 h 310975"/>
                  <a:gd name="connsiteX14" fmla="*/ 84047 w 168094"/>
                  <a:gd name="connsiteY14" fmla="*/ 315010 h 310975"/>
                  <a:gd name="connsiteX15" fmla="*/ 0 w 168094"/>
                  <a:gd name="connsiteY15" fmla="*/ 249957 h 310975"/>
                  <a:gd name="connsiteX16" fmla="*/ 65557 w 168094"/>
                  <a:gd name="connsiteY16" fmla="*/ 249957 h 310975"/>
                  <a:gd name="connsiteX17" fmla="*/ 67154 w 168094"/>
                  <a:gd name="connsiteY17" fmla="*/ 153134 h 310975"/>
                  <a:gd name="connsiteX18" fmla="*/ 86485 w 168094"/>
                  <a:gd name="connsiteY18" fmla="*/ 177844 h 310975"/>
                  <a:gd name="connsiteX19" fmla="*/ 106236 w 168094"/>
                  <a:gd name="connsiteY19" fmla="*/ 147755 h 310975"/>
                  <a:gd name="connsiteX20" fmla="*/ 106236 w 168094"/>
                  <a:gd name="connsiteY20" fmla="*/ 83963 h 310975"/>
                  <a:gd name="connsiteX21" fmla="*/ 84804 w 168094"/>
                  <a:gd name="connsiteY21" fmla="*/ 53454 h 310975"/>
                  <a:gd name="connsiteX22" fmla="*/ 67070 w 168094"/>
                  <a:gd name="connsiteY22" fmla="*/ 87661 h 310975"/>
                  <a:gd name="connsiteX23" fmla="*/ 67070 w 168094"/>
                  <a:gd name="connsiteY23" fmla="*/ 153134 h 31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8094" h="310975">
                    <a:moveTo>
                      <a:pt x="65557" y="249957"/>
                    </a:moveTo>
                    <a:cubicBezTo>
                      <a:pt x="65557" y="266010"/>
                      <a:pt x="67994" y="272986"/>
                      <a:pt x="86989" y="271809"/>
                    </a:cubicBezTo>
                    <a:cubicBezTo>
                      <a:pt x="100605" y="270549"/>
                      <a:pt x="106320" y="267691"/>
                      <a:pt x="106740" y="252899"/>
                    </a:cubicBezTo>
                    <a:lnTo>
                      <a:pt x="106740" y="206336"/>
                    </a:lnTo>
                    <a:lnTo>
                      <a:pt x="105900" y="206336"/>
                    </a:lnTo>
                    <a:cubicBezTo>
                      <a:pt x="92704" y="221549"/>
                      <a:pt x="77071" y="231467"/>
                      <a:pt x="59337" y="231467"/>
                    </a:cubicBezTo>
                    <a:cubicBezTo>
                      <a:pt x="18154" y="231467"/>
                      <a:pt x="1681" y="194402"/>
                      <a:pt x="1681" y="159018"/>
                    </a:cubicBezTo>
                    <a:lnTo>
                      <a:pt x="1681" y="79089"/>
                    </a:lnTo>
                    <a:cubicBezTo>
                      <a:pt x="1681" y="42864"/>
                      <a:pt x="14876" y="0"/>
                      <a:pt x="58077" y="0"/>
                    </a:cubicBezTo>
                    <a:cubicBezTo>
                      <a:pt x="80685" y="840"/>
                      <a:pt x="98840" y="11514"/>
                      <a:pt x="109934" y="34628"/>
                    </a:cubicBezTo>
                    <a:lnTo>
                      <a:pt x="110858" y="34628"/>
                    </a:lnTo>
                    <a:lnTo>
                      <a:pt x="110858" y="6556"/>
                    </a:lnTo>
                    <a:lnTo>
                      <a:pt x="171793" y="6556"/>
                    </a:lnTo>
                    <a:lnTo>
                      <a:pt x="171793" y="241720"/>
                    </a:lnTo>
                    <a:cubicBezTo>
                      <a:pt x="171793" y="295679"/>
                      <a:pt x="133047" y="315010"/>
                      <a:pt x="84047" y="315010"/>
                    </a:cubicBezTo>
                    <a:cubicBezTo>
                      <a:pt x="34627" y="315010"/>
                      <a:pt x="1681" y="303075"/>
                      <a:pt x="0" y="249957"/>
                    </a:cubicBezTo>
                    <a:lnTo>
                      <a:pt x="65557" y="249957"/>
                    </a:lnTo>
                    <a:close/>
                    <a:moveTo>
                      <a:pt x="67154" y="153134"/>
                    </a:moveTo>
                    <a:cubicBezTo>
                      <a:pt x="67154" y="165910"/>
                      <a:pt x="71272" y="177844"/>
                      <a:pt x="86485" y="177844"/>
                    </a:cubicBezTo>
                    <a:cubicBezTo>
                      <a:pt x="104219" y="177844"/>
                      <a:pt x="106236" y="161791"/>
                      <a:pt x="106236" y="147755"/>
                    </a:cubicBezTo>
                    <a:lnTo>
                      <a:pt x="106236" y="83963"/>
                    </a:lnTo>
                    <a:cubicBezTo>
                      <a:pt x="106236" y="68331"/>
                      <a:pt x="102538" y="53454"/>
                      <a:pt x="84804" y="53454"/>
                    </a:cubicBezTo>
                    <a:cubicBezTo>
                      <a:pt x="67910" y="53454"/>
                      <a:pt x="66650" y="75727"/>
                      <a:pt x="67070" y="87661"/>
                    </a:cubicBezTo>
                    <a:lnTo>
                      <a:pt x="67070" y="153134"/>
                    </a:lnTo>
                    <a:close/>
                  </a:path>
                </a:pathLst>
              </a:custGeom>
              <a:grpFill/>
              <a:ln w="9525" cap="flat">
                <a:noFill/>
                <a:prstDash val="solid"/>
                <a:miter/>
              </a:ln>
            </p:spPr>
            <p:txBody>
              <a:bodyPr rtlCol="0" anchor="ctr"/>
              <a:lstStyle/>
              <a:p>
                <a:endParaRPr lang="zh-TW" altLang="en-US"/>
              </a:p>
            </p:txBody>
          </p:sp>
          <p:sp>
            <p:nvSpPr>
              <p:cNvPr id="107" name="手繪多邊形: 圖案 106">
                <a:extLst>
                  <a:ext uri="{FF2B5EF4-FFF2-40B4-BE49-F238E27FC236}">
                    <a16:creationId xmlns:a16="http://schemas.microsoft.com/office/drawing/2014/main" id="{A7E08266-58FF-4149-BEE3-017B21983FA8}"/>
                  </a:ext>
                </a:extLst>
              </p:cNvPr>
              <p:cNvSpPr/>
              <p:nvPr/>
            </p:nvSpPr>
            <p:spPr>
              <a:xfrm>
                <a:off x="-2545166" y="2389786"/>
                <a:ext cx="159690" cy="235333"/>
              </a:xfrm>
              <a:custGeom>
                <a:avLst/>
                <a:gdLst>
                  <a:gd name="connsiteX0" fmla="*/ 105059 w 159689"/>
                  <a:gd name="connsiteY0" fmla="*/ 230626 h 235332"/>
                  <a:gd name="connsiteX1" fmla="*/ 105059 w 159689"/>
                  <a:gd name="connsiteY1" fmla="*/ 202218 h 235332"/>
                  <a:gd name="connsiteX2" fmla="*/ 104219 w 159689"/>
                  <a:gd name="connsiteY2" fmla="*/ 202218 h 235332"/>
                  <a:gd name="connsiteX3" fmla="*/ 58497 w 159689"/>
                  <a:gd name="connsiteY3" fmla="*/ 238022 h 235332"/>
                  <a:gd name="connsiteX4" fmla="*/ 0 w 159689"/>
                  <a:gd name="connsiteY4" fmla="*/ 189443 h 235332"/>
                  <a:gd name="connsiteX5" fmla="*/ 0 w 159689"/>
                  <a:gd name="connsiteY5" fmla="*/ 0 h 235332"/>
                  <a:gd name="connsiteX6" fmla="*/ 65473 w 159689"/>
                  <a:gd name="connsiteY6" fmla="*/ 0 h 235332"/>
                  <a:gd name="connsiteX7" fmla="*/ 65473 w 159689"/>
                  <a:gd name="connsiteY7" fmla="*/ 165153 h 235332"/>
                  <a:gd name="connsiteX8" fmla="*/ 81526 w 159689"/>
                  <a:gd name="connsiteY8" fmla="*/ 184484 h 235332"/>
                  <a:gd name="connsiteX9" fmla="*/ 100436 w 159689"/>
                  <a:gd name="connsiteY9" fmla="*/ 165153 h 235332"/>
                  <a:gd name="connsiteX10" fmla="*/ 100436 w 159689"/>
                  <a:gd name="connsiteY10" fmla="*/ 0 h 235332"/>
                  <a:gd name="connsiteX11" fmla="*/ 165909 w 159689"/>
                  <a:gd name="connsiteY11" fmla="*/ 0 h 235332"/>
                  <a:gd name="connsiteX12" fmla="*/ 165909 w 159689"/>
                  <a:gd name="connsiteY12" fmla="*/ 230626 h 235332"/>
                  <a:gd name="connsiteX13" fmla="*/ 105059 w 159689"/>
                  <a:gd name="connsiteY13" fmla="*/ 230626 h 23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689" h="235332">
                    <a:moveTo>
                      <a:pt x="105059" y="230626"/>
                    </a:moveTo>
                    <a:lnTo>
                      <a:pt x="105059" y="202218"/>
                    </a:lnTo>
                    <a:lnTo>
                      <a:pt x="104219" y="202218"/>
                    </a:lnTo>
                    <a:cubicBezTo>
                      <a:pt x="98083" y="219952"/>
                      <a:pt x="79088" y="238022"/>
                      <a:pt x="58497" y="238022"/>
                    </a:cubicBezTo>
                    <a:cubicBezTo>
                      <a:pt x="20592" y="238022"/>
                      <a:pt x="0" y="220708"/>
                      <a:pt x="0" y="189443"/>
                    </a:cubicBezTo>
                    <a:lnTo>
                      <a:pt x="0" y="0"/>
                    </a:lnTo>
                    <a:lnTo>
                      <a:pt x="65473" y="0"/>
                    </a:lnTo>
                    <a:lnTo>
                      <a:pt x="65473" y="165153"/>
                    </a:lnTo>
                    <a:cubicBezTo>
                      <a:pt x="66313" y="175827"/>
                      <a:pt x="69171" y="185325"/>
                      <a:pt x="81526" y="184484"/>
                    </a:cubicBezTo>
                    <a:cubicBezTo>
                      <a:pt x="93040" y="184064"/>
                      <a:pt x="100436" y="177088"/>
                      <a:pt x="100436" y="165153"/>
                    </a:cubicBezTo>
                    <a:lnTo>
                      <a:pt x="100436" y="0"/>
                    </a:lnTo>
                    <a:lnTo>
                      <a:pt x="165909" y="0"/>
                    </a:lnTo>
                    <a:lnTo>
                      <a:pt x="165909" y="230626"/>
                    </a:lnTo>
                    <a:lnTo>
                      <a:pt x="105059" y="230626"/>
                    </a:lnTo>
                    <a:close/>
                  </a:path>
                </a:pathLst>
              </a:custGeom>
              <a:grpFill/>
              <a:ln w="9525" cap="flat">
                <a:noFill/>
                <a:prstDash val="solid"/>
                <a:miter/>
              </a:ln>
            </p:spPr>
            <p:txBody>
              <a:bodyPr rtlCol="0" anchor="ctr"/>
              <a:lstStyle/>
              <a:p>
                <a:endParaRPr lang="zh-TW" altLang="en-US"/>
              </a:p>
            </p:txBody>
          </p:sp>
          <p:sp>
            <p:nvSpPr>
              <p:cNvPr id="108" name="手繪多邊形: 圖案 107">
                <a:extLst>
                  <a:ext uri="{FF2B5EF4-FFF2-40B4-BE49-F238E27FC236}">
                    <a16:creationId xmlns:a16="http://schemas.microsoft.com/office/drawing/2014/main" id="{61F6C878-230F-4407-AF33-C4514FE0294A}"/>
                  </a:ext>
                </a:extLst>
              </p:cNvPr>
              <p:cNvSpPr/>
              <p:nvPr/>
            </p:nvSpPr>
            <p:spPr>
              <a:xfrm>
                <a:off x="-2333451" y="2311538"/>
                <a:ext cx="58833" cy="302571"/>
              </a:xfrm>
              <a:custGeom>
                <a:avLst/>
                <a:gdLst>
                  <a:gd name="connsiteX0" fmla="*/ 0 w 58833"/>
                  <a:gd name="connsiteY0" fmla="*/ 55555 h 302570"/>
                  <a:gd name="connsiteX1" fmla="*/ 0 w 58833"/>
                  <a:gd name="connsiteY1" fmla="*/ 0 h 302570"/>
                  <a:gd name="connsiteX2" fmla="*/ 65473 w 58833"/>
                  <a:gd name="connsiteY2" fmla="*/ 0 h 302570"/>
                  <a:gd name="connsiteX3" fmla="*/ 65473 w 58833"/>
                  <a:gd name="connsiteY3" fmla="*/ 55555 h 302570"/>
                  <a:gd name="connsiteX4" fmla="*/ 0 w 58833"/>
                  <a:gd name="connsiteY4" fmla="*/ 55555 h 302570"/>
                  <a:gd name="connsiteX5" fmla="*/ 0 w 58833"/>
                  <a:gd name="connsiteY5" fmla="*/ 308874 h 302570"/>
                  <a:gd name="connsiteX6" fmla="*/ 0 w 58833"/>
                  <a:gd name="connsiteY6" fmla="*/ 78248 h 302570"/>
                  <a:gd name="connsiteX7" fmla="*/ 65473 w 58833"/>
                  <a:gd name="connsiteY7" fmla="*/ 78248 h 302570"/>
                  <a:gd name="connsiteX8" fmla="*/ 65473 w 58833"/>
                  <a:gd name="connsiteY8" fmla="*/ 308874 h 302570"/>
                  <a:gd name="connsiteX9" fmla="*/ 0 w 58833"/>
                  <a:gd name="connsiteY9" fmla="*/ 308874 h 30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833" h="302570">
                    <a:moveTo>
                      <a:pt x="0" y="55555"/>
                    </a:moveTo>
                    <a:lnTo>
                      <a:pt x="0" y="0"/>
                    </a:lnTo>
                    <a:lnTo>
                      <a:pt x="65473" y="0"/>
                    </a:lnTo>
                    <a:lnTo>
                      <a:pt x="65473" y="55555"/>
                    </a:lnTo>
                    <a:lnTo>
                      <a:pt x="0" y="55555"/>
                    </a:lnTo>
                    <a:close/>
                    <a:moveTo>
                      <a:pt x="0" y="308874"/>
                    </a:moveTo>
                    <a:lnTo>
                      <a:pt x="0" y="78248"/>
                    </a:lnTo>
                    <a:lnTo>
                      <a:pt x="65473" y="78248"/>
                    </a:lnTo>
                    <a:lnTo>
                      <a:pt x="65473" y="308874"/>
                    </a:lnTo>
                    <a:lnTo>
                      <a:pt x="0" y="308874"/>
                    </a:lnTo>
                    <a:close/>
                  </a:path>
                </a:pathLst>
              </a:custGeom>
              <a:grpFill/>
              <a:ln w="9525" cap="flat">
                <a:noFill/>
                <a:prstDash val="solid"/>
                <a:miter/>
              </a:ln>
            </p:spPr>
            <p:txBody>
              <a:bodyPr rtlCol="0" anchor="ctr"/>
              <a:lstStyle/>
              <a:p>
                <a:endParaRPr lang="zh-TW" altLang="en-US"/>
              </a:p>
            </p:txBody>
          </p:sp>
          <p:sp>
            <p:nvSpPr>
              <p:cNvPr id="109" name="手繪多邊形: 圖案 108">
                <a:extLst>
                  <a:ext uri="{FF2B5EF4-FFF2-40B4-BE49-F238E27FC236}">
                    <a16:creationId xmlns:a16="http://schemas.microsoft.com/office/drawing/2014/main" id="{E6256BD4-2910-4D47-86F3-186255499954}"/>
                  </a:ext>
                </a:extLst>
              </p:cNvPr>
              <p:cNvSpPr/>
              <p:nvPr/>
            </p:nvSpPr>
            <p:spPr>
              <a:xfrm>
                <a:off x="-2226795" y="2311538"/>
                <a:ext cx="168095" cy="310975"/>
              </a:xfrm>
              <a:custGeom>
                <a:avLst/>
                <a:gdLst>
                  <a:gd name="connsiteX0" fmla="*/ 109177 w 168094"/>
                  <a:gd name="connsiteY0" fmla="*/ 308874 h 310975"/>
                  <a:gd name="connsiteX1" fmla="*/ 109177 w 168094"/>
                  <a:gd name="connsiteY1" fmla="*/ 282147 h 310975"/>
                  <a:gd name="connsiteX2" fmla="*/ 108337 w 168094"/>
                  <a:gd name="connsiteY2" fmla="*/ 282147 h 310975"/>
                  <a:gd name="connsiteX3" fmla="*/ 57236 w 168094"/>
                  <a:gd name="connsiteY3" fmla="*/ 316354 h 310975"/>
                  <a:gd name="connsiteX4" fmla="*/ 0 w 168094"/>
                  <a:gd name="connsiteY4" fmla="*/ 230710 h 310975"/>
                  <a:gd name="connsiteX5" fmla="*/ 0 w 168094"/>
                  <a:gd name="connsiteY5" fmla="*/ 150781 h 310975"/>
                  <a:gd name="connsiteX6" fmla="*/ 55975 w 168094"/>
                  <a:gd name="connsiteY6" fmla="*/ 71692 h 310975"/>
                  <a:gd name="connsiteX7" fmla="*/ 103714 w 168094"/>
                  <a:gd name="connsiteY7" fmla="*/ 99260 h 310975"/>
                  <a:gd name="connsiteX8" fmla="*/ 104555 w 168094"/>
                  <a:gd name="connsiteY8" fmla="*/ 99260 h 310975"/>
                  <a:gd name="connsiteX9" fmla="*/ 104555 w 168094"/>
                  <a:gd name="connsiteY9" fmla="*/ 0 h 310975"/>
                  <a:gd name="connsiteX10" fmla="*/ 170028 w 168094"/>
                  <a:gd name="connsiteY10" fmla="*/ 0 h 310975"/>
                  <a:gd name="connsiteX11" fmla="*/ 170028 w 168094"/>
                  <a:gd name="connsiteY11" fmla="*/ 308874 h 310975"/>
                  <a:gd name="connsiteX12" fmla="*/ 109177 w 168094"/>
                  <a:gd name="connsiteY12" fmla="*/ 308874 h 310975"/>
                  <a:gd name="connsiteX13" fmla="*/ 65473 w 168094"/>
                  <a:gd name="connsiteY13" fmla="*/ 225667 h 310975"/>
                  <a:gd name="connsiteX14" fmla="*/ 84383 w 168094"/>
                  <a:gd name="connsiteY14" fmla="*/ 262732 h 310975"/>
                  <a:gd name="connsiteX15" fmla="*/ 104555 w 168094"/>
                  <a:gd name="connsiteY15" fmla="*/ 222810 h 310975"/>
                  <a:gd name="connsiteX16" fmla="*/ 104555 w 168094"/>
                  <a:gd name="connsiteY16" fmla="*/ 168431 h 310975"/>
                  <a:gd name="connsiteX17" fmla="*/ 85644 w 168094"/>
                  <a:gd name="connsiteY17" fmla="*/ 125231 h 310975"/>
                  <a:gd name="connsiteX18" fmla="*/ 65473 w 168094"/>
                  <a:gd name="connsiteY18" fmla="*/ 165994 h 310975"/>
                  <a:gd name="connsiteX19" fmla="*/ 65473 w 168094"/>
                  <a:gd name="connsiteY19" fmla="*/ 225667 h 31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8094" h="310975">
                    <a:moveTo>
                      <a:pt x="109177" y="308874"/>
                    </a:moveTo>
                    <a:lnTo>
                      <a:pt x="109177" y="282147"/>
                    </a:lnTo>
                    <a:lnTo>
                      <a:pt x="108337" y="282147"/>
                    </a:lnTo>
                    <a:cubicBezTo>
                      <a:pt x="96402" y="304420"/>
                      <a:pt x="76651" y="316354"/>
                      <a:pt x="57236" y="316354"/>
                    </a:cubicBezTo>
                    <a:cubicBezTo>
                      <a:pt x="9497" y="314673"/>
                      <a:pt x="0" y="269792"/>
                      <a:pt x="0" y="230710"/>
                    </a:cubicBezTo>
                    <a:lnTo>
                      <a:pt x="0" y="150781"/>
                    </a:lnTo>
                    <a:cubicBezTo>
                      <a:pt x="0" y="114557"/>
                      <a:pt x="12775" y="71692"/>
                      <a:pt x="55975" y="71692"/>
                    </a:cubicBezTo>
                    <a:cubicBezTo>
                      <a:pt x="73289" y="71692"/>
                      <a:pt x="90183" y="79089"/>
                      <a:pt x="103714" y="99260"/>
                    </a:cubicBezTo>
                    <a:lnTo>
                      <a:pt x="104555" y="99260"/>
                    </a:lnTo>
                    <a:lnTo>
                      <a:pt x="104555" y="0"/>
                    </a:lnTo>
                    <a:lnTo>
                      <a:pt x="170028" y="0"/>
                    </a:lnTo>
                    <a:lnTo>
                      <a:pt x="170028" y="308874"/>
                    </a:lnTo>
                    <a:lnTo>
                      <a:pt x="109177" y="308874"/>
                    </a:lnTo>
                    <a:close/>
                    <a:moveTo>
                      <a:pt x="65473" y="225667"/>
                    </a:moveTo>
                    <a:cubicBezTo>
                      <a:pt x="65473" y="239283"/>
                      <a:pt x="65473" y="262732"/>
                      <a:pt x="84383" y="262732"/>
                    </a:cubicBezTo>
                    <a:cubicBezTo>
                      <a:pt x="102117" y="262732"/>
                      <a:pt x="104555" y="244998"/>
                      <a:pt x="104555" y="222810"/>
                    </a:cubicBezTo>
                    <a:lnTo>
                      <a:pt x="104555" y="168431"/>
                    </a:lnTo>
                    <a:cubicBezTo>
                      <a:pt x="104555" y="148680"/>
                      <a:pt x="101697" y="124810"/>
                      <a:pt x="85644" y="125231"/>
                    </a:cubicBezTo>
                    <a:cubicBezTo>
                      <a:pt x="64632" y="125231"/>
                      <a:pt x="65473" y="151201"/>
                      <a:pt x="65473" y="165994"/>
                    </a:cubicBezTo>
                    <a:lnTo>
                      <a:pt x="65473" y="225667"/>
                    </a:lnTo>
                    <a:close/>
                  </a:path>
                </a:pathLst>
              </a:custGeom>
              <a:grpFill/>
              <a:ln w="9525" cap="flat">
                <a:noFill/>
                <a:prstDash val="solid"/>
                <a:miter/>
              </a:ln>
            </p:spPr>
            <p:txBody>
              <a:bodyPr rtlCol="0" anchor="ctr"/>
              <a:lstStyle/>
              <a:p>
                <a:endParaRPr lang="zh-TW" altLang="en-US"/>
              </a:p>
            </p:txBody>
          </p:sp>
          <p:sp>
            <p:nvSpPr>
              <p:cNvPr id="110" name="手繪多邊形: 圖案 109">
                <a:extLst>
                  <a:ext uri="{FF2B5EF4-FFF2-40B4-BE49-F238E27FC236}">
                    <a16:creationId xmlns:a16="http://schemas.microsoft.com/office/drawing/2014/main" id="{0C411E08-EE27-4FD0-A4E7-86ADECD960AF}"/>
                  </a:ext>
                </a:extLst>
              </p:cNvPr>
              <p:cNvSpPr/>
              <p:nvPr/>
            </p:nvSpPr>
            <p:spPr>
              <a:xfrm>
                <a:off x="-2022139" y="2383139"/>
                <a:ext cx="168095" cy="243737"/>
              </a:xfrm>
              <a:custGeom>
                <a:avLst/>
                <a:gdLst>
                  <a:gd name="connsiteX0" fmla="*/ 65557 w 168094"/>
                  <a:gd name="connsiteY0" fmla="*/ 132634 h 243737"/>
                  <a:gd name="connsiteX1" fmla="*/ 65557 w 168094"/>
                  <a:gd name="connsiteY1" fmla="*/ 172977 h 243737"/>
                  <a:gd name="connsiteX2" fmla="*/ 85728 w 168094"/>
                  <a:gd name="connsiteY2" fmla="*/ 197267 h 243737"/>
                  <a:gd name="connsiteX3" fmla="*/ 108757 w 168094"/>
                  <a:gd name="connsiteY3" fmla="*/ 157344 h 243737"/>
                  <a:gd name="connsiteX4" fmla="*/ 173810 w 168094"/>
                  <a:gd name="connsiteY4" fmla="*/ 157344 h 243737"/>
                  <a:gd name="connsiteX5" fmla="*/ 88166 w 168094"/>
                  <a:gd name="connsiteY5" fmla="*/ 244669 h 243737"/>
                  <a:gd name="connsiteX6" fmla="*/ 0 w 168094"/>
                  <a:gd name="connsiteY6" fmla="*/ 172977 h 243737"/>
                  <a:gd name="connsiteX7" fmla="*/ 0 w 168094"/>
                  <a:gd name="connsiteY7" fmla="*/ 79096 h 243737"/>
                  <a:gd name="connsiteX8" fmla="*/ 88166 w 168094"/>
                  <a:gd name="connsiteY8" fmla="*/ 7 h 243737"/>
                  <a:gd name="connsiteX9" fmla="*/ 176247 w 168094"/>
                  <a:gd name="connsiteY9" fmla="*/ 66741 h 243737"/>
                  <a:gd name="connsiteX10" fmla="*/ 176247 w 168094"/>
                  <a:gd name="connsiteY10" fmla="*/ 132634 h 243737"/>
                  <a:gd name="connsiteX11" fmla="*/ 65557 w 168094"/>
                  <a:gd name="connsiteY11" fmla="*/ 132634 h 243737"/>
                  <a:gd name="connsiteX12" fmla="*/ 110858 w 168094"/>
                  <a:gd name="connsiteY12" fmla="*/ 89434 h 243737"/>
                  <a:gd name="connsiteX13" fmla="*/ 110858 w 168094"/>
                  <a:gd name="connsiteY13" fmla="*/ 66825 h 243737"/>
                  <a:gd name="connsiteX14" fmla="*/ 88586 w 168094"/>
                  <a:gd name="connsiteY14" fmla="*/ 43376 h 243737"/>
                  <a:gd name="connsiteX15" fmla="*/ 65557 w 168094"/>
                  <a:gd name="connsiteY15" fmla="*/ 74221 h 243737"/>
                  <a:gd name="connsiteX16" fmla="*/ 65557 w 168094"/>
                  <a:gd name="connsiteY16" fmla="*/ 89434 h 243737"/>
                  <a:gd name="connsiteX17" fmla="*/ 110858 w 168094"/>
                  <a:gd name="connsiteY17" fmla="*/ 89434 h 24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8094" h="243737">
                    <a:moveTo>
                      <a:pt x="65557" y="132634"/>
                    </a:moveTo>
                    <a:lnTo>
                      <a:pt x="65557" y="172977"/>
                    </a:lnTo>
                    <a:cubicBezTo>
                      <a:pt x="65557" y="185752"/>
                      <a:pt x="71356" y="196426"/>
                      <a:pt x="85728" y="197267"/>
                    </a:cubicBezTo>
                    <a:cubicBezTo>
                      <a:pt x="110018" y="198527"/>
                      <a:pt x="107581" y="176675"/>
                      <a:pt x="108757" y="157344"/>
                    </a:cubicBezTo>
                    <a:lnTo>
                      <a:pt x="173810" y="157344"/>
                    </a:lnTo>
                    <a:cubicBezTo>
                      <a:pt x="177088" y="216682"/>
                      <a:pt x="144982" y="243829"/>
                      <a:pt x="88166" y="244669"/>
                    </a:cubicBezTo>
                    <a:cubicBezTo>
                      <a:pt x="41183" y="245090"/>
                      <a:pt x="0" y="225759"/>
                      <a:pt x="0" y="172977"/>
                    </a:cubicBezTo>
                    <a:lnTo>
                      <a:pt x="0" y="79096"/>
                    </a:lnTo>
                    <a:cubicBezTo>
                      <a:pt x="0" y="19759"/>
                      <a:pt x="37485" y="428"/>
                      <a:pt x="88166" y="7"/>
                    </a:cubicBezTo>
                    <a:cubicBezTo>
                      <a:pt x="133887" y="-413"/>
                      <a:pt x="176247" y="16901"/>
                      <a:pt x="176247" y="66741"/>
                    </a:cubicBezTo>
                    <a:lnTo>
                      <a:pt x="176247" y="132634"/>
                    </a:lnTo>
                    <a:lnTo>
                      <a:pt x="65557" y="132634"/>
                    </a:lnTo>
                    <a:close/>
                    <a:moveTo>
                      <a:pt x="110858" y="89434"/>
                    </a:moveTo>
                    <a:lnTo>
                      <a:pt x="110858" y="66825"/>
                    </a:lnTo>
                    <a:cubicBezTo>
                      <a:pt x="110858" y="58588"/>
                      <a:pt x="105479" y="43376"/>
                      <a:pt x="88586" y="43376"/>
                    </a:cubicBezTo>
                    <a:cubicBezTo>
                      <a:pt x="70095" y="43376"/>
                      <a:pt x="65557" y="58168"/>
                      <a:pt x="65557" y="74221"/>
                    </a:cubicBezTo>
                    <a:lnTo>
                      <a:pt x="65557" y="89434"/>
                    </a:lnTo>
                    <a:lnTo>
                      <a:pt x="110858" y="89434"/>
                    </a:lnTo>
                    <a:close/>
                  </a:path>
                </a:pathLst>
              </a:custGeom>
              <a:grpFill/>
              <a:ln w="9525" cap="flat">
                <a:noFill/>
                <a:prstDash val="solid"/>
                <a:miter/>
              </a:ln>
            </p:spPr>
            <p:txBody>
              <a:bodyPr rtlCol="0" anchor="ctr"/>
              <a:lstStyle/>
              <a:p>
                <a:endParaRPr lang="zh-TW" altLang="en-US"/>
              </a:p>
            </p:txBody>
          </p:sp>
          <p:sp>
            <p:nvSpPr>
              <p:cNvPr id="111" name="手繪多邊形: 圖案 110">
                <a:extLst>
                  <a:ext uri="{FF2B5EF4-FFF2-40B4-BE49-F238E27FC236}">
                    <a16:creationId xmlns:a16="http://schemas.microsoft.com/office/drawing/2014/main" id="{0211AF6F-BF0C-4814-A529-562C370E527C}"/>
                  </a:ext>
                </a:extLst>
              </p:cNvPr>
              <p:cNvSpPr/>
              <p:nvPr/>
            </p:nvSpPr>
            <p:spPr>
              <a:xfrm>
                <a:off x="-1723940" y="2323893"/>
                <a:ext cx="117666" cy="294166"/>
              </a:xfrm>
              <a:custGeom>
                <a:avLst/>
                <a:gdLst>
                  <a:gd name="connsiteX0" fmla="*/ 0 w 117666"/>
                  <a:gd name="connsiteY0" fmla="*/ 113212 h 294165"/>
                  <a:gd name="connsiteX1" fmla="*/ 0 w 117666"/>
                  <a:gd name="connsiteY1" fmla="*/ 65893 h 294165"/>
                  <a:gd name="connsiteX2" fmla="*/ 25971 w 117666"/>
                  <a:gd name="connsiteY2" fmla="*/ 65893 h 294165"/>
                  <a:gd name="connsiteX3" fmla="*/ 25971 w 117666"/>
                  <a:gd name="connsiteY3" fmla="*/ 0 h 294165"/>
                  <a:gd name="connsiteX4" fmla="*/ 91444 w 117666"/>
                  <a:gd name="connsiteY4" fmla="*/ 0 h 294165"/>
                  <a:gd name="connsiteX5" fmla="*/ 91444 w 117666"/>
                  <a:gd name="connsiteY5" fmla="*/ 65893 h 294165"/>
                  <a:gd name="connsiteX6" fmla="*/ 122709 w 117666"/>
                  <a:gd name="connsiteY6" fmla="*/ 65893 h 294165"/>
                  <a:gd name="connsiteX7" fmla="*/ 122709 w 117666"/>
                  <a:gd name="connsiteY7" fmla="*/ 113212 h 294165"/>
                  <a:gd name="connsiteX8" fmla="*/ 91444 w 117666"/>
                  <a:gd name="connsiteY8" fmla="*/ 113212 h 294165"/>
                  <a:gd name="connsiteX9" fmla="*/ 91444 w 117666"/>
                  <a:gd name="connsiteY9" fmla="*/ 234744 h 294165"/>
                  <a:gd name="connsiteX10" fmla="*/ 105816 w 117666"/>
                  <a:gd name="connsiteY10" fmla="*/ 250797 h 294165"/>
                  <a:gd name="connsiteX11" fmla="*/ 122709 w 117666"/>
                  <a:gd name="connsiteY11" fmla="*/ 249957 h 294165"/>
                  <a:gd name="connsiteX12" fmla="*/ 122709 w 117666"/>
                  <a:gd name="connsiteY12" fmla="*/ 296099 h 294165"/>
                  <a:gd name="connsiteX13" fmla="*/ 80685 w 117666"/>
                  <a:gd name="connsiteY13" fmla="*/ 299797 h 294165"/>
                  <a:gd name="connsiteX14" fmla="*/ 25887 w 117666"/>
                  <a:gd name="connsiteY14" fmla="*/ 246679 h 294165"/>
                  <a:gd name="connsiteX15" fmla="*/ 25887 w 117666"/>
                  <a:gd name="connsiteY15" fmla="*/ 113212 h 294165"/>
                  <a:gd name="connsiteX16" fmla="*/ 0 w 117666"/>
                  <a:gd name="connsiteY16" fmla="*/ 113212 h 29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7666" h="294165">
                    <a:moveTo>
                      <a:pt x="0" y="113212"/>
                    </a:moveTo>
                    <a:lnTo>
                      <a:pt x="0" y="65893"/>
                    </a:lnTo>
                    <a:lnTo>
                      <a:pt x="25971" y="65893"/>
                    </a:lnTo>
                    <a:lnTo>
                      <a:pt x="25971" y="0"/>
                    </a:lnTo>
                    <a:lnTo>
                      <a:pt x="91444" y="0"/>
                    </a:lnTo>
                    <a:lnTo>
                      <a:pt x="91444" y="65893"/>
                    </a:lnTo>
                    <a:lnTo>
                      <a:pt x="122709" y="65893"/>
                    </a:lnTo>
                    <a:lnTo>
                      <a:pt x="122709" y="113212"/>
                    </a:lnTo>
                    <a:lnTo>
                      <a:pt x="91444" y="113212"/>
                    </a:lnTo>
                    <a:lnTo>
                      <a:pt x="91444" y="234744"/>
                    </a:lnTo>
                    <a:cubicBezTo>
                      <a:pt x="91444" y="247940"/>
                      <a:pt x="97243" y="250797"/>
                      <a:pt x="105816" y="250797"/>
                    </a:cubicBezTo>
                    <a:cubicBezTo>
                      <a:pt x="113212" y="249537"/>
                      <a:pt x="115733" y="249957"/>
                      <a:pt x="122709" y="249957"/>
                    </a:cubicBezTo>
                    <a:lnTo>
                      <a:pt x="122709" y="296099"/>
                    </a:lnTo>
                    <a:cubicBezTo>
                      <a:pt x="108673" y="298116"/>
                      <a:pt x="95142" y="299797"/>
                      <a:pt x="80685" y="299797"/>
                    </a:cubicBezTo>
                    <a:cubicBezTo>
                      <a:pt x="45301" y="299797"/>
                      <a:pt x="25887" y="281643"/>
                      <a:pt x="25887" y="246679"/>
                    </a:cubicBezTo>
                    <a:lnTo>
                      <a:pt x="25887" y="113212"/>
                    </a:lnTo>
                    <a:lnTo>
                      <a:pt x="0" y="113212"/>
                    </a:lnTo>
                    <a:close/>
                  </a:path>
                </a:pathLst>
              </a:custGeom>
              <a:grpFill/>
              <a:ln w="9525" cap="flat">
                <a:noFill/>
                <a:prstDash val="solid"/>
                <a:miter/>
              </a:ln>
            </p:spPr>
            <p:txBody>
              <a:bodyPr rtlCol="0" anchor="ctr"/>
              <a:lstStyle/>
              <a:p>
                <a:endParaRPr lang="zh-TW" altLang="en-US"/>
              </a:p>
            </p:txBody>
          </p:sp>
          <p:sp>
            <p:nvSpPr>
              <p:cNvPr id="112" name="手繪多邊形: 圖案 111">
                <a:extLst>
                  <a:ext uri="{FF2B5EF4-FFF2-40B4-BE49-F238E27FC236}">
                    <a16:creationId xmlns:a16="http://schemas.microsoft.com/office/drawing/2014/main" id="{15C3433D-B4E5-45D1-AAAC-57B204DE17C3}"/>
                  </a:ext>
                </a:extLst>
              </p:cNvPr>
              <p:cNvSpPr/>
              <p:nvPr/>
            </p:nvSpPr>
            <p:spPr>
              <a:xfrm>
                <a:off x="-1574419" y="2383146"/>
                <a:ext cx="168095" cy="243737"/>
              </a:xfrm>
              <a:custGeom>
                <a:avLst/>
                <a:gdLst>
                  <a:gd name="connsiteX0" fmla="*/ 0 w 168094"/>
                  <a:gd name="connsiteY0" fmla="*/ 79089 h 243737"/>
                  <a:gd name="connsiteX1" fmla="*/ 85644 w 168094"/>
                  <a:gd name="connsiteY1" fmla="*/ 0 h 243737"/>
                  <a:gd name="connsiteX2" fmla="*/ 171288 w 168094"/>
                  <a:gd name="connsiteY2" fmla="*/ 79089 h 243737"/>
                  <a:gd name="connsiteX3" fmla="*/ 171288 w 168094"/>
                  <a:gd name="connsiteY3" fmla="*/ 172970 h 243737"/>
                  <a:gd name="connsiteX4" fmla="*/ 85644 w 168094"/>
                  <a:gd name="connsiteY4" fmla="*/ 244662 h 243737"/>
                  <a:gd name="connsiteX5" fmla="*/ 0 w 168094"/>
                  <a:gd name="connsiteY5" fmla="*/ 172970 h 243737"/>
                  <a:gd name="connsiteX6" fmla="*/ 0 w 168094"/>
                  <a:gd name="connsiteY6" fmla="*/ 79089 h 243737"/>
                  <a:gd name="connsiteX7" fmla="*/ 65473 w 168094"/>
                  <a:gd name="connsiteY7" fmla="*/ 177088 h 243737"/>
                  <a:gd name="connsiteX8" fmla="*/ 85644 w 168094"/>
                  <a:gd name="connsiteY8" fmla="*/ 197259 h 243737"/>
                  <a:gd name="connsiteX9" fmla="*/ 105816 w 168094"/>
                  <a:gd name="connsiteY9" fmla="*/ 177088 h 243737"/>
                  <a:gd name="connsiteX10" fmla="*/ 105816 w 168094"/>
                  <a:gd name="connsiteY10" fmla="*/ 74130 h 243737"/>
                  <a:gd name="connsiteX11" fmla="*/ 85644 w 168094"/>
                  <a:gd name="connsiteY11" fmla="*/ 47403 h 243737"/>
                  <a:gd name="connsiteX12" fmla="*/ 65473 w 168094"/>
                  <a:gd name="connsiteY12" fmla="*/ 74130 h 243737"/>
                  <a:gd name="connsiteX13" fmla="*/ 65473 w 168094"/>
                  <a:gd name="connsiteY13" fmla="*/ 177088 h 24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094" h="243737">
                    <a:moveTo>
                      <a:pt x="0" y="79089"/>
                    </a:moveTo>
                    <a:cubicBezTo>
                      <a:pt x="0" y="19751"/>
                      <a:pt x="35048" y="0"/>
                      <a:pt x="85644" y="0"/>
                    </a:cubicBezTo>
                    <a:cubicBezTo>
                      <a:pt x="143301" y="0"/>
                      <a:pt x="171288" y="27147"/>
                      <a:pt x="171288" y="79089"/>
                    </a:cubicBezTo>
                    <a:lnTo>
                      <a:pt x="171288" y="172970"/>
                    </a:lnTo>
                    <a:cubicBezTo>
                      <a:pt x="168010" y="225247"/>
                      <a:pt x="135484" y="244662"/>
                      <a:pt x="85644" y="244662"/>
                    </a:cubicBezTo>
                    <a:cubicBezTo>
                      <a:pt x="38662" y="244662"/>
                      <a:pt x="0" y="225751"/>
                      <a:pt x="0" y="172970"/>
                    </a:cubicBezTo>
                    <a:lnTo>
                      <a:pt x="0" y="79089"/>
                    </a:lnTo>
                    <a:close/>
                    <a:moveTo>
                      <a:pt x="65473" y="177088"/>
                    </a:moveTo>
                    <a:cubicBezTo>
                      <a:pt x="66734" y="190283"/>
                      <a:pt x="72028" y="197259"/>
                      <a:pt x="85644" y="197259"/>
                    </a:cubicBezTo>
                    <a:cubicBezTo>
                      <a:pt x="99260" y="197259"/>
                      <a:pt x="104555" y="190283"/>
                      <a:pt x="105816" y="177088"/>
                    </a:cubicBezTo>
                    <a:lnTo>
                      <a:pt x="105816" y="74130"/>
                    </a:lnTo>
                    <a:cubicBezTo>
                      <a:pt x="105816" y="59337"/>
                      <a:pt x="100857" y="47403"/>
                      <a:pt x="85644" y="47403"/>
                    </a:cubicBezTo>
                    <a:cubicBezTo>
                      <a:pt x="70432" y="47403"/>
                      <a:pt x="65473" y="59337"/>
                      <a:pt x="65473" y="74130"/>
                    </a:cubicBezTo>
                    <a:lnTo>
                      <a:pt x="65473" y="177088"/>
                    </a:lnTo>
                    <a:close/>
                  </a:path>
                </a:pathLst>
              </a:custGeom>
              <a:grpFill/>
              <a:ln w="9525" cap="flat">
                <a:noFill/>
                <a:prstDash val="solid"/>
                <a:miter/>
              </a:ln>
            </p:spPr>
            <p:txBody>
              <a:bodyPr rtlCol="0" anchor="ctr"/>
              <a:lstStyle/>
              <a:p>
                <a:endParaRPr lang="zh-TW" altLang="en-US"/>
              </a:p>
            </p:txBody>
          </p:sp>
          <p:sp>
            <p:nvSpPr>
              <p:cNvPr id="113" name="手繪多邊形: 圖案 112">
                <a:extLst>
                  <a:ext uri="{FF2B5EF4-FFF2-40B4-BE49-F238E27FC236}">
                    <a16:creationId xmlns:a16="http://schemas.microsoft.com/office/drawing/2014/main" id="{7B269B77-B859-43ED-99A7-FAACE016357B}"/>
                  </a:ext>
                </a:extLst>
              </p:cNvPr>
              <p:cNvSpPr/>
              <p:nvPr/>
            </p:nvSpPr>
            <p:spPr>
              <a:xfrm>
                <a:off x="-1263949" y="2389786"/>
                <a:ext cx="159690" cy="235333"/>
              </a:xfrm>
              <a:custGeom>
                <a:avLst/>
                <a:gdLst>
                  <a:gd name="connsiteX0" fmla="*/ 105059 w 159689"/>
                  <a:gd name="connsiteY0" fmla="*/ 230626 h 235332"/>
                  <a:gd name="connsiteX1" fmla="*/ 105059 w 159689"/>
                  <a:gd name="connsiteY1" fmla="*/ 202218 h 235332"/>
                  <a:gd name="connsiteX2" fmla="*/ 104219 w 159689"/>
                  <a:gd name="connsiteY2" fmla="*/ 202218 h 235332"/>
                  <a:gd name="connsiteX3" fmla="*/ 58497 w 159689"/>
                  <a:gd name="connsiteY3" fmla="*/ 238022 h 235332"/>
                  <a:gd name="connsiteX4" fmla="*/ 0 w 159689"/>
                  <a:gd name="connsiteY4" fmla="*/ 189443 h 235332"/>
                  <a:gd name="connsiteX5" fmla="*/ 0 w 159689"/>
                  <a:gd name="connsiteY5" fmla="*/ 0 h 235332"/>
                  <a:gd name="connsiteX6" fmla="*/ 65473 w 159689"/>
                  <a:gd name="connsiteY6" fmla="*/ 0 h 235332"/>
                  <a:gd name="connsiteX7" fmla="*/ 65473 w 159689"/>
                  <a:gd name="connsiteY7" fmla="*/ 165153 h 235332"/>
                  <a:gd name="connsiteX8" fmla="*/ 81526 w 159689"/>
                  <a:gd name="connsiteY8" fmla="*/ 184484 h 235332"/>
                  <a:gd name="connsiteX9" fmla="*/ 100436 w 159689"/>
                  <a:gd name="connsiteY9" fmla="*/ 165153 h 235332"/>
                  <a:gd name="connsiteX10" fmla="*/ 100436 w 159689"/>
                  <a:gd name="connsiteY10" fmla="*/ 0 h 235332"/>
                  <a:gd name="connsiteX11" fmla="*/ 165909 w 159689"/>
                  <a:gd name="connsiteY11" fmla="*/ 0 h 235332"/>
                  <a:gd name="connsiteX12" fmla="*/ 165909 w 159689"/>
                  <a:gd name="connsiteY12" fmla="*/ 230626 h 235332"/>
                  <a:gd name="connsiteX13" fmla="*/ 105059 w 159689"/>
                  <a:gd name="connsiteY13" fmla="*/ 230626 h 23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689" h="235332">
                    <a:moveTo>
                      <a:pt x="105059" y="230626"/>
                    </a:moveTo>
                    <a:lnTo>
                      <a:pt x="105059" y="202218"/>
                    </a:lnTo>
                    <a:lnTo>
                      <a:pt x="104219" y="202218"/>
                    </a:lnTo>
                    <a:cubicBezTo>
                      <a:pt x="98083" y="219952"/>
                      <a:pt x="79088" y="238022"/>
                      <a:pt x="58497" y="238022"/>
                    </a:cubicBezTo>
                    <a:cubicBezTo>
                      <a:pt x="20592" y="238022"/>
                      <a:pt x="0" y="220708"/>
                      <a:pt x="0" y="189443"/>
                    </a:cubicBezTo>
                    <a:lnTo>
                      <a:pt x="0" y="0"/>
                    </a:lnTo>
                    <a:lnTo>
                      <a:pt x="65473" y="0"/>
                    </a:lnTo>
                    <a:lnTo>
                      <a:pt x="65473" y="165153"/>
                    </a:lnTo>
                    <a:cubicBezTo>
                      <a:pt x="66313" y="175827"/>
                      <a:pt x="69171" y="185325"/>
                      <a:pt x="81526" y="184484"/>
                    </a:cubicBezTo>
                    <a:cubicBezTo>
                      <a:pt x="93040" y="184064"/>
                      <a:pt x="100436" y="177088"/>
                      <a:pt x="100436" y="165153"/>
                    </a:cubicBezTo>
                    <a:lnTo>
                      <a:pt x="100436" y="0"/>
                    </a:lnTo>
                    <a:lnTo>
                      <a:pt x="165909" y="0"/>
                    </a:lnTo>
                    <a:lnTo>
                      <a:pt x="165909" y="230626"/>
                    </a:lnTo>
                    <a:lnTo>
                      <a:pt x="105059" y="230626"/>
                    </a:lnTo>
                    <a:close/>
                  </a:path>
                </a:pathLst>
              </a:custGeom>
              <a:grpFill/>
              <a:ln w="9525" cap="flat">
                <a:noFill/>
                <a:prstDash val="solid"/>
                <a:miter/>
              </a:ln>
            </p:spPr>
            <p:txBody>
              <a:bodyPr rtlCol="0" anchor="ctr"/>
              <a:lstStyle/>
              <a:p>
                <a:endParaRPr lang="zh-TW" altLang="en-US"/>
              </a:p>
            </p:txBody>
          </p:sp>
          <p:sp>
            <p:nvSpPr>
              <p:cNvPr id="114" name="手繪多邊形: 圖案 113">
                <a:extLst>
                  <a:ext uri="{FF2B5EF4-FFF2-40B4-BE49-F238E27FC236}">
                    <a16:creationId xmlns:a16="http://schemas.microsoft.com/office/drawing/2014/main" id="{883CF098-E1B1-40FD-8942-EB6078ACF51E}"/>
                  </a:ext>
                </a:extLst>
              </p:cNvPr>
              <p:cNvSpPr/>
              <p:nvPr/>
            </p:nvSpPr>
            <p:spPr>
              <a:xfrm>
                <a:off x="-1072192" y="2383062"/>
                <a:ext cx="168095" cy="243737"/>
              </a:xfrm>
              <a:custGeom>
                <a:avLst/>
                <a:gdLst>
                  <a:gd name="connsiteX0" fmla="*/ 108545 w 168094"/>
                  <a:gd name="connsiteY0" fmla="*/ 75054 h 243737"/>
                  <a:gd name="connsiteX1" fmla="*/ 86692 w 168094"/>
                  <a:gd name="connsiteY1" fmla="*/ 43368 h 243737"/>
                  <a:gd name="connsiteX2" fmla="*/ 64840 w 168094"/>
                  <a:gd name="connsiteY2" fmla="*/ 62699 h 243737"/>
                  <a:gd name="connsiteX3" fmla="*/ 85011 w 168094"/>
                  <a:gd name="connsiteY3" fmla="*/ 86149 h 243737"/>
                  <a:gd name="connsiteX4" fmla="*/ 173093 w 168094"/>
                  <a:gd name="connsiteY4" fmla="*/ 171373 h 243737"/>
                  <a:gd name="connsiteX5" fmla="*/ 85768 w 168094"/>
                  <a:gd name="connsiteY5" fmla="*/ 244662 h 243737"/>
                  <a:gd name="connsiteX6" fmla="*/ 124 w 168094"/>
                  <a:gd name="connsiteY6" fmla="*/ 166834 h 243737"/>
                  <a:gd name="connsiteX7" fmla="*/ 62739 w 168094"/>
                  <a:gd name="connsiteY7" fmla="*/ 166834 h 243737"/>
                  <a:gd name="connsiteX8" fmla="*/ 86188 w 168094"/>
                  <a:gd name="connsiteY8" fmla="*/ 201462 h 243737"/>
                  <a:gd name="connsiteX9" fmla="*/ 109637 w 168094"/>
                  <a:gd name="connsiteY9" fmla="*/ 179609 h 243737"/>
                  <a:gd name="connsiteX10" fmla="*/ 100980 w 168094"/>
                  <a:gd name="connsiteY10" fmla="*/ 161875 h 243737"/>
                  <a:gd name="connsiteX11" fmla="*/ 17353 w 168094"/>
                  <a:gd name="connsiteY11" fmla="*/ 114557 h 243737"/>
                  <a:gd name="connsiteX12" fmla="*/ 880 w 168094"/>
                  <a:gd name="connsiteY12" fmla="*/ 71272 h 243737"/>
                  <a:gd name="connsiteX13" fmla="*/ 86104 w 168094"/>
                  <a:gd name="connsiteY13" fmla="*/ 0 h 243737"/>
                  <a:gd name="connsiteX14" fmla="*/ 169731 w 168094"/>
                  <a:gd name="connsiteY14" fmla="*/ 74970 h 243737"/>
                  <a:gd name="connsiteX15" fmla="*/ 108545 w 168094"/>
                  <a:gd name="connsiteY15" fmla="*/ 74970 h 24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094" h="243737">
                    <a:moveTo>
                      <a:pt x="108545" y="75054"/>
                    </a:moveTo>
                    <a:cubicBezTo>
                      <a:pt x="106864" y="59422"/>
                      <a:pt x="107704" y="43368"/>
                      <a:pt x="86692" y="43368"/>
                    </a:cubicBezTo>
                    <a:cubicBezTo>
                      <a:pt x="73917" y="43368"/>
                      <a:pt x="64840" y="49168"/>
                      <a:pt x="64840" y="62699"/>
                    </a:cubicBezTo>
                    <a:cubicBezTo>
                      <a:pt x="64840" y="75054"/>
                      <a:pt x="75178" y="81274"/>
                      <a:pt x="85011" y="86149"/>
                    </a:cubicBezTo>
                    <a:cubicBezTo>
                      <a:pt x="127455" y="105479"/>
                      <a:pt x="173093" y="116658"/>
                      <a:pt x="173093" y="171373"/>
                    </a:cubicBezTo>
                    <a:cubicBezTo>
                      <a:pt x="173093" y="222810"/>
                      <a:pt x="134011" y="244662"/>
                      <a:pt x="85768" y="244662"/>
                    </a:cubicBezTo>
                    <a:cubicBezTo>
                      <a:pt x="33911" y="244662"/>
                      <a:pt x="-2398" y="222389"/>
                      <a:pt x="124" y="166834"/>
                    </a:cubicBezTo>
                    <a:lnTo>
                      <a:pt x="62739" y="166834"/>
                    </a:lnTo>
                    <a:cubicBezTo>
                      <a:pt x="61898" y="182887"/>
                      <a:pt x="66437" y="201462"/>
                      <a:pt x="86188" y="201462"/>
                    </a:cubicBezTo>
                    <a:cubicBezTo>
                      <a:pt x="100224" y="201462"/>
                      <a:pt x="109637" y="194486"/>
                      <a:pt x="109637" y="179609"/>
                    </a:cubicBezTo>
                    <a:cubicBezTo>
                      <a:pt x="109637" y="172633"/>
                      <a:pt x="106359" y="165994"/>
                      <a:pt x="100980" y="161875"/>
                    </a:cubicBezTo>
                    <a:cubicBezTo>
                      <a:pt x="74589" y="147839"/>
                      <a:pt x="37945" y="138006"/>
                      <a:pt x="17353" y="114557"/>
                    </a:cubicBezTo>
                    <a:cubicBezTo>
                      <a:pt x="6259" y="101781"/>
                      <a:pt x="880" y="88166"/>
                      <a:pt x="880" y="71272"/>
                    </a:cubicBezTo>
                    <a:cubicBezTo>
                      <a:pt x="880" y="21432"/>
                      <a:pt x="40382" y="0"/>
                      <a:pt x="86104" y="0"/>
                    </a:cubicBezTo>
                    <a:cubicBezTo>
                      <a:pt x="133843" y="0"/>
                      <a:pt x="172168" y="23869"/>
                      <a:pt x="169731" y="74970"/>
                    </a:cubicBezTo>
                    <a:lnTo>
                      <a:pt x="108545" y="74970"/>
                    </a:lnTo>
                    <a:close/>
                  </a:path>
                </a:pathLst>
              </a:custGeom>
              <a:grpFill/>
              <a:ln w="9525" cap="flat">
                <a:noFill/>
                <a:prstDash val="solid"/>
                <a:miter/>
              </a:ln>
            </p:spPr>
            <p:txBody>
              <a:bodyPr rtlCol="0" anchor="ctr"/>
              <a:lstStyle/>
              <a:p>
                <a:endParaRPr lang="zh-TW" altLang="en-US"/>
              </a:p>
            </p:txBody>
          </p:sp>
          <p:sp>
            <p:nvSpPr>
              <p:cNvPr id="115" name="手繪多邊形: 圖案 114">
                <a:extLst>
                  <a:ext uri="{FF2B5EF4-FFF2-40B4-BE49-F238E27FC236}">
                    <a16:creationId xmlns:a16="http://schemas.microsoft.com/office/drawing/2014/main" id="{DE7374DB-1C4A-4066-882E-2FC17997E8F5}"/>
                  </a:ext>
                </a:extLst>
              </p:cNvPr>
              <p:cNvSpPr/>
              <p:nvPr/>
            </p:nvSpPr>
            <p:spPr>
              <a:xfrm>
                <a:off x="-878508" y="2383139"/>
                <a:ext cx="168095" cy="243737"/>
              </a:xfrm>
              <a:custGeom>
                <a:avLst/>
                <a:gdLst>
                  <a:gd name="connsiteX0" fmla="*/ 65557 w 168094"/>
                  <a:gd name="connsiteY0" fmla="*/ 132634 h 243737"/>
                  <a:gd name="connsiteX1" fmla="*/ 65557 w 168094"/>
                  <a:gd name="connsiteY1" fmla="*/ 172977 h 243737"/>
                  <a:gd name="connsiteX2" fmla="*/ 85728 w 168094"/>
                  <a:gd name="connsiteY2" fmla="*/ 197267 h 243737"/>
                  <a:gd name="connsiteX3" fmla="*/ 108757 w 168094"/>
                  <a:gd name="connsiteY3" fmla="*/ 157344 h 243737"/>
                  <a:gd name="connsiteX4" fmla="*/ 173810 w 168094"/>
                  <a:gd name="connsiteY4" fmla="*/ 157344 h 243737"/>
                  <a:gd name="connsiteX5" fmla="*/ 88166 w 168094"/>
                  <a:gd name="connsiteY5" fmla="*/ 244669 h 243737"/>
                  <a:gd name="connsiteX6" fmla="*/ 0 w 168094"/>
                  <a:gd name="connsiteY6" fmla="*/ 172977 h 243737"/>
                  <a:gd name="connsiteX7" fmla="*/ 0 w 168094"/>
                  <a:gd name="connsiteY7" fmla="*/ 79096 h 243737"/>
                  <a:gd name="connsiteX8" fmla="*/ 88166 w 168094"/>
                  <a:gd name="connsiteY8" fmla="*/ 7 h 243737"/>
                  <a:gd name="connsiteX9" fmla="*/ 176247 w 168094"/>
                  <a:gd name="connsiteY9" fmla="*/ 66741 h 243737"/>
                  <a:gd name="connsiteX10" fmla="*/ 176247 w 168094"/>
                  <a:gd name="connsiteY10" fmla="*/ 132634 h 243737"/>
                  <a:gd name="connsiteX11" fmla="*/ 65557 w 168094"/>
                  <a:gd name="connsiteY11" fmla="*/ 132634 h 243737"/>
                  <a:gd name="connsiteX12" fmla="*/ 110858 w 168094"/>
                  <a:gd name="connsiteY12" fmla="*/ 89434 h 243737"/>
                  <a:gd name="connsiteX13" fmla="*/ 110858 w 168094"/>
                  <a:gd name="connsiteY13" fmla="*/ 66825 h 243737"/>
                  <a:gd name="connsiteX14" fmla="*/ 88586 w 168094"/>
                  <a:gd name="connsiteY14" fmla="*/ 43376 h 243737"/>
                  <a:gd name="connsiteX15" fmla="*/ 65557 w 168094"/>
                  <a:gd name="connsiteY15" fmla="*/ 74221 h 243737"/>
                  <a:gd name="connsiteX16" fmla="*/ 65557 w 168094"/>
                  <a:gd name="connsiteY16" fmla="*/ 89434 h 243737"/>
                  <a:gd name="connsiteX17" fmla="*/ 110858 w 168094"/>
                  <a:gd name="connsiteY17" fmla="*/ 89434 h 24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8094" h="243737">
                    <a:moveTo>
                      <a:pt x="65557" y="132634"/>
                    </a:moveTo>
                    <a:lnTo>
                      <a:pt x="65557" y="172977"/>
                    </a:lnTo>
                    <a:cubicBezTo>
                      <a:pt x="65557" y="185752"/>
                      <a:pt x="71356" y="196426"/>
                      <a:pt x="85728" y="197267"/>
                    </a:cubicBezTo>
                    <a:cubicBezTo>
                      <a:pt x="110018" y="198527"/>
                      <a:pt x="107580" y="176675"/>
                      <a:pt x="108757" y="157344"/>
                    </a:cubicBezTo>
                    <a:lnTo>
                      <a:pt x="173810" y="157344"/>
                    </a:lnTo>
                    <a:cubicBezTo>
                      <a:pt x="177088" y="216682"/>
                      <a:pt x="144982" y="243829"/>
                      <a:pt x="88166" y="244669"/>
                    </a:cubicBezTo>
                    <a:cubicBezTo>
                      <a:pt x="41183" y="245090"/>
                      <a:pt x="0" y="225759"/>
                      <a:pt x="0" y="172977"/>
                    </a:cubicBezTo>
                    <a:lnTo>
                      <a:pt x="0" y="79096"/>
                    </a:lnTo>
                    <a:cubicBezTo>
                      <a:pt x="0" y="19759"/>
                      <a:pt x="37485" y="428"/>
                      <a:pt x="88166" y="7"/>
                    </a:cubicBezTo>
                    <a:cubicBezTo>
                      <a:pt x="133887" y="-413"/>
                      <a:pt x="176247" y="16901"/>
                      <a:pt x="176247" y="66741"/>
                    </a:cubicBezTo>
                    <a:lnTo>
                      <a:pt x="176247" y="132634"/>
                    </a:lnTo>
                    <a:lnTo>
                      <a:pt x="65557" y="132634"/>
                    </a:lnTo>
                    <a:close/>
                    <a:moveTo>
                      <a:pt x="110858" y="89434"/>
                    </a:moveTo>
                    <a:lnTo>
                      <a:pt x="110858" y="66825"/>
                    </a:lnTo>
                    <a:cubicBezTo>
                      <a:pt x="110858" y="58588"/>
                      <a:pt x="105479" y="43376"/>
                      <a:pt x="88586" y="43376"/>
                    </a:cubicBezTo>
                    <a:cubicBezTo>
                      <a:pt x="70011" y="43376"/>
                      <a:pt x="65557" y="58168"/>
                      <a:pt x="65557" y="74221"/>
                    </a:cubicBezTo>
                    <a:lnTo>
                      <a:pt x="65557" y="89434"/>
                    </a:lnTo>
                    <a:lnTo>
                      <a:pt x="110858" y="89434"/>
                    </a:lnTo>
                    <a:close/>
                  </a:path>
                </a:pathLst>
              </a:custGeom>
              <a:grpFill/>
              <a:ln w="9525" cap="flat">
                <a:noFill/>
                <a:prstDash val="solid"/>
                <a:miter/>
              </a:ln>
            </p:spPr>
            <p:txBody>
              <a:bodyPr rtlCol="0" anchor="ctr"/>
              <a:lstStyle/>
              <a:p>
                <a:endParaRPr lang="zh-TW" altLang="en-US"/>
              </a:p>
            </p:txBody>
          </p:sp>
        </p:grpSp>
        <p:sp>
          <p:nvSpPr>
            <p:cNvPr id="238" name="Text Placeholder 4">
              <a:extLst>
                <a:ext uri="{FF2B5EF4-FFF2-40B4-BE49-F238E27FC236}">
                  <a16:creationId xmlns:a16="http://schemas.microsoft.com/office/drawing/2014/main" id="{02DE2328-C621-4137-B708-1B34D86F34B1}"/>
                </a:ext>
              </a:extLst>
            </p:cNvPr>
            <p:cNvSpPr txBox="1">
              <a:spLocks/>
            </p:cNvSpPr>
            <p:nvPr/>
          </p:nvSpPr>
          <p:spPr>
            <a:xfrm>
              <a:off x="699248" y="6347011"/>
              <a:ext cx="7019364" cy="389965"/>
            </a:xfrm>
            <a:prstGeom prst="rect">
              <a:avLst/>
            </a:prstGeom>
            <a:solidFill>
              <a:srgbClr val="19BBE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Arial" panose="020B0604020202020204" pitchFamily="34" charset="0"/>
                  <a:ea typeface="微軟正黑體" panose="020B0604030504040204" pitchFamily="34" charset="-120"/>
                  <a:cs typeface="Arial" panose="020B0604020202020204" pitchFamily="34"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Arial" panose="020B0604020202020204" pitchFamily="34" charset="0"/>
                  <a:ea typeface="微軟正黑體" panose="020B0604030504040204" pitchFamily="34" charset="-120"/>
                  <a:cs typeface="Arial" panose="020B0604020202020204" pitchFamily="34" charset="0"/>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Arial" panose="020B0604020202020204" pitchFamily="34" charset="0"/>
                  <a:ea typeface="微軟正黑體" panose="020B0604030504040204" pitchFamily="34" charset="-120"/>
                  <a:cs typeface="Arial" panose="020B0604020202020204" pitchFamily="34" charset="0"/>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Arial" panose="020B0604020202020204" pitchFamily="34" charset="0"/>
                  <a:ea typeface="微軟正黑體" panose="020B0604030504040204" pitchFamily="34" charset="-120"/>
                  <a:cs typeface="Arial" panose="020B0604020202020204" pitchFamily="34" charset="0"/>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Arial" panose="020B0604020202020204" pitchFamily="34" charset="0"/>
                  <a:ea typeface="微軟正黑體" panose="020B0604030504040204" pitchFamily="34" charset="-120"/>
                  <a:cs typeface="Arial" panose="020B0604020202020204" pitchFamily="34"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63500" algn="l">
                <a:spcBef>
                  <a:spcPts val="500"/>
                </a:spcBef>
              </a:pPr>
              <a:r>
                <a:rPr lang="en-US" altLang="zh-TW" sz="700">
                  <a:solidFill>
                    <a:srgbClr val="002060"/>
                  </a:solidFill>
                  <a:ea typeface="+mn-lt"/>
                  <a:sym typeface="Microsoft JhengHei"/>
                </a:rPr>
                <a:t>©</a:t>
              </a:r>
              <a:r>
                <a:rPr lang="zh-TW" altLang="en-US" sz="700">
                  <a:solidFill>
                    <a:srgbClr val="002060"/>
                  </a:solidFill>
                  <a:ea typeface="+mn-lt"/>
                  <a:sym typeface="Microsoft JhengHei"/>
                </a:rPr>
                <a:t> </a:t>
              </a:r>
              <a:r>
                <a:rPr lang="en-US" altLang="zh-TW" sz="700">
                  <a:solidFill>
                    <a:srgbClr val="002060"/>
                  </a:solidFill>
                  <a:ea typeface="+mn-lt"/>
                  <a:sym typeface="Microsoft JhengHei"/>
                </a:rPr>
                <a:t>2019</a:t>
              </a:r>
              <a:r>
                <a:rPr lang="zh-TW" altLang="zh-TW" sz="700">
                  <a:solidFill>
                    <a:srgbClr val="002060"/>
                  </a:solidFill>
                  <a:ea typeface="+mn-lt"/>
                  <a:sym typeface="Microsoft JhengHei"/>
                </a:rPr>
                <a:t> Copyright is owned by QNAP Technology Co., Ltd. QNAP Technology reserves all rights. A trademark or mark used or registered by </a:t>
              </a:r>
              <a:endParaRPr lang="en-US" altLang="zh-TW" sz="700">
                <a:solidFill>
                  <a:srgbClr val="002060"/>
                </a:solidFill>
                <a:ea typeface="+mn-lt"/>
                <a:sym typeface="Microsoft JhengHei"/>
              </a:endParaRPr>
            </a:p>
            <a:p>
              <a:pPr marL="63500" algn="l">
                <a:spcBef>
                  <a:spcPts val="500"/>
                </a:spcBef>
              </a:pPr>
              <a:r>
                <a:rPr lang="zh-TW" altLang="zh-TW" sz="700">
                  <a:solidFill>
                    <a:srgbClr val="002060"/>
                  </a:solidFill>
                  <a:ea typeface="+mn-lt"/>
                  <a:sym typeface="Microsoft JhengHei"/>
                </a:rPr>
                <a:t>QNAP Technology Co., Ltd. The products and company names mentioned in the file may be trademarks owned by other companies.</a:t>
              </a:r>
              <a:endParaRPr lang="zh-TW" altLang="zh-TW" sz="700">
                <a:solidFill>
                  <a:srgbClr val="002060"/>
                </a:solidFill>
              </a:endParaRPr>
            </a:p>
          </p:txBody>
        </p:sp>
        <p:grpSp>
          <p:nvGrpSpPr>
            <p:cNvPr id="90" name="群組 89">
              <a:extLst>
                <a:ext uri="{FF2B5EF4-FFF2-40B4-BE49-F238E27FC236}">
                  <a16:creationId xmlns:a16="http://schemas.microsoft.com/office/drawing/2014/main" id="{9F59E767-2A2E-4BA4-A02D-F73A942DD9CD}"/>
                </a:ext>
              </a:extLst>
            </p:cNvPr>
            <p:cNvGrpSpPr/>
            <p:nvPr/>
          </p:nvGrpSpPr>
          <p:grpSpPr>
            <a:xfrm>
              <a:off x="5642613" y="2362071"/>
              <a:ext cx="5786839" cy="4509376"/>
              <a:chOff x="5865086" y="2225964"/>
              <a:chExt cx="5671132" cy="4551403"/>
            </a:xfrm>
          </p:grpSpPr>
          <p:pic>
            <p:nvPicPr>
              <p:cNvPr id="227" name="圖片 226">
                <a:extLst>
                  <a:ext uri="{FF2B5EF4-FFF2-40B4-BE49-F238E27FC236}">
                    <a16:creationId xmlns:a16="http://schemas.microsoft.com/office/drawing/2014/main" id="{A397D33B-4F78-4C0F-A44D-9EB0A3D04D9C}"/>
                  </a:ext>
                </a:extLst>
              </p:cNvPr>
              <p:cNvPicPr>
                <a:picLocks noChangeAspect="1"/>
              </p:cNvPicPr>
              <p:nvPr/>
            </p:nvPicPr>
            <p:blipFill rotWithShape="1">
              <a:blip r:embed="rId10" cstate="print">
                <a:alphaModFix amt="60000"/>
                <a:extLst>
                  <a:ext uri="{28A0092B-C50C-407E-A947-70E740481C1C}">
                    <a14:useLocalDpi xmlns:a14="http://schemas.microsoft.com/office/drawing/2010/main"/>
                  </a:ext>
                </a:extLst>
              </a:blip>
              <a:srcRect l="54121"/>
              <a:stretch/>
            </p:blipFill>
            <p:spPr>
              <a:xfrm flipH="1">
                <a:off x="5865086" y="2681033"/>
                <a:ext cx="254819" cy="3784421"/>
              </a:xfrm>
              <a:prstGeom prst="rect">
                <a:avLst/>
              </a:prstGeom>
            </p:spPr>
          </p:pic>
          <p:grpSp>
            <p:nvGrpSpPr>
              <p:cNvPr id="228" name="群組 227">
                <a:extLst>
                  <a:ext uri="{FF2B5EF4-FFF2-40B4-BE49-F238E27FC236}">
                    <a16:creationId xmlns:a16="http://schemas.microsoft.com/office/drawing/2014/main" id="{FCDBEA98-52DC-4865-B313-92A30864E68C}"/>
                  </a:ext>
                </a:extLst>
              </p:cNvPr>
              <p:cNvGrpSpPr/>
              <p:nvPr/>
            </p:nvGrpSpPr>
            <p:grpSpPr>
              <a:xfrm>
                <a:off x="6024694" y="2225964"/>
                <a:ext cx="5511524" cy="4551403"/>
                <a:chOff x="6492124" y="2272547"/>
                <a:chExt cx="5220860" cy="4351520"/>
              </a:xfrm>
            </p:grpSpPr>
            <p:pic>
              <p:nvPicPr>
                <p:cNvPr id="229" name="圖片 228" descr="螢幕+手機.png">
                  <a:extLst>
                    <a:ext uri="{FF2B5EF4-FFF2-40B4-BE49-F238E27FC236}">
                      <a16:creationId xmlns:a16="http://schemas.microsoft.com/office/drawing/2014/main" id="{364278BB-B52D-425E-A0D7-9A152780DBFD}"/>
                    </a:ext>
                  </a:extLst>
                </p:cNvPr>
                <p:cNvPicPr>
                  <a:picLocks noChangeAspect="1"/>
                </p:cNvPicPr>
                <p:nvPr/>
              </p:nvPicPr>
              <p:blipFill rotWithShape="1">
                <a:blip r:embed="rId11"/>
                <a:srcRect l="3596" r="6665" b="17978"/>
                <a:stretch/>
              </p:blipFill>
              <p:spPr>
                <a:xfrm>
                  <a:off x="6492124" y="2272547"/>
                  <a:ext cx="5220860" cy="4351520"/>
                </a:xfrm>
                <a:prstGeom prst="rect">
                  <a:avLst/>
                </a:prstGeom>
              </p:spPr>
            </p:pic>
            <p:grpSp>
              <p:nvGrpSpPr>
                <p:cNvPr id="230" name="群組 229">
                  <a:extLst>
                    <a:ext uri="{FF2B5EF4-FFF2-40B4-BE49-F238E27FC236}">
                      <a16:creationId xmlns:a16="http://schemas.microsoft.com/office/drawing/2014/main" id="{057307B6-5DCC-4B50-97F5-2524F20DECB2}"/>
                    </a:ext>
                  </a:extLst>
                </p:cNvPr>
                <p:cNvGrpSpPr/>
                <p:nvPr/>
              </p:nvGrpSpPr>
              <p:grpSpPr>
                <a:xfrm>
                  <a:off x="6775937" y="2846543"/>
                  <a:ext cx="4660957" cy="3046111"/>
                  <a:chOff x="6963506" y="3010694"/>
                  <a:chExt cx="4660957" cy="3046111"/>
                </a:xfrm>
              </p:grpSpPr>
              <p:grpSp>
                <p:nvGrpSpPr>
                  <p:cNvPr id="231" name="群組 230">
                    <a:extLst>
                      <a:ext uri="{FF2B5EF4-FFF2-40B4-BE49-F238E27FC236}">
                        <a16:creationId xmlns:a16="http://schemas.microsoft.com/office/drawing/2014/main" id="{A5C12C77-DA10-48AF-A301-0D9054A856B2}"/>
                      </a:ext>
                    </a:extLst>
                  </p:cNvPr>
                  <p:cNvGrpSpPr/>
                  <p:nvPr/>
                </p:nvGrpSpPr>
                <p:grpSpPr>
                  <a:xfrm>
                    <a:off x="6963506" y="3010694"/>
                    <a:ext cx="4660957" cy="3046111"/>
                    <a:chOff x="6925377" y="3022376"/>
                    <a:chExt cx="4703914" cy="3046111"/>
                  </a:xfrm>
                  <a:effectLst/>
                </p:grpSpPr>
                <p:pic>
                  <p:nvPicPr>
                    <p:cNvPr id="233" name="圖片 232">
                      <a:extLst>
                        <a:ext uri="{FF2B5EF4-FFF2-40B4-BE49-F238E27FC236}">
                          <a16:creationId xmlns:a16="http://schemas.microsoft.com/office/drawing/2014/main" id="{FA832B61-DC4B-4101-A79A-36A70A6B011F}"/>
                        </a:ext>
                      </a:extLst>
                    </p:cNvPr>
                    <p:cNvPicPr>
                      <a:picLocks noChangeAspect="1"/>
                    </p:cNvPicPr>
                    <p:nvPr/>
                  </p:nvPicPr>
                  <p:blipFill rotWithShape="1">
                    <a:blip r:embed="rId12"/>
                    <a:srcRect l="634" r="1" b="11509"/>
                    <a:stretch/>
                  </p:blipFill>
                  <p:spPr>
                    <a:xfrm>
                      <a:off x="6925378" y="3022376"/>
                      <a:ext cx="4703913" cy="2862652"/>
                    </a:xfrm>
                    <a:prstGeom prst="rect">
                      <a:avLst/>
                    </a:prstGeom>
                    <a:ln>
                      <a:noFill/>
                    </a:ln>
                    <a:effectLst/>
                  </p:spPr>
                </p:pic>
                <p:pic>
                  <p:nvPicPr>
                    <p:cNvPr id="234" name="圖片 233" descr="一張含有 螢幕擷取畫面 的圖片&#10;&#10;自動產生的描述">
                      <a:extLst>
                        <a:ext uri="{FF2B5EF4-FFF2-40B4-BE49-F238E27FC236}">
                          <a16:creationId xmlns:a16="http://schemas.microsoft.com/office/drawing/2014/main" id="{56A7981F-8E14-4B22-B349-329641F6BAC4}"/>
                        </a:ext>
                      </a:extLst>
                    </p:cNvPr>
                    <p:cNvPicPr>
                      <a:picLocks noChangeAspect="1"/>
                    </p:cNvPicPr>
                    <p:nvPr/>
                  </p:nvPicPr>
                  <p:blipFill rotWithShape="1">
                    <a:blip r:embed="rId13"/>
                    <a:srcRect l="-11919" t="90371" r="1"/>
                    <a:stretch/>
                  </p:blipFill>
                  <p:spPr>
                    <a:xfrm>
                      <a:off x="6925377" y="5724929"/>
                      <a:ext cx="4703914" cy="343558"/>
                    </a:xfrm>
                    <a:prstGeom prst="rect">
                      <a:avLst/>
                    </a:prstGeom>
                    <a:solidFill>
                      <a:schemeClr val="tx1"/>
                    </a:solidFill>
                    <a:ln>
                      <a:noFill/>
                    </a:ln>
                    <a:effectLst/>
                  </p:spPr>
                </p:pic>
              </p:grpSp>
              <p:sp>
                <p:nvSpPr>
                  <p:cNvPr id="232" name="矩形 9">
                    <a:extLst>
                      <a:ext uri="{FF2B5EF4-FFF2-40B4-BE49-F238E27FC236}">
                        <a16:creationId xmlns:a16="http://schemas.microsoft.com/office/drawing/2014/main" id="{944594CF-6A86-4189-B933-E86272DDC017}"/>
                      </a:ext>
                    </a:extLst>
                  </p:cNvPr>
                  <p:cNvSpPr/>
                  <p:nvPr/>
                </p:nvSpPr>
                <p:spPr>
                  <a:xfrm>
                    <a:off x="6963507" y="3014798"/>
                    <a:ext cx="2977662" cy="2956413"/>
                  </a:xfrm>
                  <a:custGeom>
                    <a:avLst/>
                    <a:gdLst>
                      <a:gd name="connsiteX0" fmla="*/ 0 w 3378687"/>
                      <a:gd name="connsiteY0" fmla="*/ 0 h 3292393"/>
                      <a:gd name="connsiteX1" fmla="*/ 3378687 w 3378687"/>
                      <a:gd name="connsiteY1" fmla="*/ 0 h 3292393"/>
                      <a:gd name="connsiteX2" fmla="*/ 3378687 w 3378687"/>
                      <a:gd name="connsiteY2" fmla="*/ 3292393 h 3292393"/>
                      <a:gd name="connsiteX3" fmla="*/ 0 w 3378687"/>
                      <a:gd name="connsiteY3" fmla="*/ 3292393 h 3292393"/>
                      <a:gd name="connsiteX4" fmla="*/ 0 w 3378687"/>
                      <a:gd name="connsiteY4" fmla="*/ 0 h 3292393"/>
                      <a:gd name="connsiteX0" fmla="*/ 0 w 3378687"/>
                      <a:gd name="connsiteY0" fmla="*/ 0 h 3310500"/>
                      <a:gd name="connsiteX1" fmla="*/ 3378687 w 3378687"/>
                      <a:gd name="connsiteY1" fmla="*/ 0 h 3310500"/>
                      <a:gd name="connsiteX2" fmla="*/ 1631368 w 3378687"/>
                      <a:gd name="connsiteY2" fmla="*/ 3310500 h 3310500"/>
                      <a:gd name="connsiteX3" fmla="*/ 0 w 3378687"/>
                      <a:gd name="connsiteY3" fmla="*/ 3292393 h 3310500"/>
                      <a:gd name="connsiteX4" fmla="*/ 0 w 3378687"/>
                      <a:gd name="connsiteY4" fmla="*/ 0 h 3310500"/>
                      <a:gd name="connsiteX0" fmla="*/ 0 w 3378687"/>
                      <a:gd name="connsiteY0" fmla="*/ 0 h 3292393"/>
                      <a:gd name="connsiteX1" fmla="*/ 3378687 w 3378687"/>
                      <a:gd name="connsiteY1" fmla="*/ 0 h 3292393"/>
                      <a:gd name="connsiteX2" fmla="*/ 1059386 w 3378687"/>
                      <a:gd name="connsiteY2" fmla="*/ 3271334 h 3292393"/>
                      <a:gd name="connsiteX3" fmla="*/ 0 w 3378687"/>
                      <a:gd name="connsiteY3" fmla="*/ 3292393 h 3292393"/>
                      <a:gd name="connsiteX4" fmla="*/ 0 w 3378687"/>
                      <a:gd name="connsiteY4" fmla="*/ 0 h 3292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8687" h="3292393">
                        <a:moveTo>
                          <a:pt x="0" y="0"/>
                        </a:moveTo>
                        <a:lnTo>
                          <a:pt x="3378687" y="0"/>
                        </a:lnTo>
                        <a:lnTo>
                          <a:pt x="1059386" y="3271334"/>
                        </a:lnTo>
                        <a:lnTo>
                          <a:pt x="0" y="3292393"/>
                        </a:lnTo>
                        <a:lnTo>
                          <a:pt x="0" y="0"/>
                        </a:lnTo>
                        <a:close/>
                      </a:path>
                    </a:pathLst>
                  </a:custGeom>
                  <a:gradFill>
                    <a:gsLst>
                      <a:gs pos="0">
                        <a:schemeClr val="bg1">
                          <a:alpha val="44000"/>
                        </a:schemeClr>
                      </a:gs>
                      <a:gs pos="50000">
                        <a:schemeClr val="bg1">
                          <a:alpha val="13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grpSp>
      </p:grpSp>
    </p:spTree>
    <p:extLst>
      <p:ext uri="{BB962C8B-B14F-4D97-AF65-F5344CB8AC3E}">
        <p14:creationId xmlns:p14="http://schemas.microsoft.com/office/powerpoint/2010/main" val="2849410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矩形 94">
            <a:extLst>
              <a:ext uri="{FF2B5EF4-FFF2-40B4-BE49-F238E27FC236}">
                <a16:creationId xmlns:a16="http://schemas.microsoft.com/office/drawing/2014/main" id="{FC542C06-4B6A-46C0-B58F-B41278FB2AED}"/>
              </a:ext>
            </a:extLst>
          </p:cNvPr>
          <p:cNvSpPr/>
          <p:nvPr/>
        </p:nvSpPr>
        <p:spPr>
          <a:xfrm>
            <a:off x="0" y="-26319"/>
            <a:ext cx="12192000" cy="6649883"/>
          </a:xfrm>
          <a:prstGeom prst="rect">
            <a:avLst/>
          </a:prstGeom>
          <a:gradFill>
            <a:gsLst>
              <a:gs pos="73000">
                <a:srgbClr val="213963">
                  <a:alpha val="98000"/>
                </a:srgbClr>
              </a:gs>
              <a:gs pos="36000">
                <a:srgbClr val="031A3B">
                  <a:alpha val="82000"/>
                </a:srgbClr>
              </a:gs>
              <a:gs pos="0">
                <a:srgbClr val="031A3B">
                  <a:alpha val="82000"/>
                </a:srgbClr>
              </a:gs>
              <a:gs pos="100000">
                <a:srgbClr val="031A3B">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5" name="圖片 104">
            <a:extLst>
              <a:ext uri="{FF2B5EF4-FFF2-40B4-BE49-F238E27FC236}">
                <a16:creationId xmlns:a16="http://schemas.microsoft.com/office/drawing/2014/main" id="{1F108EF8-C402-43A5-AE27-93C9E1D609E8}"/>
              </a:ext>
            </a:extLst>
          </p:cNvPr>
          <p:cNvPicPr>
            <a:picLocks noChangeAspect="1"/>
          </p:cNvPicPr>
          <p:nvPr/>
        </p:nvPicPr>
        <p:blipFill>
          <a:blip r:embed="rId3"/>
          <a:stretch>
            <a:fillRect/>
          </a:stretch>
        </p:blipFill>
        <p:spPr>
          <a:xfrm>
            <a:off x="461875" y="1442364"/>
            <a:ext cx="4334050" cy="727960"/>
          </a:xfrm>
          <a:prstGeom prst="roundRect">
            <a:avLst>
              <a:gd name="adj" fmla="val 50000"/>
            </a:avLst>
          </a:prstGeom>
        </p:spPr>
      </p:pic>
      <p:pic>
        <p:nvPicPr>
          <p:cNvPr id="92" name="圖片 91" descr="一張含有 室外物品 的圖片&#10;&#10;自動產生的描述">
            <a:extLst>
              <a:ext uri="{FF2B5EF4-FFF2-40B4-BE49-F238E27FC236}">
                <a16:creationId xmlns:a16="http://schemas.microsoft.com/office/drawing/2014/main" id="{B12B959D-CF51-4FE3-8625-8025A4C689BA}"/>
              </a:ext>
            </a:extLst>
          </p:cNvPr>
          <p:cNvPicPr>
            <a:picLocks noChangeAspect="1"/>
          </p:cNvPicPr>
          <p:nvPr/>
        </p:nvPicPr>
        <p:blipFill rotWithShape="1">
          <a:blip r:embed="rId4"/>
          <a:srcRect r="18157" b="32142"/>
          <a:stretch/>
        </p:blipFill>
        <p:spPr>
          <a:xfrm>
            <a:off x="9788769" y="5620191"/>
            <a:ext cx="2403231" cy="1336751"/>
          </a:xfrm>
          <a:prstGeom prst="rect">
            <a:avLst/>
          </a:prstGeom>
        </p:spPr>
      </p:pic>
      <p:grpSp>
        <p:nvGrpSpPr>
          <p:cNvPr id="37" name="群組 36">
            <a:extLst>
              <a:ext uri="{FF2B5EF4-FFF2-40B4-BE49-F238E27FC236}">
                <a16:creationId xmlns:a16="http://schemas.microsoft.com/office/drawing/2014/main" id="{1897657E-05AF-48FD-BEA6-8A6727E32596}"/>
              </a:ext>
            </a:extLst>
          </p:cNvPr>
          <p:cNvGrpSpPr/>
          <p:nvPr/>
        </p:nvGrpSpPr>
        <p:grpSpPr>
          <a:xfrm>
            <a:off x="5875485" y="5071380"/>
            <a:ext cx="2464728" cy="1062312"/>
            <a:chOff x="794810" y="4626590"/>
            <a:chExt cx="3006885" cy="1531559"/>
          </a:xfrm>
        </p:grpSpPr>
        <p:sp>
          <p:nvSpPr>
            <p:cNvPr id="27" name="Shape 398">
              <a:extLst>
                <a:ext uri="{FF2B5EF4-FFF2-40B4-BE49-F238E27FC236}">
                  <a16:creationId xmlns:a16="http://schemas.microsoft.com/office/drawing/2014/main" id="{D93779AB-6ED0-4887-8AC5-BBAC99B2FA55}"/>
                </a:ext>
              </a:extLst>
            </p:cNvPr>
            <p:cNvSpPr txBox="1"/>
            <p:nvPr/>
          </p:nvSpPr>
          <p:spPr>
            <a:xfrm>
              <a:off x="3163659" y="4626590"/>
              <a:ext cx="638036" cy="435123"/>
            </a:xfrm>
            <a:prstGeom prst="rect">
              <a:avLst/>
            </a:prstGeom>
            <a:solidFill>
              <a:schemeClr val="tx1"/>
            </a:solidFill>
            <a:ln>
              <a:noFill/>
            </a:ln>
          </p:spPr>
          <p:txBody>
            <a:bodyPr wrap="square" lIns="91425" tIns="45700" rIns="91425" bIns="45700" anchor="ctr" anchorCtr="0">
              <a:noAutofit/>
            </a:bodyPr>
            <a:lstStyle/>
            <a:p>
              <a:pPr lvl="0" algn="just">
                <a:buSzPct val="25000"/>
              </a:pPr>
              <a:r>
                <a:rPr lang="en-US" sz="1400">
                  <a:solidFill>
                    <a:schemeClr val="bg1"/>
                  </a:solidFill>
                  <a:sym typeface="Arial"/>
                </a:rPr>
                <a:t>VNC</a:t>
              </a:r>
            </a:p>
          </p:txBody>
        </p:sp>
        <p:sp>
          <p:nvSpPr>
            <p:cNvPr id="28" name="Shape 398">
              <a:extLst>
                <a:ext uri="{FF2B5EF4-FFF2-40B4-BE49-F238E27FC236}">
                  <a16:creationId xmlns:a16="http://schemas.microsoft.com/office/drawing/2014/main" id="{8134F374-EF92-462B-B44D-072CA8C54049}"/>
                </a:ext>
              </a:extLst>
            </p:cNvPr>
            <p:cNvSpPr txBox="1"/>
            <p:nvPr/>
          </p:nvSpPr>
          <p:spPr>
            <a:xfrm>
              <a:off x="1201252" y="5185067"/>
              <a:ext cx="2600443" cy="435123"/>
            </a:xfrm>
            <a:prstGeom prst="rect">
              <a:avLst/>
            </a:prstGeom>
            <a:solidFill>
              <a:schemeClr val="tx1"/>
            </a:solidFill>
            <a:ln>
              <a:noFill/>
            </a:ln>
          </p:spPr>
          <p:txBody>
            <a:bodyPr wrap="square" lIns="91425" tIns="45700" rIns="91425" bIns="45700" anchor="ctr" anchorCtr="0">
              <a:noAutofit/>
            </a:bodyPr>
            <a:lstStyle/>
            <a:p>
              <a:pPr marL="0" lvl="1" algn="just"/>
              <a:r>
                <a:rPr lang="en-US" altLang="zh-TW" sz="1400">
                  <a:solidFill>
                    <a:schemeClr val="bg1"/>
                  </a:solidFill>
                </a:rPr>
                <a:t>Windows</a:t>
              </a:r>
              <a:r>
                <a:rPr lang="zh-TW" altLang="en-US" sz="1400">
                  <a:solidFill>
                    <a:schemeClr val="bg1"/>
                  </a:solidFill>
                </a:rPr>
                <a:t> </a:t>
              </a:r>
              <a:r>
                <a:rPr lang="en-US" altLang="zh-TW" sz="1400">
                  <a:solidFill>
                    <a:schemeClr val="bg1"/>
                  </a:solidFill>
                </a:rPr>
                <a:t>Remote</a:t>
              </a:r>
              <a:r>
                <a:rPr lang="zh-TW" altLang="en-US" sz="1400">
                  <a:solidFill>
                    <a:schemeClr val="bg1"/>
                  </a:solidFill>
                </a:rPr>
                <a:t> </a:t>
              </a:r>
              <a:r>
                <a:rPr lang="en-US" altLang="zh-TW" sz="1400">
                  <a:solidFill>
                    <a:schemeClr val="bg1"/>
                  </a:solidFill>
                </a:rPr>
                <a:t>Desktop</a:t>
              </a:r>
            </a:p>
          </p:txBody>
        </p:sp>
        <p:sp>
          <p:nvSpPr>
            <p:cNvPr id="29" name="Shape 398">
              <a:extLst>
                <a:ext uri="{FF2B5EF4-FFF2-40B4-BE49-F238E27FC236}">
                  <a16:creationId xmlns:a16="http://schemas.microsoft.com/office/drawing/2014/main" id="{12502345-B07C-459E-82AA-A1DC2A08D3CF}"/>
                </a:ext>
              </a:extLst>
            </p:cNvPr>
            <p:cNvSpPr txBox="1"/>
            <p:nvPr/>
          </p:nvSpPr>
          <p:spPr>
            <a:xfrm>
              <a:off x="794810" y="5723026"/>
              <a:ext cx="2999269" cy="435123"/>
            </a:xfrm>
            <a:prstGeom prst="rect">
              <a:avLst/>
            </a:prstGeom>
            <a:solidFill>
              <a:schemeClr val="tx1"/>
            </a:solidFill>
            <a:ln>
              <a:noFill/>
            </a:ln>
          </p:spPr>
          <p:txBody>
            <a:bodyPr wrap="square" lIns="91425" tIns="45700" rIns="91425" bIns="45700" anchor="ctr" anchorCtr="0">
              <a:noAutofit/>
            </a:bodyPr>
            <a:lstStyle/>
            <a:p>
              <a:pPr marL="0" lvl="1" algn="just"/>
              <a:r>
                <a:rPr lang="en-US" altLang="zh-TW" sz="1400" err="1">
                  <a:solidFill>
                    <a:schemeClr val="bg1"/>
                  </a:solidFill>
                </a:rPr>
                <a:t>Teradici</a:t>
              </a:r>
              <a:r>
                <a:rPr lang="en-US" altLang="zh-TW" sz="1400">
                  <a:solidFill>
                    <a:schemeClr val="bg1"/>
                  </a:solidFill>
                </a:rPr>
                <a:t> Cloud Access Software</a:t>
              </a:r>
            </a:p>
          </p:txBody>
        </p:sp>
      </p:grpSp>
      <p:grpSp>
        <p:nvGrpSpPr>
          <p:cNvPr id="38" name="群組 37">
            <a:extLst>
              <a:ext uri="{FF2B5EF4-FFF2-40B4-BE49-F238E27FC236}">
                <a16:creationId xmlns:a16="http://schemas.microsoft.com/office/drawing/2014/main" id="{97E18922-FCF6-4574-9D2E-8B2F481AA6E5}"/>
              </a:ext>
            </a:extLst>
          </p:cNvPr>
          <p:cNvGrpSpPr/>
          <p:nvPr/>
        </p:nvGrpSpPr>
        <p:grpSpPr>
          <a:xfrm>
            <a:off x="8047003" y="4965191"/>
            <a:ext cx="2413430" cy="1324995"/>
            <a:chOff x="9318019" y="4498847"/>
            <a:chExt cx="2413430" cy="1324995"/>
          </a:xfrm>
        </p:grpSpPr>
        <p:grpSp>
          <p:nvGrpSpPr>
            <p:cNvPr id="86" name="群組 85">
              <a:extLst>
                <a:ext uri="{FF2B5EF4-FFF2-40B4-BE49-F238E27FC236}">
                  <a16:creationId xmlns:a16="http://schemas.microsoft.com/office/drawing/2014/main" id="{DD59278D-1E8F-45DD-A625-899CFC500C84}"/>
                </a:ext>
              </a:extLst>
            </p:cNvPr>
            <p:cNvGrpSpPr/>
            <p:nvPr/>
          </p:nvGrpSpPr>
          <p:grpSpPr>
            <a:xfrm>
              <a:off x="9318019" y="4498847"/>
              <a:ext cx="2413430" cy="1324995"/>
              <a:chOff x="3493523" y="4362610"/>
              <a:chExt cx="3864885" cy="2121857"/>
            </a:xfrm>
          </p:grpSpPr>
          <p:pic>
            <p:nvPicPr>
              <p:cNvPr id="33" name="Shape 134">
                <a:extLst>
                  <a:ext uri="{FF2B5EF4-FFF2-40B4-BE49-F238E27FC236}">
                    <a16:creationId xmlns:a16="http://schemas.microsoft.com/office/drawing/2014/main" id="{49211AE0-E0D2-4661-9563-8DDB349FC329}"/>
                  </a:ext>
                </a:extLst>
              </p:cNvPr>
              <p:cNvPicPr preferRelativeResize="0"/>
              <p:nvPr/>
            </p:nvPicPr>
            <p:blipFill rotWithShape="1">
              <a:blip r:embed="rId5">
                <a:alphaModFix/>
              </a:blip>
              <a:srcRect t="-1" b="4868"/>
              <a:stretch/>
            </p:blipFill>
            <p:spPr>
              <a:xfrm>
                <a:off x="3493523" y="4362610"/>
                <a:ext cx="3864885" cy="2121857"/>
              </a:xfrm>
              <a:prstGeom prst="rect">
                <a:avLst/>
              </a:prstGeom>
              <a:noFill/>
              <a:ln>
                <a:noFill/>
              </a:ln>
              <a:effectLst>
                <a:reflection blurRad="63500" stA="23000" endPos="13000" dist="25400" dir="5400000" sy="-100000" algn="bl" rotWithShape="0"/>
              </a:effectLst>
            </p:spPr>
          </p:pic>
          <p:sp>
            <p:nvSpPr>
              <p:cNvPr id="30" name="矩形: 圓角 29">
                <a:extLst>
                  <a:ext uri="{FF2B5EF4-FFF2-40B4-BE49-F238E27FC236}">
                    <a16:creationId xmlns:a16="http://schemas.microsoft.com/office/drawing/2014/main" id="{8502EA9E-8B51-4C65-8D3E-B3CCAEF0CB7F}"/>
                  </a:ext>
                </a:extLst>
              </p:cNvPr>
              <p:cNvSpPr/>
              <p:nvPr/>
            </p:nvSpPr>
            <p:spPr>
              <a:xfrm>
                <a:off x="4161734" y="4527071"/>
                <a:ext cx="2537262" cy="1644621"/>
              </a:xfrm>
              <a:prstGeom prst="roundRect">
                <a:avLst>
                  <a:gd name="adj" fmla="val 58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30" name="Picture 6" descr="mage result for ultravnc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0572" y="4578211"/>
                <a:ext cx="549725" cy="555901"/>
              </a:xfrm>
              <a:prstGeom prst="rect">
                <a:avLst/>
              </a:prstGeom>
              <a:noFill/>
              <a:extLst>
                <a:ext uri="{909E8E84-426E-40DD-AFC4-6F175D3DCCD1}">
                  <a14:hiddenFill xmlns:a14="http://schemas.microsoft.com/office/drawing/2010/main">
                    <a:solidFill>
                      <a:srgbClr val="FFFFFF"/>
                    </a:solidFill>
                  </a14:hiddenFill>
                </a:ext>
              </a:extLst>
            </p:spPr>
          </p:pic>
          <p:pic>
            <p:nvPicPr>
              <p:cNvPr id="74" name="圖形 73">
                <a:extLst>
                  <a:ext uri="{FF2B5EF4-FFF2-40B4-BE49-F238E27FC236}">
                    <a16:creationId xmlns:a16="http://schemas.microsoft.com/office/drawing/2014/main" id="{1EAA0D77-02B2-4A26-B2FB-A5F01A405D62}"/>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13040" t="8087" r="11537" b="1369"/>
              <a:stretch/>
            </p:blipFill>
            <p:spPr>
              <a:xfrm>
                <a:off x="5702455" y="5176986"/>
                <a:ext cx="878620" cy="939004"/>
              </a:xfrm>
              <a:prstGeom prst="ellipse">
                <a:avLst/>
              </a:prstGeom>
            </p:spPr>
          </p:pic>
          <p:pic>
            <p:nvPicPr>
              <p:cNvPr id="84" name="圖形 83">
                <a:extLst>
                  <a:ext uri="{FF2B5EF4-FFF2-40B4-BE49-F238E27FC236}">
                    <a16:creationId xmlns:a16="http://schemas.microsoft.com/office/drawing/2014/main" id="{16713BE7-CCDC-4F27-B561-FB03395FDBA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20296" y="5819805"/>
                <a:ext cx="838582" cy="208199"/>
              </a:xfrm>
              <a:prstGeom prst="rect">
                <a:avLst/>
              </a:prstGeom>
            </p:spPr>
          </p:pic>
          <p:pic>
            <p:nvPicPr>
              <p:cNvPr id="85" name="圖片 84">
                <a:extLst>
                  <a:ext uri="{FF2B5EF4-FFF2-40B4-BE49-F238E27FC236}">
                    <a16:creationId xmlns:a16="http://schemas.microsoft.com/office/drawing/2014/main" id="{B4D7BFBE-6EDD-4AB8-B7BB-34004DB90F53}"/>
                  </a:ext>
                </a:extLst>
              </p:cNvPr>
              <p:cNvPicPr>
                <a:picLocks noChangeAspect="1"/>
              </p:cNvPicPr>
              <p:nvPr/>
            </p:nvPicPr>
            <p:blipFill rotWithShape="1">
              <a:blip r:embed="rId11"/>
              <a:srcRect l="4408" t="17494" r="85804" b="71699"/>
              <a:stretch/>
            </p:blipFill>
            <p:spPr>
              <a:xfrm>
                <a:off x="4285899" y="5756816"/>
                <a:ext cx="488348" cy="348567"/>
              </a:xfrm>
              <a:prstGeom prst="roundRect">
                <a:avLst/>
              </a:prstGeom>
            </p:spPr>
          </p:pic>
        </p:grpSp>
        <p:pic>
          <p:nvPicPr>
            <p:cNvPr id="1032" name="Picture 8" descr="mage result for windows rdp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98056" y="4992408"/>
              <a:ext cx="351784" cy="345656"/>
            </a:xfrm>
            <a:prstGeom prst="roundRect">
              <a:avLst/>
            </a:prstGeom>
            <a:noFill/>
            <a:extLst>
              <a:ext uri="{909E8E84-426E-40DD-AFC4-6F175D3DCCD1}">
                <a14:hiddenFill xmlns:a14="http://schemas.microsoft.com/office/drawing/2010/main">
                  <a:solidFill>
                    <a:srgbClr val="FFFFFF"/>
                  </a:solidFill>
                </a14:hiddenFill>
              </a:ext>
            </a:extLst>
          </p:spPr>
        </p:pic>
      </p:grpSp>
      <p:sp>
        <p:nvSpPr>
          <p:cNvPr id="31" name="標題 30">
            <a:extLst>
              <a:ext uri="{FF2B5EF4-FFF2-40B4-BE49-F238E27FC236}">
                <a16:creationId xmlns:a16="http://schemas.microsoft.com/office/drawing/2014/main" id="{7C82F087-6472-4113-8891-9B7D78447728}"/>
              </a:ext>
            </a:extLst>
          </p:cNvPr>
          <p:cNvSpPr>
            <a:spLocks noGrp="1"/>
          </p:cNvSpPr>
          <p:nvPr>
            <p:ph type="title"/>
          </p:nvPr>
        </p:nvSpPr>
        <p:spPr>
          <a:xfrm>
            <a:off x="597211" y="119319"/>
            <a:ext cx="10732008" cy="1325563"/>
          </a:xfrm>
        </p:spPr>
        <p:txBody>
          <a:bodyPr/>
          <a:lstStyle/>
          <a:p>
            <a:r>
              <a:rPr lang="en-US" altLang="zh-TW">
                <a:solidFill>
                  <a:schemeClr val="bg1"/>
                </a:solidFill>
              </a:rPr>
              <a:t>Ways</a:t>
            </a:r>
            <a:r>
              <a:rPr lang="zh-TW" altLang="en-US">
                <a:solidFill>
                  <a:schemeClr val="bg1"/>
                </a:solidFill>
              </a:rPr>
              <a:t> </a:t>
            </a:r>
            <a:r>
              <a:rPr lang="en-US" altLang="zh-TW">
                <a:solidFill>
                  <a:schemeClr val="bg1"/>
                </a:solidFill>
              </a:rPr>
              <a:t>to</a:t>
            </a:r>
            <a:r>
              <a:rPr lang="zh-TW" altLang="en-US">
                <a:solidFill>
                  <a:schemeClr val="bg1"/>
                </a:solidFill>
              </a:rPr>
              <a:t> </a:t>
            </a:r>
            <a:r>
              <a:rPr lang="en-US" altLang="zh-TW">
                <a:solidFill>
                  <a:schemeClr val="bg1"/>
                </a:solidFill>
              </a:rPr>
              <a:t>Connect</a:t>
            </a:r>
            <a:r>
              <a:rPr lang="zh-TW" altLang="en-US">
                <a:solidFill>
                  <a:schemeClr val="bg1"/>
                </a:solidFill>
              </a:rPr>
              <a:t> </a:t>
            </a:r>
            <a:r>
              <a:rPr lang="en-US" altLang="zh-TW">
                <a:solidFill>
                  <a:schemeClr val="bg1"/>
                </a:solidFill>
              </a:rPr>
              <a:t>VM</a:t>
            </a:r>
            <a:r>
              <a:rPr lang="zh-TW" altLang="en-US">
                <a:solidFill>
                  <a:schemeClr val="bg1"/>
                </a:solidFill>
              </a:rPr>
              <a:t> </a:t>
            </a:r>
            <a:r>
              <a:rPr lang="en-US" altLang="zh-TW">
                <a:solidFill>
                  <a:schemeClr val="bg1"/>
                </a:solidFill>
              </a:rPr>
              <a:t>Desktops</a:t>
            </a:r>
            <a:endParaRPr lang="zh-TW" altLang="en-US"/>
          </a:p>
        </p:txBody>
      </p:sp>
      <p:sp>
        <p:nvSpPr>
          <p:cNvPr id="50" name="矩形 49">
            <a:extLst>
              <a:ext uri="{FF2B5EF4-FFF2-40B4-BE49-F238E27FC236}">
                <a16:creationId xmlns:a16="http://schemas.microsoft.com/office/drawing/2014/main" id="{467AC339-B1A7-4AA4-BF1F-16E98E11E002}"/>
              </a:ext>
            </a:extLst>
          </p:cNvPr>
          <p:cNvSpPr/>
          <p:nvPr/>
        </p:nvSpPr>
        <p:spPr>
          <a:xfrm>
            <a:off x="630936" y="1604421"/>
            <a:ext cx="3986785" cy="400110"/>
          </a:xfrm>
          <a:prstGeom prst="rect">
            <a:avLst/>
          </a:prstGeom>
        </p:spPr>
        <p:txBody>
          <a:bodyPr wrap="square">
            <a:spAutoFit/>
          </a:bodyPr>
          <a:lstStyle/>
          <a:p>
            <a:pPr algn="ctr"/>
            <a:r>
              <a:rPr lang="en-US" altLang="zh-TW" sz="2000">
                <a:solidFill>
                  <a:srgbClr val="002060"/>
                </a:solidFill>
                <a:latin typeface="Arial" panose="020B0604020202020204" pitchFamily="34" charset="0"/>
                <a:ea typeface="微軟正黑體" panose="020B0604030504040204" pitchFamily="34" charset="-120"/>
                <a:cs typeface="Arial" panose="020B0604020202020204" pitchFamily="34" charset="0"/>
              </a:rPr>
              <a:t>Web</a:t>
            </a:r>
            <a:r>
              <a:rPr lang="zh-TW" altLang="en-US" sz="2000">
                <a:solidFill>
                  <a:srgbClr val="002060"/>
                </a:solidFill>
                <a:latin typeface="Arial" panose="020B0604020202020204" pitchFamily="34" charset="0"/>
                <a:ea typeface="微軟正黑體" panose="020B0604030504040204" pitchFamily="34" charset="-120"/>
                <a:cs typeface="Arial" panose="020B0604020202020204" pitchFamily="34" charset="0"/>
              </a:rPr>
              <a:t> </a:t>
            </a:r>
            <a:r>
              <a:rPr lang="en-US" altLang="zh-TW" sz="2000">
                <a:solidFill>
                  <a:srgbClr val="002060"/>
                </a:solidFill>
                <a:latin typeface="Arial" panose="020B0604020202020204" pitchFamily="34" charset="0"/>
                <a:ea typeface="微軟正黑體" panose="020B0604030504040204" pitchFamily="34" charset="-120"/>
                <a:cs typeface="Arial" panose="020B0604020202020204" pitchFamily="34" charset="0"/>
              </a:rPr>
              <a:t>browser</a:t>
            </a:r>
            <a:r>
              <a:rPr lang="zh-TW" altLang="en-US" sz="2000">
                <a:solidFill>
                  <a:srgbClr val="002060"/>
                </a:solidFill>
                <a:latin typeface="Arial" panose="020B0604020202020204" pitchFamily="34" charset="0"/>
                <a:ea typeface="微軟正黑體" panose="020B0604030504040204" pitchFamily="34" charset="-120"/>
                <a:cs typeface="Arial" panose="020B0604020202020204" pitchFamily="34" charset="0"/>
              </a:rPr>
              <a:t> </a:t>
            </a:r>
            <a:r>
              <a:rPr lang="en-US" altLang="zh-TW" sz="2000">
                <a:solidFill>
                  <a:srgbClr val="002060"/>
                </a:solidFill>
                <a:latin typeface="Arial" panose="020B0604020202020204" pitchFamily="34" charset="0"/>
                <a:ea typeface="微軟正黑體" panose="020B0604030504040204" pitchFamily="34" charset="-120"/>
                <a:cs typeface="Arial" panose="020B0604020202020204" pitchFamily="34" charset="0"/>
              </a:rPr>
              <a:t>(HTML5)</a:t>
            </a:r>
          </a:p>
        </p:txBody>
      </p:sp>
      <p:cxnSp>
        <p:nvCxnSpPr>
          <p:cNvPr id="55" name="Straight Connector 16">
            <a:extLst>
              <a:ext uri="{FF2B5EF4-FFF2-40B4-BE49-F238E27FC236}">
                <a16:creationId xmlns:a16="http://schemas.microsoft.com/office/drawing/2014/main" id="{6D23B4B3-39A0-4091-940E-34758FD74911}"/>
              </a:ext>
            </a:extLst>
          </p:cNvPr>
          <p:cNvCxnSpPr>
            <a:cxnSpLocks/>
          </p:cNvCxnSpPr>
          <p:nvPr/>
        </p:nvCxnSpPr>
        <p:spPr>
          <a:xfrm>
            <a:off x="8293033" y="2864623"/>
            <a:ext cx="428662" cy="0"/>
          </a:xfrm>
          <a:prstGeom prst="line">
            <a:avLst/>
          </a:prstGeom>
          <a:ln w="19050">
            <a:solidFill>
              <a:srgbClr val="00FFFF"/>
            </a:solidFill>
            <a:prstDash val="dash"/>
          </a:ln>
        </p:spPr>
        <p:style>
          <a:lnRef idx="1">
            <a:schemeClr val="accent1"/>
          </a:lnRef>
          <a:fillRef idx="0">
            <a:schemeClr val="accent1"/>
          </a:fillRef>
          <a:effectRef idx="0">
            <a:schemeClr val="accent1"/>
          </a:effectRef>
          <a:fontRef idx="minor">
            <a:schemeClr val="tx1"/>
          </a:fontRef>
        </p:style>
      </p:cxnSp>
      <p:grpSp>
        <p:nvGrpSpPr>
          <p:cNvPr id="56" name="群組 55">
            <a:extLst>
              <a:ext uri="{FF2B5EF4-FFF2-40B4-BE49-F238E27FC236}">
                <a16:creationId xmlns:a16="http://schemas.microsoft.com/office/drawing/2014/main" id="{DF998CB6-487D-4C30-8423-F6489022C6C7}"/>
              </a:ext>
            </a:extLst>
          </p:cNvPr>
          <p:cNvGrpSpPr/>
          <p:nvPr/>
        </p:nvGrpSpPr>
        <p:grpSpPr>
          <a:xfrm>
            <a:off x="8701376" y="2300975"/>
            <a:ext cx="1731875" cy="1319022"/>
            <a:chOff x="1146333" y="-753676"/>
            <a:chExt cx="5721790" cy="4846046"/>
          </a:xfrm>
          <a:effectLst>
            <a:reflection blurRad="25400" stA="22000" endPos="25000" dir="5400000" sy="-100000" algn="bl" rotWithShape="0"/>
          </a:effectLst>
        </p:grpSpPr>
        <p:pic>
          <p:nvPicPr>
            <p:cNvPr id="58" name="圖片 57" descr="螢幕+手機.png">
              <a:extLst>
                <a:ext uri="{FF2B5EF4-FFF2-40B4-BE49-F238E27FC236}">
                  <a16:creationId xmlns:a16="http://schemas.microsoft.com/office/drawing/2014/main" id="{4CAEDB74-4C67-473A-841E-9E18E06D61B2}"/>
                </a:ext>
              </a:extLst>
            </p:cNvPr>
            <p:cNvPicPr>
              <a:picLocks noChangeAspect="1"/>
            </p:cNvPicPr>
            <p:nvPr/>
          </p:nvPicPr>
          <p:blipFill rotWithShape="1">
            <a:blip r:embed="rId13"/>
            <a:srcRect l="2831" t="-1376" r="7430" b="19353"/>
            <a:stretch/>
          </p:blipFill>
          <p:spPr>
            <a:xfrm>
              <a:off x="1146333" y="-753676"/>
              <a:ext cx="5721790" cy="4846046"/>
            </a:xfrm>
            <a:prstGeom prst="rect">
              <a:avLst/>
            </a:prstGeom>
          </p:spPr>
        </p:pic>
        <p:pic>
          <p:nvPicPr>
            <p:cNvPr id="59" name="Picture 14">
              <a:extLst>
                <a:ext uri="{FF2B5EF4-FFF2-40B4-BE49-F238E27FC236}">
                  <a16:creationId xmlns:a16="http://schemas.microsoft.com/office/drawing/2014/main" id="{3A9194DA-3714-4597-8522-96BB99C1132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59026" y="-33943"/>
              <a:ext cx="5159562" cy="3385335"/>
            </a:xfrm>
            <a:prstGeom prst="rect">
              <a:avLst/>
            </a:prstGeom>
          </p:spPr>
        </p:pic>
        <p:sp>
          <p:nvSpPr>
            <p:cNvPr id="61" name="矩形 9">
              <a:extLst>
                <a:ext uri="{FF2B5EF4-FFF2-40B4-BE49-F238E27FC236}">
                  <a16:creationId xmlns:a16="http://schemas.microsoft.com/office/drawing/2014/main" id="{D53F01EE-6059-4CE6-935E-050F65617BB1}"/>
                </a:ext>
              </a:extLst>
            </p:cNvPr>
            <p:cNvSpPr/>
            <p:nvPr/>
          </p:nvSpPr>
          <p:spPr>
            <a:xfrm>
              <a:off x="1459026" y="-33942"/>
              <a:ext cx="3378687" cy="3310500"/>
            </a:xfrm>
            <a:custGeom>
              <a:avLst/>
              <a:gdLst>
                <a:gd name="connsiteX0" fmla="*/ 0 w 3378687"/>
                <a:gd name="connsiteY0" fmla="*/ 0 h 3292393"/>
                <a:gd name="connsiteX1" fmla="*/ 3378687 w 3378687"/>
                <a:gd name="connsiteY1" fmla="*/ 0 h 3292393"/>
                <a:gd name="connsiteX2" fmla="*/ 3378687 w 3378687"/>
                <a:gd name="connsiteY2" fmla="*/ 3292393 h 3292393"/>
                <a:gd name="connsiteX3" fmla="*/ 0 w 3378687"/>
                <a:gd name="connsiteY3" fmla="*/ 3292393 h 3292393"/>
                <a:gd name="connsiteX4" fmla="*/ 0 w 3378687"/>
                <a:gd name="connsiteY4" fmla="*/ 0 h 3292393"/>
                <a:gd name="connsiteX0" fmla="*/ 0 w 3378687"/>
                <a:gd name="connsiteY0" fmla="*/ 0 h 3310500"/>
                <a:gd name="connsiteX1" fmla="*/ 3378687 w 3378687"/>
                <a:gd name="connsiteY1" fmla="*/ 0 h 3310500"/>
                <a:gd name="connsiteX2" fmla="*/ 1631368 w 3378687"/>
                <a:gd name="connsiteY2" fmla="*/ 3310500 h 3310500"/>
                <a:gd name="connsiteX3" fmla="*/ 0 w 3378687"/>
                <a:gd name="connsiteY3" fmla="*/ 3292393 h 3310500"/>
                <a:gd name="connsiteX4" fmla="*/ 0 w 3378687"/>
                <a:gd name="connsiteY4" fmla="*/ 0 h 331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8687" h="3310500">
                  <a:moveTo>
                    <a:pt x="0" y="0"/>
                  </a:moveTo>
                  <a:lnTo>
                    <a:pt x="3378687" y="0"/>
                  </a:lnTo>
                  <a:lnTo>
                    <a:pt x="1631368" y="3310500"/>
                  </a:lnTo>
                  <a:lnTo>
                    <a:pt x="0" y="3292393"/>
                  </a:lnTo>
                  <a:lnTo>
                    <a:pt x="0" y="0"/>
                  </a:lnTo>
                  <a:close/>
                </a:path>
              </a:pathLst>
            </a:custGeom>
            <a:gradFill>
              <a:gsLst>
                <a:gs pos="0">
                  <a:schemeClr val="bg1">
                    <a:alpha val="44000"/>
                  </a:schemeClr>
                </a:gs>
                <a:gs pos="50000">
                  <a:schemeClr val="bg1">
                    <a:alpha val="13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66" name="Picture 3">
            <a:extLst>
              <a:ext uri="{FF2B5EF4-FFF2-40B4-BE49-F238E27FC236}">
                <a16:creationId xmlns:a16="http://schemas.microsoft.com/office/drawing/2014/main" id="{64E9E73B-E38F-4A6A-88E5-AB8C201056A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88076" y="2157668"/>
            <a:ext cx="2531878" cy="1423486"/>
          </a:xfrm>
          <a:prstGeom prst="rect">
            <a:avLst/>
          </a:prstGeom>
          <a:effectLst>
            <a:reflection blurRad="6350" stA="42000" endPos="27000" dist="25400" dir="5400000" sy="-100000" algn="bl" rotWithShape="0"/>
          </a:effectLst>
        </p:spPr>
      </p:pic>
      <p:pic>
        <p:nvPicPr>
          <p:cNvPr id="67" name="Picture 4">
            <a:extLst>
              <a:ext uri="{FF2B5EF4-FFF2-40B4-BE49-F238E27FC236}">
                <a16:creationId xmlns:a16="http://schemas.microsoft.com/office/drawing/2014/main" id="{C1A058F3-0C64-4452-BF6B-C83F1E1B011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29709" y="2618115"/>
            <a:ext cx="2171475" cy="1375363"/>
          </a:xfrm>
          <a:prstGeom prst="rect">
            <a:avLst/>
          </a:prstGeom>
          <a:effectLst>
            <a:reflection blurRad="25400" stA="16000" endPos="27000" dist="25400" dir="5400000" sy="-100000" algn="bl" rotWithShape="0"/>
          </a:effectLst>
        </p:spPr>
      </p:pic>
      <p:pic>
        <p:nvPicPr>
          <p:cNvPr id="68" name="Picture 5">
            <a:extLst>
              <a:ext uri="{FF2B5EF4-FFF2-40B4-BE49-F238E27FC236}">
                <a16:creationId xmlns:a16="http://schemas.microsoft.com/office/drawing/2014/main" id="{90DC9DC7-0656-46DA-9B29-BEF55D3B0B8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893444" y="2075607"/>
            <a:ext cx="538864" cy="521928"/>
          </a:xfrm>
          <a:prstGeom prst="rect">
            <a:avLst/>
          </a:prstGeom>
        </p:spPr>
      </p:pic>
      <p:pic>
        <p:nvPicPr>
          <p:cNvPr id="69" name="Picture 6">
            <a:extLst>
              <a:ext uri="{FF2B5EF4-FFF2-40B4-BE49-F238E27FC236}">
                <a16:creationId xmlns:a16="http://schemas.microsoft.com/office/drawing/2014/main" id="{1B1FB7BC-6404-4B05-ACF9-277A850D0D2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58926" y="2365305"/>
            <a:ext cx="597062" cy="597060"/>
          </a:xfrm>
          <a:prstGeom prst="rect">
            <a:avLst/>
          </a:prstGeom>
        </p:spPr>
      </p:pic>
      <p:cxnSp>
        <p:nvCxnSpPr>
          <p:cNvPr id="70" name="Straight Connector 16">
            <a:extLst>
              <a:ext uri="{FF2B5EF4-FFF2-40B4-BE49-F238E27FC236}">
                <a16:creationId xmlns:a16="http://schemas.microsoft.com/office/drawing/2014/main" id="{4D763A0A-A23D-4BAC-94CB-4CA0B283977F}"/>
              </a:ext>
            </a:extLst>
          </p:cNvPr>
          <p:cNvCxnSpPr>
            <a:cxnSpLocks/>
          </p:cNvCxnSpPr>
          <p:nvPr/>
        </p:nvCxnSpPr>
        <p:spPr>
          <a:xfrm>
            <a:off x="2501219" y="5654040"/>
            <a:ext cx="428662" cy="0"/>
          </a:xfrm>
          <a:prstGeom prst="line">
            <a:avLst/>
          </a:prstGeom>
          <a:ln w="19050">
            <a:solidFill>
              <a:srgbClr val="00FFFF"/>
            </a:solidFill>
            <a:prstDash val="dash"/>
          </a:ln>
        </p:spPr>
        <p:style>
          <a:lnRef idx="1">
            <a:schemeClr val="accent1"/>
          </a:lnRef>
          <a:fillRef idx="0">
            <a:schemeClr val="accent1"/>
          </a:fillRef>
          <a:effectRef idx="0">
            <a:schemeClr val="accent1"/>
          </a:effectRef>
          <a:fontRef idx="minor">
            <a:schemeClr val="tx1"/>
          </a:fontRef>
        </p:style>
      </p:cxnSp>
      <p:grpSp>
        <p:nvGrpSpPr>
          <p:cNvPr id="71" name="群組 70">
            <a:extLst>
              <a:ext uri="{FF2B5EF4-FFF2-40B4-BE49-F238E27FC236}">
                <a16:creationId xmlns:a16="http://schemas.microsoft.com/office/drawing/2014/main" id="{7FA66B2C-3FE2-43F4-BC8A-44819333C00A}"/>
              </a:ext>
            </a:extLst>
          </p:cNvPr>
          <p:cNvGrpSpPr/>
          <p:nvPr/>
        </p:nvGrpSpPr>
        <p:grpSpPr>
          <a:xfrm>
            <a:off x="634287" y="4905352"/>
            <a:ext cx="1975783" cy="1318467"/>
            <a:chOff x="7949487" y="2847952"/>
            <a:chExt cx="1975783" cy="1318467"/>
          </a:xfrm>
        </p:grpSpPr>
        <p:pic>
          <p:nvPicPr>
            <p:cNvPr id="77" name="Picture 12">
              <a:extLst>
                <a:ext uri="{FF2B5EF4-FFF2-40B4-BE49-F238E27FC236}">
                  <a16:creationId xmlns:a16="http://schemas.microsoft.com/office/drawing/2014/main" id="{BD3D438A-1D37-4350-A2CE-4F76471F31D2}"/>
                </a:ext>
              </a:extLst>
            </p:cNvPr>
            <p:cNvPicPr>
              <a:picLocks noChangeAspect="1"/>
            </p:cNvPicPr>
            <p:nvPr/>
          </p:nvPicPr>
          <p:blipFill rotWithShape="1">
            <a:blip r:embed="rId18"/>
            <a:srcRect b="4167"/>
            <a:stretch/>
          </p:blipFill>
          <p:spPr>
            <a:xfrm>
              <a:off x="8003276" y="3015239"/>
              <a:ext cx="1921994" cy="1151180"/>
            </a:xfrm>
            <a:prstGeom prst="rect">
              <a:avLst/>
            </a:prstGeom>
            <a:effectLst>
              <a:reflection blurRad="139700" stA="28000" endPos="24000" dir="5400000" sy="-100000" algn="bl" rotWithShape="0"/>
            </a:effectLst>
          </p:spPr>
        </p:pic>
        <p:pic>
          <p:nvPicPr>
            <p:cNvPr id="78" name="Picture 10">
              <a:extLst>
                <a:ext uri="{FF2B5EF4-FFF2-40B4-BE49-F238E27FC236}">
                  <a16:creationId xmlns:a16="http://schemas.microsoft.com/office/drawing/2014/main" id="{B496BCD5-0FC2-409A-97CA-59F2E28A0D1A}"/>
                </a:ext>
              </a:extLst>
            </p:cNvPr>
            <p:cNvPicPr>
              <a:picLocks noChangeAspect="1"/>
            </p:cNvPicPr>
            <p:nvPr/>
          </p:nvPicPr>
          <p:blipFill rotWithShape="1">
            <a:blip r:embed="rId19"/>
            <a:srcRect l="8283" t="10182" r="6224" b="12042"/>
            <a:stretch/>
          </p:blipFill>
          <p:spPr>
            <a:xfrm>
              <a:off x="7949487" y="2847952"/>
              <a:ext cx="472481" cy="417722"/>
            </a:xfrm>
            <a:prstGeom prst="roundRect">
              <a:avLst/>
            </a:prstGeom>
          </p:spPr>
        </p:pic>
      </p:grpSp>
      <p:pic>
        <p:nvPicPr>
          <p:cNvPr id="54" name="Picture 8">
            <a:extLst>
              <a:ext uri="{FF2B5EF4-FFF2-40B4-BE49-F238E27FC236}">
                <a16:creationId xmlns:a16="http://schemas.microsoft.com/office/drawing/2014/main" id="{00E840D1-C392-4B57-A8F0-744F46891BA6}"/>
              </a:ext>
            </a:extLst>
          </p:cNvPr>
          <p:cNvPicPr>
            <a:picLocks noChangeAspect="1"/>
          </p:cNvPicPr>
          <p:nvPr/>
        </p:nvPicPr>
        <p:blipFill rotWithShape="1">
          <a:blip r:embed="rId20">
            <a:extLst>
              <a:ext uri="{28A0092B-C50C-407E-A947-70E740481C1C}">
                <a14:useLocalDpi xmlns:a14="http://schemas.microsoft.com/office/drawing/2010/main" val="0"/>
              </a:ext>
            </a:extLst>
          </a:blip>
          <a:srcRect b="9755"/>
          <a:stretch/>
        </p:blipFill>
        <p:spPr>
          <a:xfrm>
            <a:off x="6695791" y="2401066"/>
            <a:ext cx="1832045" cy="1239997"/>
          </a:xfrm>
          <a:prstGeom prst="rect">
            <a:avLst/>
          </a:prstGeom>
          <a:effectLst>
            <a:reflection blurRad="6350" stA="10000" endPos="49000" dir="5400000" sy="-100000" algn="bl" rotWithShape="0"/>
          </a:effectLst>
        </p:spPr>
      </p:pic>
      <p:grpSp>
        <p:nvGrpSpPr>
          <p:cNvPr id="101" name="群組 100">
            <a:extLst>
              <a:ext uri="{FF2B5EF4-FFF2-40B4-BE49-F238E27FC236}">
                <a16:creationId xmlns:a16="http://schemas.microsoft.com/office/drawing/2014/main" id="{1EB22690-A8BE-4A51-9EAE-53F2F96F6CB8}"/>
              </a:ext>
            </a:extLst>
          </p:cNvPr>
          <p:cNvGrpSpPr/>
          <p:nvPr/>
        </p:nvGrpSpPr>
        <p:grpSpPr>
          <a:xfrm>
            <a:off x="2838375" y="4990099"/>
            <a:ext cx="1731875" cy="1319022"/>
            <a:chOff x="1146333" y="-753676"/>
            <a:chExt cx="5721790" cy="4846046"/>
          </a:xfrm>
          <a:effectLst>
            <a:reflection blurRad="25400" stA="22000" endPos="25000" dir="5400000" sy="-100000" algn="bl" rotWithShape="0"/>
          </a:effectLst>
        </p:grpSpPr>
        <p:pic>
          <p:nvPicPr>
            <p:cNvPr id="102" name="圖片 101" descr="螢幕+手機.png">
              <a:extLst>
                <a:ext uri="{FF2B5EF4-FFF2-40B4-BE49-F238E27FC236}">
                  <a16:creationId xmlns:a16="http://schemas.microsoft.com/office/drawing/2014/main" id="{D07B2F60-4CA8-4FAF-8473-D4C5CA225F4E}"/>
                </a:ext>
              </a:extLst>
            </p:cNvPr>
            <p:cNvPicPr>
              <a:picLocks noChangeAspect="1"/>
            </p:cNvPicPr>
            <p:nvPr/>
          </p:nvPicPr>
          <p:blipFill rotWithShape="1">
            <a:blip r:embed="rId13"/>
            <a:srcRect l="2831" t="-1376" r="7430" b="19353"/>
            <a:stretch/>
          </p:blipFill>
          <p:spPr>
            <a:xfrm>
              <a:off x="1146333" y="-753676"/>
              <a:ext cx="5721790" cy="4846046"/>
            </a:xfrm>
            <a:prstGeom prst="rect">
              <a:avLst/>
            </a:prstGeom>
          </p:spPr>
        </p:pic>
        <p:pic>
          <p:nvPicPr>
            <p:cNvPr id="103" name="Picture 14">
              <a:extLst>
                <a:ext uri="{FF2B5EF4-FFF2-40B4-BE49-F238E27FC236}">
                  <a16:creationId xmlns:a16="http://schemas.microsoft.com/office/drawing/2014/main" id="{FB1F926F-8692-47C6-B55D-AFEEB07054B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59026" y="-33943"/>
              <a:ext cx="5159562" cy="3385335"/>
            </a:xfrm>
            <a:prstGeom prst="rect">
              <a:avLst/>
            </a:prstGeom>
          </p:spPr>
        </p:pic>
        <p:sp>
          <p:nvSpPr>
            <p:cNvPr id="104" name="矩形 9">
              <a:extLst>
                <a:ext uri="{FF2B5EF4-FFF2-40B4-BE49-F238E27FC236}">
                  <a16:creationId xmlns:a16="http://schemas.microsoft.com/office/drawing/2014/main" id="{639F1586-7634-41C7-9E9C-7E2DAE163EC8}"/>
                </a:ext>
              </a:extLst>
            </p:cNvPr>
            <p:cNvSpPr/>
            <p:nvPr/>
          </p:nvSpPr>
          <p:spPr>
            <a:xfrm>
              <a:off x="1459026" y="-33942"/>
              <a:ext cx="3378687" cy="3310500"/>
            </a:xfrm>
            <a:custGeom>
              <a:avLst/>
              <a:gdLst>
                <a:gd name="connsiteX0" fmla="*/ 0 w 3378687"/>
                <a:gd name="connsiteY0" fmla="*/ 0 h 3292393"/>
                <a:gd name="connsiteX1" fmla="*/ 3378687 w 3378687"/>
                <a:gd name="connsiteY1" fmla="*/ 0 h 3292393"/>
                <a:gd name="connsiteX2" fmla="*/ 3378687 w 3378687"/>
                <a:gd name="connsiteY2" fmla="*/ 3292393 h 3292393"/>
                <a:gd name="connsiteX3" fmla="*/ 0 w 3378687"/>
                <a:gd name="connsiteY3" fmla="*/ 3292393 h 3292393"/>
                <a:gd name="connsiteX4" fmla="*/ 0 w 3378687"/>
                <a:gd name="connsiteY4" fmla="*/ 0 h 3292393"/>
                <a:gd name="connsiteX0" fmla="*/ 0 w 3378687"/>
                <a:gd name="connsiteY0" fmla="*/ 0 h 3310500"/>
                <a:gd name="connsiteX1" fmla="*/ 3378687 w 3378687"/>
                <a:gd name="connsiteY1" fmla="*/ 0 h 3310500"/>
                <a:gd name="connsiteX2" fmla="*/ 1631368 w 3378687"/>
                <a:gd name="connsiteY2" fmla="*/ 3310500 h 3310500"/>
                <a:gd name="connsiteX3" fmla="*/ 0 w 3378687"/>
                <a:gd name="connsiteY3" fmla="*/ 3292393 h 3310500"/>
                <a:gd name="connsiteX4" fmla="*/ 0 w 3378687"/>
                <a:gd name="connsiteY4" fmla="*/ 0 h 331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8687" h="3310500">
                  <a:moveTo>
                    <a:pt x="0" y="0"/>
                  </a:moveTo>
                  <a:lnTo>
                    <a:pt x="3378687" y="0"/>
                  </a:lnTo>
                  <a:lnTo>
                    <a:pt x="1631368" y="3310500"/>
                  </a:lnTo>
                  <a:lnTo>
                    <a:pt x="0" y="3292393"/>
                  </a:lnTo>
                  <a:lnTo>
                    <a:pt x="0" y="0"/>
                  </a:lnTo>
                  <a:close/>
                </a:path>
              </a:pathLst>
            </a:custGeom>
            <a:gradFill>
              <a:gsLst>
                <a:gs pos="0">
                  <a:schemeClr val="bg1">
                    <a:alpha val="44000"/>
                  </a:schemeClr>
                </a:gs>
                <a:gs pos="50000">
                  <a:schemeClr val="bg1">
                    <a:alpha val="13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107" name="圖片 106">
            <a:extLst>
              <a:ext uri="{FF2B5EF4-FFF2-40B4-BE49-F238E27FC236}">
                <a16:creationId xmlns:a16="http://schemas.microsoft.com/office/drawing/2014/main" id="{D516FDE1-CCF8-420A-93A7-391133994AC3}"/>
              </a:ext>
            </a:extLst>
          </p:cNvPr>
          <p:cNvPicPr>
            <a:picLocks noChangeAspect="1"/>
          </p:cNvPicPr>
          <p:nvPr/>
        </p:nvPicPr>
        <p:blipFill>
          <a:blip r:embed="rId3"/>
          <a:stretch>
            <a:fillRect/>
          </a:stretch>
        </p:blipFill>
        <p:spPr>
          <a:xfrm>
            <a:off x="6460338" y="1442364"/>
            <a:ext cx="4525161" cy="727960"/>
          </a:xfrm>
          <a:prstGeom prst="roundRect">
            <a:avLst>
              <a:gd name="adj" fmla="val 50000"/>
            </a:avLst>
          </a:prstGeom>
        </p:spPr>
      </p:pic>
      <p:sp>
        <p:nvSpPr>
          <p:cNvPr id="108" name="矩形 107">
            <a:extLst>
              <a:ext uri="{FF2B5EF4-FFF2-40B4-BE49-F238E27FC236}">
                <a16:creationId xmlns:a16="http://schemas.microsoft.com/office/drawing/2014/main" id="{654BACB8-7BF4-4F82-8461-87B5B4E401E8}"/>
              </a:ext>
            </a:extLst>
          </p:cNvPr>
          <p:cNvSpPr/>
          <p:nvPr/>
        </p:nvSpPr>
        <p:spPr>
          <a:xfrm>
            <a:off x="6629400" y="1604421"/>
            <a:ext cx="3986785" cy="400110"/>
          </a:xfrm>
          <a:prstGeom prst="rect">
            <a:avLst/>
          </a:prstGeom>
        </p:spPr>
        <p:txBody>
          <a:bodyPr wrap="square">
            <a:spAutoFit/>
          </a:bodyPr>
          <a:lstStyle/>
          <a:p>
            <a:pPr algn="ctr"/>
            <a:r>
              <a:rPr lang="en-US" altLang="zh-TW" sz="2000">
                <a:solidFill>
                  <a:srgbClr val="002060"/>
                </a:solidFill>
                <a:latin typeface="Arial" panose="020B0604020202020204" pitchFamily="34" charset="0"/>
                <a:ea typeface="微軟正黑體" panose="020B0604030504040204" pitchFamily="34" charset="-120"/>
                <a:cs typeface="Arial" panose="020B0604020202020204" pitchFamily="34" charset="0"/>
              </a:rPr>
              <a:t>Discrete</a:t>
            </a:r>
            <a:r>
              <a:rPr lang="zh-TW" altLang="en-US" sz="2000">
                <a:solidFill>
                  <a:srgbClr val="002060"/>
                </a:solidFill>
                <a:latin typeface="Arial" panose="020B0604020202020204" pitchFamily="34" charset="0"/>
                <a:ea typeface="微軟正黑體" panose="020B0604030504040204" pitchFamily="34" charset="-120"/>
                <a:cs typeface="Arial" panose="020B0604020202020204" pitchFamily="34" charset="0"/>
              </a:rPr>
              <a:t> </a:t>
            </a:r>
            <a:r>
              <a:rPr lang="en-US" altLang="zh-TW" sz="2000">
                <a:solidFill>
                  <a:srgbClr val="002060"/>
                </a:solidFill>
                <a:latin typeface="Arial" panose="020B0604020202020204" pitchFamily="34" charset="0"/>
                <a:ea typeface="微軟正黑體" panose="020B0604030504040204" pitchFamily="34" charset="-120"/>
                <a:cs typeface="Arial" panose="020B0604020202020204" pitchFamily="34" charset="0"/>
              </a:rPr>
              <a:t>GPU</a:t>
            </a:r>
            <a:r>
              <a:rPr lang="zh-TW" altLang="en-US" sz="2000">
                <a:solidFill>
                  <a:srgbClr val="002060"/>
                </a:solidFill>
                <a:latin typeface="Arial" panose="020B0604020202020204" pitchFamily="34" charset="0"/>
                <a:ea typeface="微軟正黑體" panose="020B0604030504040204" pitchFamily="34" charset="-120"/>
                <a:cs typeface="Arial" panose="020B0604020202020204" pitchFamily="34" charset="0"/>
              </a:rPr>
              <a:t> </a:t>
            </a:r>
            <a:r>
              <a:rPr lang="en-US" altLang="zh-TW" sz="2000">
                <a:solidFill>
                  <a:srgbClr val="002060"/>
                </a:solidFill>
                <a:latin typeface="Arial" panose="020B0604020202020204" pitchFamily="34" charset="0"/>
                <a:ea typeface="微軟正黑體" panose="020B0604030504040204" pitchFamily="34" charset="-120"/>
                <a:cs typeface="Arial" panose="020B0604020202020204" pitchFamily="34" charset="0"/>
              </a:rPr>
              <a:t>direct</a:t>
            </a:r>
            <a:r>
              <a:rPr lang="zh-TW" altLang="en-US" sz="2000">
                <a:solidFill>
                  <a:srgbClr val="002060"/>
                </a:solidFill>
                <a:latin typeface="Arial" panose="020B0604020202020204" pitchFamily="34" charset="0"/>
                <a:ea typeface="微軟正黑體" panose="020B0604030504040204" pitchFamily="34" charset="-120"/>
                <a:cs typeface="Arial" panose="020B0604020202020204" pitchFamily="34" charset="0"/>
              </a:rPr>
              <a:t> </a:t>
            </a:r>
            <a:r>
              <a:rPr lang="en-US" altLang="zh-TW" sz="2000">
                <a:solidFill>
                  <a:srgbClr val="002060"/>
                </a:solidFill>
                <a:latin typeface="Arial" panose="020B0604020202020204" pitchFamily="34" charset="0"/>
                <a:ea typeface="微軟正黑體" panose="020B0604030504040204" pitchFamily="34" charset="-120"/>
                <a:cs typeface="Arial" panose="020B0604020202020204" pitchFamily="34" charset="0"/>
              </a:rPr>
              <a:t>output</a:t>
            </a:r>
            <a:endParaRPr lang="zh-TW" altLang="en-US" sz="2000">
              <a:solidFill>
                <a:srgbClr val="002060"/>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09" name="圖片 108">
            <a:extLst>
              <a:ext uri="{FF2B5EF4-FFF2-40B4-BE49-F238E27FC236}">
                <a16:creationId xmlns:a16="http://schemas.microsoft.com/office/drawing/2014/main" id="{8A756B19-5876-45AE-A50B-28D667CA8EEA}"/>
              </a:ext>
            </a:extLst>
          </p:cNvPr>
          <p:cNvPicPr>
            <a:picLocks noChangeAspect="1"/>
          </p:cNvPicPr>
          <p:nvPr/>
        </p:nvPicPr>
        <p:blipFill>
          <a:blip r:embed="rId3"/>
          <a:stretch>
            <a:fillRect/>
          </a:stretch>
        </p:blipFill>
        <p:spPr>
          <a:xfrm>
            <a:off x="461875" y="4114800"/>
            <a:ext cx="4334050" cy="727960"/>
          </a:xfrm>
          <a:prstGeom prst="roundRect">
            <a:avLst>
              <a:gd name="adj" fmla="val 50000"/>
            </a:avLst>
          </a:prstGeom>
        </p:spPr>
      </p:pic>
      <p:sp>
        <p:nvSpPr>
          <p:cNvPr id="110" name="矩形 109">
            <a:extLst>
              <a:ext uri="{FF2B5EF4-FFF2-40B4-BE49-F238E27FC236}">
                <a16:creationId xmlns:a16="http://schemas.microsoft.com/office/drawing/2014/main" id="{59F9DF9A-EC08-4BB1-821C-BC9B94737964}"/>
              </a:ext>
            </a:extLst>
          </p:cNvPr>
          <p:cNvSpPr/>
          <p:nvPr/>
        </p:nvSpPr>
        <p:spPr>
          <a:xfrm>
            <a:off x="630936" y="4276857"/>
            <a:ext cx="3986785" cy="400110"/>
          </a:xfrm>
          <a:prstGeom prst="rect">
            <a:avLst/>
          </a:prstGeom>
        </p:spPr>
        <p:txBody>
          <a:bodyPr wrap="square">
            <a:spAutoFit/>
          </a:bodyPr>
          <a:lstStyle/>
          <a:p>
            <a:pPr algn="ctr"/>
            <a:r>
              <a:rPr lang="en-US" altLang="zh-TW" sz="2000" err="1">
                <a:solidFill>
                  <a:srgbClr val="002060"/>
                </a:solidFill>
                <a:latin typeface="Arial" panose="020B0604020202020204" pitchFamily="34" charset="0"/>
                <a:ea typeface="微軟正黑體" panose="020B0604030504040204" pitchFamily="34" charset="-120"/>
                <a:cs typeface="Arial" panose="020B0604020202020204" pitchFamily="34" charset="0"/>
              </a:rPr>
              <a:t>HybridDesktop</a:t>
            </a:r>
            <a:r>
              <a:rPr lang="zh-TW" altLang="en-US" sz="2000">
                <a:solidFill>
                  <a:srgbClr val="002060"/>
                </a:solidFill>
                <a:latin typeface="Arial" panose="020B0604020202020204" pitchFamily="34" charset="0"/>
                <a:ea typeface="微軟正黑體" panose="020B0604030504040204" pitchFamily="34" charset="-120"/>
                <a:cs typeface="Arial" panose="020B0604020202020204" pitchFamily="34" charset="0"/>
              </a:rPr>
              <a:t> </a:t>
            </a:r>
            <a:r>
              <a:rPr lang="en-US" altLang="zh-TW" sz="2000">
                <a:solidFill>
                  <a:srgbClr val="002060"/>
                </a:solidFill>
                <a:latin typeface="Arial" panose="020B0604020202020204" pitchFamily="34" charset="0"/>
                <a:ea typeface="微軟正黑體" panose="020B0604030504040204" pitchFamily="34" charset="-120"/>
                <a:cs typeface="Arial" panose="020B0604020202020204" pitchFamily="34" charset="0"/>
              </a:rPr>
              <a:t>Station</a:t>
            </a:r>
            <a:endParaRPr lang="zh-TW" altLang="en-US" sz="2000">
              <a:solidFill>
                <a:srgbClr val="002060"/>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11" name="圖片 110">
            <a:extLst>
              <a:ext uri="{FF2B5EF4-FFF2-40B4-BE49-F238E27FC236}">
                <a16:creationId xmlns:a16="http://schemas.microsoft.com/office/drawing/2014/main" id="{12D1C8C1-C6EB-42BE-83F7-13114C233FF4}"/>
              </a:ext>
            </a:extLst>
          </p:cNvPr>
          <p:cNvPicPr>
            <a:picLocks noChangeAspect="1"/>
          </p:cNvPicPr>
          <p:nvPr/>
        </p:nvPicPr>
        <p:blipFill>
          <a:blip r:embed="rId3"/>
          <a:stretch>
            <a:fillRect/>
          </a:stretch>
        </p:blipFill>
        <p:spPr>
          <a:xfrm>
            <a:off x="6460339" y="4114800"/>
            <a:ext cx="4525160" cy="727960"/>
          </a:xfrm>
          <a:prstGeom prst="roundRect">
            <a:avLst>
              <a:gd name="adj" fmla="val 50000"/>
            </a:avLst>
          </a:prstGeom>
        </p:spPr>
      </p:pic>
      <p:sp>
        <p:nvSpPr>
          <p:cNvPr id="112" name="矩形 111">
            <a:extLst>
              <a:ext uri="{FF2B5EF4-FFF2-40B4-BE49-F238E27FC236}">
                <a16:creationId xmlns:a16="http://schemas.microsoft.com/office/drawing/2014/main" id="{C607CC66-77C8-4ED9-AF04-4A1F51DCBA34}"/>
              </a:ext>
            </a:extLst>
          </p:cNvPr>
          <p:cNvSpPr/>
          <p:nvPr/>
        </p:nvSpPr>
        <p:spPr>
          <a:xfrm>
            <a:off x="6629400" y="4276857"/>
            <a:ext cx="3986785" cy="400110"/>
          </a:xfrm>
          <a:prstGeom prst="rect">
            <a:avLst/>
          </a:prstGeom>
        </p:spPr>
        <p:txBody>
          <a:bodyPr wrap="square">
            <a:spAutoFit/>
          </a:bodyPr>
          <a:lstStyle/>
          <a:p>
            <a:pPr algn="ctr"/>
            <a:r>
              <a:rPr lang="en-US" altLang="zh-TW" sz="2000">
                <a:solidFill>
                  <a:srgbClr val="002060"/>
                </a:solidFill>
                <a:latin typeface="Arial" panose="020B0604020202020204" pitchFamily="34" charset="0"/>
                <a:ea typeface="微軟正黑體" panose="020B0604030504040204" pitchFamily="34" charset="-120"/>
                <a:cs typeface="Arial" panose="020B0604020202020204" pitchFamily="34" charset="0"/>
              </a:rPr>
              <a:t>Remote</a:t>
            </a:r>
            <a:r>
              <a:rPr lang="zh-TW" altLang="en-US" sz="2000">
                <a:solidFill>
                  <a:srgbClr val="002060"/>
                </a:solidFill>
                <a:latin typeface="Arial" panose="020B0604020202020204" pitchFamily="34" charset="0"/>
                <a:ea typeface="微軟正黑體" panose="020B0604030504040204" pitchFamily="34" charset="-120"/>
                <a:cs typeface="Arial" panose="020B0604020202020204" pitchFamily="34" charset="0"/>
              </a:rPr>
              <a:t> </a:t>
            </a:r>
            <a:r>
              <a:rPr lang="en-US" altLang="zh-TW" sz="2000">
                <a:solidFill>
                  <a:srgbClr val="002060"/>
                </a:solidFill>
                <a:latin typeface="Arial" panose="020B0604020202020204" pitchFamily="34" charset="0"/>
                <a:ea typeface="微軟正黑體" panose="020B0604030504040204" pitchFamily="34" charset="-120"/>
                <a:cs typeface="Arial" panose="020B0604020202020204" pitchFamily="34" charset="0"/>
              </a:rPr>
              <a:t>Access</a:t>
            </a:r>
            <a:r>
              <a:rPr lang="zh-TW" altLang="en-US" sz="2000">
                <a:solidFill>
                  <a:srgbClr val="002060"/>
                </a:solidFill>
                <a:latin typeface="Arial" panose="020B0604020202020204" pitchFamily="34" charset="0"/>
                <a:ea typeface="微軟正黑體" panose="020B0604030504040204" pitchFamily="34" charset="-120"/>
                <a:cs typeface="Arial" panose="020B0604020202020204" pitchFamily="34" charset="0"/>
              </a:rPr>
              <a:t> </a:t>
            </a:r>
            <a:r>
              <a:rPr lang="en-US" altLang="zh-TW" sz="2000">
                <a:solidFill>
                  <a:srgbClr val="002060"/>
                </a:solidFill>
                <a:latin typeface="Arial" panose="020B0604020202020204" pitchFamily="34" charset="0"/>
                <a:ea typeface="微軟正黑體" panose="020B0604030504040204" pitchFamily="34" charset="-120"/>
                <a:cs typeface="Arial" panose="020B0604020202020204" pitchFamily="34" charset="0"/>
              </a:rPr>
              <a:t>Tools</a:t>
            </a:r>
            <a:endParaRPr lang="zh-TW" altLang="en-US" sz="2000">
              <a:solidFill>
                <a:srgbClr val="002060"/>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926046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7">
            <a:extLst>
              <a:ext uri="{FF2B5EF4-FFF2-40B4-BE49-F238E27FC236}">
                <a16:creationId xmlns:a16="http://schemas.microsoft.com/office/drawing/2014/main" id="{8F2CBDEE-D2C3-42BD-B0AE-BAEDCACFF3B0}"/>
              </a:ext>
            </a:extLst>
          </p:cNvPr>
          <p:cNvPicPr>
            <a:picLocks noChangeAspect="1"/>
          </p:cNvPicPr>
          <p:nvPr/>
        </p:nvPicPr>
        <p:blipFill rotWithShape="1">
          <a:blip r:embed="rId3"/>
          <a:srcRect l="487" r="-1"/>
          <a:stretch/>
        </p:blipFill>
        <p:spPr>
          <a:xfrm>
            <a:off x="0" y="6096"/>
            <a:ext cx="12211310" cy="6851904"/>
          </a:xfrm>
          <a:prstGeom prst="rect">
            <a:avLst/>
          </a:prstGeom>
        </p:spPr>
      </p:pic>
      <p:sp>
        <p:nvSpPr>
          <p:cNvPr id="12" name="矩形: 圓角 11">
            <a:extLst>
              <a:ext uri="{FF2B5EF4-FFF2-40B4-BE49-F238E27FC236}">
                <a16:creationId xmlns:a16="http://schemas.microsoft.com/office/drawing/2014/main" id="{DCE1735E-A567-42B0-A735-1168348EEC1F}"/>
              </a:ext>
            </a:extLst>
          </p:cNvPr>
          <p:cNvSpPr/>
          <p:nvPr/>
        </p:nvSpPr>
        <p:spPr>
          <a:xfrm>
            <a:off x="0" y="0"/>
            <a:ext cx="12192000" cy="6858000"/>
          </a:xfrm>
          <a:prstGeom prst="roundRect">
            <a:avLst>
              <a:gd name="adj" fmla="val 0"/>
            </a:avLst>
          </a:prstGeom>
          <a:solidFill>
            <a:srgbClr val="23A6C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7200" b="1">
              <a:solidFill>
                <a:schemeClr val="tx1"/>
              </a:solidFill>
              <a:latin typeface="Arial" panose="020B0604020202020204" pitchFamily="34" charset="0"/>
              <a:cs typeface="Arial" panose="020B0604020202020204" pitchFamily="34" charset="0"/>
            </a:endParaRPr>
          </a:p>
        </p:txBody>
      </p:sp>
      <p:sp>
        <p:nvSpPr>
          <p:cNvPr id="11" name="矩形 10">
            <a:extLst>
              <a:ext uri="{FF2B5EF4-FFF2-40B4-BE49-F238E27FC236}">
                <a16:creationId xmlns:a16="http://schemas.microsoft.com/office/drawing/2014/main" id="{3F522472-DC1E-4159-BD2D-E4602FC7B568}"/>
              </a:ext>
            </a:extLst>
          </p:cNvPr>
          <p:cNvSpPr/>
          <p:nvPr/>
        </p:nvSpPr>
        <p:spPr>
          <a:xfrm>
            <a:off x="-1" y="5685576"/>
            <a:ext cx="12192000" cy="1172424"/>
          </a:xfrm>
          <a:prstGeom prst="rect">
            <a:avLst/>
          </a:prstGeom>
          <a:solidFill>
            <a:srgbClr val="122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4" name="圖片 13" descr="一張含有 室外物品 的圖片&#10;&#10;自動產生的描述">
            <a:extLst>
              <a:ext uri="{FF2B5EF4-FFF2-40B4-BE49-F238E27FC236}">
                <a16:creationId xmlns:a16="http://schemas.microsoft.com/office/drawing/2014/main" id="{AC2B274D-13E4-4A88-8184-A0AF65DBB661}"/>
              </a:ext>
            </a:extLst>
          </p:cNvPr>
          <p:cNvPicPr>
            <a:picLocks noChangeAspect="1"/>
          </p:cNvPicPr>
          <p:nvPr/>
        </p:nvPicPr>
        <p:blipFill rotWithShape="1">
          <a:blip r:embed="rId4"/>
          <a:srcRect r="18157" b="32142"/>
          <a:stretch/>
        </p:blipFill>
        <p:spPr>
          <a:xfrm>
            <a:off x="9788768" y="5562648"/>
            <a:ext cx="2403231" cy="1336751"/>
          </a:xfrm>
          <a:prstGeom prst="rect">
            <a:avLst/>
          </a:prstGeom>
        </p:spPr>
      </p:pic>
      <p:pic>
        <p:nvPicPr>
          <p:cNvPr id="15" name="圖形 14">
            <a:extLst>
              <a:ext uri="{FF2B5EF4-FFF2-40B4-BE49-F238E27FC236}">
                <a16:creationId xmlns:a16="http://schemas.microsoft.com/office/drawing/2014/main" id="{C3897317-9EF7-480F-9B45-8279F8A7AF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9269" y="534285"/>
            <a:ext cx="1545512" cy="280060"/>
          </a:xfrm>
          <a:prstGeom prst="rect">
            <a:avLst/>
          </a:prstGeom>
        </p:spPr>
      </p:pic>
      <p:sp>
        <p:nvSpPr>
          <p:cNvPr id="4" name="Title 3"/>
          <p:cNvSpPr>
            <a:spLocks noGrp="1"/>
          </p:cNvSpPr>
          <p:nvPr>
            <p:ph type="title"/>
          </p:nvPr>
        </p:nvSpPr>
        <p:spPr>
          <a:xfrm>
            <a:off x="664304" y="1531486"/>
            <a:ext cx="8675931" cy="2369318"/>
          </a:xfrm>
        </p:spPr>
        <p:txBody>
          <a:bodyPr anchor="t">
            <a:normAutofit/>
          </a:bodyPr>
          <a:lstStyle/>
          <a:p>
            <a:r>
              <a:rPr lang="en-US" altLang="zh-TW" sz="5400">
                <a:solidFill>
                  <a:schemeClr val="bg1"/>
                </a:solidFill>
              </a:rPr>
              <a:t>Remote</a:t>
            </a:r>
            <a:r>
              <a:rPr lang="zh-TW" altLang="en-US" sz="5400">
                <a:solidFill>
                  <a:schemeClr val="bg1"/>
                </a:solidFill>
              </a:rPr>
              <a:t> </a:t>
            </a:r>
            <a:r>
              <a:rPr lang="en-US" altLang="zh-TW" sz="5400">
                <a:solidFill>
                  <a:schemeClr val="bg1"/>
                </a:solidFill>
              </a:rPr>
              <a:t>Access</a:t>
            </a:r>
            <a:r>
              <a:rPr lang="zh-TW" altLang="en-US" sz="5400">
                <a:solidFill>
                  <a:schemeClr val="bg1"/>
                </a:solidFill>
              </a:rPr>
              <a:t> </a:t>
            </a:r>
            <a:r>
              <a:rPr lang="en-US" altLang="zh-TW" sz="5400">
                <a:solidFill>
                  <a:schemeClr val="bg1"/>
                </a:solidFill>
              </a:rPr>
              <a:t>Tools</a:t>
            </a:r>
            <a:endParaRPr lang="en-US" sz="5400">
              <a:solidFill>
                <a:schemeClr val="bg1"/>
              </a:solidFill>
            </a:endParaRPr>
          </a:p>
        </p:txBody>
      </p:sp>
      <p:grpSp>
        <p:nvGrpSpPr>
          <p:cNvPr id="38" name="群組 37">
            <a:extLst>
              <a:ext uri="{FF2B5EF4-FFF2-40B4-BE49-F238E27FC236}">
                <a16:creationId xmlns:a16="http://schemas.microsoft.com/office/drawing/2014/main" id="{D098AB9E-EC93-49C5-9100-E1678ED5ED2C}"/>
              </a:ext>
            </a:extLst>
          </p:cNvPr>
          <p:cNvGrpSpPr/>
          <p:nvPr/>
        </p:nvGrpSpPr>
        <p:grpSpPr>
          <a:xfrm>
            <a:off x="2761070" y="2152662"/>
            <a:ext cx="7007181" cy="4828479"/>
            <a:chOff x="4725273" y="2282739"/>
            <a:chExt cx="7007181" cy="4828479"/>
          </a:xfrm>
        </p:grpSpPr>
        <p:grpSp>
          <p:nvGrpSpPr>
            <p:cNvPr id="9" name="群組 8">
              <a:extLst>
                <a:ext uri="{FF2B5EF4-FFF2-40B4-BE49-F238E27FC236}">
                  <a16:creationId xmlns:a16="http://schemas.microsoft.com/office/drawing/2014/main" id="{6A357DF6-3413-4E7A-8AF0-F5AAC736BBCF}"/>
                </a:ext>
              </a:extLst>
            </p:cNvPr>
            <p:cNvGrpSpPr/>
            <p:nvPr/>
          </p:nvGrpSpPr>
          <p:grpSpPr>
            <a:xfrm>
              <a:off x="4725273" y="2282739"/>
              <a:ext cx="7007181" cy="4828479"/>
              <a:chOff x="4725273" y="2282739"/>
              <a:chExt cx="7007181" cy="4828479"/>
            </a:xfrm>
          </p:grpSpPr>
          <p:pic>
            <p:nvPicPr>
              <p:cNvPr id="7" name="圖片 6" descr="P10_3.png">
                <a:extLst>
                  <a:ext uri="{FF2B5EF4-FFF2-40B4-BE49-F238E27FC236}">
                    <a16:creationId xmlns:a16="http://schemas.microsoft.com/office/drawing/2014/main" id="{B3749E36-C8DB-4A76-AA62-2AB0B750306C}"/>
                  </a:ext>
                </a:extLst>
              </p:cNvPr>
              <p:cNvPicPr>
                <a:picLocks noChangeAspect="1"/>
              </p:cNvPicPr>
              <p:nvPr/>
            </p:nvPicPr>
            <p:blipFill>
              <a:blip r:embed="rId7"/>
              <a:stretch>
                <a:fillRect/>
              </a:stretch>
            </p:blipFill>
            <p:spPr>
              <a:xfrm>
                <a:off x="4725273" y="2282739"/>
                <a:ext cx="7007181" cy="4828479"/>
              </a:xfrm>
              <a:prstGeom prst="rect">
                <a:avLst/>
              </a:prstGeom>
            </p:spPr>
          </p:pic>
          <p:sp>
            <p:nvSpPr>
              <p:cNvPr id="8" name="矩形 7">
                <a:extLst>
                  <a:ext uri="{FF2B5EF4-FFF2-40B4-BE49-F238E27FC236}">
                    <a16:creationId xmlns:a16="http://schemas.microsoft.com/office/drawing/2014/main" id="{6929985F-D8E1-4DFE-87B9-860E6A711082}"/>
                  </a:ext>
                </a:extLst>
              </p:cNvPr>
              <p:cNvSpPr/>
              <p:nvPr/>
            </p:nvSpPr>
            <p:spPr>
              <a:xfrm>
                <a:off x="5856194" y="3038621"/>
                <a:ext cx="4592171" cy="291842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5" name="群組 4">
              <a:extLst>
                <a:ext uri="{FF2B5EF4-FFF2-40B4-BE49-F238E27FC236}">
                  <a16:creationId xmlns:a16="http://schemas.microsoft.com/office/drawing/2014/main" id="{B8A27EB6-C697-4239-93B9-3B6A04A488A3}"/>
                </a:ext>
              </a:extLst>
            </p:cNvPr>
            <p:cNvGrpSpPr/>
            <p:nvPr/>
          </p:nvGrpSpPr>
          <p:grpSpPr>
            <a:xfrm>
              <a:off x="6298887" y="4089046"/>
              <a:ext cx="3833573" cy="1163508"/>
              <a:chOff x="981299" y="4370404"/>
              <a:chExt cx="3833573" cy="1163508"/>
            </a:xfrm>
          </p:grpSpPr>
          <p:pic>
            <p:nvPicPr>
              <p:cNvPr id="27" name="Picture 12">
                <a:extLst>
                  <a:ext uri="{FF2B5EF4-FFF2-40B4-BE49-F238E27FC236}">
                    <a16:creationId xmlns:a16="http://schemas.microsoft.com/office/drawing/2014/main" id="{DE64BD57-7807-4B9A-AF47-BF146C84C103}"/>
                  </a:ext>
                </a:extLst>
              </p:cNvPr>
              <p:cNvPicPr>
                <a:picLocks noChangeAspect="1"/>
              </p:cNvPicPr>
              <p:nvPr/>
            </p:nvPicPr>
            <p:blipFill>
              <a:blip r:embed="rId8"/>
              <a:stretch>
                <a:fillRect/>
              </a:stretch>
            </p:blipFill>
            <p:spPr>
              <a:xfrm>
                <a:off x="981299" y="4386096"/>
                <a:ext cx="1123546" cy="1147816"/>
              </a:xfrm>
              <a:prstGeom prst="roundRect">
                <a:avLst>
                  <a:gd name="adj" fmla="val 9154"/>
                </a:avLst>
              </a:prstGeom>
              <a:ln>
                <a:noFill/>
              </a:ln>
              <a:effectLst>
                <a:reflection blurRad="139700" stA="58000" endPos="27000" dist="88900" dir="5400000" sy="-100000" algn="bl" rotWithShape="0"/>
              </a:effectLst>
            </p:spPr>
          </p:pic>
          <p:pic>
            <p:nvPicPr>
              <p:cNvPr id="31" name="Picture 8" descr="mage result for windows rdp icon">
                <a:extLst>
                  <a:ext uri="{FF2B5EF4-FFF2-40B4-BE49-F238E27FC236}">
                    <a16:creationId xmlns:a16="http://schemas.microsoft.com/office/drawing/2014/main" id="{435D8D56-5EDB-45EE-A4AA-9643975FFE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84620" y="4370404"/>
                <a:ext cx="1135356" cy="1115580"/>
              </a:xfrm>
              <a:prstGeom prst="roundRect">
                <a:avLst>
                  <a:gd name="adj" fmla="val 9154"/>
                </a:avLst>
              </a:prstGeom>
              <a:ln>
                <a:noFill/>
              </a:ln>
              <a:effectLst>
                <a:reflection blurRad="139700" stA="58000" endPos="27000" dist="88900" dir="5400000" sy="-100000" algn="bl" rotWithShape="0"/>
              </a:effectLst>
              <a:extLst>
                <a:ext uri="{909E8E84-426E-40DD-AFC4-6F175D3DCCD1}">
                  <a14:hiddenFill xmlns:a14="http://schemas.microsoft.com/office/drawing/2010/main">
                    <a:solidFill>
                      <a:srgbClr val="FFFFFF"/>
                    </a:solidFill>
                  </a14:hiddenFill>
                </a:ext>
              </a:extLst>
            </p:spPr>
          </p:pic>
          <p:sp>
            <p:nvSpPr>
              <p:cNvPr id="32" name="矩形: 圓角 31">
                <a:extLst>
                  <a:ext uri="{FF2B5EF4-FFF2-40B4-BE49-F238E27FC236}">
                    <a16:creationId xmlns:a16="http://schemas.microsoft.com/office/drawing/2014/main" id="{E5179DEA-C5F8-48AA-8868-BB3FFF029FD6}"/>
                  </a:ext>
                </a:extLst>
              </p:cNvPr>
              <p:cNvSpPr/>
              <p:nvPr/>
            </p:nvSpPr>
            <p:spPr>
              <a:xfrm>
                <a:off x="3406537" y="4389120"/>
                <a:ext cx="1404614" cy="1083211"/>
              </a:xfrm>
              <a:prstGeom prst="roundRect">
                <a:avLst>
                  <a:gd name="adj" fmla="val 11472"/>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3" name="圖片 32" descr="一張含有 室外物品 的圖片&#10;&#10;自動產生的描述">
                <a:extLst>
                  <a:ext uri="{FF2B5EF4-FFF2-40B4-BE49-F238E27FC236}">
                    <a16:creationId xmlns:a16="http://schemas.microsoft.com/office/drawing/2014/main" id="{E67EFB5C-7D95-4FE2-9E61-6B1DEBCE02A5}"/>
                  </a:ext>
                </a:extLst>
              </p:cNvPr>
              <p:cNvPicPr>
                <a:picLocks noChangeAspect="1"/>
              </p:cNvPicPr>
              <p:nvPr/>
            </p:nvPicPr>
            <p:blipFill>
              <a:blip r:embed="rId4"/>
              <a:stretch>
                <a:fillRect/>
              </a:stretch>
            </p:blipFill>
            <p:spPr>
              <a:xfrm>
                <a:off x="3444820" y="4464545"/>
                <a:ext cx="1370052" cy="919110"/>
              </a:xfrm>
              <a:prstGeom prst="roundRect">
                <a:avLst>
                  <a:gd name="adj" fmla="val 9154"/>
                </a:avLst>
              </a:prstGeom>
              <a:ln>
                <a:noFill/>
              </a:ln>
              <a:effectLst>
                <a:reflection blurRad="139700" stA="58000" endPos="27000" dist="88900" dir="5400000" sy="-100000" algn="bl" rotWithShape="0"/>
              </a:effectLst>
            </p:spPr>
          </p:pic>
        </p:grpSp>
        <p:sp>
          <p:nvSpPr>
            <p:cNvPr id="36" name="矩形 9">
              <a:extLst>
                <a:ext uri="{FF2B5EF4-FFF2-40B4-BE49-F238E27FC236}">
                  <a16:creationId xmlns:a16="http://schemas.microsoft.com/office/drawing/2014/main" id="{7271C67C-2C39-4876-AFD8-27F47D9808D5}"/>
                </a:ext>
              </a:extLst>
            </p:cNvPr>
            <p:cNvSpPr/>
            <p:nvPr/>
          </p:nvSpPr>
          <p:spPr>
            <a:xfrm>
              <a:off x="5833034" y="3030476"/>
              <a:ext cx="1596890" cy="2522205"/>
            </a:xfrm>
            <a:custGeom>
              <a:avLst/>
              <a:gdLst>
                <a:gd name="connsiteX0" fmla="*/ 0 w 3378687"/>
                <a:gd name="connsiteY0" fmla="*/ 0 h 3292393"/>
                <a:gd name="connsiteX1" fmla="*/ 3378687 w 3378687"/>
                <a:gd name="connsiteY1" fmla="*/ 0 h 3292393"/>
                <a:gd name="connsiteX2" fmla="*/ 3378687 w 3378687"/>
                <a:gd name="connsiteY2" fmla="*/ 3292393 h 3292393"/>
                <a:gd name="connsiteX3" fmla="*/ 0 w 3378687"/>
                <a:gd name="connsiteY3" fmla="*/ 3292393 h 3292393"/>
                <a:gd name="connsiteX4" fmla="*/ 0 w 3378687"/>
                <a:gd name="connsiteY4" fmla="*/ 0 h 3292393"/>
                <a:gd name="connsiteX0" fmla="*/ 0 w 3378687"/>
                <a:gd name="connsiteY0" fmla="*/ 0 h 3310500"/>
                <a:gd name="connsiteX1" fmla="*/ 3378687 w 3378687"/>
                <a:gd name="connsiteY1" fmla="*/ 0 h 3310500"/>
                <a:gd name="connsiteX2" fmla="*/ 1631368 w 3378687"/>
                <a:gd name="connsiteY2" fmla="*/ 3310500 h 3310500"/>
                <a:gd name="connsiteX3" fmla="*/ 0 w 3378687"/>
                <a:gd name="connsiteY3" fmla="*/ 3292393 h 3310500"/>
                <a:gd name="connsiteX4" fmla="*/ 0 w 3378687"/>
                <a:gd name="connsiteY4" fmla="*/ 0 h 3310500"/>
                <a:gd name="connsiteX0" fmla="*/ 0 w 3378687"/>
                <a:gd name="connsiteY0" fmla="*/ 0 h 3292393"/>
                <a:gd name="connsiteX1" fmla="*/ 3378687 w 3378687"/>
                <a:gd name="connsiteY1" fmla="*/ 0 h 3292393"/>
                <a:gd name="connsiteX2" fmla="*/ 1059386 w 3378687"/>
                <a:gd name="connsiteY2" fmla="*/ 3271334 h 3292393"/>
                <a:gd name="connsiteX3" fmla="*/ 0 w 3378687"/>
                <a:gd name="connsiteY3" fmla="*/ 3292393 h 3292393"/>
                <a:gd name="connsiteX4" fmla="*/ 0 w 3378687"/>
                <a:gd name="connsiteY4" fmla="*/ 0 h 3292393"/>
                <a:gd name="connsiteX0" fmla="*/ 0 w 1987280"/>
                <a:gd name="connsiteY0" fmla="*/ 60380 h 3352773"/>
                <a:gd name="connsiteX1" fmla="*/ 1987280 w 1987280"/>
                <a:gd name="connsiteY1" fmla="*/ 0 h 3352773"/>
                <a:gd name="connsiteX2" fmla="*/ 1059386 w 1987280"/>
                <a:gd name="connsiteY2" fmla="*/ 3331714 h 3352773"/>
                <a:gd name="connsiteX3" fmla="*/ 0 w 1987280"/>
                <a:gd name="connsiteY3" fmla="*/ 3352773 h 3352773"/>
                <a:gd name="connsiteX4" fmla="*/ 0 w 1987280"/>
                <a:gd name="connsiteY4" fmla="*/ 60380 h 3352773"/>
                <a:gd name="connsiteX0" fmla="*/ 0 w 7243415"/>
                <a:gd name="connsiteY0" fmla="*/ 60380 h 3352773"/>
                <a:gd name="connsiteX1" fmla="*/ 1987280 w 7243415"/>
                <a:gd name="connsiteY1" fmla="*/ 0 h 3352773"/>
                <a:gd name="connsiteX2" fmla="*/ 7243415 w 7243415"/>
                <a:gd name="connsiteY2" fmla="*/ 3331714 h 3352773"/>
                <a:gd name="connsiteX3" fmla="*/ 0 w 7243415"/>
                <a:gd name="connsiteY3" fmla="*/ 3352773 h 3352773"/>
                <a:gd name="connsiteX4" fmla="*/ 0 w 7243415"/>
                <a:gd name="connsiteY4" fmla="*/ 60380 h 3352773"/>
                <a:gd name="connsiteX0" fmla="*/ 0 w 7243415"/>
                <a:gd name="connsiteY0" fmla="*/ 45026 h 3337419"/>
                <a:gd name="connsiteX1" fmla="*/ 2008064 w 7243415"/>
                <a:gd name="connsiteY1" fmla="*/ 0 h 3337419"/>
                <a:gd name="connsiteX2" fmla="*/ 7243415 w 7243415"/>
                <a:gd name="connsiteY2" fmla="*/ 3316360 h 3337419"/>
                <a:gd name="connsiteX3" fmla="*/ 0 w 7243415"/>
                <a:gd name="connsiteY3" fmla="*/ 3337419 h 3337419"/>
                <a:gd name="connsiteX4" fmla="*/ 0 w 7243415"/>
                <a:gd name="connsiteY4" fmla="*/ 45026 h 3337419"/>
                <a:gd name="connsiteX0" fmla="*/ 0 w 7243415"/>
                <a:gd name="connsiteY0" fmla="*/ 6639 h 3337419"/>
                <a:gd name="connsiteX1" fmla="*/ 2008064 w 7243415"/>
                <a:gd name="connsiteY1" fmla="*/ 0 h 3337419"/>
                <a:gd name="connsiteX2" fmla="*/ 7243415 w 7243415"/>
                <a:gd name="connsiteY2" fmla="*/ 3316360 h 3337419"/>
                <a:gd name="connsiteX3" fmla="*/ 0 w 7243415"/>
                <a:gd name="connsiteY3" fmla="*/ 3337419 h 3337419"/>
                <a:gd name="connsiteX4" fmla="*/ 0 w 7243415"/>
                <a:gd name="connsiteY4" fmla="*/ 6639 h 3337419"/>
                <a:gd name="connsiteX0" fmla="*/ 0 w 7243415"/>
                <a:gd name="connsiteY0" fmla="*/ 0 h 3330780"/>
                <a:gd name="connsiteX1" fmla="*/ 3314182 w 7243415"/>
                <a:gd name="connsiteY1" fmla="*/ 47136 h 3330780"/>
                <a:gd name="connsiteX2" fmla="*/ 7243415 w 7243415"/>
                <a:gd name="connsiteY2" fmla="*/ 3309721 h 3330780"/>
                <a:gd name="connsiteX3" fmla="*/ 0 w 7243415"/>
                <a:gd name="connsiteY3" fmla="*/ 3330780 h 3330780"/>
                <a:gd name="connsiteX4" fmla="*/ 0 w 7243415"/>
                <a:gd name="connsiteY4" fmla="*/ 0 h 3330780"/>
                <a:gd name="connsiteX0" fmla="*/ 0 w 3314182"/>
                <a:gd name="connsiteY0" fmla="*/ 0 h 3632373"/>
                <a:gd name="connsiteX1" fmla="*/ 3314182 w 3314182"/>
                <a:gd name="connsiteY1" fmla="*/ 47136 h 3632373"/>
                <a:gd name="connsiteX2" fmla="*/ 1336211 w 3314182"/>
                <a:gd name="connsiteY2" fmla="*/ 3632373 h 3632373"/>
                <a:gd name="connsiteX3" fmla="*/ 0 w 3314182"/>
                <a:gd name="connsiteY3" fmla="*/ 3330780 h 3632373"/>
                <a:gd name="connsiteX4" fmla="*/ 0 w 3314182"/>
                <a:gd name="connsiteY4" fmla="*/ 0 h 3632373"/>
                <a:gd name="connsiteX0" fmla="*/ 0 w 3314182"/>
                <a:gd name="connsiteY0" fmla="*/ 0 h 3671356"/>
                <a:gd name="connsiteX1" fmla="*/ 3314182 w 3314182"/>
                <a:gd name="connsiteY1" fmla="*/ 47136 h 3671356"/>
                <a:gd name="connsiteX2" fmla="*/ 1336211 w 3314182"/>
                <a:gd name="connsiteY2" fmla="*/ 3632373 h 3671356"/>
                <a:gd name="connsiteX3" fmla="*/ 29683 w 3314182"/>
                <a:gd name="connsiteY3" fmla="*/ 3671356 h 3671356"/>
                <a:gd name="connsiteX4" fmla="*/ 0 w 3314182"/>
                <a:gd name="connsiteY4" fmla="*/ 0 h 3671356"/>
                <a:gd name="connsiteX0" fmla="*/ 0 w 3314182"/>
                <a:gd name="connsiteY0" fmla="*/ 0 h 3671356"/>
                <a:gd name="connsiteX1" fmla="*/ 3314182 w 3314182"/>
                <a:gd name="connsiteY1" fmla="*/ 29211 h 3671356"/>
                <a:gd name="connsiteX2" fmla="*/ 1336211 w 3314182"/>
                <a:gd name="connsiteY2" fmla="*/ 3632373 h 3671356"/>
                <a:gd name="connsiteX3" fmla="*/ 29683 w 3314182"/>
                <a:gd name="connsiteY3" fmla="*/ 3671356 h 3671356"/>
                <a:gd name="connsiteX4" fmla="*/ 0 w 3314182"/>
                <a:gd name="connsiteY4" fmla="*/ 0 h 3671356"/>
                <a:gd name="connsiteX0" fmla="*/ 0 w 3271619"/>
                <a:gd name="connsiteY0" fmla="*/ 0 h 3671356"/>
                <a:gd name="connsiteX1" fmla="*/ 3271619 w 3271619"/>
                <a:gd name="connsiteY1" fmla="*/ 29211 h 3671356"/>
                <a:gd name="connsiteX2" fmla="*/ 1336211 w 3271619"/>
                <a:gd name="connsiteY2" fmla="*/ 3632373 h 3671356"/>
                <a:gd name="connsiteX3" fmla="*/ 29683 w 3271619"/>
                <a:gd name="connsiteY3" fmla="*/ 3671356 h 3671356"/>
                <a:gd name="connsiteX4" fmla="*/ 0 w 3271619"/>
                <a:gd name="connsiteY4" fmla="*/ 0 h 3671356"/>
                <a:gd name="connsiteX0" fmla="*/ 0 w 3271619"/>
                <a:gd name="connsiteY0" fmla="*/ 0 h 3726612"/>
                <a:gd name="connsiteX1" fmla="*/ 3271619 w 3271619"/>
                <a:gd name="connsiteY1" fmla="*/ 29211 h 3726612"/>
                <a:gd name="connsiteX2" fmla="*/ 1024089 w 3271619"/>
                <a:gd name="connsiteY2" fmla="*/ 3726612 h 3726612"/>
                <a:gd name="connsiteX3" fmla="*/ 29683 w 3271619"/>
                <a:gd name="connsiteY3" fmla="*/ 3671356 h 3726612"/>
                <a:gd name="connsiteX4" fmla="*/ 0 w 3271619"/>
                <a:gd name="connsiteY4" fmla="*/ 0 h 3726612"/>
                <a:gd name="connsiteX0" fmla="*/ 0 w 3328368"/>
                <a:gd name="connsiteY0" fmla="*/ 0 h 3726612"/>
                <a:gd name="connsiteX1" fmla="*/ 3328368 w 3328368"/>
                <a:gd name="connsiteY1" fmla="*/ 37777 h 3726612"/>
                <a:gd name="connsiteX2" fmla="*/ 1024089 w 3328368"/>
                <a:gd name="connsiteY2" fmla="*/ 3726612 h 3726612"/>
                <a:gd name="connsiteX3" fmla="*/ 29683 w 3328368"/>
                <a:gd name="connsiteY3" fmla="*/ 3671356 h 3726612"/>
                <a:gd name="connsiteX4" fmla="*/ 0 w 3328368"/>
                <a:gd name="connsiteY4" fmla="*/ 0 h 3726612"/>
                <a:gd name="connsiteX0" fmla="*/ 0 w 3229055"/>
                <a:gd name="connsiteY0" fmla="*/ 0 h 3726612"/>
                <a:gd name="connsiteX1" fmla="*/ 3229055 w 3229055"/>
                <a:gd name="connsiteY1" fmla="*/ 37777 h 3726612"/>
                <a:gd name="connsiteX2" fmla="*/ 1024089 w 3229055"/>
                <a:gd name="connsiteY2" fmla="*/ 3726612 h 3726612"/>
                <a:gd name="connsiteX3" fmla="*/ 29683 w 3229055"/>
                <a:gd name="connsiteY3" fmla="*/ 3671356 h 3726612"/>
                <a:gd name="connsiteX4" fmla="*/ 0 w 3229055"/>
                <a:gd name="connsiteY4" fmla="*/ 0 h 3726612"/>
                <a:gd name="connsiteX0" fmla="*/ 0 w 3200680"/>
                <a:gd name="connsiteY0" fmla="*/ 0 h 3700910"/>
                <a:gd name="connsiteX1" fmla="*/ 3200680 w 3200680"/>
                <a:gd name="connsiteY1" fmla="*/ 12075 h 3700910"/>
                <a:gd name="connsiteX2" fmla="*/ 995714 w 3200680"/>
                <a:gd name="connsiteY2" fmla="*/ 3700910 h 3700910"/>
                <a:gd name="connsiteX3" fmla="*/ 1308 w 3200680"/>
                <a:gd name="connsiteY3" fmla="*/ 3645654 h 3700910"/>
                <a:gd name="connsiteX4" fmla="*/ 0 w 3200680"/>
                <a:gd name="connsiteY4" fmla="*/ 0 h 3700910"/>
                <a:gd name="connsiteX0" fmla="*/ 0 w 3200680"/>
                <a:gd name="connsiteY0" fmla="*/ 0 h 3700910"/>
                <a:gd name="connsiteX1" fmla="*/ 3200680 w 3200680"/>
                <a:gd name="connsiteY1" fmla="*/ 12075 h 3700910"/>
                <a:gd name="connsiteX2" fmla="*/ 995714 w 3200680"/>
                <a:gd name="connsiteY2" fmla="*/ 3700910 h 3700910"/>
                <a:gd name="connsiteX3" fmla="*/ 29683 w 3200680"/>
                <a:gd name="connsiteY3" fmla="*/ 3697058 h 3700910"/>
                <a:gd name="connsiteX4" fmla="*/ 0 w 3200680"/>
                <a:gd name="connsiteY4" fmla="*/ 0 h 3700910"/>
                <a:gd name="connsiteX0" fmla="*/ 83816 w 3284496"/>
                <a:gd name="connsiteY0" fmla="*/ 0 h 3700910"/>
                <a:gd name="connsiteX1" fmla="*/ 3284496 w 3284496"/>
                <a:gd name="connsiteY1" fmla="*/ 12075 h 3700910"/>
                <a:gd name="connsiteX2" fmla="*/ 1079530 w 3284496"/>
                <a:gd name="connsiteY2" fmla="*/ 3700910 h 3700910"/>
                <a:gd name="connsiteX3" fmla="*/ 0 w 3284496"/>
                <a:gd name="connsiteY3" fmla="*/ 3260135 h 3700910"/>
                <a:gd name="connsiteX4" fmla="*/ 83816 w 3284496"/>
                <a:gd name="connsiteY4" fmla="*/ 0 h 3700910"/>
                <a:gd name="connsiteX0" fmla="*/ 83816 w 3284496"/>
                <a:gd name="connsiteY0" fmla="*/ 0 h 3260135"/>
                <a:gd name="connsiteX1" fmla="*/ 3284496 w 3284496"/>
                <a:gd name="connsiteY1" fmla="*/ 12075 h 3260135"/>
                <a:gd name="connsiteX2" fmla="*/ 100600 w 3284496"/>
                <a:gd name="connsiteY2" fmla="*/ 3221151 h 3260135"/>
                <a:gd name="connsiteX3" fmla="*/ 0 w 3284496"/>
                <a:gd name="connsiteY3" fmla="*/ 3260135 h 3260135"/>
                <a:gd name="connsiteX4" fmla="*/ 83816 w 3284496"/>
                <a:gd name="connsiteY4" fmla="*/ 0 h 3260135"/>
                <a:gd name="connsiteX0" fmla="*/ 55441 w 3284496"/>
                <a:gd name="connsiteY0" fmla="*/ 13626 h 3248059"/>
                <a:gd name="connsiteX1" fmla="*/ 3284496 w 3284496"/>
                <a:gd name="connsiteY1" fmla="*/ -1 h 3248059"/>
                <a:gd name="connsiteX2" fmla="*/ 100600 w 3284496"/>
                <a:gd name="connsiteY2" fmla="*/ 3209075 h 3248059"/>
                <a:gd name="connsiteX3" fmla="*/ 0 w 3284496"/>
                <a:gd name="connsiteY3" fmla="*/ 3248059 h 3248059"/>
                <a:gd name="connsiteX4" fmla="*/ 55441 w 3284496"/>
                <a:gd name="connsiteY4" fmla="*/ 13626 h 3248059"/>
                <a:gd name="connsiteX0" fmla="*/ 55441 w 3284496"/>
                <a:gd name="connsiteY0" fmla="*/ 0 h 3268701"/>
                <a:gd name="connsiteX1" fmla="*/ 3284496 w 3284496"/>
                <a:gd name="connsiteY1" fmla="*/ 20641 h 3268701"/>
                <a:gd name="connsiteX2" fmla="*/ 100600 w 3284496"/>
                <a:gd name="connsiteY2" fmla="*/ 3229717 h 3268701"/>
                <a:gd name="connsiteX3" fmla="*/ 0 w 3284496"/>
                <a:gd name="connsiteY3" fmla="*/ 3268701 h 3268701"/>
                <a:gd name="connsiteX4" fmla="*/ 55441 w 3284496"/>
                <a:gd name="connsiteY4" fmla="*/ 0 h 3268701"/>
                <a:gd name="connsiteX0" fmla="*/ 55441 w 3284496"/>
                <a:gd name="connsiteY0" fmla="*/ 13627 h 3248060"/>
                <a:gd name="connsiteX1" fmla="*/ 3284496 w 3284496"/>
                <a:gd name="connsiteY1" fmla="*/ 0 h 3248060"/>
                <a:gd name="connsiteX2" fmla="*/ 100600 w 3284496"/>
                <a:gd name="connsiteY2" fmla="*/ 3209076 h 3248060"/>
                <a:gd name="connsiteX3" fmla="*/ 0 w 3284496"/>
                <a:gd name="connsiteY3" fmla="*/ 3248060 h 3248060"/>
                <a:gd name="connsiteX4" fmla="*/ 55441 w 3284496"/>
                <a:gd name="connsiteY4" fmla="*/ 13627 h 3248060"/>
                <a:gd name="connsiteX0" fmla="*/ 27066 w 3256121"/>
                <a:gd name="connsiteY0" fmla="*/ 13627 h 3213792"/>
                <a:gd name="connsiteX1" fmla="*/ 3256121 w 3256121"/>
                <a:gd name="connsiteY1" fmla="*/ 0 h 3213792"/>
                <a:gd name="connsiteX2" fmla="*/ 72225 w 3256121"/>
                <a:gd name="connsiteY2" fmla="*/ 3209076 h 3213792"/>
                <a:gd name="connsiteX3" fmla="*/ 0 w 3256121"/>
                <a:gd name="connsiteY3" fmla="*/ 3213792 h 3213792"/>
                <a:gd name="connsiteX4" fmla="*/ 27066 w 3256121"/>
                <a:gd name="connsiteY4" fmla="*/ 13627 h 3213792"/>
                <a:gd name="connsiteX0" fmla="*/ 27066 w 3256121"/>
                <a:gd name="connsiteY0" fmla="*/ 13627 h 3213792"/>
                <a:gd name="connsiteX1" fmla="*/ 3256121 w 3256121"/>
                <a:gd name="connsiteY1" fmla="*/ 0 h 3213792"/>
                <a:gd name="connsiteX2" fmla="*/ 72225 w 3256121"/>
                <a:gd name="connsiteY2" fmla="*/ 3209076 h 3213792"/>
                <a:gd name="connsiteX3" fmla="*/ 0 w 3256121"/>
                <a:gd name="connsiteY3" fmla="*/ 3213792 h 3213792"/>
                <a:gd name="connsiteX4" fmla="*/ 27066 w 3256121"/>
                <a:gd name="connsiteY4" fmla="*/ 13627 h 3213792"/>
                <a:gd name="connsiteX0" fmla="*/ 27066 w 3369620"/>
                <a:gd name="connsiteY0" fmla="*/ 13627 h 3213792"/>
                <a:gd name="connsiteX1" fmla="*/ 3369620 w 3369620"/>
                <a:gd name="connsiteY1" fmla="*/ 0 h 3213792"/>
                <a:gd name="connsiteX2" fmla="*/ 72225 w 3369620"/>
                <a:gd name="connsiteY2" fmla="*/ 3209076 h 3213792"/>
                <a:gd name="connsiteX3" fmla="*/ 0 w 3369620"/>
                <a:gd name="connsiteY3" fmla="*/ 3213792 h 3213792"/>
                <a:gd name="connsiteX4" fmla="*/ 27066 w 3369620"/>
                <a:gd name="connsiteY4" fmla="*/ 13627 h 3213792"/>
                <a:gd name="connsiteX0" fmla="*/ 27066 w 3369620"/>
                <a:gd name="connsiteY0" fmla="*/ 13627 h 3213792"/>
                <a:gd name="connsiteX1" fmla="*/ 3369620 w 3369620"/>
                <a:gd name="connsiteY1" fmla="*/ 0 h 3213792"/>
                <a:gd name="connsiteX2" fmla="*/ 72225 w 3369620"/>
                <a:gd name="connsiteY2" fmla="*/ 3209076 h 3213792"/>
                <a:gd name="connsiteX3" fmla="*/ 0 w 3369620"/>
                <a:gd name="connsiteY3" fmla="*/ 3213792 h 3213792"/>
                <a:gd name="connsiteX4" fmla="*/ 27066 w 3369620"/>
                <a:gd name="connsiteY4" fmla="*/ 13627 h 321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9620" h="3213792">
                  <a:moveTo>
                    <a:pt x="27066" y="13627"/>
                  </a:moveTo>
                  <a:lnTo>
                    <a:pt x="3369620" y="0"/>
                  </a:lnTo>
                  <a:lnTo>
                    <a:pt x="72225" y="3209076"/>
                  </a:lnTo>
                  <a:lnTo>
                    <a:pt x="0" y="3213792"/>
                  </a:lnTo>
                  <a:lnTo>
                    <a:pt x="27066" y="13627"/>
                  </a:lnTo>
                  <a:close/>
                </a:path>
              </a:pathLst>
            </a:custGeom>
            <a:gradFill>
              <a:gsLst>
                <a:gs pos="0">
                  <a:schemeClr val="bg1">
                    <a:alpha val="44000"/>
                  </a:schemeClr>
                </a:gs>
                <a:gs pos="50000">
                  <a:schemeClr val="bg1">
                    <a:alpha val="13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29275821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VNC</a:t>
            </a:r>
            <a:endParaRPr lang="en-US"/>
          </a:p>
        </p:txBody>
      </p:sp>
      <p:sp>
        <p:nvSpPr>
          <p:cNvPr id="3" name="Content Placeholder 2"/>
          <p:cNvSpPr>
            <a:spLocks noGrp="1"/>
          </p:cNvSpPr>
          <p:nvPr>
            <p:ph idx="1"/>
          </p:nvPr>
        </p:nvSpPr>
        <p:spPr>
          <a:xfrm>
            <a:off x="675556" y="1585504"/>
            <a:ext cx="10832563" cy="1094328"/>
          </a:xfrm>
        </p:spPr>
        <p:txBody>
          <a:bodyPr>
            <a:normAutofit lnSpcReduction="10000"/>
          </a:bodyPr>
          <a:lstStyle/>
          <a:p>
            <a:r>
              <a:rPr lang="en-US" altLang="zh-TW" sz="2000"/>
              <a:t>Built-in</a:t>
            </a:r>
            <a:r>
              <a:rPr lang="zh-TW" altLang="en-US" sz="2000"/>
              <a:t> </a:t>
            </a:r>
            <a:r>
              <a:rPr lang="en-US" altLang="zh-TW" sz="2000"/>
              <a:t>VNC</a:t>
            </a:r>
            <a:r>
              <a:rPr lang="zh-TW" altLang="en-US" sz="2000"/>
              <a:t> </a:t>
            </a:r>
            <a:r>
              <a:rPr lang="en-US" altLang="zh-TW" sz="2000"/>
              <a:t>Server</a:t>
            </a:r>
            <a:r>
              <a:rPr lang="zh-TW" altLang="en-US" sz="2000"/>
              <a:t> </a:t>
            </a:r>
            <a:r>
              <a:rPr lang="en-US" altLang="zh-TW" sz="2000"/>
              <a:t>in</a:t>
            </a:r>
            <a:r>
              <a:rPr lang="zh-TW" altLang="en-US" sz="2000"/>
              <a:t> </a:t>
            </a:r>
            <a:r>
              <a:rPr lang="en-US" altLang="zh-TW" sz="2000"/>
              <a:t>Virtualization</a:t>
            </a:r>
            <a:r>
              <a:rPr lang="zh-TW" altLang="en-US" sz="2000"/>
              <a:t> </a:t>
            </a:r>
            <a:r>
              <a:rPr lang="en-US" altLang="zh-TW" sz="2000"/>
              <a:t>Station</a:t>
            </a:r>
          </a:p>
          <a:p>
            <a:r>
              <a:rPr lang="en-US" altLang="zh-TW" sz="2000"/>
              <a:t>All</a:t>
            </a:r>
            <a:r>
              <a:rPr lang="zh-TW" altLang="en-US" sz="2000"/>
              <a:t> </a:t>
            </a:r>
            <a:r>
              <a:rPr lang="en-US" altLang="zh-TW" sz="2000"/>
              <a:t>VMs</a:t>
            </a:r>
            <a:r>
              <a:rPr lang="zh-TW" altLang="en-US" sz="2000"/>
              <a:t> </a:t>
            </a:r>
            <a:r>
              <a:rPr lang="en-US" altLang="zh-TW" sz="2000"/>
              <a:t>can</a:t>
            </a:r>
            <a:r>
              <a:rPr lang="zh-TW" altLang="en-US" sz="2000"/>
              <a:t> </a:t>
            </a:r>
            <a:r>
              <a:rPr lang="en-US" altLang="zh-TW" sz="2000"/>
              <a:t>be</a:t>
            </a:r>
            <a:r>
              <a:rPr lang="zh-TW" altLang="en-US" sz="2000"/>
              <a:t> </a:t>
            </a:r>
            <a:r>
              <a:rPr lang="en-US" altLang="zh-TW" sz="2000"/>
              <a:t>accessed</a:t>
            </a:r>
            <a:r>
              <a:rPr lang="zh-TW" altLang="en-US" sz="2000"/>
              <a:t> </a:t>
            </a:r>
            <a:r>
              <a:rPr lang="en-US" altLang="zh-TW" sz="2000"/>
              <a:t>by</a:t>
            </a:r>
            <a:r>
              <a:rPr lang="zh-TW" altLang="en-US" sz="2000"/>
              <a:t> </a:t>
            </a:r>
            <a:r>
              <a:rPr lang="en-US" altLang="zh-TW" sz="2000"/>
              <a:t>VNC</a:t>
            </a:r>
            <a:r>
              <a:rPr lang="zh-TW" altLang="en-US" sz="2000"/>
              <a:t> </a:t>
            </a:r>
            <a:r>
              <a:rPr lang="en-US" altLang="zh-TW" sz="2000"/>
              <a:t>clients</a:t>
            </a:r>
          </a:p>
          <a:p>
            <a:r>
              <a:rPr lang="en-US" altLang="zh-TW" sz="2000"/>
              <a:t>Default</a:t>
            </a:r>
            <a:r>
              <a:rPr lang="zh-TW" altLang="en-US" sz="2000"/>
              <a:t> </a:t>
            </a:r>
            <a:r>
              <a:rPr lang="en-US" altLang="zh-TW" sz="2000"/>
              <a:t>ports:</a:t>
            </a:r>
            <a:r>
              <a:rPr lang="zh-TW" altLang="en-US" sz="2000"/>
              <a:t> </a:t>
            </a:r>
            <a:r>
              <a:rPr lang="en-US" altLang="zh-TW" sz="2000"/>
              <a:t>5900-5930</a:t>
            </a:r>
          </a:p>
        </p:txBody>
      </p:sp>
      <p:grpSp>
        <p:nvGrpSpPr>
          <p:cNvPr id="15" name="群組 14">
            <a:extLst>
              <a:ext uri="{FF2B5EF4-FFF2-40B4-BE49-F238E27FC236}">
                <a16:creationId xmlns:a16="http://schemas.microsoft.com/office/drawing/2014/main" id="{7C2874D4-3522-4DC5-BCE0-5A291874F6EB}"/>
              </a:ext>
            </a:extLst>
          </p:cNvPr>
          <p:cNvGrpSpPr/>
          <p:nvPr/>
        </p:nvGrpSpPr>
        <p:grpSpPr>
          <a:xfrm>
            <a:off x="4110749" y="3789609"/>
            <a:ext cx="2991775" cy="2363881"/>
            <a:chOff x="4476984" y="4010513"/>
            <a:chExt cx="2991775" cy="2755127"/>
          </a:xfrm>
        </p:grpSpPr>
        <p:pic>
          <p:nvPicPr>
            <p:cNvPr id="9" name="Picture 8"/>
            <p:cNvPicPr>
              <a:picLocks noChangeAspect="1"/>
            </p:cNvPicPr>
            <p:nvPr/>
          </p:nvPicPr>
          <p:blipFill rotWithShape="1">
            <a:blip r:embed="rId3"/>
            <a:srcRect l="2538"/>
            <a:stretch/>
          </p:blipFill>
          <p:spPr>
            <a:xfrm>
              <a:off x="4476984" y="4010513"/>
              <a:ext cx="2991775" cy="2755127"/>
            </a:xfrm>
            <a:prstGeom prst="round2SameRect">
              <a:avLst>
                <a:gd name="adj1" fmla="val 7795"/>
                <a:gd name="adj2" fmla="val 0"/>
              </a:avLst>
            </a:prstGeom>
            <a:ln>
              <a:solidFill>
                <a:schemeClr val="bg1">
                  <a:lumMod val="95000"/>
                </a:schemeClr>
              </a:solidFill>
            </a:ln>
            <a:effectLst>
              <a:reflection blurRad="139700" stA="58000" endPos="27000" dist="88900" dir="5400000" sy="-100000" algn="bl" rotWithShape="0"/>
            </a:effectLst>
          </p:spPr>
        </p:pic>
        <p:sp>
          <p:nvSpPr>
            <p:cNvPr id="10" name="Rectangle 9"/>
            <p:cNvSpPr/>
            <p:nvPr/>
          </p:nvSpPr>
          <p:spPr>
            <a:xfrm>
              <a:off x="4921563" y="6230143"/>
              <a:ext cx="675649" cy="2143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p:cNvPicPr>
            <a:picLocks noChangeAspect="1"/>
          </p:cNvPicPr>
          <p:nvPr/>
        </p:nvPicPr>
        <p:blipFill rotWithShape="1">
          <a:blip r:embed="rId4"/>
          <a:srcRect l="940" r="38339"/>
          <a:stretch/>
        </p:blipFill>
        <p:spPr>
          <a:xfrm>
            <a:off x="7393156" y="3789608"/>
            <a:ext cx="4338483" cy="2363881"/>
          </a:xfrm>
          <a:prstGeom prst="round2SameRect">
            <a:avLst>
              <a:gd name="adj1" fmla="val 4838"/>
              <a:gd name="adj2" fmla="val 0"/>
            </a:avLst>
          </a:prstGeom>
          <a:ln>
            <a:solidFill>
              <a:schemeClr val="bg1">
                <a:lumMod val="95000"/>
              </a:schemeClr>
            </a:solidFill>
          </a:ln>
          <a:effectLst>
            <a:reflection blurRad="139700" stA="58000" endPos="27000" dist="88900" dir="5400000" sy="-100000" algn="bl" rotWithShape="0"/>
          </a:effectLst>
        </p:spPr>
      </p:pic>
      <p:pic>
        <p:nvPicPr>
          <p:cNvPr id="13" name="Picture 12"/>
          <p:cNvPicPr>
            <a:picLocks noChangeAspect="1"/>
          </p:cNvPicPr>
          <p:nvPr/>
        </p:nvPicPr>
        <p:blipFill>
          <a:blip r:embed="rId5"/>
          <a:stretch>
            <a:fillRect/>
          </a:stretch>
        </p:blipFill>
        <p:spPr>
          <a:xfrm>
            <a:off x="2303662" y="5047277"/>
            <a:ext cx="1123546" cy="1147816"/>
          </a:xfrm>
          <a:prstGeom prst="round2SameRect">
            <a:avLst>
              <a:gd name="adj1" fmla="val 3862"/>
              <a:gd name="adj2" fmla="val 0"/>
            </a:avLst>
          </a:prstGeom>
          <a:ln>
            <a:noFill/>
          </a:ln>
          <a:effectLst>
            <a:reflection blurRad="139700" stA="58000" endPos="27000" dist="88900" dir="5400000" sy="-100000" algn="bl" rotWithShape="0"/>
          </a:effectLst>
        </p:spPr>
      </p:pic>
      <p:pic>
        <p:nvPicPr>
          <p:cNvPr id="14" name="Picture 6" descr="mage result for ultravnc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6627" y="5047277"/>
            <a:ext cx="1115288" cy="1147816"/>
          </a:xfrm>
          <a:prstGeom prst="rect">
            <a:avLst/>
          </a:prstGeom>
          <a:ln>
            <a:noFill/>
          </a:ln>
          <a:effectLst>
            <a:reflection blurRad="139700" stA="58000" endPos="27000" dist="88900" dir="5400000" sy="-100000" algn="bl" rotWithShape="0"/>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32882" y="2969009"/>
            <a:ext cx="2673897" cy="1015663"/>
          </a:xfrm>
          <a:prstGeom prst="rect">
            <a:avLst/>
          </a:prstGeom>
          <a:noFill/>
        </p:spPr>
        <p:txBody>
          <a:bodyPr wrap="square" rtlCol="0">
            <a:spAutoFit/>
          </a:bodyPr>
          <a:lstStyle/>
          <a:p>
            <a:r>
              <a:rPr lang="en-US" altLang="zh-TW" sz="2000" b="1">
                <a:latin typeface="Arial" panose="020B0604020202020204" pitchFamily="34" charset="0"/>
                <a:ea typeface="微軟正黑體" panose="020B0604030504040204" pitchFamily="34" charset="-120"/>
                <a:cs typeface="Arial" panose="020B0604020202020204" pitchFamily="34" charset="0"/>
              </a:rPr>
              <a:t>Download</a:t>
            </a:r>
            <a:r>
              <a:rPr lang="zh-TW" altLang="en-US" sz="2000" b="1">
                <a:latin typeface="Arial" panose="020B0604020202020204" pitchFamily="34" charset="0"/>
                <a:ea typeface="微軟正黑體" panose="020B0604030504040204" pitchFamily="34" charset="-120"/>
                <a:cs typeface="Arial" panose="020B0604020202020204" pitchFamily="34" charset="0"/>
              </a:rPr>
              <a:t> </a:t>
            </a:r>
            <a:r>
              <a:rPr lang="en-US" altLang="zh-TW" sz="2000" b="1">
                <a:latin typeface="Arial" panose="020B0604020202020204" pitchFamily="34" charset="0"/>
                <a:ea typeface="微軟正黑體" panose="020B0604030504040204" pitchFamily="34" charset="-120"/>
                <a:cs typeface="Arial" panose="020B0604020202020204" pitchFamily="34" charset="0"/>
              </a:rPr>
              <a:t>VNC</a:t>
            </a:r>
            <a:r>
              <a:rPr lang="zh-TW" altLang="en-US" sz="2000" b="1">
                <a:latin typeface="Arial" panose="020B0604020202020204" pitchFamily="34" charset="0"/>
                <a:ea typeface="微軟正黑體" panose="020B0604030504040204" pitchFamily="34" charset="-120"/>
                <a:cs typeface="Arial" panose="020B0604020202020204" pitchFamily="34" charset="0"/>
              </a:rPr>
              <a:t> </a:t>
            </a:r>
            <a:r>
              <a:rPr lang="en-US" altLang="zh-TW" sz="2000" b="1">
                <a:latin typeface="Arial" panose="020B0604020202020204" pitchFamily="34" charset="0"/>
                <a:ea typeface="微軟正黑體" panose="020B0604030504040204" pitchFamily="34" charset="-120"/>
                <a:cs typeface="Arial" panose="020B0604020202020204" pitchFamily="34" charset="0"/>
              </a:rPr>
              <a:t>client</a:t>
            </a:r>
            <a:r>
              <a:rPr lang="zh-TW" altLang="en-US" sz="2000" b="1">
                <a:latin typeface="Arial" panose="020B0604020202020204" pitchFamily="34" charset="0"/>
                <a:ea typeface="微軟正黑體" panose="020B0604030504040204" pitchFamily="34" charset="-120"/>
                <a:cs typeface="Arial" panose="020B0604020202020204" pitchFamily="34" charset="0"/>
              </a:rPr>
              <a:t> </a:t>
            </a:r>
            <a:r>
              <a:rPr lang="en-US" altLang="zh-TW" sz="2000" b="1">
                <a:latin typeface="Arial" panose="020B0604020202020204" pitchFamily="34" charset="0"/>
                <a:ea typeface="微軟正黑體" panose="020B0604030504040204" pitchFamily="34" charset="-120"/>
                <a:cs typeface="Arial" panose="020B0604020202020204" pitchFamily="34" charset="0"/>
              </a:rPr>
              <a:t>(e.g.</a:t>
            </a:r>
            <a:r>
              <a:rPr lang="zh-TW" altLang="en-US" sz="2000" b="1">
                <a:latin typeface="Arial" panose="020B0604020202020204" pitchFamily="34" charset="0"/>
                <a:ea typeface="微軟正黑體" panose="020B0604030504040204" pitchFamily="34" charset="-120"/>
                <a:cs typeface="Arial" panose="020B0604020202020204" pitchFamily="34" charset="0"/>
              </a:rPr>
              <a:t> </a:t>
            </a:r>
            <a:r>
              <a:rPr lang="en-US" altLang="zh-TW" sz="2000" b="1" err="1">
                <a:latin typeface="Arial" panose="020B0604020202020204" pitchFamily="34" charset="0"/>
                <a:ea typeface="微軟正黑體" panose="020B0604030504040204" pitchFamily="34" charset="-120"/>
                <a:cs typeface="Arial" panose="020B0604020202020204" pitchFamily="34" charset="0"/>
              </a:rPr>
              <a:t>UltraVNC</a:t>
            </a:r>
            <a:r>
              <a:rPr lang="zh-TW" altLang="en-US" sz="2000" b="1">
                <a:latin typeface="Arial" panose="020B0604020202020204" pitchFamily="34" charset="0"/>
                <a:ea typeface="微軟正黑體" panose="020B0604030504040204" pitchFamily="34" charset="-120"/>
                <a:cs typeface="Arial" panose="020B0604020202020204" pitchFamily="34" charset="0"/>
              </a:rPr>
              <a:t> </a:t>
            </a:r>
            <a:endParaRPr lang="en-US" altLang="zh-TW" sz="2000" b="1">
              <a:latin typeface="微軟正黑體" panose="020B0604030504040204" pitchFamily="34" charset="-120"/>
              <a:ea typeface="微軟正黑體" panose="020B0604030504040204" pitchFamily="34" charset="-120"/>
            </a:endParaRPr>
          </a:p>
          <a:p>
            <a:r>
              <a:rPr lang="en-US" altLang="zh-TW" sz="2000" b="1">
                <a:latin typeface="Arial" panose="020B0604020202020204" pitchFamily="34" charset="0"/>
                <a:ea typeface="微軟正黑體" panose="020B0604030504040204" pitchFamily="34" charset="-120"/>
                <a:cs typeface="Arial" panose="020B0604020202020204" pitchFamily="34" charset="0"/>
              </a:rPr>
              <a:t>or</a:t>
            </a:r>
            <a:r>
              <a:rPr lang="zh-TW" altLang="en-US" sz="2000" b="1">
                <a:latin typeface="Arial" panose="020B0604020202020204" pitchFamily="34" charset="0"/>
                <a:ea typeface="微軟正黑體" panose="020B0604030504040204" pitchFamily="34" charset="-120"/>
                <a:cs typeface="Arial" panose="020B0604020202020204" pitchFamily="34" charset="0"/>
              </a:rPr>
              <a:t> </a:t>
            </a:r>
            <a:r>
              <a:rPr lang="en-US" altLang="zh-TW" sz="2000" b="1">
                <a:latin typeface="Arial" panose="020B0604020202020204" pitchFamily="34" charset="0"/>
                <a:ea typeface="微軟正黑體" panose="020B0604030504040204" pitchFamily="34" charset="-120"/>
                <a:cs typeface="Arial" panose="020B0604020202020204" pitchFamily="34" charset="0"/>
              </a:rPr>
              <a:t>VNC</a:t>
            </a:r>
            <a:r>
              <a:rPr lang="zh-TW" altLang="en-US" sz="2000" b="1">
                <a:latin typeface="Arial" panose="020B0604020202020204" pitchFamily="34" charset="0"/>
                <a:ea typeface="微軟正黑體" panose="020B0604030504040204" pitchFamily="34" charset="-120"/>
                <a:cs typeface="Arial" panose="020B0604020202020204" pitchFamily="34" charset="0"/>
              </a:rPr>
              <a:t> </a:t>
            </a:r>
            <a:r>
              <a:rPr lang="en-US" altLang="zh-TW" sz="2000" b="1">
                <a:latin typeface="Arial" panose="020B0604020202020204" pitchFamily="34" charset="0"/>
                <a:ea typeface="微軟正黑體" panose="020B0604030504040204" pitchFamily="34" charset="-120"/>
                <a:cs typeface="Arial" panose="020B0604020202020204" pitchFamily="34" charset="0"/>
              </a:rPr>
              <a:t>Viewer)</a:t>
            </a:r>
            <a:endParaRPr lang="en-US" sz="2000" b="1">
              <a:latin typeface="微軟正黑體" panose="020B0604030504040204" pitchFamily="34" charset="-120"/>
              <a:ea typeface="微軟正黑體" panose="020B0604030504040204" pitchFamily="34" charset="-120"/>
            </a:endParaRPr>
          </a:p>
        </p:txBody>
      </p:sp>
      <p:grpSp>
        <p:nvGrpSpPr>
          <p:cNvPr id="6" name="群組 5">
            <a:extLst>
              <a:ext uri="{FF2B5EF4-FFF2-40B4-BE49-F238E27FC236}">
                <a16:creationId xmlns:a16="http://schemas.microsoft.com/office/drawing/2014/main" id="{4AFBEB06-1E13-4E70-AABB-86E370678C2D}"/>
              </a:ext>
            </a:extLst>
          </p:cNvPr>
          <p:cNvGrpSpPr/>
          <p:nvPr/>
        </p:nvGrpSpPr>
        <p:grpSpPr>
          <a:xfrm>
            <a:off x="420032" y="2787798"/>
            <a:ext cx="1000936" cy="1069521"/>
            <a:chOff x="419910" y="3099906"/>
            <a:chExt cx="1000936" cy="1069521"/>
          </a:xfrm>
        </p:grpSpPr>
        <p:grpSp>
          <p:nvGrpSpPr>
            <p:cNvPr id="5" name="群組 4">
              <a:extLst>
                <a:ext uri="{FF2B5EF4-FFF2-40B4-BE49-F238E27FC236}">
                  <a16:creationId xmlns:a16="http://schemas.microsoft.com/office/drawing/2014/main" id="{EDDC3D96-7F29-4249-A96F-42E0BB89D4E0}"/>
                </a:ext>
              </a:extLst>
            </p:cNvPr>
            <p:cNvGrpSpPr/>
            <p:nvPr/>
          </p:nvGrpSpPr>
          <p:grpSpPr>
            <a:xfrm>
              <a:off x="419910" y="3099906"/>
              <a:ext cx="1000936" cy="1069521"/>
              <a:chOff x="186828" y="4498002"/>
              <a:chExt cx="1000936" cy="1069521"/>
            </a:xfrm>
          </p:grpSpPr>
          <p:pic>
            <p:nvPicPr>
              <p:cNvPr id="44" name="圖片 43">
                <a:extLst>
                  <a:ext uri="{FF2B5EF4-FFF2-40B4-BE49-F238E27FC236}">
                    <a16:creationId xmlns:a16="http://schemas.microsoft.com/office/drawing/2014/main" id="{DB5D01B1-30FB-4F38-BC21-4C1E677B839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92831"/>
              <a:stretch/>
            </p:blipFill>
            <p:spPr>
              <a:xfrm flipH="1">
                <a:off x="687418" y="4498002"/>
                <a:ext cx="500346" cy="1069521"/>
              </a:xfrm>
              <a:prstGeom prst="rect">
                <a:avLst/>
              </a:prstGeom>
            </p:spPr>
          </p:pic>
          <p:pic>
            <p:nvPicPr>
              <p:cNvPr id="45" name="圖片 44">
                <a:extLst>
                  <a:ext uri="{FF2B5EF4-FFF2-40B4-BE49-F238E27FC236}">
                    <a16:creationId xmlns:a16="http://schemas.microsoft.com/office/drawing/2014/main" id="{81C3A3E7-C0CA-4451-B5FD-D8BD115CDE5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92210"/>
              <a:stretch/>
            </p:blipFill>
            <p:spPr>
              <a:xfrm>
                <a:off x="186828" y="4498002"/>
                <a:ext cx="500590" cy="1069222"/>
              </a:xfrm>
              <a:prstGeom prst="rect">
                <a:avLst/>
              </a:prstGeom>
            </p:spPr>
          </p:pic>
        </p:grpSp>
        <p:sp>
          <p:nvSpPr>
            <p:cNvPr id="4" name="TextBox 15"/>
            <p:cNvSpPr txBox="1"/>
            <p:nvPr/>
          </p:nvSpPr>
          <p:spPr>
            <a:xfrm>
              <a:off x="644026" y="3242560"/>
              <a:ext cx="518091" cy="276999"/>
            </a:xfrm>
            <a:prstGeom prst="rect">
              <a:avLst/>
            </a:prstGeom>
            <a:noFill/>
          </p:spPr>
          <p:txBody>
            <a:bodyPr wrap="none" rtlCol="0">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Step</a:t>
              </a:r>
            </a:p>
          </p:txBody>
        </p:sp>
        <p:sp>
          <p:nvSpPr>
            <p:cNvPr id="20" name="矩形 19">
              <a:extLst>
                <a:ext uri="{FF2B5EF4-FFF2-40B4-BE49-F238E27FC236}">
                  <a16:creationId xmlns:a16="http://schemas.microsoft.com/office/drawing/2014/main" id="{A0B67E5C-1005-4941-8BBA-AD5036C62C69}"/>
                </a:ext>
              </a:extLst>
            </p:cNvPr>
            <p:cNvSpPr/>
            <p:nvPr/>
          </p:nvSpPr>
          <p:spPr>
            <a:xfrm>
              <a:off x="619903" y="3363448"/>
              <a:ext cx="526106" cy="584775"/>
            </a:xfrm>
            <a:prstGeom prst="rect">
              <a:avLst/>
            </a:prstGeom>
          </p:spPr>
          <p:txBody>
            <a:bodyPr wrap="none">
              <a:spAutoFit/>
            </a:bodyPr>
            <a:lstStyle/>
            <a:p>
              <a:r>
                <a:rPr lang="zh-TW" altLang="en-US" sz="3200" b="1">
                  <a:latin typeface="Arial" panose="020B0604020202020204" pitchFamily="34" charset="0"/>
                  <a:ea typeface="微軟正黑體" panose="020B0604030504040204" pitchFamily="34" charset="-120"/>
                  <a:cs typeface="Arial" panose="020B0604020202020204" pitchFamily="34" charset="0"/>
                </a:rPr>
                <a:t> </a:t>
              </a:r>
              <a:r>
                <a:rPr lang="en-US" altLang="zh-TW" sz="3200" b="1">
                  <a:latin typeface="Arial" panose="020B0604020202020204" pitchFamily="34" charset="0"/>
                  <a:ea typeface="微軟正黑體" panose="020B0604030504040204" pitchFamily="34" charset="-120"/>
                  <a:cs typeface="Arial" panose="020B0604020202020204" pitchFamily="34" charset="0"/>
                </a:rPr>
                <a:t>1</a:t>
              </a:r>
            </a:p>
          </p:txBody>
        </p:sp>
      </p:grpSp>
      <p:sp>
        <p:nvSpPr>
          <p:cNvPr id="32" name="TextBox 6">
            <a:extLst>
              <a:ext uri="{FF2B5EF4-FFF2-40B4-BE49-F238E27FC236}">
                <a16:creationId xmlns:a16="http://schemas.microsoft.com/office/drawing/2014/main" id="{E223E92D-392F-40A6-9918-8CE90E00FA97}"/>
              </a:ext>
            </a:extLst>
          </p:cNvPr>
          <p:cNvSpPr txBox="1"/>
          <p:nvPr/>
        </p:nvSpPr>
        <p:spPr>
          <a:xfrm>
            <a:off x="5044034" y="3025838"/>
            <a:ext cx="2126102" cy="400110"/>
          </a:xfrm>
          <a:prstGeom prst="rect">
            <a:avLst/>
          </a:prstGeom>
          <a:noFill/>
        </p:spPr>
        <p:txBody>
          <a:bodyPr wrap="square" rtlCol="0" anchor="t">
            <a:spAutoFit/>
          </a:bodyPr>
          <a:lstStyle/>
          <a:p>
            <a:r>
              <a:rPr lang="en-US" altLang="zh-TW" sz="2000" b="1">
                <a:latin typeface="Arial"/>
                <a:ea typeface="微軟正黑體"/>
                <a:cs typeface="Arial"/>
              </a:rPr>
              <a:t>Verify</a:t>
            </a:r>
            <a:r>
              <a:rPr lang="zh-TW" altLang="en-US" sz="2000" b="1">
                <a:latin typeface="Arial"/>
                <a:ea typeface="微軟正黑體"/>
                <a:cs typeface="Arial"/>
              </a:rPr>
              <a:t> </a:t>
            </a:r>
            <a:r>
              <a:rPr lang="en-US" altLang="zh-TW" sz="2000" b="1">
                <a:latin typeface="Arial"/>
                <a:ea typeface="微軟正黑體"/>
                <a:cs typeface="Arial"/>
              </a:rPr>
              <a:t>VNC</a:t>
            </a:r>
            <a:r>
              <a:rPr lang="zh-TW" altLang="en-US" sz="2000" b="1">
                <a:latin typeface="Arial"/>
                <a:ea typeface="微軟正黑體"/>
                <a:cs typeface="Arial"/>
              </a:rPr>
              <a:t> </a:t>
            </a:r>
            <a:r>
              <a:rPr lang="en-US" altLang="zh-TW" sz="2000" b="1">
                <a:latin typeface="Arial"/>
                <a:ea typeface="微軟正黑體"/>
                <a:cs typeface="Arial"/>
              </a:rPr>
              <a:t>port</a:t>
            </a:r>
            <a:endParaRPr lang="zh-TW" altLang="en-US" sz="2000" b="1">
              <a:latin typeface="Arial"/>
              <a:ea typeface="微軟正黑體"/>
              <a:cs typeface="Arial"/>
            </a:endParaRPr>
          </a:p>
        </p:txBody>
      </p:sp>
      <p:sp>
        <p:nvSpPr>
          <p:cNvPr id="39" name="TextBox 6">
            <a:extLst>
              <a:ext uri="{FF2B5EF4-FFF2-40B4-BE49-F238E27FC236}">
                <a16:creationId xmlns:a16="http://schemas.microsoft.com/office/drawing/2014/main" id="{00D8C1E2-9288-40C3-806A-BE716B8E699F}"/>
              </a:ext>
            </a:extLst>
          </p:cNvPr>
          <p:cNvSpPr txBox="1"/>
          <p:nvPr/>
        </p:nvSpPr>
        <p:spPr>
          <a:xfrm>
            <a:off x="8407976" y="2930452"/>
            <a:ext cx="3323663" cy="707886"/>
          </a:xfrm>
          <a:prstGeom prst="rect">
            <a:avLst/>
          </a:prstGeom>
          <a:noFill/>
        </p:spPr>
        <p:txBody>
          <a:bodyPr wrap="square" rtlCol="0" anchor="t">
            <a:spAutoFit/>
          </a:bodyPr>
          <a:lstStyle/>
          <a:p>
            <a:r>
              <a:rPr lang="en-US" altLang="zh-TW" sz="2000" b="1">
                <a:latin typeface="Arial"/>
                <a:ea typeface="微軟正黑體"/>
                <a:cs typeface="Arial"/>
              </a:rPr>
              <a:t>Launch</a:t>
            </a:r>
            <a:r>
              <a:rPr lang="zh-TW" altLang="en-US" sz="2000" b="1">
                <a:latin typeface="Arial"/>
                <a:ea typeface="微軟正黑體"/>
                <a:cs typeface="Arial"/>
              </a:rPr>
              <a:t> </a:t>
            </a:r>
            <a:r>
              <a:rPr lang="en-US" altLang="zh-TW" sz="2000" b="1">
                <a:latin typeface="Arial"/>
                <a:ea typeface="微軟正黑體"/>
                <a:cs typeface="Arial"/>
              </a:rPr>
              <a:t>VNC</a:t>
            </a:r>
            <a:r>
              <a:rPr lang="zh-TW" altLang="en-US" sz="2000" b="1">
                <a:latin typeface="Arial"/>
                <a:ea typeface="微軟正黑體"/>
                <a:cs typeface="Arial"/>
              </a:rPr>
              <a:t> </a:t>
            </a:r>
            <a:r>
              <a:rPr lang="en-US" altLang="zh-TW" sz="2000" b="1">
                <a:latin typeface="Arial"/>
                <a:ea typeface="微軟正黑體"/>
                <a:cs typeface="Arial"/>
              </a:rPr>
              <a:t>client</a:t>
            </a:r>
            <a:r>
              <a:rPr lang="zh-TW" altLang="en-US" sz="2000" b="1">
                <a:latin typeface="Arial"/>
                <a:ea typeface="微軟正黑體"/>
                <a:cs typeface="Arial"/>
              </a:rPr>
              <a:t> </a:t>
            </a:r>
            <a:r>
              <a:rPr lang="en-US" altLang="zh-TW" sz="2000" b="1">
                <a:latin typeface="Arial"/>
                <a:ea typeface="微軟正黑體"/>
                <a:cs typeface="Arial"/>
              </a:rPr>
              <a:t>and</a:t>
            </a:r>
            <a:r>
              <a:rPr lang="zh-TW" altLang="en-US" sz="2000" b="1">
                <a:latin typeface="Arial"/>
                <a:ea typeface="微軟正黑體"/>
                <a:cs typeface="Arial"/>
              </a:rPr>
              <a:t> </a:t>
            </a:r>
            <a:r>
              <a:rPr lang="en-US" altLang="zh-TW" sz="2000" b="1">
                <a:latin typeface="Arial"/>
                <a:ea typeface="微軟正黑體"/>
                <a:cs typeface="Arial"/>
              </a:rPr>
              <a:t>enter</a:t>
            </a:r>
            <a:r>
              <a:rPr lang="zh-TW" altLang="en-US" sz="2000" b="1">
                <a:latin typeface="Arial"/>
                <a:ea typeface="微軟正黑體"/>
                <a:cs typeface="Arial"/>
              </a:rPr>
              <a:t> [</a:t>
            </a:r>
            <a:r>
              <a:rPr lang="en-US" altLang="zh-TW" sz="2000" b="1">
                <a:latin typeface="Arial"/>
                <a:ea typeface="微軟正黑體"/>
                <a:cs typeface="Arial"/>
              </a:rPr>
              <a:t>NAS</a:t>
            </a:r>
            <a:r>
              <a:rPr lang="zh-TW" altLang="en-US" sz="2000" b="1">
                <a:latin typeface="Arial"/>
                <a:ea typeface="微軟正黑體"/>
                <a:cs typeface="Arial"/>
              </a:rPr>
              <a:t> </a:t>
            </a:r>
            <a:r>
              <a:rPr lang="en-US" altLang="zh-TW" sz="2000" b="1" err="1">
                <a:latin typeface="Arial"/>
                <a:ea typeface="微軟正黑體"/>
                <a:cs typeface="Arial"/>
              </a:rPr>
              <a:t>IP:port</a:t>
            </a:r>
            <a:r>
              <a:rPr lang="en-US" altLang="zh-TW" sz="2000" b="1">
                <a:latin typeface="Arial"/>
                <a:ea typeface="微軟正黑體"/>
                <a:cs typeface="Arial"/>
              </a:rPr>
              <a:t>]</a:t>
            </a:r>
            <a:endParaRPr lang="zh-TW" altLang="en-US" sz="2000" b="1">
              <a:latin typeface="Arial"/>
              <a:ea typeface="微軟正黑體"/>
              <a:cs typeface="Arial"/>
            </a:endParaRPr>
          </a:p>
        </p:txBody>
      </p:sp>
      <p:grpSp>
        <p:nvGrpSpPr>
          <p:cNvPr id="63" name="群組 62">
            <a:extLst>
              <a:ext uri="{FF2B5EF4-FFF2-40B4-BE49-F238E27FC236}">
                <a16:creationId xmlns:a16="http://schemas.microsoft.com/office/drawing/2014/main" id="{7EBE5E1F-5EC5-46D8-AA0E-CD2EA7FF7532}"/>
              </a:ext>
            </a:extLst>
          </p:cNvPr>
          <p:cNvGrpSpPr/>
          <p:nvPr/>
        </p:nvGrpSpPr>
        <p:grpSpPr>
          <a:xfrm>
            <a:off x="4102183" y="2775761"/>
            <a:ext cx="1000936" cy="1069521"/>
            <a:chOff x="419910" y="3099906"/>
            <a:chExt cx="1000936" cy="1069521"/>
          </a:xfrm>
        </p:grpSpPr>
        <p:grpSp>
          <p:nvGrpSpPr>
            <p:cNvPr id="64" name="群組 63">
              <a:extLst>
                <a:ext uri="{FF2B5EF4-FFF2-40B4-BE49-F238E27FC236}">
                  <a16:creationId xmlns:a16="http://schemas.microsoft.com/office/drawing/2014/main" id="{2242111E-C668-4AA6-8AF0-45D2B025385F}"/>
                </a:ext>
              </a:extLst>
            </p:cNvPr>
            <p:cNvGrpSpPr/>
            <p:nvPr/>
          </p:nvGrpSpPr>
          <p:grpSpPr>
            <a:xfrm>
              <a:off x="419910" y="3099906"/>
              <a:ext cx="1000936" cy="1069521"/>
              <a:chOff x="186828" y="4498002"/>
              <a:chExt cx="1000936" cy="1069521"/>
            </a:xfrm>
          </p:grpSpPr>
          <p:pic>
            <p:nvPicPr>
              <p:cNvPr id="67" name="圖片 66">
                <a:extLst>
                  <a:ext uri="{FF2B5EF4-FFF2-40B4-BE49-F238E27FC236}">
                    <a16:creationId xmlns:a16="http://schemas.microsoft.com/office/drawing/2014/main" id="{A5CD84C4-C708-4016-A35C-185FD9805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92831"/>
              <a:stretch/>
            </p:blipFill>
            <p:spPr>
              <a:xfrm flipH="1">
                <a:off x="687418" y="4498002"/>
                <a:ext cx="500346" cy="1069521"/>
              </a:xfrm>
              <a:prstGeom prst="rect">
                <a:avLst/>
              </a:prstGeom>
            </p:spPr>
          </p:pic>
          <p:pic>
            <p:nvPicPr>
              <p:cNvPr id="68" name="圖片 67">
                <a:extLst>
                  <a:ext uri="{FF2B5EF4-FFF2-40B4-BE49-F238E27FC236}">
                    <a16:creationId xmlns:a16="http://schemas.microsoft.com/office/drawing/2014/main" id="{64B3D407-604C-423B-A485-39442B59180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92210"/>
              <a:stretch/>
            </p:blipFill>
            <p:spPr>
              <a:xfrm>
                <a:off x="186828" y="4498002"/>
                <a:ext cx="500590" cy="1069222"/>
              </a:xfrm>
              <a:prstGeom prst="rect">
                <a:avLst/>
              </a:prstGeom>
            </p:spPr>
          </p:pic>
        </p:grpSp>
        <p:sp>
          <p:nvSpPr>
            <p:cNvPr id="65" name="TextBox 3">
              <a:extLst>
                <a:ext uri="{FF2B5EF4-FFF2-40B4-BE49-F238E27FC236}">
                  <a16:creationId xmlns:a16="http://schemas.microsoft.com/office/drawing/2014/main" id="{DE0D92FC-C314-4813-BEE4-FCB0458EA512}"/>
                </a:ext>
              </a:extLst>
            </p:cNvPr>
            <p:cNvSpPr txBox="1"/>
            <p:nvPr/>
          </p:nvSpPr>
          <p:spPr>
            <a:xfrm>
              <a:off x="644026" y="3242560"/>
              <a:ext cx="518091" cy="276999"/>
            </a:xfrm>
            <a:prstGeom prst="rect">
              <a:avLst/>
            </a:prstGeom>
            <a:noFill/>
          </p:spPr>
          <p:txBody>
            <a:bodyPr wrap="none" rtlCol="0">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Step</a:t>
              </a:r>
            </a:p>
          </p:txBody>
        </p:sp>
        <p:sp>
          <p:nvSpPr>
            <p:cNvPr id="66" name="矩形 65">
              <a:extLst>
                <a:ext uri="{FF2B5EF4-FFF2-40B4-BE49-F238E27FC236}">
                  <a16:creationId xmlns:a16="http://schemas.microsoft.com/office/drawing/2014/main" id="{BD816659-ECEE-4E1C-BBFC-99127AE7776F}"/>
                </a:ext>
              </a:extLst>
            </p:cNvPr>
            <p:cNvSpPr/>
            <p:nvPr/>
          </p:nvSpPr>
          <p:spPr>
            <a:xfrm>
              <a:off x="619903" y="3363448"/>
              <a:ext cx="526106" cy="584775"/>
            </a:xfrm>
            <a:prstGeom prst="rect">
              <a:avLst/>
            </a:prstGeom>
          </p:spPr>
          <p:txBody>
            <a:bodyPr wrap="none">
              <a:spAutoFit/>
            </a:bodyPr>
            <a:lstStyle/>
            <a:p>
              <a:r>
                <a:rPr lang="zh-TW" altLang="en-US" sz="3200" b="1">
                  <a:latin typeface="Arial" panose="020B0604020202020204" pitchFamily="34" charset="0"/>
                  <a:ea typeface="微軟正黑體" panose="020B0604030504040204" pitchFamily="34" charset="-120"/>
                  <a:cs typeface="Arial" panose="020B0604020202020204" pitchFamily="34" charset="0"/>
                </a:rPr>
                <a:t> </a:t>
              </a:r>
              <a:r>
                <a:rPr lang="en-US" altLang="zh-TW" sz="3200" b="1">
                  <a:latin typeface="Arial" panose="020B0604020202020204" pitchFamily="34" charset="0"/>
                  <a:ea typeface="微軟正黑體" panose="020B0604030504040204" pitchFamily="34" charset="-120"/>
                  <a:cs typeface="Arial" panose="020B0604020202020204" pitchFamily="34" charset="0"/>
                </a:rPr>
                <a:t>2</a:t>
              </a:r>
            </a:p>
          </p:txBody>
        </p:sp>
      </p:grpSp>
      <p:grpSp>
        <p:nvGrpSpPr>
          <p:cNvPr id="69" name="群組 68">
            <a:extLst>
              <a:ext uri="{FF2B5EF4-FFF2-40B4-BE49-F238E27FC236}">
                <a16:creationId xmlns:a16="http://schemas.microsoft.com/office/drawing/2014/main" id="{5CD5B3FD-FBD2-4CC4-A153-DC437632F37F}"/>
              </a:ext>
            </a:extLst>
          </p:cNvPr>
          <p:cNvGrpSpPr/>
          <p:nvPr/>
        </p:nvGrpSpPr>
        <p:grpSpPr>
          <a:xfrm>
            <a:off x="7393156" y="2775462"/>
            <a:ext cx="1000936" cy="1069521"/>
            <a:chOff x="419910" y="3099906"/>
            <a:chExt cx="1000936" cy="1069521"/>
          </a:xfrm>
        </p:grpSpPr>
        <p:grpSp>
          <p:nvGrpSpPr>
            <p:cNvPr id="70" name="群組 69">
              <a:extLst>
                <a:ext uri="{FF2B5EF4-FFF2-40B4-BE49-F238E27FC236}">
                  <a16:creationId xmlns:a16="http://schemas.microsoft.com/office/drawing/2014/main" id="{E926A4CB-FB0E-4D79-8528-AE7F8949BD91}"/>
                </a:ext>
              </a:extLst>
            </p:cNvPr>
            <p:cNvGrpSpPr/>
            <p:nvPr/>
          </p:nvGrpSpPr>
          <p:grpSpPr>
            <a:xfrm>
              <a:off x="419910" y="3099906"/>
              <a:ext cx="1000936" cy="1069521"/>
              <a:chOff x="186828" y="4498002"/>
              <a:chExt cx="1000936" cy="1069521"/>
            </a:xfrm>
          </p:grpSpPr>
          <p:pic>
            <p:nvPicPr>
              <p:cNvPr id="73" name="圖片 72">
                <a:extLst>
                  <a:ext uri="{FF2B5EF4-FFF2-40B4-BE49-F238E27FC236}">
                    <a16:creationId xmlns:a16="http://schemas.microsoft.com/office/drawing/2014/main" id="{E41FEDFC-D261-45E9-93BE-226ED88DE1A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92831"/>
              <a:stretch/>
            </p:blipFill>
            <p:spPr>
              <a:xfrm flipH="1">
                <a:off x="687418" y="4498002"/>
                <a:ext cx="500346" cy="1069521"/>
              </a:xfrm>
              <a:prstGeom prst="rect">
                <a:avLst/>
              </a:prstGeom>
            </p:spPr>
          </p:pic>
          <p:pic>
            <p:nvPicPr>
              <p:cNvPr id="74" name="圖片 73">
                <a:extLst>
                  <a:ext uri="{FF2B5EF4-FFF2-40B4-BE49-F238E27FC236}">
                    <a16:creationId xmlns:a16="http://schemas.microsoft.com/office/drawing/2014/main" id="{DD6027F1-B83D-4662-858A-A9D3C11208B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92210"/>
              <a:stretch/>
            </p:blipFill>
            <p:spPr>
              <a:xfrm>
                <a:off x="186828" y="4498002"/>
                <a:ext cx="500590" cy="1069222"/>
              </a:xfrm>
              <a:prstGeom prst="rect">
                <a:avLst/>
              </a:prstGeom>
            </p:spPr>
          </p:pic>
        </p:grpSp>
        <p:sp>
          <p:nvSpPr>
            <p:cNvPr id="71" name="TextBox 3">
              <a:extLst>
                <a:ext uri="{FF2B5EF4-FFF2-40B4-BE49-F238E27FC236}">
                  <a16:creationId xmlns:a16="http://schemas.microsoft.com/office/drawing/2014/main" id="{CC0DA962-63C3-4512-8ADD-44BFFB37BFEF}"/>
                </a:ext>
              </a:extLst>
            </p:cNvPr>
            <p:cNvSpPr txBox="1"/>
            <p:nvPr/>
          </p:nvSpPr>
          <p:spPr>
            <a:xfrm>
              <a:off x="644026" y="3242560"/>
              <a:ext cx="518091" cy="276999"/>
            </a:xfrm>
            <a:prstGeom prst="rect">
              <a:avLst/>
            </a:prstGeom>
            <a:noFill/>
          </p:spPr>
          <p:txBody>
            <a:bodyPr wrap="none" rtlCol="0">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Step</a:t>
              </a:r>
            </a:p>
          </p:txBody>
        </p:sp>
        <p:sp>
          <p:nvSpPr>
            <p:cNvPr id="72" name="矩形 71">
              <a:extLst>
                <a:ext uri="{FF2B5EF4-FFF2-40B4-BE49-F238E27FC236}">
                  <a16:creationId xmlns:a16="http://schemas.microsoft.com/office/drawing/2014/main" id="{FC4B1A1C-662A-477A-AD00-564F8723B62A}"/>
                </a:ext>
              </a:extLst>
            </p:cNvPr>
            <p:cNvSpPr/>
            <p:nvPr/>
          </p:nvSpPr>
          <p:spPr>
            <a:xfrm>
              <a:off x="619903" y="3363448"/>
              <a:ext cx="567862" cy="584775"/>
            </a:xfrm>
            <a:prstGeom prst="rect">
              <a:avLst/>
            </a:prstGeom>
          </p:spPr>
          <p:txBody>
            <a:bodyPr wrap="square">
              <a:spAutoFit/>
            </a:bodyPr>
            <a:lstStyle/>
            <a:p>
              <a:pPr algn="ctr"/>
              <a:r>
                <a:rPr lang="en-US" altLang="zh-TW" sz="3200" b="1">
                  <a:latin typeface="Arial" panose="020B0604020202020204" pitchFamily="34" charset="0"/>
                  <a:ea typeface="微軟正黑體" panose="020B0604030504040204" pitchFamily="34" charset="-120"/>
                  <a:cs typeface="Arial" panose="020B0604020202020204" pitchFamily="34" charset="0"/>
                </a:rPr>
                <a:t>3</a:t>
              </a:r>
            </a:p>
          </p:txBody>
        </p:sp>
      </p:grpSp>
    </p:spTree>
    <p:extLst>
      <p:ext uri="{BB962C8B-B14F-4D97-AF65-F5344CB8AC3E}">
        <p14:creationId xmlns:p14="http://schemas.microsoft.com/office/powerpoint/2010/main" val="2667372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9446" y="1640541"/>
            <a:ext cx="11090693" cy="4536422"/>
          </a:xfrm>
        </p:spPr>
        <p:txBody>
          <a:bodyPr vert="horz" lIns="91440" tIns="45720" rIns="91440" bIns="45720" rtlCol="0" anchor="t">
            <a:normAutofit/>
          </a:bodyPr>
          <a:lstStyle/>
          <a:p>
            <a:pPr marL="0" indent="0">
              <a:buNone/>
            </a:pPr>
            <a:r>
              <a:rPr lang="en-US" altLang="zh-TW" b="1">
                <a:solidFill>
                  <a:srgbClr val="002060"/>
                </a:solidFill>
                <a:latin typeface="Arial"/>
                <a:ea typeface="微軟正黑體"/>
                <a:cs typeface="Arial"/>
              </a:rPr>
              <a:t>Used for</a:t>
            </a:r>
            <a:r>
              <a:rPr lang="zh-TW" altLang="en-US" b="1">
                <a:solidFill>
                  <a:srgbClr val="002060"/>
                </a:solidFill>
                <a:latin typeface="Arial"/>
                <a:ea typeface="微軟正黑體"/>
                <a:cs typeface="Arial"/>
              </a:rPr>
              <a:t> </a:t>
            </a:r>
            <a:r>
              <a:rPr lang="en-US" altLang="zh-TW" b="1">
                <a:solidFill>
                  <a:srgbClr val="002060"/>
                </a:solidFill>
                <a:latin typeface="Arial"/>
                <a:ea typeface="微軟正黑體"/>
                <a:cs typeface="Arial"/>
              </a:rPr>
              <a:t>connecting</a:t>
            </a:r>
            <a:r>
              <a:rPr lang="zh-TW" altLang="en-US" b="1">
                <a:solidFill>
                  <a:srgbClr val="002060"/>
                </a:solidFill>
                <a:latin typeface="Arial"/>
                <a:ea typeface="微軟正黑體"/>
                <a:cs typeface="Arial"/>
              </a:rPr>
              <a:t> </a:t>
            </a:r>
            <a:r>
              <a:rPr lang="en-US" altLang="zh-TW" b="1">
                <a:solidFill>
                  <a:srgbClr val="002060"/>
                </a:solidFill>
                <a:latin typeface="Arial"/>
                <a:ea typeface="微軟正黑體"/>
                <a:cs typeface="Arial"/>
              </a:rPr>
              <a:t>a</a:t>
            </a:r>
            <a:r>
              <a:rPr lang="zh-TW" altLang="en-US" b="1">
                <a:solidFill>
                  <a:srgbClr val="002060"/>
                </a:solidFill>
                <a:latin typeface="Arial"/>
                <a:ea typeface="微軟正黑體"/>
                <a:cs typeface="Arial"/>
              </a:rPr>
              <a:t> </a:t>
            </a:r>
            <a:r>
              <a:rPr lang="en-US" altLang="zh-TW" b="1">
                <a:solidFill>
                  <a:srgbClr val="002060"/>
                </a:solidFill>
                <a:latin typeface="Arial"/>
                <a:ea typeface="微軟正黑體"/>
                <a:cs typeface="Arial"/>
              </a:rPr>
              <a:t>Windows</a:t>
            </a:r>
            <a:r>
              <a:rPr lang="zh-TW" altLang="en-US" b="1">
                <a:solidFill>
                  <a:srgbClr val="002060"/>
                </a:solidFill>
                <a:latin typeface="Arial"/>
                <a:ea typeface="微軟正黑體"/>
                <a:cs typeface="Arial"/>
              </a:rPr>
              <a:t> </a:t>
            </a:r>
            <a:r>
              <a:rPr lang="en-US" altLang="zh-TW" b="1">
                <a:solidFill>
                  <a:srgbClr val="002060"/>
                </a:solidFill>
                <a:latin typeface="Arial"/>
                <a:ea typeface="微軟正黑體"/>
                <a:cs typeface="Arial"/>
              </a:rPr>
              <a:t>Server/Client</a:t>
            </a:r>
            <a:r>
              <a:rPr lang="zh-TW" altLang="en-US" b="1">
                <a:solidFill>
                  <a:srgbClr val="002060"/>
                </a:solidFill>
                <a:latin typeface="Arial"/>
                <a:ea typeface="微軟正黑體"/>
                <a:cs typeface="Arial"/>
              </a:rPr>
              <a:t> </a:t>
            </a:r>
            <a:r>
              <a:rPr lang="en-US" altLang="zh-TW" b="1">
                <a:solidFill>
                  <a:srgbClr val="002060"/>
                </a:solidFill>
                <a:latin typeface="Arial"/>
                <a:ea typeface="微軟正黑體"/>
                <a:cs typeface="Arial"/>
              </a:rPr>
              <a:t>VM</a:t>
            </a:r>
            <a:endParaRPr lang="en-US" altLang="zh-TW" b="1">
              <a:latin typeface="Arial"/>
              <a:ea typeface="微軟正黑體"/>
              <a:cs typeface="Arial"/>
            </a:endParaRPr>
          </a:p>
          <a:p>
            <a:pPr marL="0" indent="0">
              <a:buNone/>
            </a:pPr>
            <a:r>
              <a:rPr lang="en-US" altLang="zh-TW" sz="2000">
                <a:latin typeface="Arial"/>
                <a:ea typeface="微軟正黑體"/>
                <a:cs typeface="Arial"/>
              </a:rPr>
              <a:t>&gt;</a:t>
            </a:r>
            <a:r>
              <a:rPr lang="zh-TW" altLang="en-US" sz="2000">
                <a:latin typeface="Arial"/>
                <a:ea typeface="微軟正黑體"/>
                <a:cs typeface="Arial"/>
              </a:rPr>
              <a:t> </a:t>
            </a:r>
            <a:r>
              <a:rPr lang="en-US" altLang="zh-TW" sz="2000">
                <a:latin typeface="Arial"/>
                <a:ea typeface="微軟正黑體"/>
                <a:cs typeface="Arial"/>
              </a:rPr>
              <a:t>If</a:t>
            </a:r>
            <a:r>
              <a:rPr lang="zh-TW" altLang="en-US" sz="2000">
                <a:latin typeface="Arial"/>
                <a:ea typeface="微軟正黑體"/>
                <a:cs typeface="Arial"/>
              </a:rPr>
              <a:t> the OS of </a:t>
            </a:r>
            <a:r>
              <a:rPr lang="en-US" altLang="zh-TW" sz="2000">
                <a:latin typeface="Arial"/>
                <a:ea typeface="微軟正黑體"/>
                <a:cs typeface="Arial"/>
              </a:rPr>
              <a:t>your</a:t>
            </a:r>
            <a:r>
              <a:rPr lang="zh-TW" altLang="en-US" sz="2000">
                <a:latin typeface="Arial"/>
                <a:ea typeface="微軟正黑體"/>
                <a:cs typeface="Arial"/>
              </a:rPr>
              <a:t> </a:t>
            </a:r>
            <a:r>
              <a:rPr lang="en-US" altLang="zh-TW" sz="2000">
                <a:latin typeface="Arial"/>
                <a:ea typeface="微軟正黑體"/>
                <a:cs typeface="Arial"/>
              </a:rPr>
              <a:t>client</a:t>
            </a:r>
            <a:r>
              <a:rPr lang="zh-TW" altLang="en-US" sz="2000">
                <a:latin typeface="Arial"/>
                <a:ea typeface="微軟正黑體"/>
                <a:cs typeface="Arial"/>
              </a:rPr>
              <a:t> </a:t>
            </a:r>
            <a:r>
              <a:rPr lang="en-US" altLang="zh-TW" sz="2000">
                <a:latin typeface="Arial"/>
                <a:ea typeface="微軟正黑體"/>
                <a:cs typeface="Arial"/>
              </a:rPr>
              <a:t>NB/PC</a:t>
            </a:r>
            <a:r>
              <a:rPr lang="zh-TW" altLang="en-US" sz="2000">
                <a:latin typeface="Arial"/>
                <a:ea typeface="微軟正黑體"/>
                <a:cs typeface="Arial"/>
              </a:rPr>
              <a:t> </a:t>
            </a:r>
            <a:r>
              <a:rPr lang="en-US" altLang="zh-TW" sz="2000">
                <a:latin typeface="Arial"/>
                <a:ea typeface="微軟正黑體"/>
                <a:cs typeface="Arial"/>
              </a:rPr>
              <a:t>is</a:t>
            </a:r>
            <a:r>
              <a:rPr lang="zh-TW" altLang="en-US" sz="2000">
                <a:latin typeface="Arial"/>
                <a:ea typeface="微軟正黑體"/>
                <a:cs typeface="Arial"/>
              </a:rPr>
              <a:t> </a:t>
            </a:r>
            <a:r>
              <a:rPr lang="en-US" altLang="zh-TW" sz="2000">
                <a:latin typeface="Arial"/>
                <a:ea typeface="微軟正黑體"/>
                <a:cs typeface="Arial"/>
              </a:rPr>
              <a:t>Windows,</a:t>
            </a:r>
            <a:r>
              <a:rPr lang="zh-TW" altLang="en-US" sz="2000">
                <a:latin typeface="Arial"/>
                <a:ea typeface="微軟正黑體"/>
                <a:cs typeface="Arial"/>
              </a:rPr>
              <a:t> </a:t>
            </a:r>
            <a:r>
              <a:rPr lang="en-US" altLang="zh-TW" sz="2000">
                <a:latin typeface="Arial"/>
                <a:ea typeface="微軟正黑體"/>
                <a:cs typeface="Arial"/>
              </a:rPr>
              <a:t>no</a:t>
            </a:r>
            <a:r>
              <a:rPr lang="zh-TW" altLang="en-US" sz="2000">
                <a:latin typeface="Arial"/>
                <a:ea typeface="微軟正黑體"/>
                <a:cs typeface="Arial"/>
              </a:rPr>
              <a:t> </a:t>
            </a:r>
            <a:r>
              <a:rPr lang="en-US" altLang="zh-TW" sz="2000">
                <a:latin typeface="Arial"/>
                <a:ea typeface="微軟正黑體"/>
                <a:cs typeface="Arial"/>
              </a:rPr>
              <a:t>Windows</a:t>
            </a:r>
            <a:r>
              <a:rPr lang="zh-TW" altLang="en-US" sz="2000">
                <a:latin typeface="Arial"/>
                <a:ea typeface="微軟正黑體"/>
                <a:cs typeface="Arial"/>
              </a:rPr>
              <a:t> </a:t>
            </a:r>
            <a:r>
              <a:rPr lang="en-US" altLang="zh-TW" sz="2000">
                <a:latin typeface="Arial"/>
                <a:ea typeface="微軟正黑體"/>
                <a:cs typeface="Arial"/>
              </a:rPr>
              <a:t>Remote</a:t>
            </a:r>
            <a:r>
              <a:rPr lang="zh-TW" altLang="en-US" sz="2000">
                <a:latin typeface="Arial"/>
                <a:ea typeface="微軟正黑體"/>
                <a:cs typeface="Arial"/>
              </a:rPr>
              <a:t> </a:t>
            </a:r>
            <a:r>
              <a:rPr lang="en-US" altLang="zh-TW" sz="2000">
                <a:latin typeface="Arial"/>
                <a:ea typeface="微軟正黑體"/>
                <a:cs typeface="Arial"/>
              </a:rPr>
              <a:t>Desktop installation is needed</a:t>
            </a:r>
          </a:p>
        </p:txBody>
      </p:sp>
      <p:sp>
        <p:nvSpPr>
          <p:cNvPr id="5" name="TextBox 4"/>
          <p:cNvSpPr txBox="1"/>
          <p:nvPr/>
        </p:nvSpPr>
        <p:spPr>
          <a:xfrm>
            <a:off x="1813886" y="3621643"/>
            <a:ext cx="4199288" cy="923330"/>
          </a:xfrm>
          <a:prstGeom prst="rect">
            <a:avLst/>
          </a:prstGeom>
          <a:noFill/>
        </p:spPr>
        <p:txBody>
          <a:bodyPr wrap="square" rtlCol="0">
            <a:spAutoFit/>
          </a:bodyPr>
          <a:lstStyle/>
          <a:p>
            <a:r>
              <a:rPr lang="en-US" altLang="zh-TW" b="1" dirty="0">
                <a:latin typeface="微軟正黑體" panose="020B0604030504040204" pitchFamily="34" charset="-120"/>
                <a:ea typeface="微軟正黑體" panose="020B0604030504040204" pitchFamily="34" charset="-120"/>
              </a:rPr>
              <a:t>Within</a:t>
            </a:r>
            <a:r>
              <a:rPr lang="zh-TW" altLang="en-US" b="1" dirty="0">
                <a:latin typeface="微軟正黑體" panose="020B0604030504040204" pitchFamily="34" charset="-120"/>
                <a:ea typeface="微軟正黑體" panose="020B0604030504040204" pitchFamily="34" charset="-120"/>
              </a:rPr>
              <a:t> </a:t>
            </a:r>
            <a:r>
              <a:rPr lang="en-US" altLang="zh-TW" b="1" dirty="0">
                <a:latin typeface="微軟正黑體" panose="020B0604030504040204" pitchFamily="34" charset="-120"/>
                <a:ea typeface="微軟正黑體" panose="020B0604030504040204" pitchFamily="34" charset="-120"/>
              </a:rPr>
              <a:t>Windows</a:t>
            </a:r>
            <a:r>
              <a:rPr lang="zh-TW" altLang="en-US" b="1" dirty="0">
                <a:latin typeface="微軟正黑體" panose="020B0604030504040204" pitchFamily="34" charset="-120"/>
                <a:ea typeface="微軟正黑體" panose="020B0604030504040204" pitchFamily="34" charset="-120"/>
              </a:rPr>
              <a:t> </a:t>
            </a:r>
            <a:r>
              <a:rPr lang="en-US" altLang="zh-TW" b="1" dirty="0">
                <a:latin typeface="微軟正黑體" panose="020B0604030504040204" pitchFamily="34" charset="-120"/>
                <a:ea typeface="微軟正黑體" panose="020B0604030504040204" pitchFamily="34" charset="-120"/>
              </a:rPr>
              <a:t>VM,</a:t>
            </a:r>
            <a:r>
              <a:rPr lang="zh-TW" altLang="en-US" b="1" dirty="0">
                <a:latin typeface="微軟正黑體" panose="020B0604030504040204" pitchFamily="34" charset="-120"/>
                <a:ea typeface="微軟正黑體" panose="020B0604030504040204" pitchFamily="34" charset="-120"/>
              </a:rPr>
              <a:t> </a:t>
            </a:r>
            <a:r>
              <a:rPr lang="en-US" altLang="zh-TW" b="1" dirty="0">
                <a:latin typeface="微軟正黑體" panose="020B0604030504040204" pitchFamily="34" charset="-120"/>
                <a:ea typeface="微軟正黑體" panose="020B0604030504040204" pitchFamily="34" charset="-120"/>
              </a:rPr>
              <a:t>go</a:t>
            </a:r>
            <a:r>
              <a:rPr lang="zh-TW" altLang="en-US" b="1" dirty="0">
                <a:latin typeface="微軟正黑體" panose="020B0604030504040204" pitchFamily="34" charset="-120"/>
                <a:ea typeface="微軟正黑體" panose="020B0604030504040204" pitchFamily="34" charset="-120"/>
              </a:rPr>
              <a:t> </a:t>
            </a:r>
            <a:r>
              <a:rPr lang="en-US" altLang="zh-TW" b="1" dirty="0">
                <a:latin typeface="微軟正黑體" panose="020B0604030504040204" pitchFamily="34" charset="-120"/>
                <a:ea typeface="微軟正黑體" panose="020B0604030504040204" pitchFamily="34" charset="-120"/>
              </a:rPr>
              <a:t>to</a:t>
            </a:r>
            <a:r>
              <a:rPr lang="zh-TW" altLang="en-US" b="1" dirty="0">
                <a:latin typeface="微軟正黑體" panose="020B0604030504040204" pitchFamily="34" charset="-120"/>
                <a:ea typeface="微軟正黑體" panose="020B0604030504040204" pitchFamily="34" charset="-120"/>
              </a:rPr>
              <a:t> </a:t>
            </a:r>
            <a:r>
              <a:rPr lang="en-US" altLang="zh-TW" b="1" dirty="0">
                <a:latin typeface="微軟正黑體" panose="020B0604030504040204" pitchFamily="34" charset="-120"/>
                <a:ea typeface="微軟正黑體" panose="020B0604030504040204" pitchFamily="34" charset="-120"/>
              </a:rPr>
              <a:t>System</a:t>
            </a:r>
            <a:r>
              <a:rPr lang="zh-TW" altLang="en-US" b="1" dirty="0">
                <a:latin typeface="微軟正黑體" panose="020B0604030504040204" pitchFamily="34" charset="-120"/>
                <a:ea typeface="微軟正黑體" panose="020B0604030504040204" pitchFamily="34" charset="-120"/>
              </a:rPr>
              <a:t> </a:t>
            </a:r>
            <a:r>
              <a:rPr lang="en-US" altLang="zh-TW" b="1" dirty="0">
                <a:latin typeface="微軟正黑體" panose="020B0604030504040204" pitchFamily="34" charset="-120"/>
                <a:ea typeface="微軟正黑體" panose="020B0604030504040204" pitchFamily="34" charset="-120"/>
              </a:rPr>
              <a:t>&gt;</a:t>
            </a:r>
            <a:r>
              <a:rPr lang="zh-TW" altLang="en-US" b="1" dirty="0">
                <a:latin typeface="微軟正黑體" panose="020B0604030504040204" pitchFamily="34" charset="-120"/>
                <a:ea typeface="微軟正黑體" panose="020B0604030504040204" pitchFamily="34" charset="-120"/>
              </a:rPr>
              <a:t> </a:t>
            </a:r>
            <a:r>
              <a:rPr lang="en-US" altLang="zh-TW" b="1" dirty="0">
                <a:latin typeface="微軟正黑體" panose="020B0604030504040204" pitchFamily="34" charset="-120"/>
                <a:ea typeface="微軟正黑體" panose="020B0604030504040204" pitchFamily="34" charset="-120"/>
              </a:rPr>
              <a:t>Remote</a:t>
            </a:r>
            <a:r>
              <a:rPr lang="zh-TW" altLang="en-US" b="1" dirty="0">
                <a:latin typeface="微軟正黑體" panose="020B0604030504040204" pitchFamily="34" charset="-120"/>
                <a:ea typeface="微軟正黑體" panose="020B0604030504040204" pitchFamily="34" charset="-120"/>
              </a:rPr>
              <a:t> </a:t>
            </a:r>
            <a:r>
              <a:rPr lang="en-US" altLang="zh-TW" b="1" dirty="0">
                <a:latin typeface="微軟正黑體" panose="020B0604030504040204" pitchFamily="34" charset="-120"/>
                <a:ea typeface="微軟正黑體" panose="020B0604030504040204" pitchFamily="34" charset="-120"/>
              </a:rPr>
              <a:t>Desktop</a:t>
            </a:r>
            <a:r>
              <a:rPr lang="zh-TW" altLang="en-US" b="1" dirty="0">
                <a:latin typeface="微軟正黑體" panose="020B0604030504040204" pitchFamily="34" charset="-120"/>
                <a:ea typeface="微軟正黑體" panose="020B0604030504040204" pitchFamily="34" charset="-120"/>
              </a:rPr>
              <a:t> </a:t>
            </a:r>
            <a:r>
              <a:rPr lang="en-US" altLang="zh-TW" b="1" dirty="0">
                <a:latin typeface="微軟正黑體" panose="020B0604030504040204" pitchFamily="34" charset="-120"/>
                <a:ea typeface="微軟正黑體" panose="020B0604030504040204" pitchFamily="34" charset="-120"/>
              </a:rPr>
              <a:t>and</a:t>
            </a:r>
            <a:r>
              <a:rPr lang="zh-TW" altLang="en-US" b="1" dirty="0">
                <a:latin typeface="微軟正黑體" panose="020B0604030504040204" pitchFamily="34" charset="-120"/>
                <a:ea typeface="微軟正黑體" panose="020B0604030504040204" pitchFamily="34" charset="-120"/>
              </a:rPr>
              <a:t> </a:t>
            </a:r>
            <a:r>
              <a:rPr lang="en-US" altLang="zh-TW" b="1" dirty="0">
                <a:latin typeface="微軟正黑體" panose="020B0604030504040204" pitchFamily="34" charset="-120"/>
                <a:ea typeface="微軟正黑體" panose="020B0604030504040204" pitchFamily="34" charset="-120"/>
              </a:rPr>
              <a:t>enable</a:t>
            </a:r>
            <a:r>
              <a:rPr lang="zh-TW" altLang="en-US" b="1" dirty="0">
                <a:latin typeface="微軟正黑體" panose="020B0604030504040204" pitchFamily="34" charset="-120"/>
                <a:ea typeface="微軟正黑體" panose="020B0604030504040204" pitchFamily="34" charset="-120"/>
              </a:rPr>
              <a:t> </a:t>
            </a:r>
            <a:r>
              <a:rPr lang="en-US" altLang="zh-TW" b="1" dirty="0">
                <a:latin typeface="微軟正黑體" panose="020B0604030504040204" pitchFamily="34" charset="-120"/>
                <a:ea typeface="微軟正黑體" panose="020B0604030504040204" pitchFamily="34" charset="-120"/>
              </a:rPr>
              <a:t>Remote</a:t>
            </a:r>
            <a:r>
              <a:rPr lang="zh-TW" altLang="en-US" b="1" dirty="0">
                <a:latin typeface="微軟正黑體" panose="020B0604030504040204" pitchFamily="34" charset="-120"/>
                <a:ea typeface="微軟正黑體" panose="020B0604030504040204" pitchFamily="34" charset="-120"/>
              </a:rPr>
              <a:t> </a:t>
            </a:r>
            <a:r>
              <a:rPr lang="en-US" altLang="zh-TW" b="1" dirty="0">
                <a:latin typeface="微軟正黑體" panose="020B0604030504040204" pitchFamily="34" charset="-120"/>
                <a:ea typeface="微軟正黑體" panose="020B0604030504040204" pitchFamily="34" charset="-120"/>
              </a:rPr>
              <a:t>access</a:t>
            </a:r>
            <a:endParaRPr lang="en-US" b="1" dirty="0">
              <a:latin typeface="微軟正黑體" panose="020B0604030504040204" pitchFamily="34" charset="-120"/>
              <a:ea typeface="微軟正黑體" panose="020B0604030504040204" pitchFamily="34" charset="-120"/>
            </a:endParaRPr>
          </a:p>
        </p:txBody>
      </p:sp>
      <p:sp>
        <p:nvSpPr>
          <p:cNvPr id="10" name="TextBox 9"/>
          <p:cNvSpPr txBox="1"/>
          <p:nvPr/>
        </p:nvSpPr>
        <p:spPr>
          <a:xfrm>
            <a:off x="1813886" y="4753564"/>
            <a:ext cx="3881236" cy="923330"/>
          </a:xfrm>
          <a:prstGeom prst="rect">
            <a:avLst/>
          </a:prstGeom>
          <a:noFill/>
        </p:spPr>
        <p:txBody>
          <a:bodyPr wrap="square" rtlCol="0" anchor="t">
            <a:spAutoFit/>
          </a:bodyPr>
          <a:lstStyle/>
          <a:p>
            <a:r>
              <a:rPr lang="en-US" altLang="zh-TW" b="1" dirty="0">
                <a:latin typeface="微軟正黑體"/>
                <a:ea typeface="微軟正黑體"/>
              </a:rPr>
              <a:t>Inside</a:t>
            </a:r>
            <a:r>
              <a:rPr lang="zh-TW" altLang="en-US" b="1" dirty="0">
                <a:latin typeface="微軟正黑體"/>
                <a:ea typeface="微軟正黑體"/>
              </a:rPr>
              <a:t> </a:t>
            </a:r>
            <a:r>
              <a:rPr lang="en-US" altLang="zh-TW" b="1" dirty="0">
                <a:latin typeface="微軟正黑體"/>
                <a:ea typeface="微軟正黑體"/>
              </a:rPr>
              <a:t>your</a:t>
            </a:r>
            <a:r>
              <a:rPr lang="zh-TW" altLang="en-US" b="1" dirty="0">
                <a:latin typeface="微軟正黑體"/>
                <a:ea typeface="微軟正黑體"/>
              </a:rPr>
              <a:t> </a:t>
            </a:r>
            <a:r>
              <a:rPr lang="en-US" altLang="zh-TW" b="1" dirty="0">
                <a:latin typeface="微軟正黑體"/>
                <a:ea typeface="微軟正黑體"/>
              </a:rPr>
              <a:t>client,</a:t>
            </a:r>
            <a:r>
              <a:rPr lang="zh-TW" altLang="en-US" b="1" dirty="0">
                <a:latin typeface="微軟正黑體"/>
                <a:ea typeface="微軟正黑體"/>
              </a:rPr>
              <a:t> </a:t>
            </a:r>
            <a:r>
              <a:rPr lang="en-US" altLang="zh-TW" b="1" dirty="0">
                <a:latin typeface="微軟正黑體"/>
                <a:ea typeface="微軟正黑體"/>
              </a:rPr>
              <a:t>launch</a:t>
            </a:r>
            <a:r>
              <a:rPr lang="zh-TW" altLang="en-US" b="1" dirty="0">
                <a:latin typeface="微軟正黑體"/>
                <a:ea typeface="微軟正黑體"/>
              </a:rPr>
              <a:t> </a:t>
            </a:r>
            <a:r>
              <a:rPr lang="en-US" altLang="zh-TW" b="1" dirty="0">
                <a:latin typeface="微軟正黑體"/>
                <a:ea typeface="微軟正黑體"/>
              </a:rPr>
              <a:t>Remote</a:t>
            </a:r>
            <a:r>
              <a:rPr lang="zh-TW" altLang="en-US" b="1" dirty="0">
                <a:latin typeface="微軟正黑體"/>
                <a:ea typeface="微軟正黑體"/>
              </a:rPr>
              <a:t> </a:t>
            </a:r>
            <a:r>
              <a:rPr lang="en-US" altLang="zh-TW" b="1" dirty="0">
                <a:latin typeface="微軟正黑體"/>
                <a:ea typeface="微軟正黑體"/>
              </a:rPr>
              <a:t>Desktop</a:t>
            </a:r>
            <a:r>
              <a:rPr lang="zh-TW" altLang="en-US" b="1" dirty="0">
                <a:latin typeface="微軟正黑體"/>
                <a:ea typeface="微軟正黑體"/>
              </a:rPr>
              <a:t> </a:t>
            </a:r>
            <a:r>
              <a:rPr lang="en-US" altLang="zh-TW" b="1" dirty="0">
                <a:latin typeface="微軟正黑體"/>
                <a:ea typeface="微軟正黑體"/>
              </a:rPr>
              <a:t>Connection,</a:t>
            </a:r>
            <a:r>
              <a:rPr lang="zh-TW" altLang="en-US" b="1" dirty="0">
                <a:latin typeface="微軟正黑體"/>
                <a:ea typeface="微軟正黑體"/>
              </a:rPr>
              <a:t> and </a:t>
            </a:r>
            <a:r>
              <a:rPr lang="en-US" altLang="zh-TW" b="1" dirty="0">
                <a:latin typeface="微軟正黑體"/>
                <a:ea typeface="微軟正黑體"/>
              </a:rPr>
              <a:t>enter</a:t>
            </a:r>
            <a:r>
              <a:rPr lang="zh-TW" altLang="en-US" b="1" dirty="0">
                <a:latin typeface="微軟正黑體"/>
                <a:ea typeface="微軟正黑體"/>
              </a:rPr>
              <a:t> </a:t>
            </a:r>
            <a:r>
              <a:rPr lang="en-US" altLang="zh-TW" b="1" dirty="0">
                <a:latin typeface="微軟正黑體"/>
                <a:ea typeface="微軟正黑體"/>
              </a:rPr>
              <a:t>the</a:t>
            </a:r>
            <a:r>
              <a:rPr lang="zh-TW" altLang="en-US" b="1" dirty="0">
                <a:latin typeface="微軟正黑體"/>
                <a:ea typeface="微軟正黑體"/>
              </a:rPr>
              <a:t> </a:t>
            </a:r>
            <a:r>
              <a:rPr lang="en-US" altLang="zh-TW" b="1" dirty="0">
                <a:latin typeface="微軟正黑體"/>
                <a:ea typeface="微軟正黑體"/>
              </a:rPr>
              <a:t>Windows</a:t>
            </a:r>
            <a:r>
              <a:rPr lang="zh-TW" altLang="en-US" b="1" dirty="0">
                <a:latin typeface="微軟正黑體"/>
                <a:ea typeface="微軟正黑體"/>
              </a:rPr>
              <a:t> </a:t>
            </a:r>
            <a:r>
              <a:rPr lang="en-US" altLang="zh-TW" b="1" dirty="0">
                <a:latin typeface="微軟正黑體"/>
                <a:ea typeface="微軟正黑體"/>
              </a:rPr>
              <a:t>VM</a:t>
            </a:r>
            <a:r>
              <a:rPr lang="zh-TW" altLang="en-US" b="1" dirty="0">
                <a:latin typeface="微軟正黑體"/>
                <a:ea typeface="微軟正黑體"/>
              </a:rPr>
              <a:t> </a:t>
            </a:r>
            <a:r>
              <a:rPr lang="en-US" altLang="zh-TW" b="1" dirty="0">
                <a:latin typeface="微軟正黑體"/>
                <a:ea typeface="微軟正黑體"/>
              </a:rPr>
              <a:t>IP/Hostname</a:t>
            </a:r>
          </a:p>
        </p:txBody>
      </p:sp>
      <p:grpSp>
        <p:nvGrpSpPr>
          <p:cNvPr id="8" name="群組 7">
            <a:extLst>
              <a:ext uri="{FF2B5EF4-FFF2-40B4-BE49-F238E27FC236}">
                <a16:creationId xmlns:a16="http://schemas.microsoft.com/office/drawing/2014/main" id="{CB6021B7-2871-4144-94DB-A5846C992405}"/>
              </a:ext>
            </a:extLst>
          </p:cNvPr>
          <p:cNvGrpSpPr/>
          <p:nvPr/>
        </p:nvGrpSpPr>
        <p:grpSpPr>
          <a:xfrm>
            <a:off x="900260" y="2747265"/>
            <a:ext cx="3013270" cy="660397"/>
            <a:chOff x="838200" y="2654302"/>
            <a:chExt cx="2749018" cy="660397"/>
          </a:xfrm>
        </p:grpSpPr>
        <p:grpSp>
          <p:nvGrpSpPr>
            <p:cNvPr id="38" name="群組 37">
              <a:extLst>
                <a:ext uri="{FF2B5EF4-FFF2-40B4-BE49-F238E27FC236}">
                  <a16:creationId xmlns:a16="http://schemas.microsoft.com/office/drawing/2014/main" id="{801D24E4-3B42-4335-93D3-1AB056702B92}"/>
                </a:ext>
              </a:extLst>
            </p:cNvPr>
            <p:cNvGrpSpPr/>
            <p:nvPr/>
          </p:nvGrpSpPr>
          <p:grpSpPr>
            <a:xfrm>
              <a:off x="1389496" y="2735753"/>
              <a:ext cx="2197722" cy="485872"/>
              <a:chOff x="428937" y="2716306"/>
              <a:chExt cx="2052918" cy="485872"/>
            </a:xfrm>
            <a:solidFill>
              <a:srgbClr val="00B0F0"/>
            </a:solidFill>
          </p:grpSpPr>
          <p:sp>
            <p:nvSpPr>
              <p:cNvPr id="39" name="矩形: 圓角 38">
                <a:extLst>
                  <a:ext uri="{FF2B5EF4-FFF2-40B4-BE49-F238E27FC236}">
                    <a16:creationId xmlns:a16="http://schemas.microsoft.com/office/drawing/2014/main" id="{398FE45D-ECE1-49BE-8B5E-C77AAA237AA6}"/>
                  </a:ext>
                </a:extLst>
              </p:cNvPr>
              <p:cNvSpPr/>
              <p:nvPr/>
            </p:nvSpPr>
            <p:spPr>
              <a:xfrm>
                <a:off x="428937" y="2716306"/>
                <a:ext cx="2052918" cy="48587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b="1">
                  <a:latin typeface="微軟正黑體" panose="020B0604030504040204" pitchFamily="34" charset="-120"/>
                  <a:ea typeface="微軟正黑體" panose="020B0604030504040204" pitchFamily="34" charset="-120"/>
                </a:endParaRPr>
              </a:p>
            </p:txBody>
          </p:sp>
          <p:sp>
            <p:nvSpPr>
              <p:cNvPr id="40" name="TextBox 7">
                <a:extLst>
                  <a:ext uri="{FF2B5EF4-FFF2-40B4-BE49-F238E27FC236}">
                    <a16:creationId xmlns:a16="http://schemas.microsoft.com/office/drawing/2014/main" id="{C866134B-7DD6-49D4-BF3C-10D5A71AE6CE}"/>
                  </a:ext>
                </a:extLst>
              </p:cNvPr>
              <p:cNvSpPr txBox="1"/>
              <p:nvPr/>
            </p:nvSpPr>
            <p:spPr>
              <a:xfrm>
                <a:off x="564529" y="2766333"/>
                <a:ext cx="1888037" cy="400110"/>
              </a:xfrm>
              <a:prstGeom prst="rect">
                <a:avLst/>
              </a:prstGeom>
              <a:grpFill/>
            </p:spPr>
            <p:txBody>
              <a:bodyPr wrap="square" rtlCol="0">
                <a:spAutoFit/>
              </a:bodyPr>
              <a:lstStyle/>
              <a:p>
                <a:r>
                  <a:rPr lang="en-US" altLang="zh-TW" sz="2000" b="1">
                    <a:latin typeface="微軟正黑體" panose="020B0604030504040204" pitchFamily="34" charset="-120"/>
                    <a:ea typeface="微軟正黑體" panose="020B0604030504040204" pitchFamily="34" charset="-120"/>
                  </a:rPr>
                  <a:t>Windows Client</a:t>
                </a:r>
              </a:p>
            </p:txBody>
          </p:sp>
        </p:grpSp>
        <p:grpSp>
          <p:nvGrpSpPr>
            <p:cNvPr id="7" name="群組 6">
              <a:extLst>
                <a:ext uri="{FF2B5EF4-FFF2-40B4-BE49-F238E27FC236}">
                  <a16:creationId xmlns:a16="http://schemas.microsoft.com/office/drawing/2014/main" id="{47843DD9-E65C-4C00-B479-DFBDE1092835}"/>
                </a:ext>
              </a:extLst>
            </p:cNvPr>
            <p:cNvGrpSpPr/>
            <p:nvPr/>
          </p:nvGrpSpPr>
          <p:grpSpPr>
            <a:xfrm>
              <a:off x="909810" y="2735753"/>
              <a:ext cx="546971" cy="528378"/>
              <a:chOff x="631999" y="2705773"/>
              <a:chExt cx="546971" cy="528378"/>
            </a:xfrm>
          </p:grpSpPr>
          <p:sp>
            <p:nvSpPr>
              <p:cNvPr id="6" name="矩形 5">
                <a:extLst>
                  <a:ext uri="{FF2B5EF4-FFF2-40B4-BE49-F238E27FC236}">
                    <a16:creationId xmlns:a16="http://schemas.microsoft.com/office/drawing/2014/main" id="{6830354A-248D-41E8-BF31-E4C570E1717C}"/>
                  </a:ext>
                </a:extLst>
              </p:cNvPr>
              <p:cNvSpPr/>
              <p:nvPr/>
            </p:nvSpPr>
            <p:spPr>
              <a:xfrm>
                <a:off x="631999" y="2705773"/>
                <a:ext cx="546971" cy="528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6" name="圖形 25">
                <a:extLst>
                  <a:ext uri="{FF2B5EF4-FFF2-40B4-BE49-F238E27FC236}">
                    <a16:creationId xmlns:a16="http://schemas.microsoft.com/office/drawing/2014/main" id="{2EBF8B79-591C-40A3-9A34-754737FDFBF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9283" y="2721508"/>
                <a:ext cx="412402" cy="412402"/>
              </a:xfrm>
              <a:prstGeom prst="rect">
                <a:avLst/>
              </a:prstGeom>
            </p:spPr>
          </p:pic>
        </p:grpSp>
        <p:sp>
          <p:nvSpPr>
            <p:cNvPr id="14" name="矩形: 圓角 13">
              <a:extLst>
                <a:ext uri="{FF2B5EF4-FFF2-40B4-BE49-F238E27FC236}">
                  <a16:creationId xmlns:a16="http://schemas.microsoft.com/office/drawing/2014/main" id="{7E0AB609-A056-4725-B46C-3ACA23BA26AE}"/>
                </a:ext>
              </a:extLst>
            </p:cNvPr>
            <p:cNvSpPr/>
            <p:nvPr/>
          </p:nvSpPr>
          <p:spPr>
            <a:xfrm>
              <a:off x="838200" y="2655518"/>
              <a:ext cx="700849" cy="614492"/>
            </a:xfrm>
            <a:prstGeom prst="round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7" name="圖片 26">
              <a:extLst>
                <a:ext uri="{FF2B5EF4-FFF2-40B4-BE49-F238E27FC236}">
                  <a16:creationId xmlns:a16="http://schemas.microsoft.com/office/drawing/2014/main" id="{045F3223-D6E9-452F-AC2C-878AF0F6A40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54121"/>
            <a:stretch/>
          </p:blipFill>
          <p:spPr>
            <a:xfrm>
              <a:off x="1474565" y="2654302"/>
              <a:ext cx="100236" cy="660397"/>
            </a:xfrm>
            <a:prstGeom prst="rect">
              <a:avLst/>
            </a:prstGeom>
          </p:spPr>
        </p:pic>
      </p:grpSp>
      <p:sp>
        <p:nvSpPr>
          <p:cNvPr id="2" name="Title 1"/>
          <p:cNvSpPr>
            <a:spLocks noGrp="1"/>
          </p:cNvSpPr>
          <p:nvPr>
            <p:ph type="title"/>
          </p:nvPr>
        </p:nvSpPr>
        <p:spPr/>
        <p:txBody>
          <a:bodyPr/>
          <a:lstStyle/>
          <a:p>
            <a:r>
              <a:rPr lang="en-US" altLang="zh-TW"/>
              <a:t>Windows</a:t>
            </a:r>
            <a:r>
              <a:rPr lang="zh-TW" altLang="en-US"/>
              <a:t> </a:t>
            </a:r>
            <a:r>
              <a:rPr lang="en-US" altLang="zh-TW"/>
              <a:t>Remote</a:t>
            </a:r>
            <a:r>
              <a:rPr lang="zh-TW" altLang="en-US"/>
              <a:t> </a:t>
            </a:r>
            <a:r>
              <a:rPr lang="en-US" altLang="zh-TW"/>
              <a:t>Desktop</a:t>
            </a:r>
            <a:r>
              <a:rPr lang="zh-TW" altLang="en-US"/>
              <a:t> </a:t>
            </a:r>
            <a:r>
              <a:rPr lang="en-US" altLang="zh-TW"/>
              <a:t>(1/2)</a:t>
            </a:r>
            <a:endParaRPr lang="en-US"/>
          </a:p>
        </p:txBody>
      </p:sp>
      <p:grpSp>
        <p:nvGrpSpPr>
          <p:cNvPr id="28" name="群組 27">
            <a:extLst>
              <a:ext uri="{FF2B5EF4-FFF2-40B4-BE49-F238E27FC236}">
                <a16:creationId xmlns:a16="http://schemas.microsoft.com/office/drawing/2014/main" id="{FEF0FE9A-23C7-4E0A-A6E0-B25C02353E9C}"/>
              </a:ext>
            </a:extLst>
          </p:cNvPr>
          <p:cNvGrpSpPr/>
          <p:nvPr/>
        </p:nvGrpSpPr>
        <p:grpSpPr>
          <a:xfrm>
            <a:off x="809996" y="3554281"/>
            <a:ext cx="1000936" cy="1069521"/>
            <a:chOff x="419910" y="3099906"/>
            <a:chExt cx="1000936" cy="1069521"/>
          </a:xfrm>
        </p:grpSpPr>
        <p:grpSp>
          <p:nvGrpSpPr>
            <p:cNvPr id="29" name="群組 28">
              <a:extLst>
                <a:ext uri="{FF2B5EF4-FFF2-40B4-BE49-F238E27FC236}">
                  <a16:creationId xmlns:a16="http://schemas.microsoft.com/office/drawing/2014/main" id="{9BF5452B-ABB0-408E-9488-655800F60A02}"/>
                </a:ext>
              </a:extLst>
            </p:cNvPr>
            <p:cNvGrpSpPr/>
            <p:nvPr/>
          </p:nvGrpSpPr>
          <p:grpSpPr>
            <a:xfrm>
              <a:off x="419910" y="3099906"/>
              <a:ext cx="1000936" cy="1069521"/>
              <a:chOff x="186828" y="4498002"/>
              <a:chExt cx="1000936" cy="1069521"/>
            </a:xfrm>
          </p:grpSpPr>
          <p:pic>
            <p:nvPicPr>
              <p:cNvPr id="43" name="圖片 42">
                <a:extLst>
                  <a:ext uri="{FF2B5EF4-FFF2-40B4-BE49-F238E27FC236}">
                    <a16:creationId xmlns:a16="http://schemas.microsoft.com/office/drawing/2014/main" id="{47A22028-6985-4DF2-9A77-051B1B6E0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92831"/>
              <a:stretch/>
            </p:blipFill>
            <p:spPr>
              <a:xfrm flipH="1">
                <a:off x="687418" y="4498002"/>
                <a:ext cx="500346" cy="1069521"/>
              </a:xfrm>
              <a:prstGeom prst="rect">
                <a:avLst/>
              </a:prstGeom>
            </p:spPr>
          </p:pic>
          <p:pic>
            <p:nvPicPr>
              <p:cNvPr id="44" name="圖片 43">
                <a:extLst>
                  <a:ext uri="{FF2B5EF4-FFF2-40B4-BE49-F238E27FC236}">
                    <a16:creationId xmlns:a16="http://schemas.microsoft.com/office/drawing/2014/main" id="{29500600-649D-4203-A8CF-D8C57A3C06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92210"/>
              <a:stretch/>
            </p:blipFill>
            <p:spPr>
              <a:xfrm>
                <a:off x="186828" y="4498002"/>
                <a:ext cx="500590" cy="1069222"/>
              </a:xfrm>
              <a:prstGeom prst="rect">
                <a:avLst/>
              </a:prstGeom>
            </p:spPr>
          </p:pic>
        </p:grpSp>
        <p:sp>
          <p:nvSpPr>
            <p:cNvPr id="41" name="TextBox 3">
              <a:extLst>
                <a:ext uri="{FF2B5EF4-FFF2-40B4-BE49-F238E27FC236}">
                  <a16:creationId xmlns:a16="http://schemas.microsoft.com/office/drawing/2014/main" id="{5B4F01AC-418D-4284-8A85-B1183632D232}"/>
                </a:ext>
              </a:extLst>
            </p:cNvPr>
            <p:cNvSpPr txBox="1"/>
            <p:nvPr/>
          </p:nvSpPr>
          <p:spPr>
            <a:xfrm>
              <a:off x="644026" y="3242560"/>
              <a:ext cx="518091" cy="276999"/>
            </a:xfrm>
            <a:prstGeom prst="rect">
              <a:avLst/>
            </a:prstGeom>
            <a:noFill/>
          </p:spPr>
          <p:txBody>
            <a:bodyPr wrap="none" rtlCol="0">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Step</a:t>
              </a:r>
            </a:p>
          </p:txBody>
        </p:sp>
        <p:sp>
          <p:nvSpPr>
            <p:cNvPr id="42" name="矩形 41">
              <a:extLst>
                <a:ext uri="{FF2B5EF4-FFF2-40B4-BE49-F238E27FC236}">
                  <a16:creationId xmlns:a16="http://schemas.microsoft.com/office/drawing/2014/main" id="{B6B9FBF0-3F8D-4C1C-B737-B5277E6CF55C}"/>
                </a:ext>
              </a:extLst>
            </p:cNvPr>
            <p:cNvSpPr/>
            <p:nvPr/>
          </p:nvSpPr>
          <p:spPr>
            <a:xfrm>
              <a:off x="619903" y="3363448"/>
              <a:ext cx="526106" cy="584775"/>
            </a:xfrm>
            <a:prstGeom prst="rect">
              <a:avLst/>
            </a:prstGeom>
          </p:spPr>
          <p:txBody>
            <a:bodyPr wrap="none">
              <a:spAutoFit/>
            </a:bodyPr>
            <a:lstStyle/>
            <a:p>
              <a:r>
                <a:rPr lang="zh-TW" altLang="en-US" sz="3200" b="1">
                  <a:latin typeface="Arial" panose="020B0604020202020204" pitchFamily="34" charset="0"/>
                  <a:ea typeface="微軟正黑體" panose="020B0604030504040204" pitchFamily="34" charset="-120"/>
                  <a:cs typeface="Arial" panose="020B0604020202020204" pitchFamily="34" charset="0"/>
                </a:rPr>
                <a:t> </a:t>
              </a:r>
              <a:r>
                <a:rPr lang="en-US" altLang="zh-TW" sz="3200" b="1">
                  <a:latin typeface="Arial" panose="020B0604020202020204" pitchFamily="34" charset="0"/>
                  <a:ea typeface="微軟正黑體" panose="020B0604030504040204" pitchFamily="34" charset="-120"/>
                  <a:cs typeface="Arial" panose="020B0604020202020204" pitchFamily="34" charset="0"/>
                </a:rPr>
                <a:t>1</a:t>
              </a:r>
            </a:p>
          </p:txBody>
        </p:sp>
      </p:grpSp>
      <p:grpSp>
        <p:nvGrpSpPr>
          <p:cNvPr id="45" name="群組 44">
            <a:extLst>
              <a:ext uri="{FF2B5EF4-FFF2-40B4-BE49-F238E27FC236}">
                <a16:creationId xmlns:a16="http://schemas.microsoft.com/office/drawing/2014/main" id="{4CBACCC9-F8C7-46EC-8F04-0F6E693D4332}"/>
              </a:ext>
            </a:extLst>
          </p:cNvPr>
          <p:cNvGrpSpPr/>
          <p:nvPr/>
        </p:nvGrpSpPr>
        <p:grpSpPr>
          <a:xfrm>
            <a:off x="794206" y="4694208"/>
            <a:ext cx="1000936" cy="1069521"/>
            <a:chOff x="419910" y="3099906"/>
            <a:chExt cx="1000936" cy="1069521"/>
          </a:xfrm>
        </p:grpSpPr>
        <p:grpSp>
          <p:nvGrpSpPr>
            <p:cNvPr id="46" name="群組 45">
              <a:extLst>
                <a:ext uri="{FF2B5EF4-FFF2-40B4-BE49-F238E27FC236}">
                  <a16:creationId xmlns:a16="http://schemas.microsoft.com/office/drawing/2014/main" id="{695B1BA2-F5DC-4C2F-BFAC-C64A79363998}"/>
                </a:ext>
              </a:extLst>
            </p:cNvPr>
            <p:cNvGrpSpPr/>
            <p:nvPr/>
          </p:nvGrpSpPr>
          <p:grpSpPr>
            <a:xfrm>
              <a:off x="419910" y="3099906"/>
              <a:ext cx="1000936" cy="1069521"/>
              <a:chOff x="186828" y="4498002"/>
              <a:chExt cx="1000936" cy="1069521"/>
            </a:xfrm>
          </p:grpSpPr>
          <p:pic>
            <p:nvPicPr>
              <p:cNvPr id="49" name="圖片 48">
                <a:extLst>
                  <a:ext uri="{FF2B5EF4-FFF2-40B4-BE49-F238E27FC236}">
                    <a16:creationId xmlns:a16="http://schemas.microsoft.com/office/drawing/2014/main" id="{F3ED50CB-D483-4872-A28B-DD473B838B1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92831"/>
              <a:stretch/>
            </p:blipFill>
            <p:spPr>
              <a:xfrm flipH="1">
                <a:off x="687418" y="4498002"/>
                <a:ext cx="500346" cy="1069521"/>
              </a:xfrm>
              <a:prstGeom prst="rect">
                <a:avLst/>
              </a:prstGeom>
            </p:spPr>
          </p:pic>
          <p:pic>
            <p:nvPicPr>
              <p:cNvPr id="50" name="圖片 49">
                <a:extLst>
                  <a:ext uri="{FF2B5EF4-FFF2-40B4-BE49-F238E27FC236}">
                    <a16:creationId xmlns:a16="http://schemas.microsoft.com/office/drawing/2014/main" id="{278AA964-C9FA-4F0A-A367-DACD6D50550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92210"/>
              <a:stretch/>
            </p:blipFill>
            <p:spPr>
              <a:xfrm>
                <a:off x="186828" y="4498002"/>
                <a:ext cx="500590" cy="1069222"/>
              </a:xfrm>
              <a:prstGeom prst="rect">
                <a:avLst/>
              </a:prstGeom>
            </p:spPr>
          </p:pic>
        </p:grpSp>
        <p:sp>
          <p:nvSpPr>
            <p:cNvPr id="47" name="TextBox 3">
              <a:extLst>
                <a:ext uri="{FF2B5EF4-FFF2-40B4-BE49-F238E27FC236}">
                  <a16:creationId xmlns:a16="http://schemas.microsoft.com/office/drawing/2014/main" id="{339882B5-8589-40B4-BCFB-B98711499DD6}"/>
                </a:ext>
              </a:extLst>
            </p:cNvPr>
            <p:cNvSpPr txBox="1"/>
            <p:nvPr/>
          </p:nvSpPr>
          <p:spPr>
            <a:xfrm>
              <a:off x="644026" y="3242560"/>
              <a:ext cx="518091" cy="276999"/>
            </a:xfrm>
            <a:prstGeom prst="rect">
              <a:avLst/>
            </a:prstGeom>
            <a:noFill/>
          </p:spPr>
          <p:txBody>
            <a:bodyPr wrap="none" rtlCol="0">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Step</a:t>
              </a:r>
            </a:p>
          </p:txBody>
        </p:sp>
        <p:sp>
          <p:nvSpPr>
            <p:cNvPr id="48" name="矩形 47">
              <a:extLst>
                <a:ext uri="{FF2B5EF4-FFF2-40B4-BE49-F238E27FC236}">
                  <a16:creationId xmlns:a16="http://schemas.microsoft.com/office/drawing/2014/main" id="{5A7397B6-7A40-4778-9DFA-B689AD8EFE90}"/>
                </a:ext>
              </a:extLst>
            </p:cNvPr>
            <p:cNvSpPr/>
            <p:nvPr/>
          </p:nvSpPr>
          <p:spPr>
            <a:xfrm>
              <a:off x="619903" y="3363448"/>
              <a:ext cx="526106" cy="584775"/>
            </a:xfrm>
            <a:prstGeom prst="rect">
              <a:avLst/>
            </a:prstGeom>
          </p:spPr>
          <p:txBody>
            <a:bodyPr wrap="none">
              <a:spAutoFit/>
            </a:bodyPr>
            <a:lstStyle/>
            <a:p>
              <a:r>
                <a:rPr lang="zh-TW" altLang="en-US" sz="3200" b="1">
                  <a:latin typeface="Arial" panose="020B0604020202020204" pitchFamily="34" charset="0"/>
                  <a:ea typeface="微軟正黑體" panose="020B0604030504040204" pitchFamily="34" charset="-120"/>
                  <a:cs typeface="Arial" panose="020B0604020202020204" pitchFamily="34" charset="0"/>
                </a:rPr>
                <a:t> </a:t>
              </a:r>
              <a:r>
                <a:rPr lang="en-US" altLang="zh-TW" sz="3200" b="1">
                  <a:latin typeface="Arial" panose="020B0604020202020204" pitchFamily="34" charset="0"/>
                  <a:ea typeface="微軟正黑體" panose="020B0604030504040204" pitchFamily="34" charset="-120"/>
                  <a:cs typeface="Arial" panose="020B0604020202020204" pitchFamily="34" charset="0"/>
                </a:rPr>
                <a:t>2</a:t>
              </a:r>
            </a:p>
          </p:txBody>
        </p:sp>
      </p:grpSp>
      <p:pic>
        <p:nvPicPr>
          <p:cNvPr id="30" name="Picture 16">
            <a:extLst>
              <a:ext uri="{FF2B5EF4-FFF2-40B4-BE49-F238E27FC236}">
                <a16:creationId xmlns:a16="http://schemas.microsoft.com/office/drawing/2014/main" id="{DD0420D7-B0BC-4F2B-BC1C-A7909C1ABE18}"/>
              </a:ext>
            </a:extLst>
          </p:cNvPr>
          <p:cNvPicPr>
            <a:picLocks noChangeAspect="1"/>
          </p:cNvPicPr>
          <p:nvPr/>
        </p:nvPicPr>
        <p:blipFill>
          <a:blip r:embed="rId6"/>
          <a:stretch>
            <a:fillRect/>
          </a:stretch>
        </p:blipFill>
        <p:spPr>
          <a:xfrm>
            <a:off x="5855196" y="2867487"/>
            <a:ext cx="5623696" cy="3486691"/>
          </a:xfrm>
          <a:prstGeom prst="rect">
            <a:avLst/>
          </a:prstGeom>
          <a:ln>
            <a:solidFill>
              <a:schemeClr val="bg1">
                <a:lumMod val="95000"/>
              </a:schemeClr>
            </a:solidFill>
          </a:ln>
          <a:effectLst>
            <a:reflection blurRad="139700" stA="58000" endPos="27000" dist="88900" dir="5400000" sy="-100000" algn="bl" rotWithShape="0"/>
          </a:effectLst>
        </p:spPr>
      </p:pic>
    </p:spTree>
    <p:extLst>
      <p:ext uri="{BB962C8B-B14F-4D97-AF65-F5344CB8AC3E}">
        <p14:creationId xmlns:p14="http://schemas.microsoft.com/office/powerpoint/2010/main" val="4049447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Windows</a:t>
            </a:r>
            <a:r>
              <a:rPr lang="zh-TW" altLang="en-US"/>
              <a:t> </a:t>
            </a:r>
            <a:r>
              <a:rPr lang="en-US" altLang="zh-TW"/>
              <a:t>Remote</a:t>
            </a:r>
            <a:r>
              <a:rPr lang="zh-TW" altLang="en-US"/>
              <a:t> </a:t>
            </a:r>
            <a:r>
              <a:rPr lang="en-US" altLang="zh-TW"/>
              <a:t>Desktop</a:t>
            </a:r>
            <a:r>
              <a:rPr lang="zh-TW" altLang="en-US"/>
              <a:t> </a:t>
            </a:r>
            <a:r>
              <a:rPr lang="en-US" altLang="zh-TW"/>
              <a:t>(2/2)</a:t>
            </a:r>
            <a:endParaRPr lang="en-US"/>
          </a:p>
        </p:txBody>
      </p:sp>
      <p:pic>
        <p:nvPicPr>
          <p:cNvPr id="16" name="Picture 15"/>
          <p:cNvPicPr>
            <a:picLocks noChangeAspect="1"/>
          </p:cNvPicPr>
          <p:nvPr/>
        </p:nvPicPr>
        <p:blipFill rotWithShape="1">
          <a:blip r:embed="rId2"/>
          <a:srcRect l="1804" r="2327" b="6596"/>
          <a:stretch/>
        </p:blipFill>
        <p:spPr>
          <a:xfrm>
            <a:off x="7752723" y="2133599"/>
            <a:ext cx="3976347" cy="4349793"/>
          </a:xfrm>
          <a:prstGeom prst="round2SameRect">
            <a:avLst>
              <a:gd name="adj1" fmla="val 1730"/>
              <a:gd name="adj2" fmla="val 0"/>
            </a:avLst>
          </a:prstGeom>
          <a:effectLst>
            <a:reflection blurRad="139700" stA="58000" endPos="27000" dist="88900" dir="5400000" sy="-100000" algn="bl" rotWithShape="0"/>
          </a:effectLst>
        </p:spPr>
      </p:pic>
      <p:sp>
        <p:nvSpPr>
          <p:cNvPr id="18" name="Content Placeholder 2">
            <a:extLst>
              <a:ext uri="{FF2B5EF4-FFF2-40B4-BE49-F238E27FC236}">
                <a16:creationId xmlns:a16="http://schemas.microsoft.com/office/drawing/2014/main" id="{AA221521-D498-4B4A-BE90-60B8634AC7EC}"/>
              </a:ext>
            </a:extLst>
          </p:cNvPr>
          <p:cNvSpPr txBox="1">
            <a:spLocks/>
          </p:cNvSpPr>
          <p:nvPr/>
        </p:nvSpPr>
        <p:spPr>
          <a:xfrm>
            <a:off x="887412" y="1549128"/>
            <a:ext cx="10515600" cy="81919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ltLang="zh-TW" b="1">
                <a:latin typeface="微軟正黑體"/>
                <a:ea typeface="微軟正黑體"/>
              </a:rPr>
              <a:t>macOS</a:t>
            </a:r>
            <a:r>
              <a:rPr lang="zh-TW" altLang="en-US" b="1">
                <a:latin typeface="微軟正黑體"/>
                <a:ea typeface="微軟正黑體"/>
              </a:rPr>
              <a:t> </a:t>
            </a:r>
            <a:r>
              <a:rPr lang="en-US" altLang="zh-TW" b="1">
                <a:latin typeface="微軟正黑體"/>
                <a:ea typeface="微軟正黑體"/>
              </a:rPr>
              <a:t>requires</a:t>
            </a:r>
            <a:r>
              <a:rPr lang="zh-TW" altLang="en-US" b="1">
                <a:latin typeface="微軟正黑體"/>
                <a:ea typeface="微軟正黑體"/>
              </a:rPr>
              <a:t> the </a:t>
            </a:r>
            <a:r>
              <a:rPr lang="en-US" altLang="zh-TW" b="1">
                <a:latin typeface="微軟正黑體"/>
                <a:ea typeface="微軟正黑體"/>
              </a:rPr>
              <a:t>Windows</a:t>
            </a:r>
            <a:r>
              <a:rPr lang="zh-TW" altLang="en-US" b="1">
                <a:latin typeface="微軟正黑體"/>
                <a:ea typeface="微軟正黑體"/>
              </a:rPr>
              <a:t> </a:t>
            </a:r>
            <a:r>
              <a:rPr lang="en-US" altLang="zh-TW" b="1">
                <a:latin typeface="微軟正黑體"/>
                <a:ea typeface="微軟正黑體"/>
              </a:rPr>
              <a:t>RD</a:t>
            </a:r>
            <a:r>
              <a:rPr lang="zh-TW" altLang="en-US" b="1">
                <a:latin typeface="微軟正黑體"/>
                <a:ea typeface="微軟正黑體"/>
              </a:rPr>
              <a:t> </a:t>
            </a:r>
            <a:r>
              <a:rPr lang="en-US" altLang="zh-TW" b="1">
                <a:latin typeface="微軟正黑體"/>
                <a:ea typeface="微軟正黑體"/>
              </a:rPr>
              <a:t>app</a:t>
            </a:r>
            <a:r>
              <a:rPr lang="zh-TW" altLang="en-US" b="1">
                <a:latin typeface="微軟正黑體"/>
                <a:ea typeface="微軟正黑體"/>
              </a:rPr>
              <a:t> to be </a:t>
            </a:r>
            <a:r>
              <a:rPr lang="en-US" altLang="zh-TW" b="1">
                <a:latin typeface="微軟正黑體"/>
                <a:ea typeface="微軟正黑體"/>
              </a:rPr>
              <a:t>installed</a:t>
            </a:r>
          </a:p>
          <a:p>
            <a:pPr marL="0" indent="0">
              <a:buFont typeface="Arial"/>
              <a:buNone/>
            </a:pPr>
            <a:endParaRPr lang="en-US" altLang="zh-TW" sz="2400"/>
          </a:p>
        </p:txBody>
      </p:sp>
      <p:sp>
        <p:nvSpPr>
          <p:cNvPr id="19" name="TextBox 4">
            <a:extLst>
              <a:ext uri="{FF2B5EF4-FFF2-40B4-BE49-F238E27FC236}">
                <a16:creationId xmlns:a16="http://schemas.microsoft.com/office/drawing/2014/main" id="{07317EB1-8E52-4F47-90F6-B24A771F7B11}"/>
              </a:ext>
            </a:extLst>
          </p:cNvPr>
          <p:cNvSpPr txBox="1"/>
          <p:nvPr/>
        </p:nvSpPr>
        <p:spPr>
          <a:xfrm>
            <a:off x="1813885" y="3579197"/>
            <a:ext cx="5100261" cy="646331"/>
          </a:xfrm>
          <a:prstGeom prst="rect">
            <a:avLst/>
          </a:prstGeom>
          <a:noFill/>
        </p:spPr>
        <p:txBody>
          <a:bodyPr wrap="square" rtlCol="0" anchor="t">
            <a:spAutoFit/>
          </a:bodyPr>
          <a:lstStyle/>
          <a:p>
            <a:r>
              <a:rPr lang="en-US" altLang="zh-TW" b="1">
                <a:latin typeface="微軟正黑體"/>
                <a:ea typeface="微軟正黑體"/>
              </a:rPr>
              <a:t>Inside</a:t>
            </a:r>
            <a:r>
              <a:rPr lang="zh-TW" altLang="en-US" b="1">
                <a:latin typeface="微軟正黑體"/>
                <a:ea typeface="微軟正黑體"/>
              </a:rPr>
              <a:t> </a:t>
            </a:r>
            <a:r>
              <a:rPr lang="en-US" altLang="zh-TW" b="1">
                <a:latin typeface="微軟正黑體"/>
                <a:ea typeface="微軟正黑體"/>
              </a:rPr>
              <a:t>Windows</a:t>
            </a:r>
            <a:r>
              <a:rPr lang="zh-TW" altLang="en-US" b="1">
                <a:latin typeface="微軟正黑體"/>
                <a:ea typeface="微軟正黑體"/>
              </a:rPr>
              <a:t> </a:t>
            </a:r>
            <a:r>
              <a:rPr lang="en-US" altLang="zh-TW" b="1">
                <a:latin typeface="微軟正黑體"/>
                <a:ea typeface="微軟正黑體"/>
              </a:rPr>
              <a:t>VM,</a:t>
            </a:r>
            <a:r>
              <a:rPr lang="zh-TW" altLang="en-US" b="1">
                <a:latin typeface="微軟正黑體"/>
                <a:ea typeface="微軟正黑體"/>
              </a:rPr>
              <a:t> </a:t>
            </a:r>
            <a:r>
              <a:rPr lang="en-US" altLang="zh-TW" b="1">
                <a:latin typeface="微軟正黑體"/>
                <a:ea typeface="微軟正黑體"/>
              </a:rPr>
              <a:t>go</a:t>
            </a:r>
            <a:r>
              <a:rPr lang="zh-TW" altLang="en-US" b="1">
                <a:latin typeface="微軟正黑體"/>
                <a:ea typeface="微軟正黑體"/>
              </a:rPr>
              <a:t> </a:t>
            </a:r>
            <a:r>
              <a:rPr lang="en-US" altLang="zh-TW" b="1">
                <a:latin typeface="微軟正黑體"/>
                <a:ea typeface="微軟正黑體"/>
              </a:rPr>
              <a:t>to</a:t>
            </a:r>
            <a:r>
              <a:rPr lang="zh-TW" altLang="en-US" b="1">
                <a:latin typeface="微軟正黑體"/>
                <a:ea typeface="微軟正黑體"/>
              </a:rPr>
              <a:t> </a:t>
            </a:r>
            <a:r>
              <a:rPr lang="en-US" altLang="zh-TW" b="1">
                <a:latin typeface="微軟正黑體"/>
                <a:ea typeface="微軟正黑體"/>
              </a:rPr>
              <a:t>System</a:t>
            </a:r>
            <a:r>
              <a:rPr lang="zh-TW" altLang="en-US" b="1">
                <a:latin typeface="微軟正黑體"/>
                <a:ea typeface="微軟正黑體"/>
              </a:rPr>
              <a:t> </a:t>
            </a:r>
            <a:r>
              <a:rPr lang="en-US" altLang="zh-TW" b="1">
                <a:latin typeface="微軟正黑體"/>
                <a:ea typeface="微軟正黑體"/>
              </a:rPr>
              <a:t>&gt;</a:t>
            </a:r>
            <a:r>
              <a:rPr lang="zh-TW" altLang="en-US" b="1">
                <a:latin typeface="微軟正黑體"/>
                <a:ea typeface="微軟正黑體"/>
              </a:rPr>
              <a:t> </a:t>
            </a:r>
            <a:r>
              <a:rPr lang="en-US" altLang="zh-TW" b="1">
                <a:latin typeface="微軟正黑體"/>
                <a:ea typeface="微軟正黑體"/>
              </a:rPr>
              <a:t>Remote</a:t>
            </a:r>
            <a:r>
              <a:rPr lang="zh-TW" altLang="en-US" b="1">
                <a:latin typeface="微軟正黑體"/>
                <a:ea typeface="微軟正黑體"/>
              </a:rPr>
              <a:t> </a:t>
            </a:r>
            <a:r>
              <a:rPr lang="en-US" altLang="zh-TW" b="1">
                <a:latin typeface="微軟正黑體"/>
                <a:ea typeface="微軟正黑體"/>
              </a:rPr>
              <a:t>Desktop</a:t>
            </a:r>
            <a:r>
              <a:rPr lang="zh-TW" altLang="en-US" b="1">
                <a:latin typeface="微軟正黑體"/>
                <a:ea typeface="微軟正黑體"/>
              </a:rPr>
              <a:t> </a:t>
            </a:r>
            <a:r>
              <a:rPr lang="en-US" altLang="zh-TW" b="1">
                <a:latin typeface="微軟正黑體"/>
                <a:ea typeface="微軟正黑體"/>
              </a:rPr>
              <a:t>and</a:t>
            </a:r>
            <a:r>
              <a:rPr lang="zh-TW" altLang="en-US" b="1">
                <a:latin typeface="微軟正黑體"/>
                <a:ea typeface="微軟正黑體"/>
              </a:rPr>
              <a:t> </a:t>
            </a:r>
            <a:r>
              <a:rPr lang="en-US" altLang="zh-TW" b="1">
                <a:latin typeface="微軟正黑體"/>
                <a:ea typeface="微軟正黑體"/>
              </a:rPr>
              <a:t>enable</a:t>
            </a:r>
            <a:r>
              <a:rPr lang="zh-TW" altLang="en-US" b="1">
                <a:latin typeface="微軟正黑體"/>
                <a:ea typeface="微軟正黑體"/>
              </a:rPr>
              <a:t> </a:t>
            </a:r>
            <a:r>
              <a:rPr lang="en-US" altLang="zh-TW" b="1">
                <a:latin typeface="微軟正黑體"/>
                <a:ea typeface="微軟正黑體"/>
              </a:rPr>
              <a:t>Remote</a:t>
            </a:r>
            <a:r>
              <a:rPr lang="zh-TW" altLang="en-US" b="1">
                <a:latin typeface="微軟正黑體"/>
                <a:ea typeface="微軟正黑體"/>
              </a:rPr>
              <a:t> </a:t>
            </a:r>
            <a:r>
              <a:rPr lang="en-US" altLang="zh-TW" b="1">
                <a:latin typeface="微軟正黑體"/>
                <a:ea typeface="微軟正黑體"/>
              </a:rPr>
              <a:t>access</a:t>
            </a:r>
            <a:endParaRPr lang="en-US" b="1">
              <a:latin typeface="微軟正黑體"/>
              <a:ea typeface="微軟正黑體"/>
            </a:endParaRPr>
          </a:p>
        </p:txBody>
      </p:sp>
      <p:sp>
        <p:nvSpPr>
          <p:cNvPr id="20" name="TextBox 9">
            <a:extLst>
              <a:ext uri="{FF2B5EF4-FFF2-40B4-BE49-F238E27FC236}">
                <a16:creationId xmlns:a16="http://schemas.microsoft.com/office/drawing/2014/main" id="{FFDDBE29-1821-4239-A7F2-21F809A9BDCA}"/>
              </a:ext>
            </a:extLst>
          </p:cNvPr>
          <p:cNvSpPr txBox="1"/>
          <p:nvPr/>
        </p:nvSpPr>
        <p:spPr>
          <a:xfrm>
            <a:off x="1813885" y="4473579"/>
            <a:ext cx="5100262" cy="707886"/>
          </a:xfrm>
          <a:prstGeom prst="rect">
            <a:avLst/>
          </a:prstGeom>
          <a:noFill/>
        </p:spPr>
        <p:txBody>
          <a:bodyPr wrap="square" rtlCol="0">
            <a:spAutoFit/>
          </a:bodyPr>
          <a:lstStyle/>
          <a:p>
            <a:r>
              <a:rPr lang="en-US" altLang="zh-TW" sz="2000" b="1">
                <a:latin typeface="微軟正黑體" panose="020B0604030504040204" pitchFamily="34" charset="-120"/>
                <a:ea typeface="微軟正黑體" panose="020B0604030504040204" pitchFamily="34" charset="-120"/>
              </a:rPr>
              <a:t>Install</a:t>
            </a:r>
            <a:r>
              <a:rPr lang="zh-TW" altLang="en-US" sz="2000" b="1">
                <a:latin typeface="微軟正黑體" panose="020B0604030504040204" pitchFamily="34" charset="-120"/>
                <a:ea typeface="微軟正黑體" panose="020B0604030504040204" pitchFamily="34" charset="-120"/>
              </a:rPr>
              <a:t> </a:t>
            </a:r>
            <a:r>
              <a:rPr lang="en-US" altLang="zh-TW" sz="2000" b="1">
                <a:latin typeface="微軟正黑體" panose="020B0604030504040204" pitchFamily="34" charset="-120"/>
                <a:ea typeface="微軟正黑體" panose="020B0604030504040204" pitchFamily="34" charset="-120"/>
              </a:rPr>
              <a:t>Microsoft</a:t>
            </a:r>
            <a:r>
              <a:rPr lang="zh-TW" altLang="en-US" sz="2000" b="1">
                <a:latin typeface="微軟正黑體" panose="020B0604030504040204" pitchFamily="34" charset="-120"/>
                <a:ea typeface="微軟正黑體" panose="020B0604030504040204" pitchFamily="34" charset="-120"/>
              </a:rPr>
              <a:t> </a:t>
            </a:r>
            <a:r>
              <a:rPr lang="en-US" altLang="zh-TW" sz="2000" b="1">
                <a:latin typeface="微軟正黑體" panose="020B0604030504040204" pitchFamily="34" charset="-120"/>
                <a:ea typeface="微軟正黑體" panose="020B0604030504040204" pitchFamily="34" charset="-120"/>
              </a:rPr>
              <a:t>Remote</a:t>
            </a:r>
            <a:r>
              <a:rPr lang="zh-TW" altLang="en-US" sz="2000" b="1">
                <a:latin typeface="微軟正黑體" panose="020B0604030504040204" pitchFamily="34" charset="-120"/>
                <a:ea typeface="微軟正黑體" panose="020B0604030504040204" pitchFamily="34" charset="-120"/>
              </a:rPr>
              <a:t> </a:t>
            </a:r>
            <a:r>
              <a:rPr lang="en-US" altLang="zh-TW" sz="2000" b="1">
                <a:latin typeface="微軟正黑體" panose="020B0604030504040204" pitchFamily="34" charset="-120"/>
                <a:ea typeface="微軟正黑體" panose="020B0604030504040204" pitchFamily="34" charset="-120"/>
              </a:rPr>
              <a:t>Desktop</a:t>
            </a:r>
            <a:r>
              <a:rPr lang="zh-TW" altLang="en-US" sz="2000" b="1">
                <a:latin typeface="微軟正黑體" panose="020B0604030504040204" pitchFamily="34" charset="-120"/>
                <a:ea typeface="微軟正黑體" panose="020B0604030504040204" pitchFamily="34" charset="-120"/>
              </a:rPr>
              <a:t> </a:t>
            </a:r>
            <a:r>
              <a:rPr lang="en-US" altLang="zh-TW" sz="2000" b="1">
                <a:latin typeface="微軟正黑體" panose="020B0604030504040204" pitchFamily="34" charset="-120"/>
                <a:ea typeface="微軟正黑體" panose="020B0604030504040204" pitchFamily="34" charset="-120"/>
              </a:rPr>
              <a:t>and</a:t>
            </a:r>
            <a:r>
              <a:rPr lang="zh-TW" altLang="en-US" sz="2000" b="1">
                <a:latin typeface="微軟正黑體" panose="020B0604030504040204" pitchFamily="34" charset="-120"/>
                <a:ea typeface="微軟正黑體" panose="020B0604030504040204" pitchFamily="34" charset="-120"/>
              </a:rPr>
              <a:t> </a:t>
            </a:r>
            <a:r>
              <a:rPr lang="en-US" altLang="zh-TW" sz="2000" b="1">
                <a:latin typeface="微軟正黑體" panose="020B0604030504040204" pitchFamily="34" charset="-120"/>
                <a:ea typeface="微軟正黑體" panose="020B0604030504040204" pitchFamily="34" charset="-120"/>
              </a:rPr>
              <a:t>enter</a:t>
            </a:r>
            <a:r>
              <a:rPr lang="zh-TW" altLang="en-US" sz="2000" b="1">
                <a:latin typeface="微軟正黑體" panose="020B0604030504040204" pitchFamily="34" charset="-120"/>
                <a:ea typeface="微軟正黑體" panose="020B0604030504040204" pitchFamily="34" charset="-120"/>
              </a:rPr>
              <a:t> </a:t>
            </a:r>
            <a:r>
              <a:rPr lang="en-US" altLang="zh-TW" sz="2000" b="1">
                <a:latin typeface="微軟正黑體" panose="020B0604030504040204" pitchFamily="34" charset="-120"/>
                <a:ea typeface="微軟正黑體" panose="020B0604030504040204" pitchFamily="34" charset="-120"/>
              </a:rPr>
              <a:t>the</a:t>
            </a:r>
            <a:r>
              <a:rPr lang="zh-TW" altLang="en-US" sz="2000" b="1">
                <a:latin typeface="微軟正黑體" panose="020B0604030504040204" pitchFamily="34" charset="-120"/>
                <a:ea typeface="微軟正黑體" panose="020B0604030504040204" pitchFamily="34" charset="-120"/>
              </a:rPr>
              <a:t> </a:t>
            </a:r>
            <a:r>
              <a:rPr lang="en-US" altLang="zh-TW" sz="2000" b="1">
                <a:latin typeface="微軟正黑體" panose="020B0604030504040204" pitchFamily="34" charset="-120"/>
                <a:ea typeface="微軟正黑體" panose="020B0604030504040204" pitchFamily="34" charset="-120"/>
              </a:rPr>
              <a:t>VM</a:t>
            </a:r>
            <a:r>
              <a:rPr lang="zh-TW" altLang="en-US" sz="2000" b="1">
                <a:latin typeface="微軟正黑體" panose="020B0604030504040204" pitchFamily="34" charset="-120"/>
                <a:ea typeface="微軟正黑體" panose="020B0604030504040204" pitchFamily="34" charset="-120"/>
              </a:rPr>
              <a:t> </a:t>
            </a:r>
            <a:r>
              <a:rPr lang="en-US" altLang="zh-TW" sz="2000" b="1">
                <a:latin typeface="微軟正黑體" panose="020B0604030504040204" pitchFamily="34" charset="-120"/>
                <a:ea typeface="微軟正黑體" panose="020B0604030504040204" pitchFamily="34" charset="-120"/>
              </a:rPr>
              <a:t>IP</a:t>
            </a:r>
            <a:r>
              <a:rPr lang="zh-TW" altLang="en-US" sz="2000" b="1">
                <a:latin typeface="微軟正黑體" panose="020B0604030504040204" pitchFamily="34" charset="-120"/>
                <a:ea typeface="微軟正黑體" panose="020B0604030504040204" pitchFamily="34" charset="-120"/>
              </a:rPr>
              <a:t> </a:t>
            </a:r>
            <a:r>
              <a:rPr lang="en-US" altLang="zh-TW" sz="2000" b="1">
                <a:latin typeface="微軟正黑體" panose="020B0604030504040204" pitchFamily="34" charset="-120"/>
                <a:ea typeface="微軟正黑體" panose="020B0604030504040204" pitchFamily="34" charset="-120"/>
              </a:rPr>
              <a:t>or</a:t>
            </a:r>
            <a:r>
              <a:rPr lang="zh-TW" altLang="en-US" sz="2000" b="1">
                <a:latin typeface="微軟正黑體" panose="020B0604030504040204" pitchFamily="34" charset="-120"/>
                <a:ea typeface="微軟正黑體" panose="020B0604030504040204" pitchFamily="34" charset="-120"/>
              </a:rPr>
              <a:t> </a:t>
            </a:r>
            <a:r>
              <a:rPr lang="en-US" altLang="zh-TW" sz="2000" b="1">
                <a:latin typeface="微軟正黑體" panose="020B0604030504040204" pitchFamily="34" charset="-120"/>
                <a:ea typeface="微軟正黑體" panose="020B0604030504040204" pitchFamily="34" charset="-120"/>
              </a:rPr>
              <a:t>hostname.</a:t>
            </a:r>
            <a:endParaRPr lang="zh-TW" altLang="en-US" sz="2000" b="1">
              <a:latin typeface="微軟正黑體" panose="020B0604030504040204" pitchFamily="34" charset="-120"/>
              <a:ea typeface="微軟正黑體" panose="020B0604030504040204" pitchFamily="34" charset="-120"/>
            </a:endParaRPr>
          </a:p>
        </p:txBody>
      </p:sp>
      <p:grpSp>
        <p:nvGrpSpPr>
          <p:cNvPr id="17" name="群組 16">
            <a:extLst>
              <a:ext uri="{FF2B5EF4-FFF2-40B4-BE49-F238E27FC236}">
                <a16:creationId xmlns:a16="http://schemas.microsoft.com/office/drawing/2014/main" id="{1361FD68-050C-47BE-A21D-46C48D3B58BC}"/>
              </a:ext>
            </a:extLst>
          </p:cNvPr>
          <p:cNvGrpSpPr/>
          <p:nvPr/>
        </p:nvGrpSpPr>
        <p:grpSpPr>
          <a:xfrm>
            <a:off x="687541" y="3404058"/>
            <a:ext cx="1000936" cy="1069521"/>
            <a:chOff x="419910" y="3099906"/>
            <a:chExt cx="1000936" cy="1069521"/>
          </a:xfrm>
        </p:grpSpPr>
        <p:grpSp>
          <p:nvGrpSpPr>
            <p:cNvPr id="30" name="群組 29">
              <a:extLst>
                <a:ext uri="{FF2B5EF4-FFF2-40B4-BE49-F238E27FC236}">
                  <a16:creationId xmlns:a16="http://schemas.microsoft.com/office/drawing/2014/main" id="{0EE9961B-7CE1-4646-8065-DCBC4AE5ECC4}"/>
                </a:ext>
              </a:extLst>
            </p:cNvPr>
            <p:cNvGrpSpPr/>
            <p:nvPr/>
          </p:nvGrpSpPr>
          <p:grpSpPr>
            <a:xfrm>
              <a:off x="419910" y="3099906"/>
              <a:ext cx="1000936" cy="1069521"/>
              <a:chOff x="186828" y="4498002"/>
              <a:chExt cx="1000936" cy="1069521"/>
            </a:xfrm>
          </p:grpSpPr>
          <p:pic>
            <p:nvPicPr>
              <p:cNvPr id="33" name="圖片 32">
                <a:extLst>
                  <a:ext uri="{FF2B5EF4-FFF2-40B4-BE49-F238E27FC236}">
                    <a16:creationId xmlns:a16="http://schemas.microsoft.com/office/drawing/2014/main" id="{20F33140-928A-4D45-B134-86D120AE36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92831"/>
              <a:stretch/>
            </p:blipFill>
            <p:spPr>
              <a:xfrm flipH="1">
                <a:off x="687418" y="4498002"/>
                <a:ext cx="500346" cy="1069521"/>
              </a:xfrm>
              <a:prstGeom prst="rect">
                <a:avLst/>
              </a:prstGeom>
            </p:spPr>
          </p:pic>
          <p:pic>
            <p:nvPicPr>
              <p:cNvPr id="34" name="圖片 33">
                <a:extLst>
                  <a:ext uri="{FF2B5EF4-FFF2-40B4-BE49-F238E27FC236}">
                    <a16:creationId xmlns:a16="http://schemas.microsoft.com/office/drawing/2014/main" id="{1378368F-3CB8-45EC-A66B-72E6073FB9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92210"/>
              <a:stretch/>
            </p:blipFill>
            <p:spPr>
              <a:xfrm>
                <a:off x="186828" y="4498002"/>
                <a:ext cx="500590" cy="1069222"/>
              </a:xfrm>
              <a:prstGeom prst="rect">
                <a:avLst/>
              </a:prstGeom>
            </p:spPr>
          </p:pic>
        </p:grpSp>
        <p:sp>
          <p:nvSpPr>
            <p:cNvPr id="31" name="TextBox 3">
              <a:extLst>
                <a:ext uri="{FF2B5EF4-FFF2-40B4-BE49-F238E27FC236}">
                  <a16:creationId xmlns:a16="http://schemas.microsoft.com/office/drawing/2014/main" id="{FB8BCA23-05A0-40D2-87F6-842F30CD4A03}"/>
                </a:ext>
              </a:extLst>
            </p:cNvPr>
            <p:cNvSpPr txBox="1"/>
            <p:nvPr/>
          </p:nvSpPr>
          <p:spPr>
            <a:xfrm>
              <a:off x="644026" y="3242560"/>
              <a:ext cx="575799" cy="307777"/>
            </a:xfrm>
            <a:prstGeom prst="rect">
              <a:avLst/>
            </a:prstGeom>
            <a:noFill/>
          </p:spPr>
          <p:txBody>
            <a:bodyPr wrap="none" rtlCol="0">
              <a:spAutoFit/>
            </a:bodyPr>
            <a:lstStyle/>
            <a:p>
              <a:r>
                <a:rPr lang="en-US" altLang="zh-TW" sz="1400" b="1">
                  <a:latin typeface="微軟正黑體" panose="020B0604030504040204" pitchFamily="34" charset="-120"/>
                  <a:ea typeface="微軟正黑體" panose="020B0604030504040204" pitchFamily="34" charset="-120"/>
                </a:rPr>
                <a:t>Step</a:t>
              </a:r>
            </a:p>
          </p:txBody>
        </p:sp>
        <p:sp>
          <p:nvSpPr>
            <p:cNvPr id="32" name="矩形 31">
              <a:extLst>
                <a:ext uri="{FF2B5EF4-FFF2-40B4-BE49-F238E27FC236}">
                  <a16:creationId xmlns:a16="http://schemas.microsoft.com/office/drawing/2014/main" id="{5A065A65-44A7-43CF-8694-44FA36B5EA81}"/>
                </a:ext>
              </a:extLst>
            </p:cNvPr>
            <p:cNvSpPr/>
            <p:nvPr/>
          </p:nvSpPr>
          <p:spPr>
            <a:xfrm>
              <a:off x="619903" y="3363448"/>
              <a:ext cx="526106" cy="584775"/>
            </a:xfrm>
            <a:prstGeom prst="rect">
              <a:avLst/>
            </a:prstGeom>
          </p:spPr>
          <p:txBody>
            <a:bodyPr wrap="none">
              <a:spAutoFit/>
            </a:bodyPr>
            <a:lstStyle/>
            <a:p>
              <a:r>
                <a:rPr lang="zh-TW" altLang="en-US" sz="3200" b="1">
                  <a:latin typeface="Arial" panose="020B0604020202020204" pitchFamily="34" charset="0"/>
                  <a:ea typeface="微軟正黑體" panose="020B0604030504040204" pitchFamily="34" charset="-120"/>
                  <a:cs typeface="Arial" panose="020B0604020202020204" pitchFamily="34" charset="0"/>
                </a:rPr>
                <a:t> </a:t>
              </a:r>
              <a:r>
                <a:rPr lang="en-US" altLang="zh-TW" sz="3200" b="1">
                  <a:latin typeface="Arial" panose="020B0604020202020204" pitchFamily="34" charset="0"/>
                  <a:ea typeface="微軟正黑體" panose="020B0604030504040204" pitchFamily="34" charset="-120"/>
                  <a:cs typeface="Arial" panose="020B0604020202020204" pitchFamily="34" charset="0"/>
                </a:rPr>
                <a:t>1</a:t>
              </a:r>
            </a:p>
          </p:txBody>
        </p:sp>
      </p:grpSp>
      <p:grpSp>
        <p:nvGrpSpPr>
          <p:cNvPr id="35" name="群組 34">
            <a:extLst>
              <a:ext uri="{FF2B5EF4-FFF2-40B4-BE49-F238E27FC236}">
                <a16:creationId xmlns:a16="http://schemas.microsoft.com/office/drawing/2014/main" id="{7F235743-613E-48F8-86F0-88EB31F0EAA6}"/>
              </a:ext>
            </a:extLst>
          </p:cNvPr>
          <p:cNvGrpSpPr/>
          <p:nvPr/>
        </p:nvGrpSpPr>
        <p:grpSpPr>
          <a:xfrm>
            <a:off x="687419" y="4473579"/>
            <a:ext cx="1000936" cy="1069521"/>
            <a:chOff x="419910" y="3099906"/>
            <a:chExt cx="1000936" cy="1069521"/>
          </a:xfrm>
        </p:grpSpPr>
        <p:grpSp>
          <p:nvGrpSpPr>
            <p:cNvPr id="36" name="群組 35">
              <a:extLst>
                <a:ext uri="{FF2B5EF4-FFF2-40B4-BE49-F238E27FC236}">
                  <a16:creationId xmlns:a16="http://schemas.microsoft.com/office/drawing/2014/main" id="{3554796A-8A9E-43B3-AF78-2713BA2ECF80}"/>
                </a:ext>
              </a:extLst>
            </p:cNvPr>
            <p:cNvGrpSpPr/>
            <p:nvPr/>
          </p:nvGrpSpPr>
          <p:grpSpPr>
            <a:xfrm>
              <a:off x="419910" y="3099906"/>
              <a:ext cx="1000936" cy="1069521"/>
              <a:chOff x="186828" y="4498002"/>
              <a:chExt cx="1000936" cy="1069521"/>
            </a:xfrm>
          </p:grpSpPr>
          <p:pic>
            <p:nvPicPr>
              <p:cNvPr id="39" name="圖片 38">
                <a:extLst>
                  <a:ext uri="{FF2B5EF4-FFF2-40B4-BE49-F238E27FC236}">
                    <a16:creationId xmlns:a16="http://schemas.microsoft.com/office/drawing/2014/main" id="{4C25A425-FBE9-40D3-B1AF-C432D60123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92831"/>
              <a:stretch/>
            </p:blipFill>
            <p:spPr>
              <a:xfrm flipH="1">
                <a:off x="687418" y="4498002"/>
                <a:ext cx="500346" cy="1069521"/>
              </a:xfrm>
              <a:prstGeom prst="rect">
                <a:avLst/>
              </a:prstGeom>
            </p:spPr>
          </p:pic>
          <p:pic>
            <p:nvPicPr>
              <p:cNvPr id="40" name="圖片 39">
                <a:extLst>
                  <a:ext uri="{FF2B5EF4-FFF2-40B4-BE49-F238E27FC236}">
                    <a16:creationId xmlns:a16="http://schemas.microsoft.com/office/drawing/2014/main" id="{32BFB184-C0D9-40C6-B2E3-9BDAA43836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92210"/>
              <a:stretch/>
            </p:blipFill>
            <p:spPr>
              <a:xfrm>
                <a:off x="186828" y="4498002"/>
                <a:ext cx="500590" cy="1069222"/>
              </a:xfrm>
              <a:prstGeom prst="rect">
                <a:avLst/>
              </a:prstGeom>
            </p:spPr>
          </p:pic>
        </p:grpSp>
        <p:sp>
          <p:nvSpPr>
            <p:cNvPr id="37" name="TextBox 3">
              <a:extLst>
                <a:ext uri="{FF2B5EF4-FFF2-40B4-BE49-F238E27FC236}">
                  <a16:creationId xmlns:a16="http://schemas.microsoft.com/office/drawing/2014/main" id="{1F70C894-40EE-4243-823F-A87B3EB1C99F}"/>
                </a:ext>
              </a:extLst>
            </p:cNvPr>
            <p:cNvSpPr txBox="1"/>
            <p:nvPr/>
          </p:nvSpPr>
          <p:spPr>
            <a:xfrm>
              <a:off x="644026" y="3242560"/>
              <a:ext cx="575799" cy="307777"/>
            </a:xfrm>
            <a:prstGeom prst="rect">
              <a:avLst/>
            </a:prstGeom>
            <a:noFill/>
          </p:spPr>
          <p:txBody>
            <a:bodyPr wrap="none" rtlCol="0">
              <a:spAutoFit/>
            </a:bodyPr>
            <a:lstStyle/>
            <a:p>
              <a:r>
                <a:rPr lang="en-US" altLang="zh-TW" sz="1400" b="1">
                  <a:latin typeface="微軟正黑體" panose="020B0604030504040204" pitchFamily="34" charset="-120"/>
                  <a:ea typeface="微軟正黑體" panose="020B0604030504040204" pitchFamily="34" charset="-120"/>
                </a:rPr>
                <a:t>Step</a:t>
              </a:r>
            </a:p>
          </p:txBody>
        </p:sp>
        <p:sp>
          <p:nvSpPr>
            <p:cNvPr id="38" name="矩形 37">
              <a:extLst>
                <a:ext uri="{FF2B5EF4-FFF2-40B4-BE49-F238E27FC236}">
                  <a16:creationId xmlns:a16="http://schemas.microsoft.com/office/drawing/2014/main" id="{926C2426-FB29-438E-80E7-7B9B653FEC5A}"/>
                </a:ext>
              </a:extLst>
            </p:cNvPr>
            <p:cNvSpPr/>
            <p:nvPr/>
          </p:nvSpPr>
          <p:spPr>
            <a:xfrm>
              <a:off x="619903" y="3363448"/>
              <a:ext cx="526106" cy="584775"/>
            </a:xfrm>
            <a:prstGeom prst="rect">
              <a:avLst/>
            </a:prstGeom>
          </p:spPr>
          <p:txBody>
            <a:bodyPr wrap="none">
              <a:spAutoFit/>
            </a:bodyPr>
            <a:lstStyle/>
            <a:p>
              <a:r>
                <a:rPr lang="zh-TW" altLang="en-US" sz="3200" b="1">
                  <a:latin typeface="Arial" panose="020B0604020202020204" pitchFamily="34" charset="0"/>
                  <a:ea typeface="微軟正黑體" panose="020B0604030504040204" pitchFamily="34" charset="-120"/>
                  <a:cs typeface="Arial" panose="020B0604020202020204" pitchFamily="34" charset="0"/>
                </a:rPr>
                <a:t> </a:t>
              </a:r>
              <a:r>
                <a:rPr lang="en-US" altLang="zh-TW" sz="3200" b="1">
                  <a:latin typeface="Arial" panose="020B0604020202020204" pitchFamily="34" charset="0"/>
                  <a:ea typeface="微軟正黑體" panose="020B0604030504040204" pitchFamily="34" charset="-120"/>
                  <a:cs typeface="Arial" panose="020B0604020202020204" pitchFamily="34" charset="0"/>
                </a:rPr>
                <a:t>2</a:t>
              </a:r>
            </a:p>
          </p:txBody>
        </p:sp>
      </p:grpSp>
      <p:grpSp>
        <p:nvGrpSpPr>
          <p:cNvPr id="5" name="群組 4">
            <a:extLst>
              <a:ext uri="{FF2B5EF4-FFF2-40B4-BE49-F238E27FC236}">
                <a16:creationId xmlns:a16="http://schemas.microsoft.com/office/drawing/2014/main" id="{866A8B73-82E6-4134-B699-B08AC66B7A4A}"/>
              </a:ext>
            </a:extLst>
          </p:cNvPr>
          <p:cNvGrpSpPr/>
          <p:nvPr/>
        </p:nvGrpSpPr>
        <p:grpSpPr>
          <a:xfrm>
            <a:off x="776994" y="2647954"/>
            <a:ext cx="2337022" cy="666745"/>
            <a:chOff x="776994" y="2647954"/>
            <a:chExt cx="2337022" cy="666745"/>
          </a:xfrm>
        </p:grpSpPr>
        <p:grpSp>
          <p:nvGrpSpPr>
            <p:cNvPr id="4" name="群組 3">
              <a:extLst>
                <a:ext uri="{FF2B5EF4-FFF2-40B4-BE49-F238E27FC236}">
                  <a16:creationId xmlns:a16="http://schemas.microsoft.com/office/drawing/2014/main" id="{662DC6FB-3DE4-4B24-9BEA-A8B9DC91893E}"/>
                </a:ext>
              </a:extLst>
            </p:cNvPr>
            <p:cNvGrpSpPr/>
            <p:nvPr/>
          </p:nvGrpSpPr>
          <p:grpSpPr>
            <a:xfrm>
              <a:off x="1061098" y="2716306"/>
              <a:ext cx="2052918" cy="485872"/>
              <a:chOff x="428937" y="2716306"/>
              <a:chExt cx="2052918" cy="485872"/>
            </a:xfrm>
          </p:grpSpPr>
          <p:sp>
            <p:nvSpPr>
              <p:cNvPr id="3" name="矩形: 圓角 2">
                <a:extLst>
                  <a:ext uri="{FF2B5EF4-FFF2-40B4-BE49-F238E27FC236}">
                    <a16:creationId xmlns:a16="http://schemas.microsoft.com/office/drawing/2014/main" id="{640E0891-870E-4545-AB5B-78A41AEE44A3}"/>
                  </a:ext>
                </a:extLst>
              </p:cNvPr>
              <p:cNvSpPr/>
              <p:nvPr/>
            </p:nvSpPr>
            <p:spPr>
              <a:xfrm>
                <a:off x="428937" y="2716306"/>
                <a:ext cx="2052918" cy="485872"/>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b="1">
                  <a:latin typeface="微軟正黑體" panose="020B0604030504040204" pitchFamily="34" charset="-120"/>
                  <a:ea typeface="微軟正黑體" panose="020B0604030504040204" pitchFamily="34" charset="-120"/>
                </a:endParaRPr>
              </a:p>
            </p:txBody>
          </p:sp>
          <p:sp>
            <p:nvSpPr>
              <p:cNvPr id="29" name="TextBox 7">
                <a:extLst>
                  <a:ext uri="{FF2B5EF4-FFF2-40B4-BE49-F238E27FC236}">
                    <a16:creationId xmlns:a16="http://schemas.microsoft.com/office/drawing/2014/main" id="{34A795D0-AFAD-43D4-BE0C-1A7BD26862B6}"/>
                  </a:ext>
                </a:extLst>
              </p:cNvPr>
              <p:cNvSpPr txBox="1"/>
              <p:nvPr/>
            </p:nvSpPr>
            <p:spPr>
              <a:xfrm>
                <a:off x="810027" y="2766209"/>
                <a:ext cx="1495922" cy="400110"/>
              </a:xfrm>
              <a:prstGeom prst="rect">
                <a:avLst/>
              </a:prstGeom>
              <a:solidFill>
                <a:schemeClr val="tx2">
                  <a:lumMod val="40000"/>
                  <a:lumOff val="60000"/>
                </a:schemeClr>
              </a:solidFill>
            </p:spPr>
            <p:txBody>
              <a:bodyPr wrap="none" rtlCol="0">
                <a:spAutoFit/>
              </a:bodyPr>
              <a:lstStyle/>
              <a:p>
                <a:r>
                  <a:rPr lang="en-US" altLang="zh-TW" sz="2000" b="1">
                    <a:latin typeface="微軟正黑體" panose="020B0604030504040204" pitchFamily="34" charset="-120"/>
                    <a:ea typeface="微軟正黑體" panose="020B0604030504040204" pitchFamily="34" charset="-120"/>
                  </a:rPr>
                  <a:t>Mac</a:t>
                </a:r>
                <a:r>
                  <a:rPr lang="en-US" sz="2000" b="1">
                    <a:latin typeface="微軟正黑體" panose="020B0604030504040204" pitchFamily="34" charset="-120"/>
                    <a:ea typeface="微軟正黑體" panose="020B0604030504040204" pitchFamily="34" charset="-120"/>
                  </a:rPr>
                  <a:t> </a:t>
                </a:r>
                <a:r>
                  <a:rPr lang="en-US" altLang="zh-TW" sz="2000" b="1">
                    <a:latin typeface="微軟正黑體" panose="020B0604030504040204" pitchFamily="34" charset="-120"/>
                    <a:ea typeface="微軟正黑體" panose="020B0604030504040204" pitchFamily="34" charset="-120"/>
                  </a:rPr>
                  <a:t>Client</a:t>
                </a:r>
                <a:endParaRPr lang="en-US" sz="2000" b="1">
                  <a:latin typeface="微軟正黑體" panose="020B0604030504040204" pitchFamily="34" charset="-120"/>
                  <a:ea typeface="微軟正黑體" panose="020B0604030504040204" pitchFamily="34" charset="-120"/>
                </a:endParaRPr>
              </a:p>
            </p:txBody>
          </p:sp>
        </p:grpSp>
        <p:pic>
          <p:nvPicPr>
            <p:cNvPr id="22" name="圖片 21" descr="一張含有 斧頭 的圖片&#10;&#10;自動產生的描述">
              <a:extLst>
                <a:ext uri="{FF2B5EF4-FFF2-40B4-BE49-F238E27FC236}">
                  <a16:creationId xmlns:a16="http://schemas.microsoft.com/office/drawing/2014/main" id="{C9CCF565-DD33-4409-BABE-A4876A2E0370}"/>
                </a:ext>
              </a:extLst>
            </p:cNvPr>
            <p:cNvPicPr>
              <a:picLocks noChangeAspect="1"/>
            </p:cNvPicPr>
            <p:nvPr/>
          </p:nvPicPr>
          <p:blipFill>
            <a:blip r:embed="rId4"/>
            <a:stretch>
              <a:fillRect/>
            </a:stretch>
          </p:blipFill>
          <p:spPr>
            <a:xfrm>
              <a:off x="790125" y="2647954"/>
              <a:ext cx="616858" cy="616854"/>
            </a:xfrm>
            <a:prstGeom prst="rect">
              <a:avLst/>
            </a:prstGeom>
          </p:spPr>
        </p:pic>
        <p:sp>
          <p:nvSpPr>
            <p:cNvPr id="41" name="矩形: 圓角 40">
              <a:extLst>
                <a:ext uri="{FF2B5EF4-FFF2-40B4-BE49-F238E27FC236}">
                  <a16:creationId xmlns:a16="http://schemas.microsoft.com/office/drawing/2014/main" id="{0FA8A4E5-C851-43EC-B676-0D07E0E5FB04}"/>
                </a:ext>
              </a:extLst>
            </p:cNvPr>
            <p:cNvSpPr/>
            <p:nvPr/>
          </p:nvSpPr>
          <p:spPr>
            <a:xfrm>
              <a:off x="776994" y="2655518"/>
              <a:ext cx="700849" cy="614492"/>
            </a:xfrm>
            <a:prstGeom prst="roundRect">
              <a:avLst/>
            </a:prstGeom>
            <a:noFill/>
            <a:ln w="285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4" name="圖片 23">
              <a:extLst>
                <a:ext uri="{FF2B5EF4-FFF2-40B4-BE49-F238E27FC236}">
                  <a16:creationId xmlns:a16="http://schemas.microsoft.com/office/drawing/2014/main" id="{7B4DF240-9560-4993-80A5-36C8C0FEB7E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54121"/>
            <a:stretch/>
          </p:blipFill>
          <p:spPr>
            <a:xfrm>
              <a:off x="1423765" y="2654302"/>
              <a:ext cx="100236" cy="660397"/>
            </a:xfrm>
            <a:prstGeom prst="rect">
              <a:avLst/>
            </a:prstGeom>
          </p:spPr>
        </p:pic>
      </p:grpSp>
      <p:pic>
        <p:nvPicPr>
          <p:cNvPr id="27" name="Picture 8" descr="mage result for windows rdp icon">
            <a:extLst>
              <a:ext uri="{FF2B5EF4-FFF2-40B4-BE49-F238E27FC236}">
                <a16:creationId xmlns:a16="http://schemas.microsoft.com/office/drawing/2014/main" id="{435D8D56-5EDB-45EE-A4AA-9643975FFE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7879" y="5362514"/>
            <a:ext cx="1135356" cy="1115580"/>
          </a:xfrm>
          <a:prstGeom prst="roundRect">
            <a:avLst>
              <a:gd name="adj" fmla="val 9154"/>
            </a:avLst>
          </a:prstGeom>
          <a:ln>
            <a:noFill/>
          </a:ln>
          <a:effectLst>
            <a:reflection blurRad="139700" stA="58000" endPos="27000" dist="889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2707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93879"/>
            <a:ext cx="4300410" cy="1311186"/>
          </a:xfrm>
        </p:spPr>
        <p:txBody>
          <a:bodyPr>
            <a:normAutofit/>
          </a:bodyPr>
          <a:lstStyle/>
          <a:p>
            <a:r>
              <a:rPr lang="en-US" altLang="zh-TW" sz="2800">
                <a:latin typeface="Arial"/>
                <a:ea typeface="微軟正黑體"/>
                <a:cs typeface="Arial"/>
              </a:rPr>
              <a:t>Can't find a remote connection utility that is smooth in operation?</a:t>
            </a:r>
            <a:endParaRPr lang="zh-TW" altLang="en-US" sz="2800"/>
          </a:p>
        </p:txBody>
      </p:sp>
      <p:pic>
        <p:nvPicPr>
          <p:cNvPr id="5" name="圖片 4">
            <a:extLst>
              <a:ext uri="{FF2B5EF4-FFF2-40B4-BE49-F238E27FC236}">
                <a16:creationId xmlns:a16="http://schemas.microsoft.com/office/drawing/2014/main" id="{0B0F3396-9F89-4268-848A-A96ACE42A055}"/>
              </a:ext>
            </a:extLst>
          </p:cNvPr>
          <p:cNvPicPr>
            <a:picLocks noChangeAspect="1"/>
          </p:cNvPicPr>
          <p:nvPr/>
        </p:nvPicPr>
        <p:blipFill rotWithShape="1">
          <a:blip r:embed="rId2"/>
          <a:srcRect l="6875" t="8840" r="11159" b="7825"/>
          <a:stretch/>
        </p:blipFill>
        <p:spPr>
          <a:xfrm>
            <a:off x="783881" y="1866793"/>
            <a:ext cx="5263834" cy="4299229"/>
          </a:xfrm>
          <a:prstGeom prst="round2SameRect">
            <a:avLst>
              <a:gd name="adj1" fmla="val 7795"/>
              <a:gd name="adj2" fmla="val 0"/>
            </a:avLst>
          </a:prstGeom>
          <a:ln>
            <a:solidFill>
              <a:schemeClr val="bg1">
                <a:lumMod val="95000"/>
              </a:schemeClr>
            </a:solidFill>
          </a:ln>
          <a:effectLst>
            <a:reflection blurRad="139700" stA="29000" endPos="14000" dist="88900" dir="5400000" sy="-100000" algn="bl" rotWithShape="0"/>
          </a:effectLst>
        </p:spPr>
      </p:pic>
      <p:sp>
        <p:nvSpPr>
          <p:cNvPr id="6" name="Title 1">
            <a:extLst>
              <a:ext uri="{FF2B5EF4-FFF2-40B4-BE49-F238E27FC236}">
                <a16:creationId xmlns:a16="http://schemas.microsoft.com/office/drawing/2014/main" id="{6996D6F6-DB8C-4842-B1F7-94CA4517F50F}"/>
              </a:ext>
            </a:extLst>
          </p:cNvPr>
          <p:cNvSpPr txBox="1">
            <a:spLocks/>
          </p:cNvSpPr>
          <p:nvPr/>
        </p:nvSpPr>
        <p:spPr>
          <a:xfrm>
            <a:off x="6660333" y="392949"/>
            <a:ext cx="504579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微軟正黑體" panose="020B0604030504040204" pitchFamily="34" charset="-120"/>
                <a:ea typeface="微軟正黑體" panose="020B0604030504040204" pitchFamily="34" charset="-120"/>
                <a:cs typeface="+mj-cs"/>
              </a:defRPr>
            </a:lvl1pPr>
          </a:lstStyle>
          <a:p>
            <a:r>
              <a:rPr lang="en-US" altLang="zh-TW" sz="2800">
                <a:latin typeface="Arial"/>
                <a:ea typeface="微軟正黑體"/>
                <a:cs typeface="Arial"/>
              </a:rPr>
              <a:t>Is the connection </a:t>
            </a:r>
          </a:p>
          <a:p>
            <a:r>
              <a:rPr lang="en-US" altLang="zh-TW" sz="2800">
                <a:latin typeface="Arial"/>
                <a:ea typeface="微軟正黑體"/>
                <a:cs typeface="Arial"/>
              </a:rPr>
              <a:t>secure?</a:t>
            </a:r>
          </a:p>
        </p:txBody>
      </p:sp>
      <p:pic>
        <p:nvPicPr>
          <p:cNvPr id="18" name="圖片 17">
            <a:extLst>
              <a:ext uri="{FF2B5EF4-FFF2-40B4-BE49-F238E27FC236}">
                <a16:creationId xmlns:a16="http://schemas.microsoft.com/office/drawing/2014/main" id="{2B8E9F57-5CAC-4B10-8C89-9FC07DAF0425}"/>
              </a:ext>
            </a:extLst>
          </p:cNvPr>
          <p:cNvPicPr>
            <a:picLocks noChangeAspect="1"/>
          </p:cNvPicPr>
          <p:nvPr/>
        </p:nvPicPr>
        <p:blipFill rotWithShape="1">
          <a:blip r:embed="rId3"/>
          <a:srcRect l="7814" t="30947" r="5087" b="18912"/>
          <a:stretch/>
        </p:blipFill>
        <p:spPr>
          <a:xfrm>
            <a:off x="6364146" y="1882559"/>
            <a:ext cx="5280682" cy="4319937"/>
          </a:xfrm>
          <a:prstGeom prst="round2SameRect">
            <a:avLst>
              <a:gd name="adj1" fmla="val 7795"/>
              <a:gd name="adj2" fmla="val 0"/>
            </a:avLst>
          </a:prstGeom>
          <a:ln>
            <a:solidFill>
              <a:schemeClr val="bg1">
                <a:lumMod val="95000"/>
              </a:schemeClr>
            </a:solidFill>
          </a:ln>
          <a:effectLst>
            <a:reflection blurRad="139700" stA="29000" endPos="14000" dist="88900" dir="5400000" sy="-100000" algn="bl" rotWithShape="0"/>
          </a:effectLst>
        </p:spPr>
      </p:pic>
    </p:spTree>
    <p:extLst>
      <p:ext uri="{BB962C8B-B14F-4D97-AF65-F5344CB8AC3E}">
        <p14:creationId xmlns:p14="http://schemas.microsoft.com/office/powerpoint/2010/main" val="3246552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1C5C46CE-8028-4DF1-A8AF-BFF88BDEF39E}"/>
              </a:ext>
            </a:extLst>
          </p:cNvPr>
          <p:cNvPicPr>
            <a:picLocks noChangeAspect="1"/>
          </p:cNvPicPr>
          <p:nvPr/>
        </p:nvPicPr>
        <p:blipFill rotWithShape="1">
          <a:blip r:embed="rId2"/>
          <a:srcRect t="8489" r="9008"/>
          <a:stretch/>
        </p:blipFill>
        <p:spPr>
          <a:xfrm>
            <a:off x="0" y="0"/>
            <a:ext cx="12192000" cy="6023756"/>
          </a:xfrm>
          <a:prstGeom prst="rect">
            <a:avLst/>
          </a:prstGeom>
        </p:spPr>
      </p:pic>
      <p:sp>
        <p:nvSpPr>
          <p:cNvPr id="14" name="Title 1">
            <a:extLst>
              <a:ext uri="{FF2B5EF4-FFF2-40B4-BE49-F238E27FC236}">
                <a16:creationId xmlns:a16="http://schemas.microsoft.com/office/drawing/2014/main" id="{EB9CF0B4-3140-487D-9D46-F2497E72D2E5}"/>
              </a:ext>
            </a:extLst>
          </p:cNvPr>
          <p:cNvSpPr txBox="1">
            <a:spLocks/>
          </p:cNvSpPr>
          <p:nvPr/>
        </p:nvSpPr>
        <p:spPr>
          <a:xfrm>
            <a:off x="774700" y="869391"/>
            <a:ext cx="5613399" cy="1454709"/>
          </a:xfrm>
          <a:custGeom>
            <a:avLst/>
            <a:gdLst>
              <a:gd name="connsiteX0" fmla="*/ 0 w 10515600"/>
              <a:gd name="connsiteY0" fmla="*/ 0 h 1042334"/>
              <a:gd name="connsiteX1" fmla="*/ 10515600 w 10515600"/>
              <a:gd name="connsiteY1" fmla="*/ 0 h 1042334"/>
              <a:gd name="connsiteX2" fmla="*/ 10515600 w 10515600"/>
              <a:gd name="connsiteY2" fmla="*/ 1042334 h 1042334"/>
              <a:gd name="connsiteX3" fmla="*/ 0 w 10515600"/>
              <a:gd name="connsiteY3" fmla="*/ 1042334 h 1042334"/>
              <a:gd name="connsiteX4" fmla="*/ 0 w 10515600"/>
              <a:gd name="connsiteY4" fmla="*/ 0 h 1042334"/>
              <a:gd name="connsiteX0" fmla="*/ 0 w 10524653"/>
              <a:gd name="connsiteY0" fmla="*/ 0 h 1585542"/>
              <a:gd name="connsiteX1" fmla="*/ 10515600 w 10524653"/>
              <a:gd name="connsiteY1" fmla="*/ 0 h 1585542"/>
              <a:gd name="connsiteX2" fmla="*/ 10524653 w 10524653"/>
              <a:gd name="connsiteY2" fmla="*/ 1585542 h 1585542"/>
              <a:gd name="connsiteX3" fmla="*/ 0 w 10524653"/>
              <a:gd name="connsiteY3" fmla="*/ 1042334 h 1585542"/>
              <a:gd name="connsiteX4" fmla="*/ 0 w 10524653"/>
              <a:gd name="connsiteY4" fmla="*/ 0 h 1585542"/>
              <a:gd name="connsiteX0" fmla="*/ 0 w 10524653"/>
              <a:gd name="connsiteY0" fmla="*/ 0 h 1585542"/>
              <a:gd name="connsiteX1" fmla="*/ 10515600 w 10524653"/>
              <a:gd name="connsiteY1" fmla="*/ 516047 h 1585542"/>
              <a:gd name="connsiteX2" fmla="*/ 10524653 w 10524653"/>
              <a:gd name="connsiteY2" fmla="*/ 1585542 h 1585542"/>
              <a:gd name="connsiteX3" fmla="*/ 0 w 10524653"/>
              <a:gd name="connsiteY3" fmla="*/ 1042334 h 1585542"/>
              <a:gd name="connsiteX4" fmla="*/ 0 w 10524653"/>
              <a:gd name="connsiteY4" fmla="*/ 0 h 1585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653" h="1585542">
                <a:moveTo>
                  <a:pt x="0" y="0"/>
                </a:moveTo>
                <a:lnTo>
                  <a:pt x="10515600" y="516047"/>
                </a:lnTo>
                <a:cubicBezTo>
                  <a:pt x="10518618" y="1044561"/>
                  <a:pt x="10521635" y="1057028"/>
                  <a:pt x="10524653" y="1585542"/>
                </a:cubicBezTo>
                <a:lnTo>
                  <a:pt x="0" y="1042334"/>
                </a:lnTo>
                <a:lnTo>
                  <a:pt x="0" y="0"/>
                </a:lnTo>
                <a:close/>
              </a:path>
            </a:pathLst>
          </a:custGeom>
          <a:gradFill flip="none" rotWithShape="1">
            <a:gsLst>
              <a:gs pos="1000">
                <a:srgbClr val="060B0E"/>
              </a:gs>
              <a:gs pos="37000">
                <a:srgbClr val="12232C"/>
              </a:gs>
              <a:gs pos="71000">
                <a:srgbClr val="12232C">
                  <a:alpha val="0"/>
                </a:srgbClr>
              </a:gs>
            </a:gsLst>
            <a:lin ang="0" scaled="0"/>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微軟正黑體" panose="020B0604030504040204" pitchFamily="34" charset="-120"/>
                <a:ea typeface="微軟正黑體" panose="020B0604030504040204" pitchFamily="34" charset="-120"/>
                <a:cs typeface="+mj-cs"/>
              </a:defRPr>
            </a:lvl1pPr>
          </a:lstStyle>
          <a:p>
            <a:pPr algn="ctr"/>
            <a:endParaRPr lang="en-US"/>
          </a:p>
        </p:txBody>
      </p:sp>
      <p:sp>
        <p:nvSpPr>
          <p:cNvPr id="3" name="Content Placeholder 2"/>
          <p:cNvSpPr>
            <a:spLocks noGrp="1"/>
          </p:cNvSpPr>
          <p:nvPr>
            <p:ph idx="1"/>
          </p:nvPr>
        </p:nvSpPr>
        <p:spPr>
          <a:xfrm>
            <a:off x="776082" y="2260302"/>
            <a:ext cx="5496381" cy="2718349"/>
          </a:xfrm>
        </p:spPr>
        <p:txBody>
          <a:bodyPr vert="horz" lIns="91440" tIns="45720" rIns="91440" bIns="45720" rtlCol="0" anchor="t">
            <a:normAutofit/>
          </a:bodyPr>
          <a:lstStyle/>
          <a:p>
            <a:pPr>
              <a:lnSpc>
                <a:spcPct val="110000"/>
              </a:lnSpc>
            </a:pPr>
            <a:r>
              <a:rPr lang="en-US" altLang="zh-TW">
                <a:solidFill>
                  <a:schemeClr val="bg1"/>
                </a:solidFill>
                <a:latin typeface="Arial"/>
                <a:ea typeface="微軟正黑體"/>
                <a:cs typeface="Arial"/>
              </a:rPr>
              <a:t>Do</a:t>
            </a:r>
            <a:r>
              <a:rPr lang="zh-TW" altLang="en-US">
                <a:solidFill>
                  <a:schemeClr val="bg1"/>
                </a:solidFill>
                <a:latin typeface="Arial"/>
                <a:ea typeface="微軟正黑體"/>
                <a:cs typeface="Arial"/>
              </a:rPr>
              <a:t> </a:t>
            </a:r>
            <a:r>
              <a:rPr lang="en-US" altLang="zh-TW">
                <a:solidFill>
                  <a:schemeClr val="bg1"/>
                </a:solidFill>
                <a:latin typeface="Arial"/>
                <a:ea typeface="微軟正黑體"/>
                <a:cs typeface="Arial"/>
              </a:rPr>
              <a:t>applications</a:t>
            </a:r>
            <a:r>
              <a:rPr lang="zh-TW" altLang="en-US">
                <a:solidFill>
                  <a:schemeClr val="bg1"/>
                </a:solidFill>
                <a:latin typeface="Arial"/>
                <a:ea typeface="微軟正黑體"/>
                <a:cs typeface="Arial"/>
              </a:rPr>
              <a:t> </a:t>
            </a:r>
            <a:r>
              <a:rPr lang="en-US" altLang="zh-TW">
                <a:solidFill>
                  <a:schemeClr val="bg1"/>
                </a:solidFill>
                <a:latin typeface="Arial"/>
                <a:ea typeface="微軟正黑體"/>
                <a:cs typeface="Arial"/>
              </a:rPr>
              <a:t>running</a:t>
            </a:r>
            <a:r>
              <a:rPr lang="zh-TW" altLang="en-US">
                <a:solidFill>
                  <a:schemeClr val="bg1"/>
                </a:solidFill>
                <a:latin typeface="Arial"/>
                <a:ea typeface="微軟正黑體"/>
                <a:cs typeface="Arial"/>
              </a:rPr>
              <a:t> </a:t>
            </a:r>
            <a:r>
              <a:rPr lang="en-US" altLang="zh-TW">
                <a:solidFill>
                  <a:schemeClr val="bg1"/>
                </a:solidFill>
                <a:latin typeface="Arial"/>
                <a:ea typeface="微軟正黑體"/>
                <a:cs typeface="Arial"/>
              </a:rPr>
              <a:t>on</a:t>
            </a:r>
            <a:r>
              <a:rPr lang="zh-TW" altLang="en-US">
                <a:solidFill>
                  <a:schemeClr val="bg1"/>
                </a:solidFill>
                <a:latin typeface="Arial"/>
                <a:ea typeface="微軟正黑體"/>
                <a:cs typeface="Arial"/>
              </a:rPr>
              <a:t> </a:t>
            </a:r>
            <a:r>
              <a:rPr lang="en-US" altLang="zh-TW">
                <a:solidFill>
                  <a:schemeClr val="bg1"/>
                </a:solidFill>
                <a:latin typeface="Arial"/>
                <a:ea typeface="微軟正黑體"/>
                <a:cs typeface="Arial"/>
              </a:rPr>
              <a:t>the</a:t>
            </a:r>
            <a:r>
              <a:rPr lang="zh-TW" altLang="en-US">
                <a:solidFill>
                  <a:schemeClr val="bg1"/>
                </a:solidFill>
                <a:latin typeface="Arial"/>
                <a:ea typeface="微軟正黑體"/>
                <a:cs typeface="Arial"/>
              </a:rPr>
              <a:t> </a:t>
            </a:r>
            <a:r>
              <a:rPr lang="en-US" altLang="zh-TW">
                <a:solidFill>
                  <a:schemeClr val="bg1"/>
                </a:solidFill>
                <a:latin typeface="Arial"/>
                <a:ea typeface="微軟正黑體"/>
                <a:cs typeface="Arial"/>
              </a:rPr>
              <a:t>VM</a:t>
            </a:r>
            <a:r>
              <a:rPr lang="zh-TW" altLang="en-US">
                <a:solidFill>
                  <a:schemeClr val="bg1"/>
                </a:solidFill>
                <a:latin typeface="Arial"/>
                <a:ea typeface="微軟正黑體"/>
                <a:cs typeface="Arial"/>
              </a:rPr>
              <a:t> </a:t>
            </a:r>
            <a:r>
              <a:rPr lang="en-US" altLang="zh-TW">
                <a:solidFill>
                  <a:schemeClr val="bg1"/>
                </a:solidFill>
                <a:latin typeface="Arial"/>
                <a:ea typeface="微軟正黑體"/>
                <a:cs typeface="Arial"/>
              </a:rPr>
              <a:t>require</a:t>
            </a:r>
            <a:r>
              <a:rPr lang="zh-TW" altLang="en-US">
                <a:solidFill>
                  <a:schemeClr val="bg1"/>
                </a:solidFill>
                <a:latin typeface="Arial"/>
                <a:ea typeface="微軟正黑體"/>
                <a:cs typeface="Arial"/>
              </a:rPr>
              <a:t> </a:t>
            </a:r>
            <a:r>
              <a:rPr lang="en-US" altLang="zh-TW">
                <a:solidFill>
                  <a:schemeClr val="bg1"/>
                </a:solidFill>
                <a:latin typeface="Arial"/>
                <a:ea typeface="微軟正黑體"/>
                <a:cs typeface="Arial"/>
              </a:rPr>
              <a:t>GPU</a:t>
            </a:r>
            <a:r>
              <a:rPr lang="zh-TW" altLang="en-US">
                <a:solidFill>
                  <a:schemeClr val="bg1"/>
                </a:solidFill>
                <a:latin typeface="Arial"/>
                <a:ea typeface="微軟正黑體"/>
                <a:cs typeface="Arial"/>
              </a:rPr>
              <a:t> </a:t>
            </a:r>
            <a:r>
              <a:rPr lang="en-US" altLang="zh-TW">
                <a:solidFill>
                  <a:schemeClr val="bg1"/>
                </a:solidFill>
                <a:latin typeface="Arial"/>
                <a:ea typeface="微軟正黑體"/>
                <a:cs typeface="Arial"/>
              </a:rPr>
              <a:t>acceleration</a:t>
            </a:r>
            <a:r>
              <a:rPr lang="zh-TW" altLang="en-US">
                <a:solidFill>
                  <a:schemeClr val="bg1"/>
                </a:solidFill>
                <a:latin typeface="Arial"/>
                <a:ea typeface="微軟正黑體"/>
                <a:cs typeface="Arial"/>
              </a:rPr>
              <a:t> </a:t>
            </a:r>
            <a:r>
              <a:rPr lang="en-US" altLang="zh-TW">
                <a:solidFill>
                  <a:schemeClr val="bg1"/>
                </a:solidFill>
                <a:latin typeface="Arial"/>
                <a:ea typeface="微軟正黑體"/>
                <a:cs typeface="Arial"/>
              </a:rPr>
              <a:t>?</a:t>
            </a:r>
          </a:p>
          <a:p>
            <a:pPr>
              <a:lnSpc>
                <a:spcPct val="110000"/>
              </a:lnSpc>
            </a:pPr>
            <a:r>
              <a:rPr lang="en-US" altLang="zh-TW">
                <a:solidFill>
                  <a:schemeClr val="bg1"/>
                </a:solidFill>
                <a:latin typeface="Arial"/>
                <a:ea typeface="微軟正黑體"/>
                <a:cs typeface="Arial"/>
              </a:rPr>
              <a:t>How</a:t>
            </a:r>
            <a:r>
              <a:rPr lang="zh-TW" altLang="en-US">
                <a:solidFill>
                  <a:schemeClr val="bg1"/>
                </a:solidFill>
                <a:latin typeface="Arial"/>
                <a:ea typeface="微軟正黑體"/>
                <a:cs typeface="Arial"/>
              </a:rPr>
              <a:t> </a:t>
            </a:r>
            <a:r>
              <a:rPr lang="en-US" altLang="zh-TW">
                <a:solidFill>
                  <a:schemeClr val="bg1"/>
                </a:solidFill>
                <a:latin typeface="Arial"/>
                <a:ea typeface="微軟正黑體"/>
                <a:cs typeface="Arial"/>
              </a:rPr>
              <a:t>to</a:t>
            </a:r>
            <a:r>
              <a:rPr lang="zh-TW" altLang="en-US">
                <a:solidFill>
                  <a:schemeClr val="bg1"/>
                </a:solidFill>
                <a:latin typeface="Arial"/>
                <a:ea typeface="微軟正黑體"/>
                <a:cs typeface="Arial"/>
              </a:rPr>
              <a:t> </a:t>
            </a:r>
            <a:r>
              <a:rPr lang="en-US" altLang="zh-TW">
                <a:solidFill>
                  <a:schemeClr val="bg1"/>
                </a:solidFill>
                <a:latin typeface="Arial"/>
                <a:ea typeface="微軟正黑體"/>
                <a:cs typeface="Arial"/>
              </a:rPr>
              <a:t>choose</a:t>
            </a:r>
            <a:r>
              <a:rPr lang="zh-TW" altLang="en-US">
                <a:solidFill>
                  <a:schemeClr val="bg1"/>
                </a:solidFill>
                <a:latin typeface="Arial"/>
                <a:ea typeface="微軟正黑體"/>
                <a:cs typeface="Arial"/>
              </a:rPr>
              <a:t> the most suitable </a:t>
            </a:r>
            <a:r>
              <a:rPr lang="en-US" altLang="zh-TW">
                <a:solidFill>
                  <a:schemeClr val="bg1"/>
                </a:solidFill>
                <a:latin typeface="Arial"/>
                <a:ea typeface="微軟正黑體"/>
                <a:cs typeface="Arial"/>
              </a:rPr>
              <a:t>remote</a:t>
            </a:r>
            <a:r>
              <a:rPr lang="zh-TW" altLang="en-US">
                <a:solidFill>
                  <a:schemeClr val="bg1"/>
                </a:solidFill>
                <a:latin typeface="Arial"/>
                <a:ea typeface="微軟正黑體"/>
                <a:cs typeface="Arial"/>
              </a:rPr>
              <a:t> </a:t>
            </a:r>
            <a:r>
              <a:rPr lang="en-US" altLang="zh-TW">
                <a:solidFill>
                  <a:schemeClr val="bg1"/>
                </a:solidFill>
                <a:latin typeface="Arial"/>
                <a:ea typeface="微軟正黑體"/>
                <a:cs typeface="Arial"/>
              </a:rPr>
              <a:t>access</a:t>
            </a:r>
            <a:r>
              <a:rPr lang="zh-TW" altLang="en-US">
                <a:solidFill>
                  <a:schemeClr val="bg1"/>
                </a:solidFill>
                <a:latin typeface="Arial"/>
                <a:ea typeface="微軟正黑體"/>
                <a:cs typeface="Arial"/>
              </a:rPr>
              <a:t> </a:t>
            </a:r>
            <a:r>
              <a:rPr lang="en-US" altLang="zh-TW">
                <a:solidFill>
                  <a:schemeClr val="bg1"/>
                </a:solidFill>
                <a:latin typeface="Arial"/>
                <a:ea typeface="微軟正黑體"/>
                <a:cs typeface="Arial"/>
              </a:rPr>
              <a:t>tool</a:t>
            </a:r>
            <a:r>
              <a:rPr lang="zh-TW" altLang="en-US">
                <a:solidFill>
                  <a:schemeClr val="bg1"/>
                </a:solidFill>
                <a:latin typeface="Arial"/>
                <a:ea typeface="微軟正黑體"/>
                <a:cs typeface="Arial"/>
              </a:rPr>
              <a:t> </a:t>
            </a:r>
            <a:r>
              <a:rPr lang="en-US" altLang="zh-TW">
                <a:solidFill>
                  <a:schemeClr val="bg1"/>
                </a:solidFill>
                <a:latin typeface="Arial"/>
                <a:ea typeface="微軟正黑體"/>
                <a:cs typeface="Arial"/>
              </a:rPr>
              <a:t>?</a:t>
            </a:r>
            <a:endParaRPr lang="en-US">
              <a:solidFill>
                <a:schemeClr val="bg1"/>
              </a:solidFill>
              <a:latin typeface="Arial"/>
              <a:ea typeface="微軟正黑體"/>
              <a:cs typeface="Arial"/>
            </a:endParaRPr>
          </a:p>
        </p:txBody>
      </p:sp>
      <p:pic>
        <p:nvPicPr>
          <p:cNvPr id="13" name="圖片 12" descr="一張含有 室外物品 的圖片&#10;&#10;自動產生的描述">
            <a:extLst>
              <a:ext uri="{FF2B5EF4-FFF2-40B4-BE49-F238E27FC236}">
                <a16:creationId xmlns:a16="http://schemas.microsoft.com/office/drawing/2014/main" id="{BD3F99ED-5D15-4F39-A089-A75285F97461}"/>
              </a:ext>
            </a:extLst>
          </p:cNvPr>
          <p:cNvPicPr>
            <a:picLocks noChangeAspect="1"/>
          </p:cNvPicPr>
          <p:nvPr/>
        </p:nvPicPr>
        <p:blipFill rotWithShape="1">
          <a:blip r:embed="rId3"/>
          <a:srcRect r="18157" b="32142"/>
          <a:stretch/>
        </p:blipFill>
        <p:spPr>
          <a:xfrm>
            <a:off x="9788769" y="5620191"/>
            <a:ext cx="2403231" cy="1336751"/>
          </a:xfrm>
          <a:prstGeom prst="rect">
            <a:avLst/>
          </a:prstGeom>
        </p:spPr>
      </p:pic>
      <p:grpSp>
        <p:nvGrpSpPr>
          <p:cNvPr id="16" name="群組 15">
            <a:extLst>
              <a:ext uri="{FF2B5EF4-FFF2-40B4-BE49-F238E27FC236}">
                <a16:creationId xmlns:a16="http://schemas.microsoft.com/office/drawing/2014/main" id="{4A771BCE-BD17-4703-BE67-850750CAAEB0}"/>
              </a:ext>
            </a:extLst>
          </p:cNvPr>
          <p:cNvGrpSpPr/>
          <p:nvPr/>
        </p:nvGrpSpPr>
        <p:grpSpPr>
          <a:xfrm>
            <a:off x="0" y="771526"/>
            <a:ext cx="6256421" cy="1185612"/>
            <a:chOff x="0" y="339726"/>
            <a:chExt cx="4745095" cy="1185612"/>
          </a:xfrm>
        </p:grpSpPr>
        <p:sp>
          <p:nvSpPr>
            <p:cNvPr id="17" name="矩形: 圓角 16">
              <a:extLst>
                <a:ext uri="{FF2B5EF4-FFF2-40B4-BE49-F238E27FC236}">
                  <a16:creationId xmlns:a16="http://schemas.microsoft.com/office/drawing/2014/main" id="{ABF7EA5F-C1DF-4169-AA84-B93A4F912D89}"/>
                </a:ext>
              </a:extLst>
            </p:cNvPr>
            <p:cNvSpPr/>
            <p:nvPr/>
          </p:nvSpPr>
          <p:spPr>
            <a:xfrm>
              <a:off x="0" y="457200"/>
              <a:ext cx="4745095" cy="952500"/>
            </a:xfrm>
            <a:prstGeom prst="roundRect">
              <a:avLst>
                <a:gd name="adj" fmla="val 0"/>
              </a:avLst>
            </a:prstGeom>
            <a:solidFill>
              <a:srgbClr val="23A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7200" b="1">
                <a:solidFill>
                  <a:schemeClr val="tx1"/>
                </a:solidFill>
                <a:latin typeface="Arial" panose="020B0604020202020204" pitchFamily="34" charset="0"/>
                <a:cs typeface="Arial" panose="020B0604020202020204" pitchFamily="34" charset="0"/>
              </a:endParaRPr>
            </a:p>
          </p:txBody>
        </p:sp>
        <p:sp>
          <p:nvSpPr>
            <p:cNvPr id="18" name="標題 9">
              <a:extLst>
                <a:ext uri="{FF2B5EF4-FFF2-40B4-BE49-F238E27FC236}">
                  <a16:creationId xmlns:a16="http://schemas.microsoft.com/office/drawing/2014/main" id="{C0838CF2-63BB-41AC-88EB-389EB741CB6B}"/>
                </a:ext>
              </a:extLst>
            </p:cNvPr>
            <p:cNvSpPr txBox="1">
              <a:spLocks/>
            </p:cNvSpPr>
            <p:nvPr/>
          </p:nvSpPr>
          <p:spPr>
            <a:xfrm>
              <a:off x="657013" y="339726"/>
              <a:ext cx="4029288" cy="1185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微軟正黑體" panose="020B0604030504040204" pitchFamily="34" charset="-120"/>
                  <a:ea typeface="微軟正黑體" panose="020B0604030504040204" pitchFamily="34" charset="-120"/>
                  <a:cs typeface="+mj-cs"/>
                </a:defRPr>
              </a:lvl1pPr>
            </a:lstStyle>
            <a:p>
              <a:r>
                <a:rPr lang="en-US" altLang="zh-TW">
                  <a:latin typeface="Arial" panose="020B0604020202020204" pitchFamily="34" charset="0"/>
                  <a:cs typeface="Arial" panose="020B0604020202020204" pitchFamily="34" charset="0"/>
                </a:rPr>
                <a:t>You</a:t>
              </a:r>
              <a:r>
                <a:rPr lang="zh-TW" altLang="en-US">
                  <a:latin typeface="Arial" panose="020B0604020202020204" pitchFamily="34" charset="0"/>
                  <a:cs typeface="Arial" panose="020B0604020202020204" pitchFamily="34" charset="0"/>
                </a:rPr>
                <a:t> </a:t>
              </a:r>
              <a:r>
                <a:rPr lang="en-US" altLang="zh-TW">
                  <a:latin typeface="Arial" panose="020B0604020202020204" pitchFamily="34" charset="0"/>
                  <a:cs typeface="Arial" panose="020B0604020202020204" pitchFamily="34" charset="0"/>
                </a:rPr>
                <a:t>may</a:t>
              </a:r>
              <a:r>
                <a:rPr lang="zh-TW" altLang="en-US">
                  <a:latin typeface="Arial" panose="020B0604020202020204" pitchFamily="34" charset="0"/>
                  <a:cs typeface="Arial" panose="020B0604020202020204" pitchFamily="34" charset="0"/>
                </a:rPr>
                <a:t> </a:t>
              </a:r>
              <a:r>
                <a:rPr lang="en-US" altLang="zh-TW">
                  <a:latin typeface="Arial" panose="020B0604020202020204" pitchFamily="34" charset="0"/>
                  <a:cs typeface="Arial" panose="020B0604020202020204" pitchFamily="34" charset="0"/>
                </a:rPr>
                <a:t>consider</a:t>
              </a:r>
              <a:endParaRPr lang="zh-TW" alt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646912447"/>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TotalTime>
  <Words>937</Words>
  <Application>Microsoft Office PowerPoint</Application>
  <PresentationFormat>寬螢幕</PresentationFormat>
  <Paragraphs>200</Paragraphs>
  <Slides>22</Slides>
  <Notes>14</Notes>
  <HiddenSlides>0</HiddenSlides>
  <MMClips>0</MMClips>
  <ScaleCrop>false</ScaleCrop>
  <HeadingPairs>
    <vt:vector size="6" baseType="variant">
      <vt:variant>
        <vt:lpstr>使用字型</vt:lpstr>
      </vt:variant>
      <vt:variant>
        <vt:i4>3</vt:i4>
      </vt:variant>
      <vt:variant>
        <vt:lpstr>佈景主題</vt:lpstr>
      </vt:variant>
      <vt:variant>
        <vt:i4>2</vt:i4>
      </vt:variant>
      <vt:variant>
        <vt:lpstr>投影片標題</vt:lpstr>
      </vt:variant>
      <vt:variant>
        <vt:i4>22</vt:i4>
      </vt:variant>
    </vt:vector>
  </HeadingPairs>
  <TitlesOfParts>
    <vt:vector size="27" baseType="lpstr">
      <vt:lpstr>微軟正黑體</vt:lpstr>
      <vt:lpstr>Arial</vt:lpstr>
      <vt:lpstr>Calibri</vt:lpstr>
      <vt:lpstr>2_Office Theme</vt:lpstr>
      <vt:lpstr>3_Office Theme</vt:lpstr>
      <vt:lpstr>PowerPoint 簡報</vt:lpstr>
      <vt:lpstr>Outline</vt:lpstr>
      <vt:lpstr>Ways to Connect VM Desktops</vt:lpstr>
      <vt:lpstr>Remote Access Tools</vt:lpstr>
      <vt:lpstr>VNC</vt:lpstr>
      <vt:lpstr>Windows Remote Desktop (1/2)</vt:lpstr>
      <vt:lpstr>Windows Remote Desktop (2/2)</vt:lpstr>
      <vt:lpstr>Can't find a remote connection utility that is smooth in operation?</vt:lpstr>
      <vt:lpstr>PowerPoint 簡報</vt:lpstr>
      <vt:lpstr>VM with GPU computing</vt:lpstr>
      <vt:lpstr>VNC v.s. Windows Remote Desktop</vt:lpstr>
      <vt:lpstr>A secure, high image quality and highly responsive VM experience..</vt:lpstr>
      <vt:lpstr>Teradici PCoIP (1/3)</vt:lpstr>
      <vt:lpstr>Teradici PCoIP  (2/3)</vt:lpstr>
      <vt:lpstr>Teradici PCoIP Solution (3/3)</vt:lpstr>
      <vt:lpstr>Teradici Cloud Access Software (CAS)</vt:lpstr>
      <vt:lpstr>Teradici CAS Installation</vt:lpstr>
      <vt:lpstr>PowerPoint 簡報</vt:lpstr>
      <vt:lpstr>PowerPoint 簡報</vt:lpstr>
      <vt:lpstr>Advanced </vt:lpstr>
      <vt:lpstr>Cloud Access Manager Cloud Access Connector</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QNAP_Alfred Li</dc:creator>
  <cp:lastModifiedBy>QNAP_Coco Chiang</cp:lastModifiedBy>
  <cp:revision>4</cp:revision>
  <dcterms:created xsi:type="dcterms:W3CDTF">2019-12-05T03:22:24Z</dcterms:created>
  <dcterms:modified xsi:type="dcterms:W3CDTF">2019-12-13T03:48:27Z</dcterms:modified>
</cp:coreProperties>
</file>