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gif" ContentType="image/gif"/>
  <Default Extension="glb" ContentType="model/gltf.binary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vml" ContentType="application/vnd.openxmlformats-officedocument.vmlDrawing"/>
  <Default Extension="wdp" ContentType="image/vnd.ms-photo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3"/>
  </p:notesMasterIdLst>
  <p:sldIdLst>
    <p:sldId id="537" r:id="rId2"/>
    <p:sldId id="257" r:id="rId3"/>
    <p:sldId id="508" r:id="rId4"/>
    <p:sldId id="509" r:id="rId5"/>
    <p:sldId id="523" r:id="rId6"/>
    <p:sldId id="517" r:id="rId7"/>
    <p:sldId id="516" r:id="rId8"/>
    <p:sldId id="364" r:id="rId9"/>
    <p:sldId id="515" r:id="rId10"/>
    <p:sldId id="258" r:id="rId11"/>
    <p:sldId id="542" r:id="rId12"/>
    <p:sldId id="260" r:id="rId13"/>
    <p:sldId id="544" r:id="rId14"/>
    <p:sldId id="510" r:id="rId15"/>
    <p:sldId id="540" r:id="rId16"/>
    <p:sldId id="259" r:id="rId17"/>
    <p:sldId id="519" r:id="rId18"/>
    <p:sldId id="520" r:id="rId19"/>
    <p:sldId id="521" r:id="rId20"/>
    <p:sldId id="522" r:id="rId21"/>
    <p:sldId id="543" r:id="rId22"/>
    <p:sldId id="401" r:id="rId23"/>
    <p:sldId id="518" r:id="rId24"/>
    <p:sldId id="547" r:id="rId25"/>
    <p:sldId id="536" r:id="rId26"/>
    <p:sldId id="535" r:id="rId27"/>
    <p:sldId id="534" r:id="rId28"/>
    <p:sldId id="533" r:id="rId29"/>
    <p:sldId id="532" r:id="rId30"/>
    <p:sldId id="531" r:id="rId31"/>
    <p:sldId id="384" r:id="rId32"/>
    <p:sldId id="346" r:id="rId33"/>
    <p:sldId id="526" r:id="rId34"/>
    <p:sldId id="527" r:id="rId35"/>
    <p:sldId id="347" r:id="rId36"/>
    <p:sldId id="528" r:id="rId37"/>
    <p:sldId id="529" r:id="rId38"/>
    <p:sldId id="345" r:id="rId39"/>
    <p:sldId id="261" r:id="rId40"/>
    <p:sldId id="530" r:id="rId41"/>
    <p:sldId id="541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ucas Lin" initials="￡" lastIdx="3" clrIdx="0">
    <p:extLst>
      <p:ext uri="{19B8F6BF-5375-455C-9EA6-DF929625EA0E}">
        <p15:presenceInfo xmlns:p15="http://schemas.microsoft.com/office/powerpoint/2012/main" userId="Lucas Lin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FF"/>
    <a:srgbClr val="FF99FF"/>
    <a:srgbClr val="FFFF66"/>
    <a:srgbClr val="D34384"/>
    <a:srgbClr val="00CCFF"/>
    <a:srgbClr val="051E37"/>
    <a:srgbClr val="000000"/>
    <a:srgbClr val="FFFFFF"/>
    <a:srgbClr val="CCFFFF"/>
    <a:srgbClr val="CC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BF7C6A-6EA6-A5E4-6A20-4C6978FE9657}" v="1307" dt="2019-12-11T16:25:57.805"/>
    <p1510:client id="{05230A72-2F71-9D4B-E416-EE9322EE35C9}" v="255" dt="2019-12-12T00:46:01.519"/>
    <p1510:client id="{0E27E597-7123-E849-9339-94D51728AB64}" v="4483" dt="2019-12-12T08:49:13.224"/>
    <p1510:client id="{65F100FE-12BD-7B27-E7A9-18C2A3F4540D}" v="256" dt="2019-12-12T06:51:32.165"/>
    <p1510:client id="{7CEC244E-AAF1-BBAA-8BB0-5F8E428FD192}" v="47" dt="2019-12-12T08:50:01.133"/>
    <p1510:client id="{943670A8-33BA-1647-D5B5-955DCBF0EADC}" v="25" vWet="27" dt="2019-12-12T08:44:25.681"/>
    <p1510:client id="{9480A905-2B9C-561C-59D2-B120372C1BD4}" v="2198" dt="2019-12-12T08:19:08.071"/>
    <p1510:client id="{C461BFF6-BF09-4BEF-A109-A05800756762}" v="7897" dt="2019-12-12T08:50:17.828"/>
    <p1510:client id="{D810CC14-8889-4ABB-98C8-076BBA7986E8}" v="134" dt="2019-12-12T08:44:15.810"/>
    <p1510:client id="{E92334BB-39CF-9DBB-A2E5-99EC49C72CEB}" vWet="12" dt="2019-12-12T07:08:26.453"/>
    <p1510:client id="{FBB557B9-B1D3-01E8-6C53-79F4B41ABCCE}" v="1946" dt="2019-12-12T06:19:41.803"/>
    <p1510:client id="{FEDA0E8A-64F3-C748-4D67-397C09264B19}" v="69" dt="2019-12-12T08:14:44.513"/>
  </p1510:revLst>
</p1510:revInfo>
</file>

<file path=ppt/tableStyles.xml><?xml version="1.0" encoding="utf-8"?>
<a:tblStyleLst xmlns:a="http://schemas.openxmlformats.org/drawingml/2006/main" def="{5C22544A-7EE6-4342-B048-85BDC9FD1C3A}">
  <a:tblStyle styleId="{C083E6E3-FA7D-4D7B-A595-EF9225AFEA82}" styleName="淺色樣式 1 - 輔色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howGuides="1">
      <p:cViewPr>
        <p:scale>
          <a:sx n="66" d="100"/>
          <a:sy n="66" d="100"/>
        </p:scale>
        <p:origin x="300" y="6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48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9-08-27T12:05:12.013" idx="2">
    <p:pos x="47" y="-347"/>
    <p:text>需再調整</p:text>
    <p:extLst>
      <p:ext uri="{C676402C-5697-4E1C-873F-D02D1690AC5C}">
        <p15:threadingInfo xmlns:p15="http://schemas.microsoft.com/office/powerpoint/2012/main" timeZoneBias="-480"/>
      </p:ext>
    </p:extLst>
  </p:cm>
</p:cmLst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0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70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F24292-8840-3D41-99A4-5142F31BF450}" type="datetimeFigureOut">
              <a:rPr lang="en-US" smtClean="0"/>
              <a:t>12/12/2019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577E13-61A5-E54F-90FE-946BC8B51E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76307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577E13-61A5-E54F-90FE-946BC8B51EA8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57884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CD77D7-CB0D-4B52-9C75-8F9A4515AC85}" type="slidenum">
              <a:rPr lang="zh-TW" altLang="en-US" smtClean="0"/>
              <a:pPr/>
              <a:t>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270332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577E13-61A5-E54F-90FE-946BC8B51EA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7196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577E13-61A5-E54F-90FE-946BC8B51EA8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55025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577E13-61A5-E54F-90FE-946BC8B51EA8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62516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577E13-61A5-E54F-90FE-946BC8B51EA8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299455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577E13-61A5-E54F-90FE-946BC8B51EA8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112721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577E13-61A5-E54F-90FE-946BC8B51EA8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561432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577E13-61A5-E54F-90FE-946BC8B51EA8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656172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78613856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577E13-61A5-E54F-90FE-946BC8B51EA8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937133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8" name="Shape 298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99" name="Shape 29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69850" marR="0" lvl="0" indent="-698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</a:pPr>
            <a:endParaRPr lang="en-US" sz="1100" b="0" i="0" u="none" strike="noStrike" cap="none">
              <a:latin typeface="Arial"/>
              <a:ea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8417470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8" name="Shape 298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99" name="Shape 29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69850" marR="0" lvl="0" indent="-698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</a:pPr>
            <a:endParaRPr lang="en-US" sz="1100" b="0" i="0" u="none" strike="noStrike" cap="none">
              <a:latin typeface="Arial"/>
              <a:ea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7969447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64259007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Why</a:t>
            </a:r>
            <a:r>
              <a:rPr lang="en-US" altLang="zh-TW">
                <a:ea typeface="新細明體"/>
              </a:rPr>
              <a:t>?</a:t>
            </a:r>
            <a:r>
              <a:rPr lang="zh-TW" altLang="en-US">
                <a:ea typeface="新細明體"/>
              </a:rPr>
              <a:t> </a:t>
            </a:r>
            <a:r>
              <a:rPr lang="en-US"/>
              <a:t>the</a:t>
            </a:r>
            <a:r>
              <a:rPr lang="zh-TW" altLang="en-US">
                <a:ea typeface="新細明體"/>
              </a:rPr>
              <a:t> </a:t>
            </a:r>
            <a:r>
              <a:rPr lang="en-US"/>
              <a:t>lifetime</a:t>
            </a:r>
            <a:r>
              <a:rPr lang="zh-TW" altLang="en-US">
                <a:ea typeface="新細明體"/>
              </a:rPr>
              <a:t> </a:t>
            </a:r>
            <a:r>
              <a:rPr lang="en-US"/>
              <a:t>of</a:t>
            </a:r>
            <a:r>
              <a:rPr lang="zh-TW" altLang="en-US">
                <a:ea typeface="新細明體"/>
              </a:rPr>
              <a:t> </a:t>
            </a:r>
            <a:r>
              <a:rPr lang="en-US" altLang="zh-TW">
                <a:ea typeface="新細明體"/>
              </a:rPr>
              <a:t>SSD</a:t>
            </a:r>
            <a:r>
              <a:rPr lang="zh-TW" altLang="en-US">
                <a:ea typeface="新細明體"/>
              </a:rPr>
              <a:t> </a:t>
            </a:r>
            <a:r>
              <a:rPr lang="en-US" altLang="zh-TW">
                <a:ea typeface="新細明體"/>
              </a:rPr>
              <a:t>will</a:t>
            </a:r>
            <a:r>
              <a:rPr lang="zh-TW" altLang="en-US">
                <a:ea typeface="新細明體"/>
              </a:rPr>
              <a:t> </a:t>
            </a:r>
            <a:r>
              <a:rPr lang="en-US" altLang="zh-TW">
                <a:ea typeface="新細明體"/>
              </a:rPr>
              <a:t>be</a:t>
            </a:r>
            <a:r>
              <a:rPr lang="zh-TW" altLang="en-US">
                <a:ea typeface="新細明體"/>
              </a:rPr>
              <a:t> </a:t>
            </a:r>
            <a:r>
              <a:rPr lang="en-US" altLang="zh-TW">
                <a:ea typeface="新細明體"/>
              </a:rPr>
              <a:t>affected</a:t>
            </a:r>
            <a:r>
              <a:rPr lang="zh-TW" altLang="en-US">
                <a:ea typeface="新細明體"/>
              </a:rPr>
              <a:t> </a:t>
            </a:r>
            <a:r>
              <a:rPr lang="en-US" altLang="zh-TW">
                <a:ea typeface="新細明體"/>
              </a:rPr>
              <a:t>by</a:t>
            </a:r>
            <a:r>
              <a:rPr lang="zh-TW" altLang="en-US">
                <a:ea typeface="新細明體"/>
              </a:rPr>
              <a:t> </a:t>
            </a:r>
            <a:r>
              <a:rPr lang="en-US" altLang="zh-TW">
                <a:ea typeface="新細明體"/>
              </a:rPr>
              <a:t>the</a:t>
            </a:r>
            <a:r>
              <a:rPr lang="zh-TW" altLang="en-US">
                <a:ea typeface="新細明體"/>
              </a:rPr>
              <a:t> </a:t>
            </a:r>
            <a:r>
              <a:rPr lang="en-US" altLang="zh-TW">
                <a:ea typeface="新細明體"/>
              </a:rPr>
              <a:t>operating</a:t>
            </a:r>
            <a:r>
              <a:rPr lang="zh-TW" altLang="en-US">
                <a:ea typeface="新細明體"/>
              </a:rPr>
              <a:t> </a:t>
            </a:r>
            <a:r>
              <a:rPr lang="en-US" altLang="zh-TW">
                <a:ea typeface="新細明體"/>
              </a:rPr>
              <a:t>temperature.</a:t>
            </a:r>
            <a:endParaRPr lang="zh-TW" altLang="en-US">
              <a:ea typeface="新細明體"/>
            </a:endParaRPr>
          </a:p>
        </p:txBody>
      </p:sp>
    </p:spTree>
    <p:extLst>
      <p:ext uri="{BB962C8B-B14F-4D97-AF65-F5344CB8AC3E}">
        <p14:creationId xmlns:p14="http://schemas.microsoft.com/office/powerpoint/2010/main" val="419710203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5409196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67200282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94897025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9961879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69175460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g484c0b471e_1_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4" name="Google Shape;94;g484c0b471e_1_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368487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err="1">
                <a:ea typeface="等线"/>
                <a:cs typeface="Calibri"/>
              </a:rPr>
              <a:t>多一組QTS</a:t>
            </a:r>
            <a:r>
              <a:rPr lang="en-US" altLang="zh-CN">
                <a:ea typeface="等线"/>
                <a:cs typeface="Calibri"/>
              </a:rPr>
              <a:t> </a:t>
            </a:r>
            <a:r>
              <a:rPr lang="en-US" altLang="zh-CN" err="1">
                <a:ea typeface="等线"/>
                <a:cs typeface="Calibri"/>
              </a:rPr>
              <a:t>儲存池的容量擴充</a:t>
            </a:r>
            <a:r>
              <a:rPr lang="en-US" altLang="zh-CN">
                <a:ea typeface="等线"/>
                <a:cs typeface="Calibri"/>
              </a:rPr>
              <a:t> /  </a:t>
            </a:r>
            <a:r>
              <a:rPr lang="en-US" altLang="zh-CN" err="1">
                <a:ea typeface="等线"/>
                <a:cs typeface="Calibri"/>
              </a:rPr>
              <a:t>外接硬碟模式</a:t>
            </a:r>
            <a:br>
              <a:rPr lang="en-US" altLang="zh-CN">
                <a:ea typeface="等线"/>
                <a:cs typeface="+mn-lt"/>
              </a:rPr>
            </a:br>
            <a:r>
              <a:rPr lang="en-US" altLang="zh-CN" err="1">
                <a:ea typeface="等线"/>
                <a:cs typeface="Calibri"/>
              </a:rPr>
              <a:t>左邊放平台icon</a:t>
            </a:r>
          </a:p>
        </p:txBody>
      </p:sp>
    </p:spTree>
    <p:extLst>
      <p:ext uri="{BB962C8B-B14F-4D97-AF65-F5344CB8AC3E}">
        <p14:creationId xmlns:p14="http://schemas.microsoft.com/office/powerpoint/2010/main" val="1891797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gi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svg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sv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gif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gif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圖片 6">
            <a:extLst>
              <a:ext uri="{FF2B5EF4-FFF2-40B4-BE49-F238E27FC236}">
                <a16:creationId xmlns:a16="http://schemas.microsoft.com/office/drawing/2014/main" id="{7F14EE1A-0F65-4DAB-9137-BA2E6D3BC71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8102" y="-34926"/>
            <a:ext cx="12285138" cy="6910390"/>
          </a:xfrm>
          <a:prstGeom prst="rect">
            <a:avLst/>
          </a:prstGeom>
        </p:spPr>
      </p:pic>
      <p:pic>
        <p:nvPicPr>
          <p:cNvPr id="9" name="圖片 8" descr="一張含有 電腦, 室內, 監視器, 電子用品 的圖片&#10;&#10;自動產生的描述">
            <a:extLst>
              <a:ext uri="{FF2B5EF4-FFF2-40B4-BE49-F238E27FC236}">
                <a16:creationId xmlns:a16="http://schemas.microsoft.com/office/drawing/2014/main" id="{8849AB6C-0AB2-4587-989F-03EC380F89B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06816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1_Title slide" userDrawn="1">
  <p:cSld name="1_Title slide"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11">
            <a:extLst>
              <a:ext uri="{FF2B5EF4-FFF2-40B4-BE49-F238E27FC236}">
                <a16:creationId xmlns:a16="http://schemas.microsoft.com/office/drawing/2014/main" id="{ECD4A6E0-D105-4966-8857-B4E440059AAF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" y="1"/>
            <a:ext cx="12191999" cy="115007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Verdana"/>
              <a:buNone/>
              <a:defRPr sz="4267" b="1" i="0" u="none" strike="noStrike" cap="none">
                <a:solidFill>
                  <a:schemeClr val="bg1"/>
                </a:solidFill>
                <a:latin typeface="+mj-lt"/>
                <a:ea typeface="微軟正黑體" panose="020B0604030504040204" pitchFamily="34" charset="-120"/>
                <a:cs typeface="Arial"/>
                <a:sym typeface="Arial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3" name="矩形: 圓角 2">
            <a:extLst>
              <a:ext uri="{FF2B5EF4-FFF2-40B4-BE49-F238E27FC236}">
                <a16:creationId xmlns:a16="http://schemas.microsoft.com/office/drawing/2014/main" id="{EF41B7FE-4546-4F65-9BBE-99E74F3205F5}"/>
              </a:ext>
            </a:extLst>
          </p:cNvPr>
          <p:cNvSpPr/>
          <p:nvPr userDrawn="1"/>
        </p:nvSpPr>
        <p:spPr>
          <a:xfrm rot="1963875">
            <a:off x="-93221615" y="-34296168"/>
            <a:ext cx="115430310" cy="19250279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FF3399"/>
              </a:gs>
              <a:gs pos="17000">
                <a:srgbClr val="7132AA"/>
              </a:gs>
              <a:gs pos="60000">
                <a:srgbClr val="0066CC"/>
              </a:gs>
              <a:gs pos="40000">
                <a:srgbClr val="0066CC"/>
              </a:gs>
              <a:gs pos="100000">
                <a:srgbClr val="FF3399"/>
              </a:gs>
              <a:gs pos="81000">
                <a:srgbClr val="802FA1"/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zh-TW" altLang="en-US">
              <a:solidFill>
                <a:schemeClr val="tx1"/>
              </a:solidFill>
            </a:endParaRPr>
          </a:p>
        </p:txBody>
      </p:sp>
      <p:pic>
        <p:nvPicPr>
          <p:cNvPr id="4" name="圖片 3">
            <a:extLst>
              <a:ext uri="{FF2B5EF4-FFF2-40B4-BE49-F238E27FC236}">
                <a16:creationId xmlns:a16="http://schemas.microsoft.com/office/drawing/2014/main" id="{87214679-8456-4FA3-8C5D-6A51ADFAE41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圖形 6">
            <a:extLst>
              <a:ext uri="{FF2B5EF4-FFF2-40B4-BE49-F238E27FC236}">
                <a16:creationId xmlns:a16="http://schemas.microsoft.com/office/drawing/2014/main" id="{40614032-CBBC-4548-A187-39EC0CBA6C4B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554067" y="6402552"/>
            <a:ext cx="1083866" cy="180645"/>
          </a:xfrm>
          <a:prstGeom prst="rect">
            <a:avLst/>
          </a:prstGeom>
        </p:spPr>
      </p:pic>
      <p:sp>
        <p:nvSpPr>
          <p:cNvPr id="6" name="Title 1" hidden="1">
            <a:extLst>
              <a:ext uri="{FF2B5EF4-FFF2-40B4-BE49-F238E27FC236}">
                <a16:creationId xmlns:a16="http://schemas.microsoft.com/office/drawing/2014/main" id="{3CB790C3-CC20-4631-B48D-11D3499B9995}"/>
              </a:ext>
            </a:extLst>
          </p:cNvPr>
          <p:cNvSpPr txBox="1">
            <a:spLocks/>
          </p:cNvSpPr>
          <p:nvPr userDrawn="1"/>
        </p:nvSpPr>
        <p:spPr>
          <a:xfrm>
            <a:off x="355600" y="365125"/>
            <a:ext cx="11582400" cy="101917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b="1" kern="120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74603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repeatCount="indefinite" accel="5000" decel="5000" autoRev="1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-4.16667E-7 3.7037E-6 L 6.74557 7.77523 " pathEditMode="relative" rAng="0" ptsTypes="AA">
                                      <p:cBhvr>
                                        <p:cTn id="6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7279" y="3887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1_Title slide" preserve="1" userDrawn="1">
  <p:cSld name="3_Title slide"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11">
            <a:extLst>
              <a:ext uri="{FF2B5EF4-FFF2-40B4-BE49-F238E27FC236}">
                <a16:creationId xmlns:a16="http://schemas.microsoft.com/office/drawing/2014/main" id="{ECD4A6E0-D105-4966-8857-B4E440059AAF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" y="1"/>
            <a:ext cx="12191999" cy="115007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Verdana"/>
              <a:buNone/>
              <a:defRPr sz="4267" b="1" i="0" u="none" strike="noStrike" cap="none">
                <a:solidFill>
                  <a:schemeClr val="bg1"/>
                </a:solidFill>
                <a:latin typeface="+mj-lt"/>
                <a:ea typeface="微軟正黑體" panose="020B0604030504040204" pitchFamily="34" charset="-120"/>
                <a:cs typeface="Arial"/>
                <a:sym typeface="Arial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3" name="矩形: 圓角 2">
            <a:extLst>
              <a:ext uri="{FF2B5EF4-FFF2-40B4-BE49-F238E27FC236}">
                <a16:creationId xmlns:a16="http://schemas.microsoft.com/office/drawing/2014/main" id="{EF41B7FE-4546-4F65-9BBE-99E74F3205F5}"/>
              </a:ext>
            </a:extLst>
          </p:cNvPr>
          <p:cNvSpPr/>
          <p:nvPr userDrawn="1"/>
        </p:nvSpPr>
        <p:spPr>
          <a:xfrm rot="1963875">
            <a:off x="-93221615" y="-34296168"/>
            <a:ext cx="115430310" cy="19250279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FF3399"/>
              </a:gs>
              <a:gs pos="17000">
                <a:srgbClr val="7132AA"/>
              </a:gs>
              <a:gs pos="60000">
                <a:srgbClr val="0066CC"/>
              </a:gs>
              <a:gs pos="40000">
                <a:srgbClr val="0066CC"/>
              </a:gs>
              <a:gs pos="100000">
                <a:srgbClr val="FF3399"/>
              </a:gs>
              <a:gs pos="81000">
                <a:srgbClr val="802FA1"/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zh-TW" altLang="en-US">
              <a:solidFill>
                <a:schemeClr val="tx1"/>
              </a:solidFill>
            </a:endParaRPr>
          </a:p>
        </p:txBody>
      </p:sp>
      <p:pic>
        <p:nvPicPr>
          <p:cNvPr id="4" name="圖片 3">
            <a:extLst>
              <a:ext uri="{FF2B5EF4-FFF2-40B4-BE49-F238E27FC236}">
                <a16:creationId xmlns:a16="http://schemas.microsoft.com/office/drawing/2014/main" id="{87214679-8456-4FA3-8C5D-6A51ADFAE41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itle 1" hidden="1">
            <a:extLst>
              <a:ext uri="{FF2B5EF4-FFF2-40B4-BE49-F238E27FC236}">
                <a16:creationId xmlns:a16="http://schemas.microsoft.com/office/drawing/2014/main" id="{3CB790C3-CC20-4631-B48D-11D3499B9995}"/>
              </a:ext>
            </a:extLst>
          </p:cNvPr>
          <p:cNvSpPr txBox="1">
            <a:spLocks/>
          </p:cNvSpPr>
          <p:nvPr userDrawn="1"/>
        </p:nvSpPr>
        <p:spPr>
          <a:xfrm>
            <a:off x="355600" y="365125"/>
            <a:ext cx="11582400" cy="101917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b="1" kern="120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426979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repeatCount="indefinite" accel="5000" decel="5000" autoRev="1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-4.16667E-7 3.7037E-6 L 6.74557 7.77523 " pathEditMode="relative" rAng="0" ptsTypes="AA">
                                      <p:cBhvr>
                                        <p:cTn id="6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7279" y="3887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1_Title slide" preserve="1" userDrawn="1">
  <p:cSld name="3_Title slide"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11">
            <a:extLst>
              <a:ext uri="{FF2B5EF4-FFF2-40B4-BE49-F238E27FC236}">
                <a16:creationId xmlns:a16="http://schemas.microsoft.com/office/drawing/2014/main" id="{ECD4A6E0-D105-4966-8857-B4E440059AAF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" y="1"/>
            <a:ext cx="12191999" cy="115007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Verdana"/>
              <a:buNone/>
              <a:defRPr sz="4267" b="1" i="0" u="none" strike="noStrike" cap="none">
                <a:solidFill>
                  <a:schemeClr val="bg1"/>
                </a:solidFill>
                <a:latin typeface="+mj-lt"/>
                <a:ea typeface="微軟正黑體" panose="020B0604030504040204" pitchFamily="34" charset="-120"/>
                <a:cs typeface="Arial"/>
                <a:sym typeface="Arial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3" name="矩形: 圓角 2">
            <a:extLst>
              <a:ext uri="{FF2B5EF4-FFF2-40B4-BE49-F238E27FC236}">
                <a16:creationId xmlns:a16="http://schemas.microsoft.com/office/drawing/2014/main" id="{EF41B7FE-4546-4F65-9BBE-99E74F3205F5}"/>
              </a:ext>
            </a:extLst>
          </p:cNvPr>
          <p:cNvSpPr/>
          <p:nvPr userDrawn="1"/>
        </p:nvSpPr>
        <p:spPr>
          <a:xfrm rot="1963875">
            <a:off x="-93221615" y="-34296168"/>
            <a:ext cx="115430310" cy="19250279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FF3399"/>
              </a:gs>
              <a:gs pos="17000">
                <a:srgbClr val="7132AA"/>
              </a:gs>
              <a:gs pos="60000">
                <a:srgbClr val="0066CC"/>
              </a:gs>
              <a:gs pos="40000">
                <a:srgbClr val="0066CC"/>
              </a:gs>
              <a:gs pos="100000">
                <a:srgbClr val="FF3399"/>
              </a:gs>
              <a:gs pos="81000">
                <a:srgbClr val="802FA1"/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zh-TW" altLang="en-US">
              <a:solidFill>
                <a:schemeClr val="tx1"/>
              </a:solidFill>
            </a:endParaRPr>
          </a:p>
        </p:txBody>
      </p:sp>
      <p:pic>
        <p:nvPicPr>
          <p:cNvPr id="4" name="圖片 3" hidden="1">
            <a:extLst>
              <a:ext uri="{FF2B5EF4-FFF2-40B4-BE49-F238E27FC236}">
                <a16:creationId xmlns:a16="http://schemas.microsoft.com/office/drawing/2014/main" id="{87214679-8456-4FA3-8C5D-6A51ADFAE41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itle 1" hidden="1">
            <a:extLst>
              <a:ext uri="{FF2B5EF4-FFF2-40B4-BE49-F238E27FC236}">
                <a16:creationId xmlns:a16="http://schemas.microsoft.com/office/drawing/2014/main" id="{3CB790C3-CC20-4631-B48D-11D3499B9995}"/>
              </a:ext>
            </a:extLst>
          </p:cNvPr>
          <p:cNvSpPr txBox="1">
            <a:spLocks/>
          </p:cNvSpPr>
          <p:nvPr userDrawn="1"/>
        </p:nvSpPr>
        <p:spPr>
          <a:xfrm>
            <a:off x="355600" y="365125"/>
            <a:ext cx="11582400" cy="101917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b="1" kern="120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236652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repeatCount="indefinite" accel="5000" decel="5000" autoRev="1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-4.16667E-7 3.7037E-6 L 6.74557 7.77523 " pathEditMode="relative" rAng="0" ptsTypes="AA">
                                      <p:cBhvr>
                                        <p:cTn id="6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7279" y="3887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1_Title slide" userDrawn="1">
  <p:cSld name="2_Title slide"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橢圓 1">
            <a:extLst>
              <a:ext uri="{FF2B5EF4-FFF2-40B4-BE49-F238E27FC236}">
                <a16:creationId xmlns:a16="http://schemas.microsoft.com/office/drawing/2014/main" id="{F6347674-7757-4AAE-8B9D-CA039AE1BB4F}"/>
              </a:ext>
            </a:extLst>
          </p:cNvPr>
          <p:cNvSpPr/>
          <p:nvPr userDrawn="1"/>
        </p:nvSpPr>
        <p:spPr>
          <a:xfrm>
            <a:off x="-3471296" y="-14875896"/>
            <a:ext cx="40064191" cy="40064191"/>
          </a:xfrm>
          <a:prstGeom prst="ellipse">
            <a:avLst/>
          </a:prstGeom>
          <a:gradFill flip="none" rotWithShape="1">
            <a:gsLst>
              <a:gs pos="0">
                <a:srgbClr val="FF6699"/>
              </a:gs>
              <a:gs pos="41000">
                <a:srgbClr val="7030A0"/>
              </a:gs>
              <a:gs pos="65000">
                <a:srgbClr val="0070C0"/>
              </a:gs>
              <a:gs pos="100000">
                <a:srgbClr val="66FFFF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3" name="圖片 2" hidden="1">
            <a:extLst>
              <a:ext uri="{FF2B5EF4-FFF2-40B4-BE49-F238E27FC236}">
                <a16:creationId xmlns:a16="http://schemas.microsoft.com/office/drawing/2014/main" id="{18A794AD-1723-4997-BE36-8C1E6E6C4FF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1" hidden="1">
            <a:extLst>
              <a:ext uri="{FF2B5EF4-FFF2-40B4-BE49-F238E27FC236}">
                <a16:creationId xmlns:a16="http://schemas.microsoft.com/office/drawing/2014/main" id="{49274076-90BE-4F6C-BCB6-78772D4507E7}"/>
              </a:ext>
            </a:extLst>
          </p:cNvPr>
          <p:cNvSpPr txBox="1">
            <a:spLocks/>
          </p:cNvSpPr>
          <p:nvPr userDrawn="1"/>
        </p:nvSpPr>
        <p:spPr>
          <a:xfrm>
            <a:off x="355600" y="365125"/>
            <a:ext cx="11582400" cy="101917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b="1" kern="120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537450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grpId="0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43200000">
                                      <p:cBhvr>
                                        <p:cTn id="6" dur="1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1_Title slide" preserve="1" userDrawn="1">
  <p:cSld name="3_Title slide"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橢圓 1">
            <a:extLst>
              <a:ext uri="{FF2B5EF4-FFF2-40B4-BE49-F238E27FC236}">
                <a16:creationId xmlns:a16="http://schemas.microsoft.com/office/drawing/2014/main" id="{F6347674-7757-4AAE-8B9D-CA039AE1BB4F}"/>
              </a:ext>
            </a:extLst>
          </p:cNvPr>
          <p:cNvSpPr/>
          <p:nvPr userDrawn="1"/>
        </p:nvSpPr>
        <p:spPr>
          <a:xfrm>
            <a:off x="-3471296" y="-14875896"/>
            <a:ext cx="40064191" cy="40064191"/>
          </a:xfrm>
          <a:prstGeom prst="ellipse">
            <a:avLst/>
          </a:prstGeom>
          <a:gradFill flip="none" rotWithShape="1">
            <a:gsLst>
              <a:gs pos="0">
                <a:srgbClr val="FF6699"/>
              </a:gs>
              <a:gs pos="41000">
                <a:srgbClr val="7030A0"/>
              </a:gs>
              <a:gs pos="65000">
                <a:srgbClr val="0070C0"/>
              </a:gs>
              <a:gs pos="100000">
                <a:srgbClr val="66FFFF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18A794AD-1723-4997-BE36-8C1E6E6C4FF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圖形 4">
            <a:extLst>
              <a:ext uri="{FF2B5EF4-FFF2-40B4-BE49-F238E27FC236}">
                <a16:creationId xmlns:a16="http://schemas.microsoft.com/office/drawing/2014/main" id="{DA9C6113-C304-4F21-93E8-E0C3FAD3B28E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554067" y="6402552"/>
            <a:ext cx="1083866" cy="180645"/>
          </a:xfrm>
          <a:prstGeom prst="rect">
            <a:avLst/>
          </a:prstGeom>
        </p:spPr>
      </p:pic>
      <p:sp>
        <p:nvSpPr>
          <p:cNvPr id="4" name="Title 1" hidden="1">
            <a:extLst>
              <a:ext uri="{FF2B5EF4-FFF2-40B4-BE49-F238E27FC236}">
                <a16:creationId xmlns:a16="http://schemas.microsoft.com/office/drawing/2014/main" id="{49274076-90BE-4F6C-BCB6-78772D4507E7}"/>
              </a:ext>
            </a:extLst>
          </p:cNvPr>
          <p:cNvSpPr txBox="1">
            <a:spLocks/>
          </p:cNvSpPr>
          <p:nvPr userDrawn="1"/>
        </p:nvSpPr>
        <p:spPr>
          <a:xfrm>
            <a:off x="355600" y="365125"/>
            <a:ext cx="11582400" cy="101917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b="1" kern="120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104345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grpId="0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43200000">
                                      <p:cBhvr>
                                        <p:cTn id="6" dur="1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圖片 6">
            <a:extLst>
              <a:ext uri="{FF2B5EF4-FFF2-40B4-BE49-F238E27FC236}">
                <a16:creationId xmlns:a16="http://schemas.microsoft.com/office/drawing/2014/main" id="{10267906-9C66-4EFC-A8BE-3039691148D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8102" y="-34926"/>
            <a:ext cx="12285138" cy="6910390"/>
          </a:xfrm>
          <a:prstGeom prst="rect">
            <a:avLst/>
          </a:prstGeom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84E3EF59-0D33-427E-AE29-F6237997F4B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83D69BF5-EDE7-4E7B-978E-5091CD2E98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600" y="365125"/>
            <a:ext cx="11582400" cy="1019175"/>
          </a:xfrm>
          <a:prstGeom prst="rect">
            <a:avLst/>
          </a:prstGeom>
        </p:spPr>
        <p:txBody>
          <a:bodyPr/>
          <a:lstStyle>
            <a:lvl1pPr algn="ctr">
              <a:defRPr sz="540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pic>
        <p:nvPicPr>
          <p:cNvPr id="14" name="圖形 13">
            <a:extLst>
              <a:ext uri="{FF2B5EF4-FFF2-40B4-BE49-F238E27FC236}">
                <a16:creationId xmlns:a16="http://schemas.microsoft.com/office/drawing/2014/main" id="{D51E1D3F-ED11-4547-95E7-379FB089AA51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554067" y="6402552"/>
            <a:ext cx="1083866" cy="180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6155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圖片 6">
            <a:extLst>
              <a:ext uri="{FF2B5EF4-FFF2-40B4-BE49-F238E27FC236}">
                <a16:creationId xmlns:a16="http://schemas.microsoft.com/office/drawing/2014/main" id="{10267906-9C66-4EFC-A8BE-3039691148D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8102" y="-34926"/>
            <a:ext cx="12285138" cy="6910390"/>
          </a:xfrm>
          <a:prstGeom prst="rect">
            <a:avLst/>
          </a:prstGeom>
        </p:spPr>
      </p:pic>
      <p:pic>
        <p:nvPicPr>
          <p:cNvPr id="9" name="圖片 8" hidden="1">
            <a:extLst>
              <a:ext uri="{FF2B5EF4-FFF2-40B4-BE49-F238E27FC236}">
                <a16:creationId xmlns:a16="http://schemas.microsoft.com/office/drawing/2014/main" id="{84E3EF59-0D33-427E-AE29-F6237997F4B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4" name="圖形 13" hidden="1">
            <a:extLst>
              <a:ext uri="{FF2B5EF4-FFF2-40B4-BE49-F238E27FC236}">
                <a16:creationId xmlns:a16="http://schemas.microsoft.com/office/drawing/2014/main" id="{D51E1D3F-ED11-4547-95E7-379FB089AA51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554067" y="6402552"/>
            <a:ext cx="1083866" cy="180645"/>
          </a:xfrm>
          <a:prstGeom prst="rect">
            <a:avLst/>
          </a:prstGeom>
        </p:spPr>
      </p:pic>
      <p:sp>
        <p:nvSpPr>
          <p:cNvPr id="13" name="Title 1" hidden="1">
            <a:extLst>
              <a:ext uri="{FF2B5EF4-FFF2-40B4-BE49-F238E27FC236}">
                <a16:creationId xmlns:a16="http://schemas.microsoft.com/office/drawing/2014/main" id="{83D69BF5-EDE7-4E7B-978E-5091CD2E98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600" y="365125"/>
            <a:ext cx="11582400" cy="1019175"/>
          </a:xfrm>
          <a:prstGeom prst="rect">
            <a:avLst/>
          </a:prstGeom>
        </p:spPr>
        <p:txBody>
          <a:bodyPr/>
          <a:lstStyle>
            <a:lvl1pPr>
              <a:defRPr sz="540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0207408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1623188" y="1"/>
            <a:ext cx="10301749" cy="1010652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 sz="4800" b="1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415600" y="1439817"/>
            <a:ext cx="11360800" cy="4652016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609585" lvl="0" indent="-457189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2400" b="1">
                <a:solidFill>
                  <a:schemeClr val="tx1"/>
                </a:solidFill>
              </a:defRPr>
            </a:lvl1pPr>
            <a:lvl2pPr marL="1219170" lvl="1" indent="-423323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2pPr>
            <a:lvl3pPr marL="1828754" lvl="2" indent="-423323">
              <a:spcBef>
                <a:spcPts val="2133"/>
              </a:spcBef>
              <a:spcAft>
                <a:spcPts val="0"/>
              </a:spcAft>
              <a:buSzPts val="1400"/>
              <a:buChar char="■"/>
              <a:defRPr/>
            </a:lvl3pPr>
            <a:lvl4pPr marL="2438339" lvl="3" indent="-423323">
              <a:spcBef>
                <a:spcPts val="2133"/>
              </a:spcBef>
              <a:spcAft>
                <a:spcPts val="0"/>
              </a:spcAft>
              <a:buSzPts val="1400"/>
              <a:buChar char="●"/>
              <a:defRPr/>
            </a:lvl4pPr>
            <a:lvl5pPr marL="3047924" lvl="4" indent="-423323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5pPr>
            <a:lvl6pPr marL="3657509" lvl="5" indent="-423323">
              <a:spcBef>
                <a:spcPts val="2133"/>
              </a:spcBef>
              <a:spcAft>
                <a:spcPts val="0"/>
              </a:spcAft>
              <a:buSzPts val="1400"/>
              <a:buChar char="■"/>
              <a:defRPr/>
            </a:lvl6pPr>
            <a:lvl7pPr marL="4267093" lvl="6" indent="-423323">
              <a:spcBef>
                <a:spcPts val="2133"/>
              </a:spcBef>
              <a:spcAft>
                <a:spcPts val="0"/>
              </a:spcAft>
              <a:buSzPts val="1400"/>
              <a:buChar char="●"/>
              <a:defRPr/>
            </a:lvl7pPr>
            <a:lvl8pPr marL="4876678" lvl="7" indent="-423323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8pPr>
            <a:lvl9pPr marL="5486263" lvl="8" indent="-423323">
              <a:spcBef>
                <a:spcPts val="2133"/>
              </a:spcBef>
              <a:spcAft>
                <a:spcPts val="2133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algn="r"/>
            <a:fld id="{00000000-1234-1234-1234-123412341234}" type="slidenum">
              <a:rPr lang="en" smtClean="0"/>
              <a:pPr algn="r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42624884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pn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圖片 7" hidden="1">
            <a:extLst>
              <a:ext uri="{FF2B5EF4-FFF2-40B4-BE49-F238E27FC236}">
                <a16:creationId xmlns:a16="http://schemas.microsoft.com/office/drawing/2014/main" id="{9112F6E3-8BED-4B87-AE3C-8C58EF329A68}"/>
              </a:ext>
            </a:extLst>
          </p:cNvPr>
          <p:cNvPicPr>
            <a:picLocks noChangeAspect="1"/>
          </p:cNvPicPr>
          <p:nvPr userDrawn="1"/>
        </p:nvPicPr>
        <p:blipFill>
          <a:blip r:embed="rId1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24318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60" r:id="rId2"/>
    <p:sldLayoutId id="2147483663" r:id="rId3"/>
    <p:sldLayoutId id="2147483665" r:id="rId4"/>
    <p:sldLayoutId id="2147483661" r:id="rId5"/>
    <p:sldLayoutId id="2147483664" r:id="rId6"/>
    <p:sldLayoutId id="2147483649" r:id="rId7"/>
    <p:sldLayoutId id="2147483662" r:id="rId8"/>
    <p:sldLayoutId id="2147483666" r:id="rId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pn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9.png"/><Relationship Id="rId4" Type="http://schemas.openxmlformats.org/officeDocument/2006/relationships/image" Target="../media/image8.svg"/><Relationship Id="rId9" Type="http://schemas.openxmlformats.org/officeDocument/2006/relationships/image" Target="../media/image18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13" Type="http://schemas.openxmlformats.org/officeDocument/2006/relationships/image" Target="../media/image28.svg"/><Relationship Id="rId3" Type="http://schemas.openxmlformats.org/officeDocument/2006/relationships/image" Target="../media/image9.png"/><Relationship Id="rId7" Type="http://schemas.openxmlformats.org/officeDocument/2006/relationships/image" Target="../media/image22.png"/><Relationship Id="rId12" Type="http://schemas.openxmlformats.org/officeDocument/2006/relationships/image" Target="../media/image27.png"/><Relationship Id="rId17" Type="http://schemas.openxmlformats.org/officeDocument/2006/relationships/image" Target="../media/image19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8.sv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11" Type="http://schemas.openxmlformats.org/officeDocument/2006/relationships/image" Target="../media/image26.svg"/><Relationship Id="rId5" Type="http://schemas.openxmlformats.org/officeDocument/2006/relationships/image" Target="../media/image20.png"/><Relationship Id="rId15" Type="http://schemas.openxmlformats.org/officeDocument/2006/relationships/image" Target="../media/image12.svg"/><Relationship Id="rId10" Type="http://schemas.openxmlformats.org/officeDocument/2006/relationships/image" Target="../media/image25.png"/><Relationship Id="rId4" Type="http://schemas.openxmlformats.org/officeDocument/2006/relationships/image" Target="../media/image10.svg"/><Relationship Id="rId9" Type="http://schemas.openxmlformats.org/officeDocument/2006/relationships/image" Target="../media/image24.svg"/><Relationship Id="rId1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9.png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32.png"/><Relationship Id="rId4" Type="http://schemas.openxmlformats.org/officeDocument/2006/relationships/image" Target="../media/image10.svg"/><Relationship Id="rId9" Type="http://schemas.openxmlformats.org/officeDocument/2006/relationships/image" Target="../media/image3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13" Type="http://schemas.openxmlformats.org/officeDocument/2006/relationships/image" Target="../media/image12.sv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12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jpeg"/><Relationship Id="rId11" Type="http://schemas.openxmlformats.org/officeDocument/2006/relationships/image" Target="../media/image10.svg"/><Relationship Id="rId5" Type="http://schemas.openxmlformats.org/officeDocument/2006/relationships/image" Target="../media/image35.jpeg"/><Relationship Id="rId10" Type="http://schemas.openxmlformats.org/officeDocument/2006/relationships/image" Target="../media/image9.png"/><Relationship Id="rId4" Type="http://schemas.openxmlformats.org/officeDocument/2006/relationships/image" Target="../media/image34.jpeg"/><Relationship Id="rId9" Type="http://schemas.openxmlformats.org/officeDocument/2006/relationships/image" Target="../media/image3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13" Type="http://schemas.openxmlformats.org/officeDocument/2006/relationships/image" Target="../media/image11.png"/><Relationship Id="rId3" Type="http://schemas.openxmlformats.org/officeDocument/2006/relationships/image" Target="../media/image40.png"/><Relationship Id="rId7" Type="http://schemas.openxmlformats.org/officeDocument/2006/relationships/image" Target="../media/image43.png"/><Relationship Id="rId12" Type="http://schemas.openxmlformats.org/officeDocument/2006/relationships/image" Target="../media/image10.svg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4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tiff"/><Relationship Id="rId11" Type="http://schemas.openxmlformats.org/officeDocument/2006/relationships/image" Target="../media/image9.png"/><Relationship Id="rId5" Type="http://schemas.openxmlformats.org/officeDocument/2006/relationships/image" Target="../media/image41.tiff"/><Relationship Id="rId15" Type="http://schemas.openxmlformats.org/officeDocument/2006/relationships/image" Target="../media/image47.png"/><Relationship Id="rId10" Type="http://schemas.openxmlformats.org/officeDocument/2006/relationships/image" Target="../media/image46.png"/><Relationship Id="rId4" Type="http://schemas.openxmlformats.org/officeDocument/2006/relationships/image" Target="../media/image33.png"/><Relationship Id="rId9" Type="http://schemas.openxmlformats.org/officeDocument/2006/relationships/image" Target="../media/image45.tiff"/><Relationship Id="rId14" Type="http://schemas.openxmlformats.org/officeDocument/2006/relationships/image" Target="../media/image12.sv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3" Type="http://schemas.openxmlformats.org/officeDocument/2006/relationships/image" Target="../media/image10.svg"/><Relationship Id="rId7" Type="http://schemas.openxmlformats.org/officeDocument/2006/relationships/image" Target="../media/image3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png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13" Type="http://schemas.openxmlformats.org/officeDocument/2006/relationships/image" Target="../media/image10.svg"/><Relationship Id="rId3" Type="http://schemas.openxmlformats.org/officeDocument/2006/relationships/image" Target="../media/image50.png"/><Relationship Id="rId7" Type="http://schemas.openxmlformats.org/officeDocument/2006/relationships/image" Target="../media/image54.png"/><Relationship Id="rId12" Type="http://schemas.openxmlformats.org/officeDocument/2006/relationships/image" Target="../media/image9.png"/><Relationship Id="rId17" Type="http://schemas.openxmlformats.org/officeDocument/2006/relationships/image" Target="../media/image58.png"/><Relationship Id="rId2" Type="http://schemas.openxmlformats.org/officeDocument/2006/relationships/image" Target="../media/image49.png"/><Relationship Id="rId16" Type="http://schemas.openxmlformats.org/officeDocument/2006/relationships/image" Target="../media/image5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3.png"/><Relationship Id="rId11" Type="http://schemas.openxmlformats.org/officeDocument/2006/relationships/image" Target="../media/image38.png"/><Relationship Id="rId5" Type="http://schemas.openxmlformats.org/officeDocument/2006/relationships/image" Target="../media/image52.png"/><Relationship Id="rId15" Type="http://schemas.openxmlformats.org/officeDocument/2006/relationships/image" Target="../media/image12.svg"/><Relationship Id="rId10" Type="http://schemas.openxmlformats.org/officeDocument/2006/relationships/image" Target="../media/image37.png"/><Relationship Id="rId4" Type="http://schemas.openxmlformats.org/officeDocument/2006/relationships/image" Target="../media/image51.png"/><Relationship Id="rId9" Type="http://schemas.openxmlformats.org/officeDocument/2006/relationships/image" Target="../media/image56.svg"/><Relationship Id="rId1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3" Type="http://schemas.openxmlformats.org/officeDocument/2006/relationships/image" Target="../media/image10.svg"/><Relationship Id="rId7" Type="http://schemas.openxmlformats.org/officeDocument/2006/relationships/image" Target="../media/image59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png"/><Relationship Id="rId11" Type="http://schemas.openxmlformats.org/officeDocument/2006/relationships/image" Target="../media/image60.png"/><Relationship Id="rId5" Type="http://schemas.openxmlformats.org/officeDocument/2006/relationships/image" Target="../media/image12.svg"/><Relationship Id="rId10" Type="http://schemas.openxmlformats.org/officeDocument/2006/relationships/image" Target="../media/image49.png"/><Relationship Id="rId4" Type="http://schemas.openxmlformats.org/officeDocument/2006/relationships/image" Target="../media/image11.png"/><Relationship Id="rId9" Type="http://schemas.openxmlformats.org/officeDocument/2006/relationships/image" Target="../media/image51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1.png"/><Relationship Id="rId7" Type="http://schemas.openxmlformats.org/officeDocument/2006/relationships/image" Target="../media/image10.sv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59.png"/><Relationship Id="rId10" Type="http://schemas.openxmlformats.org/officeDocument/2006/relationships/image" Target="../media/image60.png"/><Relationship Id="rId4" Type="http://schemas.openxmlformats.org/officeDocument/2006/relationships/image" Target="../media/image44.png"/><Relationship Id="rId9" Type="http://schemas.openxmlformats.org/officeDocument/2006/relationships/image" Target="../media/image12.sv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3" Type="http://schemas.openxmlformats.org/officeDocument/2006/relationships/image" Target="../media/image62.png"/><Relationship Id="rId7" Type="http://schemas.openxmlformats.org/officeDocument/2006/relationships/image" Target="../media/image12.sv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svg"/><Relationship Id="rId10" Type="http://schemas.openxmlformats.org/officeDocument/2006/relationships/image" Target="../media/image51.png"/><Relationship Id="rId4" Type="http://schemas.openxmlformats.org/officeDocument/2006/relationships/image" Target="../media/image9.png"/><Relationship Id="rId9" Type="http://schemas.openxmlformats.org/officeDocument/2006/relationships/image" Target="../media/image50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1.png"/><Relationship Id="rId7" Type="http://schemas.openxmlformats.org/officeDocument/2006/relationships/image" Target="../media/image64.sv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51.png"/><Relationship Id="rId5" Type="http://schemas.openxmlformats.org/officeDocument/2006/relationships/image" Target="../media/image62.png"/><Relationship Id="rId10" Type="http://schemas.openxmlformats.org/officeDocument/2006/relationships/image" Target="../media/image50.png"/><Relationship Id="rId4" Type="http://schemas.openxmlformats.org/officeDocument/2006/relationships/image" Target="../media/image63.png"/><Relationship Id="rId9" Type="http://schemas.openxmlformats.org/officeDocument/2006/relationships/image" Target="../media/image65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emf"/><Relationship Id="rId2" Type="http://schemas.openxmlformats.org/officeDocument/2006/relationships/image" Target="../media/image66.e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9.emf"/><Relationship Id="rId4" Type="http://schemas.openxmlformats.org/officeDocument/2006/relationships/image" Target="../media/image68.em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tiff"/><Relationship Id="rId3" Type="http://schemas.openxmlformats.org/officeDocument/2006/relationships/image" Target="../media/image9.png"/><Relationship Id="rId7" Type="http://schemas.openxmlformats.org/officeDocument/2006/relationships/image" Target="../media/image71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2.svg"/><Relationship Id="rId11" Type="http://schemas.openxmlformats.org/officeDocument/2006/relationships/image" Target="../media/image70.wmf"/><Relationship Id="rId5" Type="http://schemas.openxmlformats.org/officeDocument/2006/relationships/image" Target="../media/image11.png"/><Relationship Id="rId10" Type="http://schemas.openxmlformats.org/officeDocument/2006/relationships/oleObject" Target="../embeddings/oleObject1.bin"/><Relationship Id="rId4" Type="http://schemas.openxmlformats.org/officeDocument/2006/relationships/image" Target="../media/image10.svg"/><Relationship Id="rId9" Type="http://schemas.openxmlformats.org/officeDocument/2006/relationships/image" Target="../media/image73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4.tiff"/><Relationship Id="rId3" Type="http://schemas.openxmlformats.org/officeDocument/2006/relationships/image" Target="../media/image9.png"/><Relationship Id="rId7" Type="http://schemas.openxmlformats.org/officeDocument/2006/relationships/image" Target="../media/image44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12.svg"/><Relationship Id="rId11" Type="http://schemas.openxmlformats.org/officeDocument/2006/relationships/image" Target="../media/image70.wmf"/><Relationship Id="rId5" Type="http://schemas.openxmlformats.org/officeDocument/2006/relationships/image" Target="../media/image11.png"/><Relationship Id="rId10" Type="http://schemas.openxmlformats.org/officeDocument/2006/relationships/oleObject" Target="../embeddings/oleObject2.bin"/><Relationship Id="rId4" Type="http://schemas.openxmlformats.org/officeDocument/2006/relationships/image" Target="../media/image10.svg"/><Relationship Id="rId9" Type="http://schemas.openxmlformats.org/officeDocument/2006/relationships/image" Target="../media/image73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13" Type="http://schemas.openxmlformats.org/officeDocument/2006/relationships/image" Target="../media/image27.png"/><Relationship Id="rId3" Type="http://schemas.openxmlformats.org/officeDocument/2006/relationships/image" Target="../media/image75.png"/><Relationship Id="rId7" Type="http://schemas.openxmlformats.org/officeDocument/2006/relationships/image" Target="../media/image11.png"/><Relationship Id="rId12" Type="http://schemas.openxmlformats.org/officeDocument/2006/relationships/image" Target="../media/image78.svg"/><Relationship Id="rId2" Type="http://schemas.openxmlformats.org/officeDocument/2006/relationships/notesSlide" Target="../notesSlides/notesSlide7.xml"/><Relationship Id="rId16" Type="http://schemas.openxmlformats.org/officeDocument/2006/relationships/comments" Target="../comments/comment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svg"/><Relationship Id="rId11" Type="http://schemas.openxmlformats.org/officeDocument/2006/relationships/image" Target="../media/image25.png"/><Relationship Id="rId5" Type="http://schemas.openxmlformats.org/officeDocument/2006/relationships/image" Target="../media/image9.png"/><Relationship Id="rId15" Type="http://schemas.openxmlformats.org/officeDocument/2006/relationships/image" Target="../media/image80.png"/><Relationship Id="rId10" Type="http://schemas.openxmlformats.org/officeDocument/2006/relationships/image" Target="../media/image77.svg"/><Relationship Id="rId4" Type="http://schemas.openxmlformats.org/officeDocument/2006/relationships/image" Target="../media/image76.png"/><Relationship Id="rId9" Type="http://schemas.openxmlformats.org/officeDocument/2006/relationships/image" Target="../media/image23.png"/><Relationship Id="rId14" Type="http://schemas.openxmlformats.org/officeDocument/2006/relationships/image" Target="../media/image79.sv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82.png"/><Relationship Id="rId7" Type="http://schemas.openxmlformats.org/officeDocument/2006/relationships/image" Target="../media/image76.png"/><Relationship Id="rId12" Type="http://schemas.openxmlformats.org/officeDocument/2006/relationships/hyperlink" Target="https://support.microsoft.com/zh-tw/help/12438/windows-10-storage-spaces" TargetMode="External"/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5.png"/><Relationship Id="rId11" Type="http://schemas.openxmlformats.org/officeDocument/2006/relationships/image" Target="../media/image26.svg"/><Relationship Id="rId5" Type="http://schemas.openxmlformats.org/officeDocument/2006/relationships/image" Target="../media/image10.svg"/><Relationship Id="rId10" Type="http://schemas.openxmlformats.org/officeDocument/2006/relationships/image" Target="../media/image25.png"/><Relationship Id="rId4" Type="http://schemas.openxmlformats.org/officeDocument/2006/relationships/image" Target="../media/image9.png"/><Relationship Id="rId9" Type="http://schemas.openxmlformats.org/officeDocument/2006/relationships/image" Target="../media/image12.sv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0.svg"/><Relationship Id="rId7" Type="http://schemas.openxmlformats.org/officeDocument/2006/relationships/image" Target="../media/image8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1.png"/><Relationship Id="rId5" Type="http://schemas.openxmlformats.org/officeDocument/2006/relationships/image" Target="../media/image12.svg"/><Relationship Id="rId10" Type="http://schemas.openxmlformats.org/officeDocument/2006/relationships/hyperlink" Target="https://support.apple.com/zh-tw/guide/disk-utility/dskua23150fd/mac" TargetMode="External"/><Relationship Id="rId4" Type="http://schemas.openxmlformats.org/officeDocument/2006/relationships/image" Target="../media/image11.png"/><Relationship Id="rId9" Type="http://schemas.openxmlformats.org/officeDocument/2006/relationships/image" Target="../media/image24.sv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4.png"/><Relationship Id="rId3" Type="http://schemas.openxmlformats.org/officeDocument/2006/relationships/image" Target="../media/image10.svg"/><Relationship Id="rId7" Type="http://schemas.openxmlformats.org/officeDocument/2006/relationships/hyperlink" Target="https://www.softraid.com/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3.tiff"/><Relationship Id="rId11" Type="http://schemas.openxmlformats.org/officeDocument/2006/relationships/image" Target="../media/image24.svg"/><Relationship Id="rId5" Type="http://schemas.openxmlformats.org/officeDocument/2006/relationships/image" Target="../media/image12.svg"/><Relationship Id="rId10" Type="http://schemas.openxmlformats.org/officeDocument/2006/relationships/image" Target="../media/image23.png"/><Relationship Id="rId4" Type="http://schemas.openxmlformats.org/officeDocument/2006/relationships/image" Target="../media/image11.png"/><Relationship Id="rId9" Type="http://schemas.openxmlformats.org/officeDocument/2006/relationships/image" Target="../media/image85.tiff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9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6.png"/><Relationship Id="rId5" Type="http://schemas.openxmlformats.org/officeDocument/2006/relationships/hyperlink" Target="https://www.digitalocean.com/community/tutorials/how-to-create-raid-arrays-with-mdadm-on-ubuntu-18-04" TargetMode="External"/><Relationship Id="rId4" Type="http://schemas.openxmlformats.org/officeDocument/2006/relationships/image" Target="../media/image10.sv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ambrionix.com/articles_support/endpoint-limitation-usb-hubs/" TargetMode="External"/><Relationship Id="rId3" Type="http://schemas.openxmlformats.org/officeDocument/2006/relationships/image" Target="../media/image9.png"/><Relationship Id="rId7" Type="http://schemas.openxmlformats.org/officeDocument/2006/relationships/hyperlink" Target="https://www.qnap.com/zh-tw/compatibility-expansion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svg"/><Relationship Id="rId11" Type="http://schemas.openxmlformats.org/officeDocument/2006/relationships/image" Target="../media/image88.emf"/><Relationship Id="rId5" Type="http://schemas.openxmlformats.org/officeDocument/2006/relationships/image" Target="../media/image11.png"/><Relationship Id="rId10" Type="http://schemas.openxmlformats.org/officeDocument/2006/relationships/image" Target="../media/image87.png"/><Relationship Id="rId4" Type="http://schemas.openxmlformats.org/officeDocument/2006/relationships/image" Target="../media/image10.svg"/><Relationship Id="rId9" Type="http://schemas.openxmlformats.org/officeDocument/2006/relationships/hyperlink" Target="https://www.qnap.com/go/compatibility-expansion/" TargetMode="Externa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0.png"/><Relationship Id="rId3" Type="http://schemas.openxmlformats.org/officeDocument/2006/relationships/image" Target="../media/image89.png"/><Relationship Id="rId7" Type="http://schemas.openxmlformats.org/officeDocument/2006/relationships/image" Target="../media/image12.sv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8.svg"/><Relationship Id="rId13" Type="http://schemas.openxmlformats.org/officeDocument/2006/relationships/image" Target="../media/image93.svg"/><Relationship Id="rId3" Type="http://schemas.openxmlformats.org/officeDocument/2006/relationships/image" Target="../media/image9.png"/><Relationship Id="rId7" Type="http://schemas.openxmlformats.org/officeDocument/2006/relationships/image" Target="../media/image25.png"/><Relationship Id="rId12" Type="http://schemas.openxmlformats.org/officeDocument/2006/relationships/image" Target="../media/image9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svg"/><Relationship Id="rId11" Type="http://schemas.openxmlformats.org/officeDocument/2006/relationships/image" Target="../media/image91.emf"/><Relationship Id="rId5" Type="http://schemas.openxmlformats.org/officeDocument/2006/relationships/image" Target="../media/image11.png"/><Relationship Id="rId10" Type="http://schemas.openxmlformats.org/officeDocument/2006/relationships/image" Target="../media/image77.svg"/><Relationship Id="rId4" Type="http://schemas.openxmlformats.org/officeDocument/2006/relationships/image" Target="../media/image10.svg"/><Relationship Id="rId9" Type="http://schemas.openxmlformats.org/officeDocument/2006/relationships/image" Target="../media/image23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svg"/><Relationship Id="rId13" Type="http://schemas.openxmlformats.org/officeDocument/2006/relationships/image" Target="../media/image4.png"/><Relationship Id="rId3" Type="http://schemas.openxmlformats.org/officeDocument/2006/relationships/image" Target="../media/image94.png"/><Relationship Id="rId7" Type="http://schemas.openxmlformats.org/officeDocument/2006/relationships/image" Target="../media/image9.png"/><Relationship Id="rId12" Type="http://schemas.openxmlformats.org/officeDocument/2006/relationships/image" Target="../media/image65.sv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96.png"/><Relationship Id="rId11" Type="http://schemas.openxmlformats.org/officeDocument/2006/relationships/image" Target="../media/image11.png"/><Relationship Id="rId5" Type="http://schemas.openxmlformats.org/officeDocument/2006/relationships/image" Target="../media/image95.png"/><Relationship Id="rId10" Type="http://schemas.openxmlformats.org/officeDocument/2006/relationships/image" Target="../media/image98.svg"/><Relationship Id="rId4" Type="http://schemas.openxmlformats.org/officeDocument/2006/relationships/image" Target="../media/image89.png"/><Relationship Id="rId9" Type="http://schemas.openxmlformats.org/officeDocument/2006/relationships/image" Target="../media/image97.png"/><Relationship Id="rId14" Type="http://schemas.openxmlformats.org/officeDocument/2006/relationships/image" Target="../media/image99.sv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04.svg"/><Relationship Id="rId3" Type="http://schemas.openxmlformats.org/officeDocument/2006/relationships/image" Target="../media/image94.png"/><Relationship Id="rId7" Type="http://schemas.openxmlformats.org/officeDocument/2006/relationships/image" Target="../media/image103.svg"/><Relationship Id="rId12" Type="http://schemas.openxmlformats.org/officeDocument/2006/relationships/image" Target="../media/image4.png"/><Relationship Id="rId17" Type="http://schemas.openxmlformats.org/officeDocument/2006/relationships/image" Target="../media/image89.png"/><Relationship Id="rId2" Type="http://schemas.openxmlformats.org/officeDocument/2006/relationships/image" Target="../media/image100.png"/><Relationship Id="rId16" Type="http://schemas.openxmlformats.org/officeDocument/2006/relationships/image" Target="../media/image105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02.png"/><Relationship Id="rId11" Type="http://schemas.openxmlformats.org/officeDocument/2006/relationships/image" Target="../media/image12.svg"/><Relationship Id="rId5" Type="http://schemas.openxmlformats.org/officeDocument/2006/relationships/image" Target="../media/image101.png"/><Relationship Id="rId15" Type="http://schemas.openxmlformats.org/officeDocument/2006/relationships/image" Target="../media/image105.png"/><Relationship Id="rId10" Type="http://schemas.openxmlformats.org/officeDocument/2006/relationships/image" Target="../media/image11.png"/><Relationship Id="rId4" Type="http://schemas.openxmlformats.org/officeDocument/2006/relationships/image" Target="../media/image17.png"/><Relationship Id="rId9" Type="http://schemas.openxmlformats.org/officeDocument/2006/relationships/image" Target="../media/image10.svg"/><Relationship Id="rId14" Type="http://schemas.microsoft.com/office/2017/06/relationships/model3d" Target="../media/model3d1.glb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9.png"/><Relationship Id="rId3" Type="http://schemas.openxmlformats.org/officeDocument/2006/relationships/image" Target="../media/image100.png"/><Relationship Id="rId7" Type="http://schemas.openxmlformats.org/officeDocument/2006/relationships/image" Target="../media/image108.png"/><Relationship Id="rId12" Type="http://schemas.openxmlformats.org/officeDocument/2006/relationships/image" Target="../media/image12.svg"/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07.png"/><Relationship Id="rId11" Type="http://schemas.openxmlformats.org/officeDocument/2006/relationships/image" Target="../media/image11.png"/><Relationship Id="rId5" Type="http://schemas.openxmlformats.org/officeDocument/2006/relationships/image" Target="../media/image106.png"/><Relationship Id="rId10" Type="http://schemas.openxmlformats.org/officeDocument/2006/relationships/image" Target="../media/image10.svg"/><Relationship Id="rId4" Type="http://schemas.openxmlformats.org/officeDocument/2006/relationships/image" Target="../media/image89.png"/><Relationship Id="rId9" Type="http://schemas.openxmlformats.org/officeDocument/2006/relationships/image" Target="../media/image9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108.png"/><Relationship Id="rId7" Type="http://schemas.openxmlformats.org/officeDocument/2006/relationships/image" Target="../media/image10.svg"/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107.png"/><Relationship Id="rId4" Type="http://schemas.openxmlformats.org/officeDocument/2006/relationships/image" Target="../media/image109.png"/><Relationship Id="rId9" Type="http://schemas.openxmlformats.org/officeDocument/2006/relationships/image" Target="../media/image12.sv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7" Type="http://schemas.openxmlformats.org/officeDocument/2006/relationships/image" Target="../media/image1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0.png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0.png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7" Type="http://schemas.openxmlformats.org/officeDocument/2006/relationships/image" Target="../media/image10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112.png"/><Relationship Id="rId4" Type="http://schemas.openxmlformats.org/officeDocument/2006/relationships/image" Target="../media/image111.pn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3.svg"/><Relationship Id="rId3" Type="http://schemas.openxmlformats.org/officeDocument/2006/relationships/image" Target="../media/image95.png"/><Relationship Id="rId7" Type="http://schemas.openxmlformats.org/officeDocument/2006/relationships/image" Target="../media/image97.png"/><Relationship Id="rId12" Type="http://schemas.openxmlformats.org/officeDocument/2006/relationships/image" Target="../media/image104.sv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0.svg"/><Relationship Id="rId11" Type="http://schemas.openxmlformats.org/officeDocument/2006/relationships/image" Target="../media/image4.png"/><Relationship Id="rId5" Type="http://schemas.openxmlformats.org/officeDocument/2006/relationships/image" Target="../media/image9.png"/><Relationship Id="rId10" Type="http://schemas.openxmlformats.org/officeDocument/2006/relationships/image" Target="../media/image12.svg"/><Relationship Id="rId4" Type="http://schemas.openxmlformats.org/officeDocument/2006/relationships/image" Target="../media/image96.png"/><Relationship Id="rId9" Type="http://schemas.openxmlformats.org/officeDocument/2006/relationships/image" Target="../media/image11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113.png"/><Relationship Id="rId7" Type="http://schemas.openxmlformats.org/officeDocument/2006/relationships/image" Target="../media/image9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6.png"/><Relationship Id="rId11" Type="http://schemas.openxmlformats.org/officeDocument/2006/relationships/image" Target="../media/image12.svg"/><Relationship Id="rId5" Type="http://schemas.openxmlformats.org/officeDocument/2006/relationships/image" Target="../media/image115.png"/><Relationship Id="rId10" Type="http://schemas.openxmlformats.org/officeDocument/2006/relationships/image" Target="../media/image11.png"/><Relationship Id="rId4" Type="http://schemas.openxmlformats.org/officeDocument/2006/relationships/image" Target="../media/image114.png"/><Relationship Id="rId9" Type="http://schemas.openxmlformats.org/officeDocument/2006/relationships/image" Target="../media/image10.sv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117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9.png"/><Relationship Id="rId11" Type="http://schemas.openxmlformats.org/officeDocument/2006/relationships/image" Target="../media/image120.png"/><Relationship Id="rId5" Type="http://schemas.openxmlformats.org/officeDocument/2006/relationships/image" Target="../media/image119.png"/><Relationship Id="rId10" Type="http://schemas.openxmlformats.org/officeDocument/2006/relationships/image" Target="../media/image12.svg"/><Relationship Id="rId4" Type="http://schemas.openxmlformats.org/officeDocument/2006/relationships/image" Target="../media/image118.png"/><Relationship Id="rId9" Type="http://schemas.openxmlformats.org/officeDocument/2006/relationships/image" Target="../media/image11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8.png"/><Relationship Id="rId13" Type="http://schemas.openxmlformats.org/officeDocument/2006/relationships/image" Target="../media/image10.svg"/><Relationship Id="rId3" Type="http://schemas.openxmlformats.org/officeDocument/2006/relationships/image" Target="../media/image37.png"/><Relationship Id="rId7" Type="http://schemas.openxmlformats.org/officeDocument/2006/relationships/image" Target="../media/image117.png"/><Relationship Id="rId12" Type="http://schemas.openxmlformats.org/officeDocument/2006/relationships/image" Target="../media/image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1.png"/><Relationship Id="rId11" Type="http://schemas.openxmlformats.org/officeDocument/2006/relationships/image" Target="../media/image43.png"/><Relationship Id="rId5" Type="http://schemas.openxmlformats.org/officeDocument/2006/relationships/image" Target="../media/image39.png"/><Relationship Id="rId15" Type="http://schemas.openxmlformats.org/officeDocument/2006/relationships/image" Target="../media/image12.svg"/><Relationship Id="rId10" Type="http://schemas.openxmlformats.org/officeDocument/2006/relationships/image" Target="../media/image123.png"/><Relationship Id="rId4" Type="http://schemas.openxmlformats.org/officeDocument/2006/relationships/image" Target="../media/image38.png"/><Relationship Id="rId9" Type="http://schemas.openxmlformats.org/officeDocument/2006/relationships/image" Target="../media/image122.png"/><Relationship Id="rId14" Type="http://schemas.openxmlformats.org/officeDocument/2006/relationships/image" Target="../media/image11.pn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image" Target="../media/image9.png"/><Relationship Id="rId7" Type="http://schemas.openxmlformats.org/officeDocument/2006/relationships/image" Target="../media/image37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svg"/><Relationship Id="rId11" Type="http://schemas.openxmlformats.org/officeDocument/2006/relationships/image" Target="../media/image124.emf"/><Relationship Id="rId5" Type="http://schemas.openxmlformats.org/officeDocument/2006/relationships/image" Target="../media/image11.png"/><Relationship Id="rId10" Type="http://schemas.openxmlformats.org/officeDocument/2006/relationships/image" Target="../media/image121.png"/><Relationship Id="rId4" Type="http://schemas.openxmlformats.org/officeDocument/2006/relationships/image" Target="../media/image10.svg"/><Relationship Id="rId9" Type="http://schemas.openxmlformats.org/officeDocument/2006/relationships/image" Target="../media/image39.pn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0.png"/><Relationship Id="rId13" Type="http://schemas.openxmlformats.org/officeDocument/2006/relationships/image" Target="../media/image9.png"/><Relationship Id="rId3" Type="http://schemas.openxmlformats.org/officeDocument/2006/relationships/image" Target="../media/image125.png"/><Relationship Id="rId7" Type="http://schemas.openxmlformats.org/officeDocument/2006/relationships/image" Target="../media/image129.png"/><Relationship Id="rId12" Type="http://schemas.openxmlformats.org/officeDocument/2006/relationships/image" Target="../media/image134.svg"/><Relationship Id="rId2" Type="http://schemas.openxmlformats.org/officeDocument/2006/relationships/notesSlide" Target="../notesSlides/notesSlide18.xml"/><Relationship Id="rId16" Type="http://schemas.openxmlformats.org/officeDocument/2006/relationships/image" Target="../media/image12.sv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8.png"/><Relationship Id="rId11" Type="http://schemas.openxmlformats.org/officeDocument/2006/relationships/image" Target="../media/image133.png"/><Relationship Id="rId5" Type="http://schemas.openxmlformats.org/officeDocument/2006/relationships/image" Target="../media/image127.png"/><Relationship Id="rId15" Type="http://schemas.openxmlformats.org/officeDocument/2006/relationships/image" Target="../media/image11.png"/><Relationship Id="rId10" Type="http://schemas.openxmlformats.org/officeDocument/2006/relationships/image" Target="../media/image132.png"/><Relationship Id="rId4" Type="http://schemas.openxmlformats.org/officeDocument/2006/relationships/image" Target="../media/image126.png"/><Relationship Id="rId9" Type="http://schemas.openxmlformats.org/officeDocument/2006/relationships/image" Target="../media/image131.png"/><Relationship Id="rId14" Type="http://schemas.openxmlformats.org/officeDocument/2006/relationships/image" Target="../media/image10.sv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5.png"/><Relationship Id="rId3" Type="http://schemas.openxmlformats.org/officeDocument/2006/relationships/image" Target="../media/image9.png"/><Relationship Id="rId7" Type="http://schemas.openxmlformats.org/officeDocument/2006/relationships/image" Target="../media/image13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5.png"/><Relationship Id="rId11" Type="http://schemas.openxmlformats.org/officeDocument/2006/relationships/image" Target="../media/image12.svg"/><Relationship Id="rId5" Type="http://schemas.openxmlformats.org/officeDocument/2006/relationships/image" Target="../media/image130.png"/><Relationship Id="rId10" Type="http://schemas.openxmlformats.org/officeDocument/2006/relationships/image" Target="../media/image11.png"/><Relationship Id="rId4" Type="http://schemas.openxmlformats.org/officeDocument/2006/relationships/image" Target="../media/image10.svg"/><Relationship Id="rId9" Type="http://schemas.openxmlformats.org/officeDocument/2006/relationships/image" Target="../media/image137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1.png"/><Relationship Id="rId3" Type="http://schemas.openxmlformats.org/officeDocument/2006/relationships/image" Target="../media/image9.png"/><Relationship Id="rId7" Type="http://schemas.openxmlformats.org/officeDocument/2006/relationships/image" Target="../media/image140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9.png"/><Relationship Id="rId11" Type="http://schemas.openxmlformats.org/officeDocument/2006/relationships/image" Target="../media/image12.svg"/><Relationship Id="rId5" Type="http://schemas.openxmlformats.org/officeDocument/2006/relationships/image" Target="../media/image138.png"/><Relationship Id="rId10" Type="http://schemas.openxmlformats.org/officeDocument/2006/relationships/image" Target="../media/image11.png"/><Relationship Id="rId4" Type="http://schemas.openxmlformats.org/officeDocument/2006/relationships/image" Target="../media/image10.svg"/><Relationship Id="rId9" Type="http://schemas.openxmlformats.org/officeDocument/2006/relationships/image" Target="../media/image142.pn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7.svg"/><Relationship Id="rId18" Type="http://schemas.openxmlformats.org/officeDocument/2006/relationships/image" Target="../media/image23.png"/><Relationship Id="rId3" Type="http://schemas.openxmlformats.org/officeDocument/2006/relationships/image" Target="../media/image143.png"/><Relationship Id="rId21" Type="http://schemas.openxmlformats.org/officeDocument/2006/relationships/image" Target="../media/image106.png"/><Relationship Id="rId7" Type="http://schemas.openxmlformats.org/officeDocument/2006/relationships/image" Target="../media/image145.svg"/><Relationship Id="rId12" Type="http://schemas.openxmlformats.org/officeDocument/2006/relationships/image" Target="../media/image7.png"/><Relationship Id="rId17" Type="http://schemas.openxmlformats.org/officeDocument/2006/relationships/image" Target="../media/image78.svg"/><Relationship Id="rId2" Type="http://schemas.openxmlformats.org/officeDocument/2006/relationships/notesSlide" Target="../notesSlides/notesSlide22.xml"/><Relationship Id="rId16" Type="http://schemas.openxmlformats.org/officeDocument/2006/relationships/image" Target="../media/image25.png"/><Relationship Id="rId20" Type="http://schemas.openxmlformats.org/officeDocument/2006/relationships/image" Target="../media/image91.emf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44.png"/><Relationship Id="rId11" Type="http://schemas.openxmlformats.org/officeDocument/2006/relationships/image" Target="../media/image43.png"/><Relationship Id="rId5" Type="http://schemas.openxmlformats.org/officeDocument/2006/relationships/image" Target="../media/image96.png"/><Relationship Id="rId15" Type="http://schemas.openxmlformats.org/officeDocument/2006/relationships/image" Target="../media/image148.svg"/><Relationship Id="rId10" Type="http://schemas.openxmlformats.org/officeDocument/2006/relationships/image" Target="../media/image146.png"/><Relationship Id="rId19" Type="http://schemas.openxmlformats.org/officeDocument/2006/relationships/image" Target="../media/image149.svg"/><Relationship Id="rId4" Type="http://schemas.microsoft.com/office/2007/relationships/hdphoto" Target="../media/hdphoto1.wdp"/><Relationship Id="rId9" Type="http://schemas.openxmlformats.org/officeDocument/2006/relationships/image" Target="../media/image18.svg"/><Relationship Id="rId14" Type="http://schemas.openxmlformats.org/officeDocument/2006/relationships/image" Target="../media/image11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7" Type="http://schemas.openxmlformats.org/officeDocument/2006/relationships/image" Target="../media/image151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50.png"/><Relationship Id="rId5" Type="http://schemas.microsoft.com/office/2007/relationships/hdphoto" Target="../media/hdphoto1.wdp"/><Relationship Id="rId4" Type="http://schemas.openxmlformats.org/officeDocument/2006/relationships/image" Target="../media/image14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 bwMode="gray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圖片 34" descr="一張含有 電子用品 的圖片&#10;&#10;自動產生的描述" hidden="1">
            <a:extLst>
              <a:ext uri="{FF2B5EF4-FFF2-40B4-BE49-F238E27FC236}">
                <a16:creationId xmlns:a16="http://schemas.microsoft.com/office/drawing/2014/main" id="{DBC654C9-141D-4DC9-88C3-822E9C3456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2" name="圖形 41">
            <a:extLst>
              <a:ext uri="{FF2B5EF4-FFF2-40B4-BE49-F238E27FC236}">
                <a16:creationId xmlns:a16="http://schemas.microsoft.com/office/drawing/2014/main" id="{1CD7748D-230A-4455-B592-9990C0B98FE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-32854416" y="3429000"/>
            <a:ext cx="34502725" cy="27813421"/>
          </a:xfrm>
          <a:prstGeom prst="rect">
            <a:avLst/>
          </a:prstGeom>
        </p:spPr>
      </p:pic>
      <p:pic>
        <p:nvPicPr>
          <p:cNvPr id="37" name="圖形 36">
            <a:extLst>
              <a:ext uri="{FF2B5EF4-FFF2-40B4-BE49-F238E27FC236}">
                <a16:creationId xmlns:a16="http://schemas.microsoft.com/office/drawing/2014/main" id="{396FF001-7815-4CE9-ADA9-81F032B52DF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-1101049" y="11441890"/>
            <a:ext cx="3784600" cy="2614698"/>
          </a:xfrm>
          <a:prstGeom prst="rect">
            <a:avLst/>
          </a:prstGeom>
        </p:spPr>
      </p:pic>
      <p:pic>
        <p:nvPicPr>
          <p:cNvPr id="38" name="圖形 37">
            <a:extLst>
              <a:ext uri="{FF2B5EF4-FFF2-40B4-BE49-F238E27FC236}">
                <a16:creationId xmlns:a16="http://schemas.microsoft.com/office/drawing/2014/main" id="{65C72598-0CE0-48D5-9512-1AA85F2872D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-15517858" y="14612249"/>
            <a:ext cx="3784600" cy="2614698"/>
          </a:xfrm>
          <a:prstGeom prst="rect">
            <a:avLst/>
          </a:prstGeom>
        </p:spPr>
      </p:pic>
      <p:pic>
        <p:nvPicPr>
          <p:cNvPr id="40" name="圖形 39">
            <a:extLst>
              <a:ext uri="{FF2B5EF4-FFF2-40B4-BE49-F238E27FC236}">
                <a16:creationId xmlns:a16="http://schemas.microsoft.com/office/drawing/2014/main" id="{F75AE3D1-2090-44EF-BBCC-092F78E52EF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-2071828" y="3210719"/>
            <a:ext cx="1941558" cy="1341380"/>
          </a:xfrm>
          <a:prstGeom prst="rect">
            <a:avLst/>
          </a:prstGeom>
        </p:spPr>
      </p:pic>
      <p:pic>
        <p:nvPicPr>
          <p:cNvPr id="41" name="圖形 40">
            <a:extLst>
              <a:ext uri="{FF2B5EF4-FFF2-40B4-BE49-F238E27FC236}">
                <a16:creationId xmlns:a16="http://schemas.microsoft.com/office/drawing/2014/main" id="{5B1A2C62-11CE-4BD9-8E26-AD51FD12A5D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648309" y="6945554"/>
            <a:ext cx="1343116" cy="927227"/>
          </a:xfrm>
          <a:prstGeom prst="rect">
            <a:avLst/>
          </a:prstGeom>
        </p:spPr>
      </p:pic>
      <p:sp>
        <p:nvSpPr>
          <p:cNvPr id="44" name="矩形: 圓角 43">
            <a:extLst>
              <a:ext uri="{FF2B5EF4-FFF2-40B4-BE49-F238E27FC236}">
                <a16:creationId xmlns:a16="http://schemas.microsoft.com/office/drawing/2014/main" id="{B5508E9D-EF66-4BBC-9EF3-DAD9D67672F7}"/>
              </a:ext>
            </a:extLst>
          </p:cNvPr>
          <p:cNvSpPr/>
          <p:nvPr/>
        </p:nvSpPr>
        <p:spPr>
          <a:xfrm rot="19577331">
            <a:off x="-3618146" y="5531400"/>
            <a:ext cx="469900" cy="9043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45" name="矩形: 圓角 44">
            <a:extLst>
              <a:ext uri="{FF2B5EF4-FFF2-40B4-BE49-F238E27FC236}">
                <a16:creationId xmlns:a16="http://schemas.microsoft.com/office/drawing/2014/main" id="{F3122775-539D-4141-BA19-9FFCF879DEFA}"/>
              </a:ext>
            </a:extLst>
          </p:cNvPr>
          <p:cNvSpPr/>
          <p:nvPr/>
        </p:nvSpPr>
        <p:spPr>
          <a:xfrm rot="19577331">
            <a:off x="-4059220" y="6537346"/>
            <a:ext cx="469900" cy="9043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46" name="矩形: 圓角 45">
            <a:extLst>
              <a:ext uri="{FF2B5EF4-FFF2-40B4-BE49-F238E27FC236}">
                <a16:creationId xmlns:a16="http://schemas.microsoft.com/office/drawing/2014/main" id="{ED1D3871-75A1-4416-81E4-02BFDAA526EB}"/>
              </a:ext>
            </a:extLst>
          </p:cNvPr>
          <p:cNvSpPr/>
          <p:nvPr/>
        </p:nvSpPr>
        <p:spPr>
          <a:xfrm rot="19577331">
            <a:off x="-4500294" y="7543291"/>
            <a:ext cx="469900" cy="9043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47" name="矩形: 圓角 46">
            <a:extLst>
              <a:ext uri="{FF2B5EF4-FFF2-40B4-BE49-F238E27FC236}">
                <a16:creationId xmlns:a16="http://schemas.microsoft.com/office/drawing/2014/main" id="{BEF4747D-0B11-4A91-9BE8-B4F6A28647D1}"/>
              </a:ext>
            </a:extLst>
          </p:cNvPr>
          <p:cNvSpPr/>
          <p:nvPr/>
        </p:nvSpPr>
        <p:spPr>
          <a:xfrm rot="19577331">
            <a:off x="-4843194" y="8843121"/>
            <a:ext cx="469900" cy="9043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52" name="矩形 51">
            <a:extLst>
              <a:ext uri="{FF2B5EF4-FFF2-40B4-BE49-F238E27FC236}">
                <a16:creationId xmlns:a16="http://schemas.microsoft.com/office/drawing/2014/main" id="{5B10CE4A-B55E-418F-A933-B5D28D7E3AE8}"/>
              </a:ext>
            </a:extLst>
          </p:cNvPr>
          <p:cNvSpPr/>
          <p:nvPr/>
        </p:nvSpPr>
        <p:spPr>
          <a:xfrm>
            <a:off x="4270107" y="6596390"/>
            <a:ext cx="317586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2800">
                <a:noFill/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USB </a:t>
            </a:r>
            <a:r>
              <a:rPr lang="zh-CN" altLang="en-US" sz="2800">
                <a:noFill/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技術與普及性</a:t>
            </a:r>
            <a:endParaRPr lang="en-US" altLang="zh-CN" sz="2800">
              <a:noFill/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53" name="矩形 52">
            <a:extLst>
              <a:ext uri="{FF2B5EF4-FFF2-40B4-BE49-F238E27FC236}">
                <a16:creationId xmlns:a16="http://schemas.microsoft.com/office/drawing/2014/main" id="{7F97C9D1-8CFE-4975-98EC-F91866887B80}"/>
              </a:ext>
            </a:extLst>
          </p:cNvPr>
          <p:cNvSpPr/>
          <p:nvPr/>
        </p:nvSpPr>
        <p:spPr>
          <a:xfrm>
            <a:off x="4270106" y="8236262"/>
            <a:ext cx="402013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800">
                <a:noFill/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TL USB JBOD </a:t>
            </a:r>
            <a:r>
              <a:rPr lang="zh-CN" altLang="en-US" sz="2800">
                <a:noFill/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硬體介紹</a:t>
            </a:r>
            <a:endParaRPr lang="en-US" altLang="zh-CN" sz="2800">
              <a:noFill/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54" name="矩形 53">
            <a:extLst>
              <a:ext uri="{FF2B5EF4-FFF2-40B4-BE49-F238E27FC236}">
                <a16:creationId xmlns:a16="http://schemas.microsoft.com/office/drawing/2014/main" id="{7E905FF3-13A4-437E-81F7-68FDEABB6DE7}"/>
              </a:ext>
            </a:extLst>
          </p:cNvPr>
          <p:cNvSpPr/>
          <p:nvPr/>
        </p:nvSpPr>
        <p:spPr>
          <a:xfrm>
            <a:off x="4270106" y="9876134"/>
            <a:ext cx="4576108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en-US" sz="2800">
                <a:noFill/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在</a:t>
            </a:r>
            <a:r>
              <a:rPr lang="en-US" altLang="zh-CN" sz="2800">
                <a:noFill/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 Windows </a:t>
            </a:r>
            <a:r>
              <a:rPr lang="zh-CN" altLang="en-US" sz="2800">
                <a:noFill/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與</a:t>
            </a:r>
            <a:r>
              <a:rPr lang="en-US" altLang="zh-CN" sz="2800">
                <a:noFill/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 macOS </a:t>
            </a:r>
            <a:r>
              <a:rPr lang="zh-CN" altLang="en-US" sz="2800">
                <a:noFill/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利用</a:t>
            </a:r>
            <a:r>
              <a:rPr lang="en-US" altLang="zh-CN" sz="2800">
                <a:noFill/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 QNAP JBOD Manager </a:t>
            </a:r>
            <a:r>
              <a:rPr lang="zh-CN" altLang="en-US" sz="2800">
                <a:noFill/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軟體管理</a:t>
            </a:r>
            <a:r>
              <a:rPr lang="en-US" altLang="zh-CN" sz="2800">
                <a:noFill/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 JBOD </a:t>
            </a:r>
            <a:r>
              <a:rPr lang="zh-CN" altLang="en-US" sz="2800">
                <a:noFill/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擴充設備</a:t>
            </a:r>
            <a:endParaRPr lang="en-US" altLang="zh-CN" sz="2800">
              <a:noFill/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55" name="矩形 54">
            <a:extLst>
              <a:ext uri="{FF2B5EF4-FFF2-40B4-BE49-F238E27FC236}">
                <a16:creationId xmlns:a16="http://schemas.microsoft.com/office/drawing/2014/main" id="{29226D6E-771F-4528-9088-35F0A9105A53}"/>
              </a:ext>
            </a:extLst>
          </p:cNvPr>
          <p:cNvSpPr/>
          <p:nvPr/>
        </p:nvSpPr>
        <p:spPr>
          <a:xfrm>
            <a:off x="4270105" y="12377781"/>
            <a:ext cx="254268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2800">
                <a:noFill/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擴充</a:t>
            </a:r>
            <a:r>
              <a:rPr lang="en-US" altLang="zh-CN" sz="2800">
                <a:noFill/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 NAS </a:t>
            </a:r>
            <a:r>
              <a:rPr lang="zh-CN" altLang="en-US" sz="2800">
                <a:noFill/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首選</a:t>
            </a:r>
            <a:endParaRPr lang="en-US" altLang="zh-CN" sz="2800">
              <a:noFill/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pic>
        <p:nvPicPr>
          <p:cNvPr id="4" name="TW" descr="一張含有 圍欄, 音樂 的圖片&#10;&#10;自動產生的描述" hidden="1">
            <a:extLst>
              <a:ext uri="{FF2B5EF4-FFF2-40B4-BE49-F238E27FC236}">
                <a16:creationId xmlns:a16="http://schemas.microsoft.com/office/drawing/2014/main" id="{D46F8F17-FC08-4CE9-A603-66725DA86D3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EN" descr="一張含有 電腦, 長椅, 紫色 的圖片&#10;&#10;自動產生的描述">
            <a:extLst>
              <a:ext uri="{FF2B5EF4-FFF2-40B4-BE49-F238E27FC236}">
                <a16:creationId xmlns:a16="http://schemas.microsoft.com/office/drawing/2014/main" id="{80806D17-690B-4A05-99C8-8BF7E75B5FD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7" name="圖形 16">
            <a:extLst>
              <a:ext uri="{FF2B5EF4-FFF2-40B4-BE49-F238E27FC236}">
                <a16:creationId xmlns:a16="http://schemas.microsoft.com/office/drawing/2014/main" id="{EBC7BF22-A815-4A24-BC29-02B5C3BC92D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275785" y="3530446"/>
            <a:ext cx="3784600" cy="2614698"/>
          </a:xfrm>
          <a:prstGeom prst="rect">
            <a:avLst/>
          </a:prstGeom>
        </p:spPr>
      </p:pic>
      <p:pic>
        <p:nvPicPr>
          <p:cNvPr id="18" name="圖形 17">
            <a:extLst>
              <a:ext uri="{FF2B5EF4-FFF2-40B4-BE49-F238E27FC236}">
                <a16:creationId xmlns:a16="http://schemas.microsoft.com/office/drawing/2014/main" id="{EE255C87-3C27-42FE-BF0D-E62B238BD73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-4117193" y="6449944"/>
            <a:ext cx="5617607" cy="3881083"/>
          </a:xfrm>
          <a:prstGeom prst="rect">
            <a:avLst/>
          </a:prstGeom>
        </p:spPr>
      </p:pic>
      <p:pic>
        <p:nvPicPr>
          <p:cNvPr id="19" name="圖形 18">
            <a:extLst>
              <a:ext uri="{FF2B5EF4-FFF2-40B4-BE49-F238E27FC236}">
                <a16:creationId xmlns:a16="http://schemas.microsoft.com/office/drawing/2014/main" id="{74679F19-8E51-425E-BC44-05A19379305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1101613" y="362219"/>
            <a:ext cx="1343116" cy="927227"/>
          </a:xfrm>
          <a:prstGeom prst="rect">
            <a:avLst/>
          </a:prstGeom>
        </p:spPr>
      </p:pic>
      <p:pic>
        <p:nvPicPr>
          <p:cNvPr id="20" name="圖形 19">
            <a:extLst>
              <a:ext uri="{FF2B5EF4-FFF2-40B4-BE49-F238E27FC236}">
                <a16:creationId xmlns:a16="http://schemas.microsoft.com/office/drawing/2014/main" id="{075975F3-D39F-4AAE-8912-1D6AAD34827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-441144" y="2951517"/>
            <a:ext cx="1941558" cy="1341380"/>
          </a:xfrm>
          <a:prstGeom prst="rect">
            <a:avLst/>
          </a:prstGeom>
        </p:spPr>
      </p:pic>
      <p:pic>
        <p:nvPicPr>
          <p:cNvPr id="21" name="圖形 20">
            <a:extLst>
              <a:ext uri="{FF2B5EF4-FFF2-40B4-BE49-F238E27FC236}">
                <a16:creationId xmlns:a16="http://schemas.microsoft.com/office/drawing/2014/main" id="{228484D1-A888-49AB-BFD5-CFA6860DADC0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 rot="1980221">
            <a:off x="3909207" y="3929307"/>
            <a:ext cx="2199616" cy="878986"/>
          </a:xfrm>
          <a:prstGeom prst="rect">
            <a:avLst/>
          </a:prstGeom>
          <a:effectLst>
            <a:softEdge rad="406400"/>
          </a:effectLst>
        </p:spPr>
      </p:pic>
    </p:spTree>
    <p:extLst>
      <p:ext uri="{BB962C8B-B14F-4D97-AF65-F5344CB8AC3E}">
        <p14:creationId xmlns:p14="http://schemas.microsoft.com/office/powerpoint/2010/main" val="354728034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repeatCount="indefinite" accel="30000" decel="30000" autoRev="1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animMotion origin="layout" path="M 6.25E-7 7.40741E-7 L 0.03021 -0.03195 " pathEditMode="relative" rAng="0" ptsTypes="AA">
                                      <p:cBhvr>
                                        <p:cTn id="6" dur="10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10" y="-1597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repeatCount="indefinite" accel="16700" decel="16700" autoRev="1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-0.01667 0.03032 L 0.05091 -0.04444 " pathEditMode="relative" rAng="0" ptsTypes="AA">
                                      <p:cBhvr>
                                        <p:cTn id="8" dur="1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85" y="-3750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42" presetClass="path" presetSubtype="0" repeatCount="indefinite" accel="30000" decel="30000" autoRev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3.7037E-7 L 0.01602 -0.01643 " pathEditMode="relative" rAng="0" ptsTypes="AA">
                                      <p:cBhvr>
                                        <p:cTn id="10" dur="10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94" y="-833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42" presetClass="path" presetSubtype="0" repeatCount="indefinite" accel="25000" decel="25000" autoRev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875E-6 -4.07407E-6 L 0.047 -0.05162 " pathEditMode="relative" rAng="0" ptsTypes="AA">
                                      <p:cBhvr>
                                        <p:cTn id="12" dur="10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44" y="-2593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14" dur="2000" tmFilter="0, 0; .2, .5; .8, .5; 1, 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1000" autoRev="1" fill="hold"/>
                                        <p:tgtEl>
                                          <p:spTgt spid="2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6" presetID="6" presetClass="emph" presetSubtype="0" repeatCount="indefinite" accel="44000" decel="56000" autoRev="1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17" dur="1000" fill="hold"/>
                                        <p:tgtEl>
                                          <p:spTgt spid="21"/>
                                        </p:tgtEl>
                                      </p:cBhvr>
                                      <p:by x="60000" y="60000"/>
                                    </p:animScale>
                                  </p:childTnLst>
                                </p:cTn>
                              </p:par>
                              <p:par>
                                <p:cTn id="18" presetID="8" presetClass="emph" presetSubtype="0" repeatCount="indefinite" accel="54000" decel="46000" autoRev="1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1800000">
                                      <p:cBhvr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圖片 11">
            <a:extLst>
              <a:ext uri="{FF2B5EF4-FFF2-40B4-BE49-F238E27FC236}">
                <a16:creationId xmlns:a16="http://schemas.microsoft.com/office/drawing/2014/main" id="{332D63FF-365A-4D73-A976-5C10E518D6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3" name="圖形 12">
            <a:extLst>
              <a:ext uri="{FF2B5EF4-FFF2-40B4-BE49-F238E27FC236}">
                <a16:creationId xmlns:a16="http://schemas.microsoft.com/office/drawing/2014/main" id="{95DC40B5-66AA-4C22-917C-14D8003321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388000" y="-50699358"/>
            <a:ext cx="34502725" cy="27813421"/>
          </a:xfrm>
          <a:prstGeom prst="rect">
            <a:avLst/>
          </a:prstGeom>
        </p:spPr>
      </p:pic>
      <p:sp>
        <p:nvSpPr>
          <p:cNvPr id="16" name="矩形 15">
            <a:extLst>
              <a:ext uri="{FF2B5EF4-FFF2-40B4-BE49-F238E27FC236}">
                <a16:creationId xmlns:a16="http://schemas.microsoft.com/office/drawing/2014/main" id="{5AB9C044-E71D-4E2E-A139-78EA7346C02E}"/>
              </a:ext>
            </a:extLst>
          </p:cNvPr>
          <p:cNvSpPr/>
          <p:nvPr/>
        </p:nvSpPr>
        <p:spPr>
          <a:xfrm>
            <a:off x="2626170" y="1531691"/>
            <a:ext cx="596028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28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What if you run out of storage space</a:t>
            </a:r>
            <a:endParaRPr lang="en-US" altLang="zh-CN" sz="280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17" name="矩形 16">
            <a:extLst>
              <a:ext uri="{FF2B5EF4-FFF2-40B4-BE49-F238E27FC236}">
                <a16:creationId xmlns:a16="http://schemas.microsoft.com/office/drawing/2014/main" id="{94B9ABD4-1654-4FDF-BE50-C86705CF1F0C}"/>
              </a:ext>
            </a:extLst>
          </p:cNvPr>
          <p:cNvSpPr/>
          <p:nvPr/>
        </p:nvSpPr>
        <p:spPr>
          <a:xfrm>
            <a:off x="2626169" y="2271677"/>
            <a:ext cx="826207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8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TL-D800C &amp; TL-R1200C-RP USB JBOD overview </a:t>
            </a:r>
          </a:p>
        </p:txBody>
      </p:sp>
      <p:sp>
        <p:nvSpPr>
          <p:cNvPr id="18" name="矩形 17">
            <a:extLst>
              <a:ext uri="{FF2B5EF4-FFF2-40B4-BE49-F238E27FC236}">
                <a16:creationId xmlns:a16="http://schemas.microsoft.com/office/drawing/2014/main" id="{97109C35-B22D-4255-A90C-D31B1C02FB1E}"/>
              </a:ext>
            </a:extLst>
          </p:cNvPr>
          <p:cNvSpPr/>
          <p:nvPr/>
        </p:nvSpPr>
        <p:spPr>
          <a:xfrm>
            <a:off x="2626168" y="2965185"/>
            <a:ext cx="9054111" cy="95410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r>
              <a:rPr lang="en-US" altLang="zh-CN" sz="2800" dirty="0">
                <a:solidFill>
                  <a:schemeClr val="bg1"/>
                </a:solidFill>
                <a:latin typeface="Arial"/>
                <a:ea typeface="微軟正黑體"/>
                <a:cs typeface="Arial"/>
                <a:sym typeface="Arial" panose="020B0604020202020204" pitchFamily="34" charset="0"/>
              </a:rPr>
              <a:t>Use QNAP JBOD Manager utility on Windows/macOS/Ubuntu to manage JBOD enclosures</a:t>
            </a:r>
            <a:endParaRPr lang="en-US" altLang="zh-CN" sz="2800" dirty="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19" name="矩形 18">
            <a:extLst>
              <a:ext uri="{FF2B5EF4-FFF2-40B4-BE49-F238E27FC236}">
                <a16:creationId xmlns:a16="http://schemas.microsoft.com/office/drawing/2014/main" id="{7F0E1C5D-9D4E-41DC-9C4F-2F178EA9A4A7}"/>
              </a:ext>
            </a:extLst>
          </p:cNvPr>
          <p:cNvSpPr/>
          <p:nvPr/>
        </p:nvSpPr>
        <p:spPr>
          <a:xfrm>
            <a:off x="2626168" y="4099652"/>
            <a:ext cx="365997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8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Expand NAS capacity</a:t>
            </a:r>
          </a:p>
        </p:txBody>
      </p:sp>
      <p:sp>
        <p:nvSpPr>
          <p:cNvPr id="28" name="矩形: 圓角 27">
            <a:extLst>
              <a:ext uri="{FF2B5EF4-FFF2-40B4-BE49-F238E27FC236}">
                <a16:creationId xmlns:a16="http://schemas.microsoft.com/office/drawing/2014/main" id="{89A7B012-7CB6-4EEF-8BCD-9BF554866AA9}"/>
              </a:ext>
            </a:extLst>
          </p:cNvPr>
          <p:cNvSpPr/>
          <p:nvPr/>
        </p:nvSpPr>
        <p:spPr>
          <a:xfrm rot="19577331">
            <a:off x="2427874" y="1748086"/>
            <a:ext cx="90957" cy="9043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 </a:t>
            </a:r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32" name="矩形: 圓角 31">
            <a:extLst>
              <a:ext uri="{FF2B5EF4-FFF2-40B4-BE49-F238E27FC236}">
                <a16:creationId xmlns:a16="http://schemas.microsoft.com/office/drawing/2014/main" id="{BCFBE769-5908-4967-8313-EB768B7C4CB1}"/>
              </a:ext>
            </a:extLst>
          </p:cNvPr>
          <p:cNvSpPr/>
          <p:nvPr/>
        </p:nvSpPr>
        <p:spPr>
          <a:xfrm rot="19577331">
            <a:off x="2427874" y="2488072"/>
            <a:ext cx="90957" cy="9043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 </a:t>
            </a:r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33" name="矩形: 圓角 32">
            <a:extLst>
              <a:ext uri="{FF2B5EF4-FFF2-40B4-BE49-F238E27FC236}">
                <a16:creationId xmlns:a16="http://schemas.microsoft.com/office/drawing/2014/main" id="{A9E2B44C-64D3-467B-9D5F-3F5404C352A3}"/>
              </a:ext>
            </a:extLst>
          </p:cNvPr>
          <p:cNvSpPr/>
          <p:nvPr/>
        </p:nvSpPr>
        <p:spPr>
          <a:xfrm rot="19577331">
            <a:off x="2427874" y="3209925"/>
            <a:ext cx="90957" cy="9043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 </a:t>
            </a:r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34" name="矩形: 圓角 33">
            <a:extLst>
              <a:ext uri="{FF2B5EF4-FFF2-40B4-BE49-F238E27FC236}">
                <a16:creationId xmlns:a16="http://schemas.microsoft.com/office/drawing/2014/main" id="{F98B2C99-E9E6-4139-AF20-182A7BF365E9}"/>
              </a:ext>
            </a:extLst>
          </p:cNvPr>
          <p:cNvSpPr/>
          <p:nvPr/>
        </p:nvSpPr>
        <p:spPr>
          <a:xfrm rot="19577331">
            <a:off x="2427874" y="4316047"/>
            <a:ext cx="90957" cy="9043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 </a:t>
            </a:r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35" name="Google Shape;582;p33">
            <a:extLst>
              <a:ext uri="{FF2B5EF4-FFF2-40B4-BE49-F238E27FC236}">
                <a16:creationId xmlns:a16="http://schemas.microsoft.com/office/drawing/2014/main" id="{3AC6E5A1-DA3A-4E3B-B27B-C9247792EDCD}"/>
              </a:ext>
            </a:extLst>
          </p:cNvPr>
          <p:cNvSpPr/>
          <p:nvPr/>
        </p:nvSpPr>
        <p:spPr>
          <a:xfrm>
            <a:off x="4430800" y="8902741"/>
            <a:ext cx="3330400" cy="4129097"/>
          </a:xfrm>
          <a:prstGeom prst="rect">
            <a:avLst/>
          </a:prstGeom>
          <a:solidFill>
            <a:srgbClr val="CC99FF">
              <a:alpha val="25098"/>
            </a:srgb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algn="ctr"/>
            <a:endParaRPr sz="2400">
              <a:solidFill>
                <a:srgbClr val="FFFFFF"/>
              </a:solidFill>
              <a:latin typeface="Arial" panose="020B0604020202020204" pitchFamily="34" charset="0"/>
              <a:ea typeface="微軟正黑體" panose="020B0604030504040204" pitchFamily="34" charset="-120"/>
              <a:cs typeface="Calibri"/>
              <a:sym typeface="Arial" panose="020B0604020202020204" pitchFamily="34" charset="0"/>
            </a:endParaRPr>
          </a:p>
        </p:txBody>
      </p:sp>
      <p:sp>
        <p:nvSpPr>
          <p:cNvPr id="36" name="Google Shape;584;p33">
            <a:extLst>
              <a:ext uri="{FF2B5EF4-FFF2-40B4-BE49-F238E27FC236}">
                <a16:creationId xmlns:a16="http://schemas.microsoft.com/office/drawing/2014/main" id="{BCA2D1E5-4F0F-4459-A7AB-902F32B13AFC}"/>
              </a:ext>
            </a:extLst>
          </p:cNvPr>
          <p:cNvSpPr/>
          <p:nvPr/>
        </p:nvSpPr>
        <p:spPr>
          <a:xfrm>
            <a:off x="692364" y="7328163"/>
            <a:ext cx="3362000" cy="4129097"/>
          </a:xfrm>
          <a:prstGeom prst="rect">
            <a:avLst/>
          </a:prstGeom>
          <a:solidFill>
            <a:srgbClr val="CC99FF">
              <a:alpha val="25098"/>
            </a:srgb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algn="ctr"/>
            <a:endParaRPr sz="2400">
              <a:solidFill>
                <a:srgbClr val="FFFFFF"/>
              </a:solidFill>
              <a:latin typeface="Arial" panose="020B0604020202020204" pitchFamily="34" charset="0"/>
              <a:ea typeface="微軟正黑體" panose="020B0604030504040204" pitchFamily="34" charset="-120"/>
              <a:cs typeface="Calibri"/>
              <a:sym typeface="Arial" panose="020B0604020202020204" pitchFamily="34" charset="0"/>
            </a:endParaRPr>
          </a:p>
        </p:txBody>
      </p:sp>
      <p:sp>
        <p:nvSpPr>
          <p:cNvPr id="37" name="Google Shape;583;p33">
            <a:extLst>
              <a:ext uri="{FF2B5EF4-FFF2-40B4-BE49-F238E27FC236}">
                <a16:creationId xmlns:a16="http://schemas.microsoft.com/office/drawing/2014/main" id="{C41B7195-02C7-4FCE-8F0B-DE947883C581}"/>
              </a:ext>
            </a:extLst>
          </p:cNvPr>
          <p:cNvSpPr/>
          <p:nvPr/>
        </p:nvSpPr>
        <p:spPr>
          <a:xfrm>
            <a:off x="8106706" y="10361650"/>
            <a:ext cx="3328000" cy="4129097"/>
          </a:xfrm>
          <a:prstGeom prst="rect">
            <a:avLst/>
          </a:prstGeom>
          <a:solidFill>
            <a:srgbClr val="CC99FF">
              <a:alpha val="25098"/>
            </a:srgb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algn="ctr"/>
            <a:endParaRPr sz="2400">
              <a:solidFill>
                <a:srgbClr val="FFFFFF"/>
              </a:solidFill>
              <a:latin typeface="Arial" panose="020B0604020202020204" pitchFamily="34" charset="0"/>
              <a:ea typeface="微軟正黑體" panose="020B0604030504040204" pitchFamily="34" charset="-120"/>
              <a:cs typeface="Calibri"/>
              <a:sym typeface="Arial" panose="020B0604020202020204" pitchFamily="34" charset="0"/>
            </a:endParaRPr>
          </a:p>
        </p:txBody>
      </p:sp>
      <p:sp>
        <p:nvSpPr>
          <p:cNvPr id="46" name="Google Shape;584;p33">
            <a:extLst>
              <a:ext uri="{FF2B5EF4-FFF2-40B4-BE49-F238E27FC236}">
                <a16:creationId xmlns:a16="http://schemas.microsoft.com/office/drawing/2014/main" id="{71DC0D6D-D6FF-45BE-A4D9-D184698464CD}"/>
              </a:ext>
            </a:extLst>
          </p:cNvPr>
          <p:cNvSpPr/>
          <p:nvPr/>
        </p:nvSpPr>
        <p:spPr>
          <a:xfrm>
            <a:off x="696588" y="10932756"/>
            <a:ext cx="3362000" cy="464447"/>
          </a:xfrm>
          <a:prstGeom prst="rect">
            <a:avLst/>
          </a:prstGeom>
          <a:solidFill>
            <a:srgbClr val="FF3399">
              <a:alpha val="85882"/>
            </a:srgbClr>
          </a:solidFill>
          <a:ln>
            <a:noFill/>
          </a:ln>
          <a:effectLst/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algn="ctr"/>
            <a:endParaRPr sz="2400">
              <a:solidFill>
                <a:srgbClr val="FFFFFF"/>
              </a:solidFill>
              <a:latin typeface="Arial" panose="020B0604020202020204" pitchFamily="34" charset="0"/>
              <a:ea typeface="微軟正黑體" panose="020B0604030504040204" pitchFamily="34" charset="-120"/>
              <a:cs typeface="Calibri"/>
              <a:sym typeface="Arial" panose="020B0604020202020204" pitchFamily="34" charset="0"/>
            </a:endParaRPr>
          </a:p>
        </p:txBody>
      </p:sp>
      <p:sp>
        <p:nvSpPr>
          <p:cNvPr id="47" name="Google Shape;584;p33">
            <a:extLst>
              <a:ext uri="{FF2B5EF4-FFF2-40B4-BE49-F238E27FC236}">
                <a16:creationId xmlns:a16="http://schemas.microsoft.com/office/drawing/2014/main" id="{5B0BB67D-EF63-4735-8865-144E033B9228}"/>
              </a:ext>
            </a:extLst>
          </p:cNvPr>
          <p:cNvSpPr/>
          <p:nvPr/>
        </p:nvSpPr>
        <p:spPr>
          <a:xfrm>
            <a:off x="4430800" y="12092418"/>
            <a:ext cx="3328000" cy="464447"/>
          </a:xfrm>
          <a:prstGeom prst="rect">
            <a:avLst/>
          </a:prstGeom>
          <a:solidFill>
            <a:srgbClr val="FF3399">
              <a:alpha val="85882"/>
            </a:srgbClr>
          </a:solidFill>
          <a:ln>
            <a:noFill/>
          </a:ln>
          <a:effectLst/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algn="ctr"/>
            <a:endParaRPr sz="2400">
              <a:solidFill>
                <a:srgbClr val="FFFFFF"/>
              </a:solidFill>
              <a:latin typeface="Arial" panose="020B0604020202020204" pitchFamily="34" charset="0"/>
              <a:ea typeface="微軟正黑體" panose="020B0604030504040204" pitchFamily="34" charset="-120"/>
              <a:cs typeface="Calibri"/>
              <a:sym typeface="Arial" panose="020B0604020202020204" pitchFamily="34" charset="0"/>
            </a:endParaRPr>
          </a:p>
        </p:txBody>
      </p:sp>
      <p:sp>
        <p:nvSpPr>
          <p:cNvPr id="48" name="Google Shape;584;p33">
            <a:extLst>
              <a:ext uri="{FF2B5EF4-FFF2-40B4-BE49-F238E27FC236}">
                <a16:creationId xmlns:a16="http://schemas.microsoft.com/office/drawing/2014/main" id="{C40CBF38-6AA6-4D4A-95C1-3A259F3D705D}"/>
              </a:ext>
            </a:extLst>
          </p:cNvPr>
          <p:cNvSpPr/>
          <p:nvPr/>
        </p:nvSpPr>
        <p:spPr>
          <a:xfrm>
            <a:off x="8105528" y="13502001"/>
            <a:ext cx="3328000" cy="464447"/>
          </a:xfrm>
          <a:prstGeom prst="rect">
            <a:avLst/>
          </a:prstGeom>
          <a:solidFill>
            <a:srgbClr val="FF3399">
              <a:alpha val="85882"/>
            </a:srgbClr>
          </a:solidFill>
          <a:ln>
            <a:noFill/>
          </a:ln>
          <a:effectLst/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algn="ctr"/>
            <a:endParaRPr sz="2400">
              <a:solidFill>
                <a:srgbClr val="FFFFFF"/>
              </a:solidFill>
              <a:latin typeface="Arial" panose="020B0604020202020204" pitchFamily="34" charset="0"/>
              <a:ea typeface="微軟正黑體" panose="020B0604030504040204" pitchFamily="34" charset="-120"/>
              <a:cs typeface="Calibri"/>
              <a:sym typeface="Arial" panose="020B0604020202020204" pitchFamily="34" charset="0"/>
            </a:endParaRPr>
          </a:p>
        </p:txBody>
      </p:sp>
      <p:sp>
        <p:nvSpPr>
          <p:cNvPr id="52" name="矩形 26">
            <a:extLst>
              <a:ext uri="{FF2B5EF4-FFF2-40B4-BE49-F238E27FC236}">
                <a16:creationId xmlns:a16="http://schemas.microsoft.com/office/drawing/2014/main" id="{1C353FC9-AE7F-4D36-83CD-E6D96795BBDA}"/>
              </a:ext>
            </a:extLst>
          </p:cNvPr>
          <p:cNvSpPr/>
          <p:nvPr/>
        </p:nvSpPr>
        <p:spPr>
          <a:xfrm>
            <a:off x="1636167" y="11466477"/>
            <a:ext cx="1659429" cy="400110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r>
              <a:rPr lang="en-US" altLang="zh-CN" sz="2000" spc="300" err="1">
                <a:noFill/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筆記型電腦</a:t>
            </a:r>
            <a:endParaRPr lang="en-US" altLang="zh-CN" sz="2000" spc="300">
              <a:noFill/>
              <a:latin typeface="Arial" panose="020B0604020202020204" pitchFamily="34" charset="0"/>
              <a:ea typeface="微軟正黑體" panose="020B0604030504040204" pitchFamily="34" charset="-120"/>
              <a:cs typeface="Arial"/>
              <a:sym typeface="Arial" panose="020B0604020202020204" pitchFamily="34" charset="0"/>
            </a:endParaRPr>
          </a:p>
        </p:txBody>
      </p:sp>
      <p:sp>
        <p:nvSpPr>
          <p:cNvPr id="53" name="矩形 26">
            <a:extLst>
              <a:ext uri="{FF2B5EF4-FFF2-40B4-BE49-F238E27FC236}">
                <a16:creationId xmlns:a16="http://schemas.microsoft.com/office/drawing/2014/main" id="{F68CE2D6-B2FB-4426-8F29-E9884CB832A5}"/>
              </a:ext>
            </a:extLst>
          </p:cNvPr>
          <p:cNvSpPr/>
          <p:nvPr/>
        </p:nvSpPr>
        <p:spPr>
          <a:xfrm>
            <a:off x="5440521" y="11466477"/>
            <a:ext cx="1364476" cy="400110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r>
              <a:rPr lang="en-US" altLang="zh-CN" sz="2000" spc="300">
                <a:noFill/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個人電腦</a:t>
            </a:r>
          </a:p>
        </p:txBody>
      </p:sp>
      <p:sp>
        <p:nvSpPr>
          <p:cNvPr id="54" name="矩形 26">
            <a:extLst>
              <a:ext uri="{FF2B5EF4-FFF2-40B4-BE49-F238E27FC236}">
                <a16:creationId xmlns:a16="http://schemas.microsoft.com/office/drawing/2014/main" id="{09664F33-AFB7-47DB-9C91-55E0C9E29456}"/>
              </a:ext>
            </a:extLst>
          </p:cNvPr>
          <p:cNvSpPr/>
          <p:nvPr/>
        </p:nvSpPr>
        <p:spPr>
          <a:xfrm>
            <a:off x="9289927" y="11466477"/>
            <a:ext cx="1069524" cy="400110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r>
              <a:rPr lang="en-US" altLang="zh-CN" sz="2000" spc="300">
                <a:noFill/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伺服器</a:t>
            </a:r>
          </a:p>
        </p:txBody>
      </p:sp>
      <p:pic>
        <p:nvPicPr>
          <p:cNvPr id="42" name="圖形 41">
            <a:extLst>
              <a:ext uri="{FF2B5EF4-FFF2-40B4-BE49-F238E27FC236}">
                <a16:creationId xmlns:a16="http://schemas.microsoft.com/office/drawing/2014/main" id="{D0E5D445-A5EF-4A75-8114-62745868D5D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188700" y="4195740"/>
            <a:ext cx="3784600" cy="2614698"/>
          </a:xfrm>
          <a:prstGeom prst="rect">
            <a:avLst/>
          </a:prstGeom>
        </p:spPr>
      </p:pic>
      <p:pic>
        <p:nvPicPr>
          <p:cNvPr id="43" name="圖形 42">
            <a:extLst>
              <a:ext uri="{FF2B5EF4-FFF2-40B4-BE49-F238E27FC236}">
                <a16:creationId xmlns:a16="http://schemas.microsoft.com/office/drawing/2014/main" id="{746AA90D-6A4A-4DA0-8054-6085B8EDD5F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-1739900" y="5885931"/>
            <a:ext cx="3784600" cy="2614698"/>
          </a:xfrm>
          <a:prstGeom prst="rect">
            <a:avLst/>
          </a:prstGeom>
        </p:spPr>
      </p:pic>
      <p:pic>
        <p:nvPicPr>
          <p:cNvPr id="44" name="圖形 43">
            <a:extLst>
              <a:ext uri="{FF2B5EF4-FFF2-40B4-BE49-F238E27FC236}">
                <a16:creationId xmlns:a16="http://schemas.microsoft.com/office/drawing/2014/main" id="{127CB6EF-6C58-4C4B-B7D8-0F5D9B7B5E1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1001284" y="1537111"/>
            <a:ext cx="1343116" cy="927227"/>
          </a:xfrm>
          <a:prstGeom prst="rect">
            <a:avLst/>
          </a:prstGeom>
        </p:spPr>
      </p:pic>
      <p:pic>
        <p:nvPicPr>
          <p:cNvPr id="49" name="圖形 48">
            <a:extLst>
              <a:ext uri="{FF2B5EF4-FFF2-40B4-BE49-F238E27FC236}">
                <a16:creationId xmlns:a16="http://schemas.microsoft.com/office/drawing/2014/main" id="{457F8B48-2ACF-4346-A572-D32C678C2A6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-150858" y="1809877"/>
            <a:ext cx="1941558" cy="1341380"/>
          </a:xfrm>
          <a:prstGeom prst="rect">
            <a:avLst/>
          </a:prstGeom>
        </p:spPr>
      </p:pic>
      <p:pic>
        <p:nvPicPr>
          <p:cNvPr id="50" name="圖形 49">
            <a:extLst>
              <a:ext uri="{FF2B5EF4-FFF2-40B4-BE49-F238E27FC236}">
                <a16:creationId xmlns:a16="http://schemas.microsoft.com/office/drawing/2014/main" id="{5E8C872E-6853-4268-8C6F-8CEBD860FDC9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0"/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7584978" y="-5183275"/>
            <a:ext cx="3784600" cy="2614698"/>
          </a:xfrm>
          <a:prstGeom prst="rect">
            <a:avLst/>
          </a:prstGeom>
        </p:spPr>
      </p:pic>
      <p:pic>
        <p:nvPicPr>
          <p:cNvPr id="51" name="圖形 50">
            <a:extLst>
              <a:ext uri="{FF2B5EF4-FFF2-40B4-BE49-F238E27FC236}">
                <a16:creationId xmlns:a16="http://schemas.microsoft.com/office/drawing/2014/main" id="{3864FAED-E0A4-4B23-9397-71C41B5A09FF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0"/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2192000" y="-2263777"/>
            <a:ext cx="5617607" cy="3881083"/>
          </a:xfrm>
          <a:prstGeom prst="rect">
            <a:avLst/>
          </a:prstGeom>
        </p:spPr>
      </p:pic>
      <p:pic>
        <p:nvPicPr>
          <p:cNvPr id="55" name="圖形 54">
            <a:extLst>
              <a:ext uri="{FF2B5EF4-FFF2-40B4-BE49-F238E27FC236}">
                <a16:creationId xmlns:a16="http://schemas.microsoft.com/office/drawing/2014/main" id="{882B2FE8-06D7-4378-989B-1711B9E1A54C}"/>
              </a:ext>
            </a:extLst>
          </p:cNvPr>
          <p:cNvPicPr>
            <a:picLocks noChangeAspect="1"/>
          </p:cNvPicPr>
          <p:nvPr/>
        </p:nvPicPr>
        <p:blipFill>
          <a:blip r:embed="rId7">
            <a:alphaModFix amt="0"/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27410806" y="-8351502"/>
            <a:ext cx="1343116" cy="927227"/>
          </a:xfrm>
          <a:prstGeom prst="rect">
            <a:avLst/>
          </a:prstGeom>
        </p:spPr>
      </p:pic>
      <p:pic>
        <p:nvPicPr>
          <p:cNvPr id="56" name="圖形 55">
            <a:extLst>
              <a:ext uri="{FF2B5EF4-FFF2-40B4-BE49-F238E27FC236}">
                <a16:creationId xmlns:a16="http://schemas.microsoft.com/office/drawing/2014/main" id="{C5A1E8B4-D98C-4A03-B9AC-E20570A10DB8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0"/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5868049" y="-5762204"/>
            <a:ext cx="1941558" cy="1341380"/>
          </a:xfrm>
          <a:prstGeom prst="rect">
            <a:avLst/>
          </a:prstGeom>
        </p:spPr>
      </p:pic>
      <p:grpSp>
        <p:nvGrpSpPr>
          <p:cNvPr id="4" name="群組 3">
            <a:extLst>
              <a:ext uri="{FF2B5EF4-FFF2-40B4-BE49-F238E27FC236}">
                <a16:creationId xmlns:a16="http://schemas.microsoft.com/office/drawing/2014/main" id="{63E266B2-452C-43DC-86ED-B42CD134AD77}"/>
              </a:ext>
            </a:extLst>
          </p:cNvPr>
          <p:cNvGrpSpPr/>
          <p:nvPr/>
        </p:nvGrpSpPr>
        <p:grpSpPr>
          <a:xfrm>
            <a:off x="12224555" y="-1616306"/>
            <a:ext cx="5414851" cy="3741003"/>
            <a:chOff x="12224555" y="-1616306"/>
            <a:chExt cx="5414851" cy="3741003"/>
          </a:xfrm>
        </p:grpSpPr>
        <p:grpSp>
          <p:nvGrpSpPr>
            <p:cNvPr id="61" name="群組 60">
              <a:extLst>
                <a:ext uri="{FF2B5EF4-FFF2-40B4-BE49-F238E27FC236}">
                  <a16:creationId xmlns:a16="http://schemas.microsoft.com/office/drawing/2014/main" id="{07108BB2-8A54-48FC-AC6F-5690EE0D02F6}"/>
                </a:ext>
              </a:extLst>
            </p:cNvPr>
            <p:cNvGrpSpPr/>
            <p:nvPr/>
          </p:nvGrpSpPr>
          <p:grpSpPr>
            <a:xfrm>
              <a:off x="12224555" y="-1616306"/>
              <a:ext cx="5414851" cy="3741003"/>
              <a:chOff x="10199728" y="17070"/>
              <a:chExt cx="5414851" cy="3741003"/>
            </a:xfrm>
          </p:grpSpPr>
          <p:pic>
            <p:nvPicPr>
              <p:cNvPr id="63" name="圖形 62">
                <a:extLst>
                  <a:ext uri="{FF2B5EF4-FFF2-40B4-BE49-F238E27FC236}">
                    <a16:creationId xmlns:a16="http://schemas.microsoft.com/office/drawing/2014/main" id="{0BEA6094-43E1-4633-A407-143A2D899CE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p:blipFill>
            <p:spPr>
              <a:xfrm>
                <a:off x="10199728" y="17070"/>
                <a:ext cx="5414851" cy="3741003"/>
              </a:xfrm>
              <a:prstGeom prst="rect">
                <a:avLst/>
              </a:prstGeom>
            </p:spPr>
          </p:pic>
          <p:sp>
            <p:nvSpPr>
              <p:cNvPr id="64" name="矩形 26">
                <a:extLst>
                  <a:ext uri="{FF2B5EF4-FFF2-40B4-BE49-F238E27FC236}">
                    <a16:creationId xmlns:a16="http://schemas.microsoft.com/office/drawing/2014/main" id="{74FB160F-E090-4A8F-8D6C-462CBEE635B9}"/>
                  </a:ext>
                </a:extLst>
              </p:cNvPr>
              <p:cNvSpPr/>
              <p:nvPr/>
            </p:nvSpPr>
            <p:spPr>
              <a:xfrm>
                <a:off x="10353366" y="2891465"/>
                <a:ext cx="1817805" cy="369332"/>
              </a:xfrm>
              <a:prstGeom prst="rect">
                <a:avLst/>
              </a:prstGeom>
            </p:spPr>
            <p:txBody>
              <a:bodyPr wrap="none" anchor="t">
                <a:spAutoFit/>
              </a:bodyPr>
              <a:lstStyle/>
              <a:p>
                <a:r>
                  <a:rPr lang="en-US" altLang="zh-CN">
                    <a:solidFill>
                      <a:schemeClr val="bg1"/>
                    </a:solidFill>
                    <a:latin typeface="Arial" panose="020B0604020202020204" pitchFamily="34" charset="0"/>
                    <a:ea typeface="微軟正黑體" panose="020B0604030504040204" pitchFamily="34" charset="-120"/>
                    <a:cs typeface="Arial" panose="020B0604020202020204" pitchFamily="34" charset="0"/>
                    <a:sym typeface="Arial" panose="020B0604020202020204" pitchFamily="34" charset="0"/>
                  </a:rPr>
                  <a:t>QNAP TS-251D</a:t>
                </a:r>
              </a:p>
            </p:txBody>
          </p:sp>
        </p:grpSp>
        <p:pic>
          <p:nvPicPr>
            <p:cNvPr id="3" name="圖片 2" descr="一張含有 遊戲, 室內, 影片, 白色 的圖片&#10;&#10;自動產生的描述">
              <a:extLst>
                <a:ext uri="{FF2B5EF4-FFF2-40B4-BE49-F238E27FC236}">
                  <a16:creationId xmlns:a16="http://schemas.microsoft.com/office/drawing/2014/main" id="{AB4D3A4A-4625-44D4-8E76-1FFA563ED162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2224555" y="-338415"/>
              <a:ext cx="2526780" cy="157951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05477115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2.5E-6 -1.85185E-6 L 0.01224 -0.01111 " pathEditMode="relative" rAng="0" ptsTypes="AA">
                                          <p:cBhvr>
                                            <p:cTn id="6" dur="10000" fill="hold"/>
                                            <p:tgtEl>
                                              <p:spTgt spid="49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612" y="-556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0 -3.7037E-7 L 0.02773 -0.02662 " pathEditMode="relative" rAng="0" ptsTypes="AA">
                                          <p:cBhvr>
                                            <p:cTn id="8" dur="6000" fill="hold"/>
                                            <p:tgtEl>
                                              <p:spTgt spid="43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decel="50000" autoRev="1" fill="hold" nodeType="withEffect" p14:presetBounceEnd="66000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-4.44444E-6 L 0.00781 -0.00949 " pathEditMode="relative" rAng="0" ptsTypes="AA" p14:bounceEnd="66000">
                                          <p:cBhvr>
                                            <p:cTn id="10" dur="10000" fill="hold"/>
                                            <p:tgtEl>
                                              <p:spTgt spid="44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391" y="-486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2.59259E-6 L 0.01106 -0.01273 " pathEditMode="relative" rAng="0" ptsTypes="AA">
                                          <p:cBhvr>
                                            <p:cTn id="12" dur="6000" fill="hold"/>
                                            <p:tgtEl>
                                              <p:spTgt spid="42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547" y="-648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3" presetID="42" presetClass="path" presetSubtype="0" repeatCount="indefinite" accel="30000" decel="30000" autoRev="1" fill="hold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animMotion origin="layout" path="M 6.25E-7 7.40741E-7 L 0.03021 -0.03195 " pathEditMode="fixed" rAng="0" ptsTypes="AA">
                                          <p:cBhvr>
                                            <p:cTn id="14" dur="10000" fill="hold"/>
                                            <p:tgtEl>
                                              <p:spTgt spid="56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510" y="-1597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5" presetID="42" presetClass="path" presetSubtype="0" repeatCount="indefinite" accel="16700" decel="167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0.01667 0.03032 L 0.05091 -0.04444 " pathEditMode="fixed" rAng="0" ptsTypes="AA">
                                          <p:cBhvr>
                                            <p:cTn id="16" dur="10000" fill="hold"/>
                                            <p:tgtEl>
                                              <p:spTgt spid="51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3385" y="-3750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7" presetID="42" presetClass="path" presetSubtype="0" repeatCount="indefinite" accel="30000" decel="30000" autoRev="1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Motion origin="layout" path="M 5E-6 -3.7037E-7 L 0.01602 -0.01643 " pathEditMode="fixed" rAng="0" ptsTypes="AA">
                                          <p:cBhvr>
                                            <p:cTn id="18" dur="10000" fill="hold"/>
                                            <p:tgtEl>
                                              <p:spTgt spid="55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794" y="-83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9" presetID="42" presetClass="path" presetSubtype="0" repeatCount="indefinite" accel="25000" decel="25000" autoRev="1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Motion origin="layout" path="M 1.875E-6 -4.07407E-6 L 0.047 -0.05162 " pathEditMode="fixed" rAng="0" ptsTypes="AA">
                                          <p:cBhvr>
                                            <p:cTn id="20" dur="10000" fill="hold"/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2344" y="-2593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2.5E-6 -1.85185E-6 L 0.01224 -0.01111 " pathEditMode="relative" rAng="0" ptsTypes="AA">
                                          <p:cBhvr>
                                            <p:cTn id="6" dur="10000" fill="hold"/>
                                            <p:tgtEl>
                                              <p:spTgt spid="49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612" y="-556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0 -3.7037E-7 L 0.02773 -0.02662 " pathEditMode="relative" rAng="0" ptsTypes="AA">
                                          <p:cBhvr>
                                            <p:cTn id="8" dur="6000" fill="hold"/>
                                            <p:tgtEl>
                                              <p:spTgt spid="43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-4.44444E-6 L 0.00781 -0.00949 " pathEditMode="relative" rAng="0" ptsTypes="AA">
                                          <p:cBhvr>
                                            <p:cTn id="10" dur="10000" fill="hold"/>
                                            <p:tgtEl>
                                              <p:spTgt spid="44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391" y="-486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2.59259E-6 L 0.01106 -0.01273 " pathEditMode="relative" rAng="0" ptsTypes="AA">
                                          <p:cBhvr>
                                            <p:cTn id="12" dur="6000" fill="hold"/>
                                            <p:tgtEl>
                                              <p:spTgt spid="42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547" y="-648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3" presetID="42" presetClass="path" presetSubtype="0" repeatCount="indefinite" accel="30000" decel="30000" autoRev="1" fill="hold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animMotion origin="layout" path="M 6.25E-7 7.40741E-7 L 0.03021 -0.03195 " pathEditMode="fixed" rAng="0" ptsTypes="AA">
                                          <p:cBhvr>
                                            <p:cTn id="14" dur="10000" fill="hold"/>
                                            <p:tgtEl>
                                              <p:spTgt spid="56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510" y="-1597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5" presetID="42" presetClass="path" presetSubtype="0" repeatCount="indefinite" accel="16700" decel="167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0.01667 0.03032 L 0.05091 -0.04444 " pathEditMode="fixed" rAng="0" ptsTypes="AA">
                                          <p:cBhvr>
                                            <p:cTn id="16" dur="10000" fill="hold"/>
                                            <p:tgtEl>
                                              <p:spTgt spid="51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3385" y="-3750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7" presetID="42" presetClass="path" presetSubtype="0" repeatCount="indefinite" accel="30000" decel="30000" autoRev="1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Motion origin="layout" path="M 5E-6 -3.7037E-7 L 0.01602 -0.01643 " pathEditMode="fixed" rAng="0" ptsTypes="AA">
                                          <p:cBhvr>
                                            <p:cTn id="18" dur="10000" fill="hold"/>
                                            <p:tgtEl>
                                              <p:spTgt spid="55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794" y="-83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9" presetID="42" presetClass="path" presetSubtype="0" repeatCount="indefinite" accel="25000" decel="25000" autoRev="1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Motion origin="layout" path="M 1.875E-6 -4.07407E-6 L 0.047 -0.05162 " pathEditMode="fixed" rAng="0" ptsTypes="AA">
                                          <p:cBhvr>
                                            <p:cTn id="20" dur="10000" fill="hold"/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2344" y="-2593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2" name="直線接點 51">
            <a:extLst>
              <a:ext uri="{FF2B5EF4-FFF2-40B4-BE49-F238E27FC236}">
                <a16:creationId xmlns:a16="http://schemas.microsoft.com/office/drawing/2014/main" id="{A5BC366B-EE1C-4F05-B7A1-BEF02D159DF5}"/>
              </a:ext>
            </a:extLst>
          </p:cNvPr>
          <p:cNvCxnSpPr>
            <a:cxnSpLocks/>
          </p:cNvCxnSpPr>
          <p:nvPr/>
        </p:nvCxnSpPr>
        <p:spPr>
          <a:xfrm>
            <a:off x="4540097" y="7001476"/>
            <a:ext cx="0" cy="54644"/>
          </a:xfrm>
          <a:prstGeom prst="line">
            <a:avLst/>
          </a:prstGeom>
          <a:ln>
            <a:solidFill>
              <a:srgbClr val="FFFFFF">
                <a:alpha val="14902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直線接點 53">
            <a:extLst>
              <a:ext uri="{FF2B5EF4-FFF2-40B4-BE49-F238E27FC236}">
                <a16:creationId xmlns:a16="http://schemas.microsoft.com/office/drawing/2014/main" id="{BE509CB8-19DE-419C-BE51-791EB3B1C050}"/>
              </a:ext>
            </a:extLst>
          </p:cNvPr>
          <p:cNvCxnSpPr>
            <a:cxnSpLocks/>
          </p:cNvCxnSpPr>
          <p:nvPr/>
        </p:nvCxnSpPr>
        <p:spPr>
          <a:xfrm>
            <a:off x="7864324" y="8269657"/>
            <a:ext cx="0" cy="59003"/>
          </a:xfrm>
          <a:prstGeom prst="line">
            <a:avLst/>
          </a:prstGeom>
          <a:ln>
            <a:solidFill>
              <a:srgbClr val="FFFFFF">
                <a:alpha val="14902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直線接點 54">
            <a:extLst>
              <a:ext uri="{FF2B5EF4-FFF2-40B4-BE49-F238E27FC236}">
                <a16:creationId xmlns:a16="http://schemas.microsoft.com/office/drawing/2014/main" id="{467F947E-D049-4B81-91C8-3C1705A639CE}"/>
              </a:ext>
            </a:extLst>
          </p:cNvPr>
          <p:cNvCxnSpPr>
            <a:cxnSpLocks/>
          </p:cNvCxnSpPr>
          <p:nvPr/>
        </p:nvCxnSpPr>
        <p:spPr>
          <a:xfrm>
            <a:off x="9519293" y="8813677"/>
            <a:ext cx="0" cy="58479"/>
          </a:xfrm>
          <a:prstGeom prst="line">
            <a:avLst/>
          </a:prstGeom>
          <a:ln>
            <a:solidFill>
              <a:srgbClr val="FFFFFF">
                <a:alpha val="14902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直線接點 55">
            <a:extLst>
              <a:ext uri="{FF2B5EF4-FFF2-40B4-BE49-F238E27FC236}">
                <a16:creationId xmlns:a16="http://schemas.microsoft.com/office/drawing/2014/main" id="{7B7EBE88-2E79-4C4D-A732-3243A63BD9CF}"/>
              </a:ext>
            </a:extLst>
          </p:cNvPr>
          <p:cNvCxnSpPr>
            <a:cxnSpLocks/>
          </p:cNvCxnSpPr>
          <p:nvPr/>
        </p:nvCxnSpPr>
        <p:spPr>
          <a:xfrm>
            <a:off x="6209355" y="7564807"/>
            <a:ext cx="0" cy="93293"/>
          </a:xfrm>
          <a:prstGeom prst="line">
            <a:avLst/>
          </a:prstGeom>
          <a:ln>
            <a:solidFill>
              <a:srgbClr val="FFFFFF">
                <a:alpha val="14902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Google Shape;582;p33">
            <a:extLst>
              <a:ext uri="{FF2B5EF4-FFF2-40B4-BE49-F238E27FC236}">
                <a16:creationId xmlns:a16="http://schemas.microsoft.com/office/drawing/2014/main" id="{FA5C1534-14F7-4FD2-9FA9-463F1E816A62}"/>
              </a:ext>
            </a:extLst>
          </p:cNvPr>
          <p:cNvSpPr/>
          <p:nvPr/>
        </p:nvSpPr>
        <p:spPr>
          <a:xfrm>
            <a:off x="4430800" y="2044461"/>
            <a:ext cx="3330400" cy="4129097"/>
          </a:xfrm>
          <a:prstGeom prst="rect">
            <a:avLst/>
          </a:prstGeom>
          <a:solidFill>
            <a:srgbClr val="130E30">
              <a:alpha val="30196"/>
            </a:srgb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algn="ctr"/>
            <a:endParaRPr lang="en-US" sz="2400">
              <a:solidFill>
                <a:srgbClr val="FFFFFF"/>
              </a:solidFill>
              <a:latin typeface="Arial" panose="020B0604020202020204" pitchFamily="34" charset="0"/>
              <a:ea typeface="微軟正黑體" panose="020B0604030504040204" pitchFamily="34" charset="-120"/>
              <a:cs typeface="Calibri"/>
              <a:sym typeface="Arial" panose="020B0604020202020204" pitchFamily="34" charset="0"/>
            </a:endParaRPr>
          </a:p>
        </p:txBody>
      </p:sp>
      <p:sp>
        <p:nvSpPr>
          <p:cNvPr id="14" name="Google Shape;584;p33">
            <a:extLst>
              <a:ext uri="{FF2B5EF4-FFF2-40B4-BE49-F238E27FC236}">
                <a16:creationId xmlns:a16="http://schemas.microsoft.com/office/drawing/2014/main" id="{0BF7ADE3-AAE3-4756-B2AF-1A993199FF3D}"/>
              </a:ext>
            </a:extLst>
          </p:cNvPr>
          <p:cNvSpPr/>
          <p:nvPr/>
        </p:nvSpPr>
        <p:spPr>
          <a:xfrm>
            <a:off x="692364" y="2051941"/>
            <a:ext cx="3362000" cy="4129097"/>
          </a:xfrm>
          <a:prstGeom prst="rect">
            <a:avLst/>
          </a:prstGeom>
          <a:solidFill>
            <a:srgbClr val="130E30">
              <a:alpha val="30196"/>
            </a:srgb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algn="ctr"/>
            <a:endParaRPr lang="en-US" sz="2400">
              <a:solidFill>
                <a:srgbClr val="FFFFFF"/>
              </a:solidFill>
              <a:latin typeface="Arial" panose="020B0604020202020204" pitchFamily="34" charset="0"/>
              <a:ea typeface="微軟正黑體" panose="020B0604030504040204" pitchFamily="34" charset="-120"/>
              <a:cs typeface="Calibri"/>
              <a:sym typeface="Arial" panose="020B0604020202020204" pitchFamily="34" charset="0"/>
            </a:endParaRPr>
          </a:p>
        </p:txBody>
      </p:sp>
      <p:sp>
        <p:nvSpPr>
          <p:cNvPr id="18" name="Google Shape;583;p33">
            <a:extLst>
              <a:ext uri="{FF2B5EF4-FFF2-40B4-BE49-F238E27FC236}">
                <a16:creationId xmlns:a16="http://schemas.microsoft.com/office/drawing/2014/main" id="{5D32535E-DCF4-4BCC-B400-A33550FBEA42}"/>
              </a:ext>
            </a:extLst>
          </p:cNvPr>
          <p:cNvSpPr/>
          <p:nvPr/>
        </p:nvSpPr>
        <p:spPr>
          <a:xfrm>
            <a:off x="8106706" y="2051941"/>
            <a:ext cx="3328000" cy="4129097"/>
          </a:xfrm>
          <a:prstGeom prst="rect">
            <a:avLst/>
          </a:prstGeom>
          <a:solidFill>
            <a:srgbClr val="130E30">
              <a:alpha val="30196"/>
            </a:srgb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algn="ctr"/>
            <a:endParaRPr lang="en-US" sz="2400">
              <a:solidFill>
                <a:srgbClr val="FFFFFF"/>
              </a:solidFill>
              <a:latin typeface="Arial" panose="020B0604020202020204" pitchFamily="34" charset="0"/>
              <a:ea typeface="微軟正黑體" panose="020B0604030504040204" pitchFamily="34" charset="-120"/>
              <a:cs typeface="Calibri"/>
              <a:sym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F7875D-3746-46B3-B7ED-5EFA98D28B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9807" y="203155"/>
            <a:ext cx="9100670" cy="1150071"/>
          </a:xfrm>
        </p:spPr>
        <p:txBody>
          <a:bodyPr>
            <a:noAutofit/>
          </a:bodyPr>
          <a:lstStyle/>
          <a:p>
            <a:r>
              <a:rPr lang="en-US" altLang="zh-CN" sz="4000">
                <a:latin typeface="Arial"/>
                <a:ea typeface="微軟正黑體"/>
                <a:sym typeface="Arial" panose="020B0604020202020204" pitchFamily="34" charset="0"/>
              </a:rPr>
              <a:t>How to easily and economically expand storage capacity of the host</a:t>
            </a:r>
            <a:r>
              <a:rPr lang="en-US" altLang="zh-TW" sz="4000">
                <a:latin typeface="Arial"/>
                <a:ea typeface="微軟正黑體"/>
                <a:sym typeface="Arial" panose="020B0604020202020204" pitchFamily="34" charset="0"/>
              </a:rPr>
              <a:t>?</a:t>
            </a:r>
            <a:endParaRPr lang="zh-CN" altLang="en-US" sz="4000">
              <a:latin typeface="Arial"/>
              <a:ea typeface="微軟正黑體"/>
              <a:sym typeface="Arial" panose="020B0604020202020204" pitchFamily="34" charset="0"/>
            </a:endParaRPr>
          </a:p>
        </p:txBody>
      </p:sp>
      <p:pic>
        <p:nvPicPr>
          <p:cNvPr id="66" name="圖形 65">
            <a:extLst>
              <a:ext uri="{FF2B5EF4-FFF2-40B4-BE49-F238E27FC236}">
                <a16:creationId xmlns:a16="http://schemas.microsoft.com/office/drawing/2014/main" id="{A7C6D083-763D-49BF-9CF6-C9B95EC515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-1739900" y="5885931"/>
            <a:ext cx="3784600" cy="2614698"/>
          </a:xfrm>
          <a:prstGeom prst="rect">
            <a:avLst/>
          </a:prstGeom>
        </p:spPr>
      </p:pic>
      <p:sp>
        <p:nvSpPr>
          <p:cNvPr id="20" name="Google Shape;584;p33">
            <a:extLst>
              <a:ext uri="{FF2B5EF4-FFF2-40B4-BE49-F238E27FC236}">
                <a16:creationId xmlns:a16="http://schemas.microsoft.com/office/drawing/2014/main" id="{9F885176-9168-468E-BF9B-B0C182B45589}"/>
              </a:ext>
            </a:extLst>
          </p:cNvPr>
          <p:cNvSpPr/>
          <p:nvPr/>
        </p:nvSpPr>
        <p:spPr>
          <a:xfrm>
            <a:off x="696588" y="5709110"/>
            <a:ext cx="3362000" cy="464447"/>
          </a:xfrm>
          <a:prstGeom prst="rect">
            <a:avLst/>
          </a:prstGeom>
          <a:solidFill>
            <a:srgbClr val="FF3399">
              <a:alpha val="85882"/>
            </a:srgbClr>
          </a:solidFill>
          <a:ln>
            <a:noFill/>
          </a:ln>
          <a:effectLst/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algn="ctr"/>
            <a:endParaRPr lang="en-US" sz="2400">
              <a:solidFill>
                <a:srgbClr val="FFFFFF"/>
              </a:solidFill>
              <a:latin typeface="Arial" panose="020B0604020202020204" pitchFamily="34" charset="0"/>
              <a:ea typeface="微軟正黑體" panose="020B0604030504040204" pitchFamily="34" charset="-120"/>
              <a:cs typeface="Calibri"/>
              <a:sym typeface="Arial" panose="020B0604020202020204" pitchFamily="34" charset="0"/>
            </a:endParaRPr>
          </a:p>
        </p:txBody>
      </p:sp>
      <p:sp>
        <p:nvSpPr>
          <p:cNvPr id="10" name="矩形 26">
            <a:extLst>
              <a:ext uri="{FF2B5EF4-FFF2-40B4-BE49-F238E27FC236}">
                <a16:creationId xmlns:a16="http://schemas.microsoft.com/office/drawing/2014/main" id="{2E66EB70-AE5E-4ACE-9CA8-77F3812A5097}"/>
              </a:ext>
            </a:extLst>
          </p:cNvPr>
          <p:cNvSpPr/>
          <p:nvPr/>
        </p:nvSpPr>
        <p:spPr>
          <a:xfrm>
            <a:off x="1985494" y="5741278"/>
            <a:ext cx="784189" cy="400110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 algn="ctr"/>
            <a:r>
              <a:rPr lang="en-US" altLang="zh-CN" sz="2000" spc="3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Mac</a:t>
            </a:r>
          </a:p>
        </p:txBody>
      </p:sp>
      <p:sp>
        <p:nvSpPr>
          <p:cNvPr id="21" name="Google Shape;584;p33">
            <a:extLst>
              <a:ext uri="{FF2B5EF4-FFF2-40B4-BE49-F238E27FC236}">
                <a16:creationId xmlns:a16="http://schemas.microsoft.com/office/drawing/2014/main" id="{CC1465D8-7938-4CB1-87BF-B825E45E806E}"/>
              </a:ext>
            </a:extLst>
          </p:cNvPr>
          <p:cNvSpPr/>
          <p:nvPr/>
        </p:nvSpPr>
        <p:spPr>
          <a:xfrm>
            <a:off x="4430800" y="5722152"/>
            <a:ext cx="3328000" cy="464447"/>
          </a:xfrm>
          <a:prstGeom prst="rect">
            <a:avLst/>
          </a:prstGeom>
          <a:solidFill>
            <a:srgbClr val="FF3399">
              <a:alpha val="85882"/>
            </a:srgbClr>
          </a:solidFill>
          <a:ln>
            <a:noFill/>
          </a:ln>
          <a:effectLst/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algn="ctr"/>
            <a:endParaRPr lang="en-US" sz="2400">
              <a:solidFill>
                <a:srgbClr val="FFFFFF"/>
              </a:solidFill>
              <a:latin typeface="Arial" panose="020B0604020202020204" pitchFamily="34" charset="0"/>
              <a:ea typeface="微軟正黑體" panose="020B0604030504040204" pitchFamily="34" charset="-120"/>
              <a:cs typeface="Calibri"/>
              <a:sym typeface="Arial" panose="020B0604020202020204" pitchFamily="34" charset="0"/>
            </a:endParaRPr>
          </a:p>
        </p:txBody>
      </p:sp>
      <p:sp>
        <p:nvSpPr>
          <p:cNvPr id="11" name="矩形 26">
            <a:extLst>
              <a:ext uri="{FF2B5EF4-FFF2-40B4-BE49-F238E27FC236}">
                <a16:creationId xmlns:a16="http://schemas.microsoft.com/office/drawing/2014/main" id="{0DF65FA5-D77A-4707-94AE-F342391D8E39}"/>
              </a:ext>
            </a:extLst>
          </p:cNvPr>
          <p:cNvSpPr/>
          <p:nvPr/>
        </p:nvSpPr>
        <p:spPr>
          <a:xfrm>
            <a:off x="5785260" y="5760251"/>
            <a:ext cx="619080" cy="400110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 algn="ctr"/>
            <a:r>
              <a:rPr lang="en-US" altLang="zh-CN" sz="2000" spc="3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PC</a:t>
            </a:r>
          </a:p>
        </p:txBody>
      </p:sp>
      <p:sp>
        <p:nvSpPr>
          <p:cNvPr id="22" name="Google Shape;584;p33">
            <a:extLst>
              <a:ext uri="{FF2B5EF4-FFF2-40B4-BE49-F238E27FC236}">
                <a16:creationId xmlns:a16="http://schemas.microsoft.com/office/drawing/2014/main" id="{BF8B16D5-DAD4-4FAD-B102-24B5A00BD388}"/>
              </a:ext>
            </a:extLst>
          </p:cNvPr>
          <p:cNvSpPr/>
          <p:nvPr/>
        </p:nvSpPr>
        <p:spPr>
          <a:xfrm>
            <a:off x="8105528" y="5726853"/>
            <a:ext cx="3328000" cy="464447"/>
          </a:xfrm>
          <a:prstGeom prst="rect">
            <a:avLst/>
          </a:prstGeom>
          <a:solidFill>
            <a:srgbClr val="FF3399">
              <a:alpha val="85882"/>
            </a:srgbClr>
          </a:solidFill>
          <a:ln>
            <a:noFill/>
          </a:ln>
          <a:effectLst/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algn="ctr"/>
            <a:endParaRPr lang="en-US" sz="2400">
              <a:solidFill>
                <a:srgbClr val="FFFFFF"/>
              </a:solidFill>
              <a:latin typeface="Arial" panose="020B0604020202020204" pitchFamily="34" charset="0"/>
              <a:ea typeface="微軟正黑體" panose="020B0604030504040204" pitchFamily="34" charset="-120"/>
              <a:cs typeface="Calibri"/>
              <a:sym typeface="Arial" panose="020B0604020202020204" pitchFamily="34" charset="0"/>
            </a:endParaRPr>
          </a:p>
        </p:txBody>
      </p:sp>
      <p:sp>
        <p:nvSpPr>
          <p:cNvPr id="12" name="矩形 26">
            <a:extLst>
              <a:ext uri="{FF2B5EF4-FFF2-40B4-BE49-F238E27FC236}">
                <a16:creationId xmlns:a16="http://schemas.microsoft.com/office/drawing/2014/main" id="{257259D8-56DF-4988-AAFD-BBFA7A92B27D}"/>
              </a:ext>
            </a:extLst>
          </p:cNvPr>
          <p:cNvSpPr/>
          <p:nvPr/>
        </p:nvSpPr>
        <p:spPr>
          <a:xfrm>
            <a:off x="9184272" y="5760251"/>
            <a:ext cx="1170513" cy="400110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 algn="ctr"/>
            <a:r>
              <a:rPr lang="en-US" altLang="zh-CN" sz="2000" spc="3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Server</a:t>
            </a:r>
          </a:p>
        </p:txBody>
      </p:sp>
      <p:pic>
        <p:nvPicPr>
          <p:cNvPr id="23" name="圖形 11">
            <a:extLst>
              <a:ext uri="{FF2B5EF4-FFF2-40B4-BE49-F238E27FC236}">
                <a16:creationId xmlns:a16="http://schemas.microsoft.com/office/drawing/2014/main" id="{2854C9DC-0476-4F31-B0E1-53C50AC430D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9313" y="3702270"/>
            <a:ext cx="2601567" cy="1940580"/>
          </a:xfrm>
          <a:prstGeom prst="rect">
            <a:avLst/>
          </a:prstGeom>
        </p:spPr>
      </p:pic>
      <p:pic>
        <p:nvPicPr>
          <p:cNvPr id="26" name="圖片 25" descr="一張含有 打字機 的圖片&#10;&#10;自動產生的描述">
            <a:extLst>
              <a:ext uri="{FF2B5EF4-FFF2-40B4-BE49-F238E27FC236}">
                <a16:creationId xmlns:a16="http://schemas.microsoft.com/office/drawing/2014/main" id="{9F86CC07-F9A7-429F-8865-33BA402802E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52338" y="4260579"/>
            <a:ext cx="3234379" cy="122066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4" name="圖片 3" descr="一張含有 電子用品, 顯示, 天空, 山 的圖片&#10;&#10;自動產生的描述">
            <a:extLst>
              <a:ext uri="{FF2B5EF4-FFF2-40B4-BE49-F238E27FC236}">
                <a16:creationId xmlns:a16="http://schemas.microsoft.com/office/drawing/2014/main" id="{2822922C-AC84-44CC-AD11-3D736395879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102" y="3826589"/>
            <a:ext cx="2751284" cy="162600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" name="圖形 4">
            <a:extLst>
              <a:ext uri="{FF2B5EF4-FFF2-40B4-BE49-F238E27FC236}">
                <a16:creationId xmlns:a16="http://schemas.microsoft.com/office/drawing/2014/main" id="{15147976-1AAF-419D-82C5-03890AADD30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937830" y="2407840"/>
            <a:ext cx="812013" cy="967251"/>
          </a:xfrm>
          <a:prstGeom prst="rect">
            <a:avLst/>
          </a:prstGeom>
        </p:spPr>
      </p:pic>
      <p:pic>
        <p:nvPicPr>
          <p:cNvPr id="7" name="圖形 6">
            <a:extLst>
              <a:ext uri="{FF2B5EF4-FFF2-40B4-BE49-F238E27FC236}">
                <a16:creationId xmlns:a16="http://schemas.microsoft.com/office/drawing/2014/main" id="{03C7FCB9-5195-463C-967A-13ECE5CAEA16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5562642" y="2370099"/>
            <a:ext cx="1004992" cy="1004992"/>
          </a:xfrm>
          <a:prstGeom prst="rect">
            <a:avLst/>
          </a:prstGeom>
        </p:spPr>
      </p:pic>
      <p:pic>
        <p:nvPicPr>
          <p:cNvPr id="8" name="圖形 7">
            <a:extLst>
              <a:ext uri="{FF2B5EF4-FFF2-40B4-BE49-F238E27FC236}">
                <a16:creationId xmlns:a16="http://schemas.microsoft.com/office/drawing/2014/main" id="{200CEAF4-EFDF-4480-A3FF-E30055AD692A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9278989" y="2407840"/>
            <a:ext cx="981075" cy="1190625"/>
          </a:xfrm>
          <a:prstGeom prst="rect">
            <a:avLst/>
          </a:prstGeom>
        </p:spPr>
      </p:pic>
      <p:pic>
        <p:nvPicPr>
          <p:cNvPr id="65" name="圖形 64">
            <a:extLst>
              <a:ext uri="{FF2B5EF4-FFF2-40B4-BE49-F238E27FC236}">
                <a16:creationId xmlns:a16="http://schemas.microsoft.com/office/drawing/2014/main" id="{0F4F3671-9898-4F72-865E-7F641DAB5B9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188700" y="4195740"/>
            <a:ext cx="3784600" cy="2614698"/>
          </a:xfrm>
          <a:prstGeom prst="rect">
            <a:avLst/>
          </a:prstGeom>
        </p:spPr>
      </p:pic>
      <p:pic>
        <p:nvPicPr>
          <p:cNvPr id="67" name="圖形 66">
            <a:extLst>
              <a:ext uri="{FF2B5EF4-FFF2-40B4-BE49-F238E27FC236}">
                <a16:creationId xmlns:a16="http://schemas.microsoft.com/office/drawing/2014/main" id="{0A5ACBFB-10A9-4560-88BD-D649D50CB94F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1001284" y="1537111"/>
            <a:ext cx="1343116" cy="927227"/>
          </a:xfrm>
          <a:prstGeom prst="rect">
            <a:avLst/>
          </a:prstGeom>
        </p:spPr>
      </p:pic>
      <p:pic>
        <p:nvPicPr>
          <p:cNvPr id="68" name="圖形 67">
            <a:extLst>
              <a:ext uri="{FF2B5EF4-FFF2-40B4-BE49-F238E27FC236}">
                <a16:creationId xmlns:a16="http://schemas.microsoft.com/office/drawing/2014/main" id="{A6493893-A089-4679-999B-7303EE15E2B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-150858" y="1809877"/>
            <a:ext cx="1941558" cy="1341380"/>
          </a:xfrm>
          <a:prstGeom prst="rect">
            <a:avLst/>
          </a:prstGeom>
        </p:spPr>
      </p:pic>
      <p:cxnSp>
        <p:nvCxnSpPr>
          <p:cNvPr id="53" name="直線接點 52">
            <a:extLst>
              <a:ext uri="{FF2B5EF4-FFF2-40B4-BE49-F238E27FC236}">
                <a16:creationId xmlns:a16="http://schemas.microsoft.com/office/drawing/2014/main" id="{E4CA8D0C-6101-4269-BA0C-5DC69E5235FF}"/>
              </a:ext>
            </a:extLst>
          </p:cNvPr>
          <p:cNvCxnSpPr>
            <a:cxnSpLocks/>
          </p:cNvCxnSpPr>
          <p:nvPr/>
        </p:nvCxnSpPr>
        <p:spPr>
          <a:xfrm flipV="1">
            <a:off x="11164843" y="9492610"/>
            <a:ext cx="0" cy="108590"/>
          </a:xfrm>
          <a:prstGeom prst="line">
            <a:avLst/>
          </a:prstGeom>
          <a:ln>
            <a:solidFill>
              <a:srgbClr val="FFFFFF">
                <a:alpha val="14902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1" name="群組 50">
            <a:extLst>
              <a:ext uri="{FF2B5EF4-FFF2-40B4-BE49-F238E27FC236}">
                <a16:creationId xmlns:a16="http://schemas.microsoft.com/office/drawing/2014/main" id="{A09E7E7D-B095-4612-B122-E7AE5DC6AA93}"/>
              </a:ext>
            </a:extLst>
          </p:cNvPr>
          <p:cNvGrpSpPr/>
          <p:nvPr/>
        </p:nvGrpSpPr>
        <p:grpSpPr>
          <a:xfrm>
            <a:off x="10105913" y="-228425"/>
            <a:ext cx="5456170" cy="3741003"/>
            <a:chOff x="12224555" y="-1602489"/>
            <a:chExt cx="5456170" cy="3741003"/>
          </a:xfrm>
        </p:grpSpPr>
        <p:grpSp>
          <p:nvGrpSpPr>
            <p:cNvPr id="57" name="群組 56">
              <a:extLst>
                <a:ext uri="{FF2B5EF4-FFF2-40B4-BE49-F238E27FC236}">
                  <a16:creationId xmlns:a16="http://schemas.microsoft.com/office/drawing/2014/main" id="{62388E54-B24C-49F6-A5E0-A484F909E19B}"/>
                </a:ext>
              </a:extLst>
            </p:cNvPr>
            <p:cNvGrpSpPr/>
            <p:nvPr/>
          </p:nvGrpSpPr>
          <p:grpSpPr>
            <a:xfrm>
              <a:off x="12265874" y="-1602489"/>
              <a:ext cx="5414851" cy="3741003"/>
              <a:chOff x="10241047" y="30887"/>
              <a:chExt cx="5414851" cy="3741003"/>
            </a:xfrm>
          </p:grpSpPr>
          <p:pic>
            <p:nvPicPr>
              <p:cNvPr id="59" name="圖形 58">
                <a:extLst>
                  <a:ext uri="{FF2B5EF4-FFF2-40B4-BE49-F238E27FC236}">
                    <a16:creationId xmlns:a16="http://schemas.microsoft.com/office/drawing/2014/main" id="{7AF4AE2C-13D8-41AF-8135-9CAEEDD6A06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96DAC541-7B7A-43D3-8B79-37D633B846F1}">
                    <asvg:svgBlip xmlns:asvg="http://schemas.microsoft.com/office/drawing/2016/SVG/main" r:embed="rId16"/>
                  </a:ext>
                </a:extLst>
              </a:blip>
              <a:stretch>
                <a:fillRect/>
              </a:stretch>
            </p:blipFill>
            <p:spPr>
              <a:xfrm>
                <a:off x="10241047" y="30887"/>
                <a:ext cx="5414851" cy="3741003"/>
              </a:xfrm>
              <a:prstGeom prst="rect">
                <a:avLst/>
              </a:prstGeom>
            </p:spPr>
          </p:pic>
          <p:sp>
            <p:nvSpPr>
              <p:cNvPr id="60" name="矩形 26">
                <a:extLst>
                  <a:ext uri="{FF2B5EF4-FFF2-40B4-BE49-F238E27FC236}">
                    <a16:creationId xmlns:a16="http://schemas.microsoft.com/office/drawing/2014/main" id="{03A21D20-2BE6-4186-AB30-5DEF66BBE4E9}"/>
                  </a:ext>
                </a:extLst>
              </p:cNvPr>
              <p:cNvSpPr/>
              <p:nvPr/>
            </p:nvSpPr>
            <p:spPr>
              <a:xfrm>
                <a:off x="10353366" y="2891465"/>
                <a:ext cx="1817805" cy="369332"/>
              </a:xfrm>
              <a:prstGeom prst="rect">
                <a:avLst/>
              </a:prstGeom>
            </p:spPr>
            <p:txBody>
              <a:bodyPr wrap="none" anchor="t">
                <a:spAutoFit/>
              </a:bodyPr>
              <a:lstStyle/>
              <a:p>
                <a:r>
                  <a:rPr lang="en-US" altLang="zh-CN">
                    <a:solidFill>
                      <a:schemeClr val="bg1"/>
                    </a:solidFill>
                    <a:latin typeface="Arial" panose="020B0604020202020204" pitchFamily="34" charset="0"/>
                    <a:ea typeface="微軟正黑體" panose="020B0604030504040204" pitchFamily="34" charset="-120"/>
                    <a:cs typeface="Arial" panose="020B0604020202020204" pitchFamily="34" charset="0"/>
                    <a:sym typeface="Arial" panose="020B0604020202020204" pitchFamily="34" charset="0"/>
                  </a:rPr>
                  <a:t>QNAP TS-251D</a:t>
                </a:r>
              </a:p>
            </p:txBody>
          </p:sp>
        </p:grpSp>
        <p:pic>
          <p:nvPicPr>
            <p:cNvPr id="58" name="圖片 57" descr="一張含有 遊戲, 室內, 影片, 白色 的圖片&#10;&#10;自動產生的描述">
              <a:extLst>
                <a:ext uri="{FF2B5EF4-FFF2-40B4-BE49-F238E27FC236}">
                  <a16:creationId xmlns:a16="http://schemas.microsoft.com/office/drawing/2014/main" id="{968400A0-859E-4470-8B01-3FF2AC93DDA2}"/>
                </a:ext>
              </a:extLst>
            </p:cNvPr>
            <p:cNvPicPr>
              <a:picLocks noChangeAspect="1"/>
            </p:cNvPicPr>
            <p:nvPr/>
          </p:nvPicPr>
          <p:blipFill>
            <a:blip r:embed="rId1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2224555" y="-338415"/>
              <a:ext cx="2526780" cy="1579518"/>
            </a:xfrm>
            <a:prstGeom prst="rect">
              <a:avLst/>
            </a:prstGeom>
          </p:spPr>
        </p:pic>
      </p:grpSp>
      <p:sp>
        <p:nvSpPr>
          <p:cNvPr id="32" name="矩形 31">
            <a:extLst>
              <a:ext uri="{FF2B5EF4-FFF2-40B4-BE49-F238E27FC236}">
                <a16:creationId xmlns:a16="http://schemas.microsoft.com/office/drawing/2014/main" id="{5DCC66B2-F7A3-4FC1-93E7-829843179E88}"/>
              </a:ext>
            </a:extLst>
          </p:cNvPr>
          <p:cNvSpPr/>
          <p:nvPr/>
        </p:nvSpPr>
        <p:spPr>
          <a:xfrm>
            <a:off x="12384317" y="2044461"/>
            <a:ext cx="12192000" cy="4165848"/>
          </a:xfrm>
          <a:prstGeom prst="rect">
            <a:avLst/>
          </a:prstGeom>
          <a:solidFill>
            <a:srgbClr val="1E0F2F">
              <a:alpha val="5098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33" name="星形: 五角 32">
            <a:extLst>
              <a:ext uri="{FF2B5EF4-FFF2-40B4-BE49-F238E27FC236}">
                <a16:creationId xmlns:a16="http://schemas.microsoft.com/office/drawing/2014/main" id="{24F74343-EA53-4716-BB5F-CF98BB2FA08E}"/>
              </a:ext>
            </a:extLst>
          </p:cNvPr>
          <p:cNvSpPr/>
          <p:nvPr/>
        </p:nvSpPr>
        <p:spPr>
          <a:xfrm rot="10800000">
            <a:off x="-746646" y="2424638"/>
            <a:ext cx="223551" cy="223551"/>
          </a:xfrm>
          <a:prstGeom prst="star5">
            <a:avLst>
              <a:gd name="adj" fmla="val 28320"/>
              <a:gd name="hf" fmla="val 105146"/>
              <a:gd name="vf" fmla="val 110557"/>
            </a:avLst>
          </a:prstGeom>
          <a:gradFill>
            <a:gsLst>
              <a:gs pos="0">
                <a:srgbClr val="FFFF00">
                  <a:alpha val="85000"/>
                </a:srgbClr>
              </a:gs>
              <a:gs pos="92000">
                <a:srgbClr val="FFC000">
                  <a:alpha val="85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34" name="星形: 五角 33">
            <a:extLst>
              <a:ext uri="{FF2B5EF4-FFF2-40B4-BE49-F238E27FC236}">
                <a16:creationId xmlns:a16="http://schemas.microsoft.com/office/drawing/2014/main" id="{A4BDACAE-46EA-4B60-8F00-BB2CBA867506}"/>
              </a:ext>
            </a:extLst>
          </p:cNvPr>
          <p:cNvSpPr/>
          <p:nvPr/>
        </p:nvSpPr>
        <p:spPr>
          <a:xfrm rot="10800000">
            <a:off x="-2528730" y="3331818"/>
            <a:ext cx="223551" cy="223551"/>
          </a:xfrm>
          <a:prstGeom prst="star5">
            <a:avLst>
              <a:gd name="adj" fmla="val 28320"/>
              <a:gd name="hf" fmla="val 105146"/>
              <a:gd name="vf" fmla="val 110557"/>
            </a:avLst>
          </a:prstGeom>
          <a:gradFill>
            <a:gsLst>
              <a:gs pos="0">
                <a:srgbClr val="FFFF00">
                  <a:alpha val="85000"/>
                </a:srgbClr>
              </a:gs>
              <a:gs pos="92000">
                <a:srgbClr val="FFC000">
                  <a:alpha val="85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35" name="星形: 五角 34">
            <a:extLst>
              <a:ext uri="{FF2B5EF4-FFF2-40B4-BE49-F238E27FC236}">
                <a16:creationId xmlns:a16="http://schemas.microsoft.com/office/drawing/2014/main" id="{61801988-8C0B-40D6-96CD-F4E33942FDBF}"/>
              </a:ext>
            </a:extLst>
          </p:cNvPr>
          <p:cNvSpPr/>
          <p:nvPr/>
        </p:nvSpPr>
        <p:spPr>
          <a:xfrm rot="10800000">
            <a:off x="-2133642" y="3331818"/>
            <a:ext cx="223551" cy="223551"/>
          </a:xfrm>
          <a:prstGeom prst="star5">
            <a:avLst>
              <a:gd name="adj" fmla="val 28320"/>
              <a:gd name="hf" fmla="val 105146"/>
              <a:gd name="vf" fmla="val 110557"/>
            </a:avLst>
          </a:prstGeom>
          <a:gradFill>
            <a:gsLst>
              <a:gs pos="0">
                <a:srgbClr val="FFFF00">
                  <a:alpha val="85000"/>
                </a:srgbClr>
              </a:gs>
              <a:gs pos="92000">
                <a:srgbClr val="FFC000">
                  <a:alpha val="85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36" name="星形: 五角 35">
            <a:extLst>
              <a:ext uri="{FF2B5EF4-FFF2-40B4-BE49-F238E27FC236}">
                <a16:creationId xmlns:a16="http://schemas.microsoft.com/office/drawing/2014/main" id="{7291BBAE-1F18-4986-867C-64A5A41500D9}"/>
              </a:ext>
            </a:extLst>
          </p:cNvPr>
          <p:cNvSpPr/>
          <p:nvPr/>
        </p:nvSpPr>
        <p:spPr>
          <a:xfrm rot="10800000">
            <a:off x="-1738554" y="3331818"/>
            <a:ext cx="223551" cy="223551"/>
          </a:xfrm>
          <a:prstGeom prst="star5">
            <a:avLst>
              <a:gd name="adj" fmla="val 28320"/>
              <a:gd name="hf" fmla="val 105146"/>
              <a:gd name="vf" fmla="val 110557"/>
            </a:avLst>
          </a:prstGeom>
          <a:gradFill>
            <a:gsLst>
              <a:gs pos="0">
                <a:srgbClr val="FFFF00">
                  <a:alpha val="85000"/>
                </a:srgbClr>
              </a:gs>
              <a:gs pos="92000">
                <a:srgbClr val="FFC000">
                  <a:alpha val="85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37" name="星形: 五角 36">
            <a:extLst>
              <a:ext uri="{FF2B5EF4-FFF2-40B4-BE49-F238E27FC236}">
                <a16:creationId xmlns:a16="http://schemas.microsoft.com/office/drawing/2014/main" id="{F6AFA641-77E9-4F8B-9B70-04EE82DE840D}"/>
              </a:ext>
            </a:extLst>
          </p:cNvPr>
          <p:cNvSpPr/>
          <p:nvPr/>
        </p:nvSpPr>
        <p:spPr>
          <a:xfrm rot="10800000">
            <a:off x="-1343466" y="3331818"/>
            <a:ext cx="223551" cy="223551"/>
          </a:xfrm>
          <a:prstGeom prst="star5">
            <a:avLst>
              <a:gd name="adj" fmla="val 28320"/>
              <a:gd name="hf" fmla="val 105146"/>
              <a:gd name="vf" fmla="val 110557"/>
            </a:avLst>
          </a:prstGeom>
          <a:gradFill>
            <a:gsLst>
              <a:gs pos="0">
                <a:srgbClr val="FFFF00">
                  <a:alpha val="85000"/>
                </a:srgbClr>
              </a:gs>
              <a:gs pos="92000">
                <a:srgbClr val="FFC000">
                  <a:alpha val="85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38" name="星形: 五角 37">
            <a:extLst>
              <a:ext uri="{FF2B5EF4-FFF2-40B4-BE49-F238E27FC236}">
                <a16:creationId xmlns:a16="http://schemas.microsoft.com/office/drawing/2014/main" id="{6E15AB83-D7F1-4553-B786-F37982165389}"/>
              </a:ext>
            </a:extLst>
          </p:cNvPr>
          <p:cNvSpPr/>
          <p:nvPr/>
        </p:nvSpPr>
        <p:spPr>
          <a:xfrm rot="10800000">
            <a:off x="-948379" y="3331818"/>
            <a:ext cx="223551" cy="223551"/>
          </a:xfrm>
          <a:prstGeom prst="star5">
            <a:avLst>
              <a:gd name="adj" fmla="val 28320"/>
              <a:gd name="hf" fmla="val 105146"/>
              <a:gd name="vf" fmla="val 110557"/>
            </a:avLst>
          </a:prstGeom>
          <a:gradFill>
            <a:gsLst>
              <a:gs pos="0">
                <a:srgbClr val="FFFF00">
                  <a:alpha val="85000"/>
                </a:srgbClr>
              </a:gs>
              <a:gs pos="92000">
                <a:srgbClr val="FFC000">
                  <a:alpha val="85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39" name="星形: 五角 38">
            <a:extLst>
              <a:ext uri="{FF2B5EF4-FFF2-40B4-BE49-F238E27FC236}">
                <a16:creationId xmlns:a16="http://schemas.microsoft.com/office/drawing/2014/main" id="{57DACC45-C41B-4BF1-A97D-2EB7ABDFAC4E}"/>
              </a:ext>
            </a:extLst>
          </p:cNvPr>
          <p:cNvSpPr/>
          <p:nvPr/>
        </p:nvSpPr>
        <p:spPr>
          <a:xfrm rot="10980665">
            <a:off x="-2708415" y="4373279"/>
            <a:ext cx="223551" cy="223551"/>
          </a:xfrm>
          <a:prstGeom prst="star5">
            <a:avLst>
              <a:gd name="adj" fmla="val 28320"/>
              <a:gd name="hf" fmla="val 105146"/>
              <a:gd name="vf" fmla="val 110557"/>
            </a:avLst>
          </a:prstGeom>
          <a:gradFill>
            <a:gsLst>
              <a:gs pos="0">
                <a:srgbClr val="FFFF00">
                  <a:alpha val="85000"/>
                </a:srgbClr>
              </a:gs>
              <a:gs pos="92000">
                <a:srgbClr val="FFC000">
                  <a:alpha val="85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40" name="星形: 五角 39">
            <a:extLst>
              <a:ext uri="{FF2B5EF4-FFF2-40B4-BE49-F238E27FC236}">
                <a16:creationId xmlns:a16="http://schemas.microsoft.com/office/drawing/2014/main" id="{9A50E002-D858-46F1-AD6F-B1DB12359ECB}"/>
              </a:ext>
            </a:extLst>
          </p:cNvPr>
          <p:cNvSpPr/>
          <p:nvPr/>
        </p:nvSpPr>
        <p:spPr>
          <a:xfrm rot="10980665">
            <a:off x="-2315534" y="4373279"/>
            <a:ext cx="223551" cy="223551"/>
          </a:xfrm>
          <a:prstGeom prst="star5">
            <a:avLst>
              <a:gd name="adj" fmla="val 28320"/>
              <a:gd name="hf" fmla="val 105146"/>
              <a:gd name="vf" fmla="val 110557"/>
            </a:avLst>
          </a:prstGeom>
          <a:gradFill>
            <a:gsLst>
              <a:gs pos="0">
                <a:srgbClr val="FFFF00">
                  <a:alpha val="85000"/>
                </a:srgbClr>
              </a:gs>
              <a:gs pos="92000">
                <a:srgbClr val="FFC000">
                  <a:alpha val="85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41" name="星形: 五角 40">
            <a:extLst>
              <a:ext uri="{FF2B5EF4-FFF2-40B4-BE49-F238E27FC236}">
                <a16:creationId xmlns:a16="http://schemas.microsoft.com/office/drawing/2014/main" id="{4D3E21E7-E3B1-454F-9409-A518C9E372C7}"/>
              </a:ext>
            </a:extLst>
          </p:cNvPr>
          <p:cNvSpPr/>
          <p:nvPr/>
        </p:nvSpPr>
        <p:spPr>
          <a:xfrm rot="10980665">
            <a:off x="-1922653" y="4373279"/>
            <a:ext cx="223551" cy="223551"/>
          </a:xfrm>
          <a:prstGeom prst="star5">
            <a:avLst>
              <a:gd name="adj" fmla="val 28320"/>
              <a:gd name="hf" fmla="val 105146"/>
              <a:gd name="vf" fmla="val 110557"/>
            </a:avLst>
          </a:prstGeom>
          <a:gradFill>
            <a:gsLst>
              <a:gs pos="0">
                <a:srgbClr val="FFFF00">
                  <a:alpha val="85000"/>
                </a:srgbClr>
              </a:gs>
              <a:gs pos="92000">
                <a:srgbClr val="FFC000">
                  <a:alpha val="85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42" name="星形: 五角 41">
            <a:extLst>
              <a:ext uri="{FF2B5EF4-FFF2-40B4-BE49-F238E27FC236}">
                <a16:creationId xmlns:a16="http://schemas.microsoft.com/office/drawing/2014/main" id="{FE73EE1A-2879-4DA9-8BB6-0FFEBFD48137}"/>
              </a:ext>
            </a:extLst>
          </p:cNvPr>
          <p:cNvSpPr/>
          <p:nvPr/>
        </p:nvSpPr>
        <p:spPr>
          <a:xfrm rot="10980665">
            <a:off x="-1529773" y="4373279"/>
            <a:ext cx="223551" cy="223551"/>
          </a:xfrm>
          <a:prstGeom prst="star5">
            <a:avLst>
              <a:gd name="adj" fmla="val 28320"/>
              <a:gd name="hf" fmla="val 105146"/>
              <a:gd name="vf" fmla="val 110557"/>
            </a:avLst>
          </a:prstGeom>
          <a:gradFill>
            <a:gsLst>
              <a:gs pos="0">
                <a:srgbClr val="FFFF00">
                  <a:alpha val="85000"/>
                </a:srgbClr>
              </a:gs>
              <a:gs pos="92000">
                <a:srgbClr val="FFC000">
                  <a:alpha val="85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43" name="星形: 五角 42">
            <a:extLst>
              <a:ext uri="{FF2B5EF4-FFF2-40B4-BE49-F238E27FC236}">
                <a16:creationId xmlns:a16="http://schemas.microsoft.com/office/drawing/2014/main" id="{286E3B96-745A-41B2-83BB-72581E1EE941}"/>
              </a:ext>
            </a:extLst>
          </p:cNvPr>
          <p:cNvSpPr/>
          <p:nvPr/>
        </p:nvSpPr>
        <p:spPr>
          <a:xfrm rot="10800000">
            <a:off x="-2907703" y="5310428"/>
            <a:ext cx="223551" cy="223551"/>
          </a:xfrm>
          <a:prstGeom prst="star5">
            <a:avLst>
              <a:gd name="adj" fmla="val 28320"/>
              <a:gd name="hf" fmla="val 105146"/>
              <a:gd name="vf" fmla="val 110557"/>
            </a:avLst>
          </a:prstGeom>
          <a:gradFill>
            <a:gsLst>
              <a:gs pos="0">
                <a:srgbClr val="FFFF00">
                  <a:alpha val="85000"/>
                </a:srgbClr>
              </a:gs>
              <a:gs pos="92000">
                <a:srgbClr val="FFC000">
                  <a:alpha val="85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44" name="星形: 五角 43">
            <a:extLst>
              <a:ext uri="{FF2B5EF4-FFF2-40B4-BE49-F238E27FC236}">
                <a16:creationId xmlns:a16="http://schemas.microsoft.com/office/drawing/2014/main" id="{874ECEC6-4F6D-4EA7-A909-D505DA9E4EB8}"/>
              </a:ext>
            </a:extLst>
          </p:cNvPr>
          <p:cNvSpPr/>
          <p:nvPr/>
        </p:nvSpPr>
        <p:spPr>
          <a:xfrm rot="10800000">
            <a:off x="-2523092" y="5310616"/>
            <a:ext cx="223551" cy="223551"/>
          </a:xfrm>
          <a:prstGeom prst="star5">
            <a:avLst>
              <a:gd name="adj" fmla="val 28320"/>
              <a:gd name="hf" fmla="val 105146"/>
              <a:gd name="vf" fmla="val 110557"/>
            </a:avLst>
          </a:prstGeom>
          <a:gradFill>
            <a:gsLst>
              <a:gs pos="0">
                <a:srgbClr val="FFFF00">
                  <a:alpha val="85000"/>
                </a:srgbClr>
              </a:gs>
              <a:gs pos="92000">
                <a:srgbClr val="FFC000">
                  <a:alpha val="85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45" name="星形: 五角 44">
            <a:extLst>
              <a:ext uri="{FF2B5EF4-FFF2-40B4-BE49-F238E27FC236}">
                <a16:creationId xmlns:a16="http://schemas.microsoft.com/office/drawing/2014/main" id="{3A10910A-B0F2-4551-8DF4-26363229138E}"/>
              </a:ext>
            </a:extLst>
          </p:cNvPr>
          <p:cNvSpPr/>
          <p:nvPr/>
        </p:nvSpPr>
        <p:spPr>
          <a:xfrm rot="10800000">
            <a:off x="-2138481" y="5310616"/>
            <a:ext cx="223551" cy="223551"/>
          </a:xfrm>
          <a:prstGeom prst="star5">
            <a:avLst>
              <a:gd name="adj" fmla="val 28320"/>
              <a:gd name="hf" fmla="val 105146"/>
              <a:gd name="vf" fmla="val 110557"/>
            </a:avLst>
          </a:prstGeom>
          <a:gradFill>
            <a:gsLst>
              <a:gs pos="0">
                <a:srgbClr val="FFFF00">
                  <a:alpha val="85000"/>
                </a:srgbClr>
              </a:gs>
              <a:gs pos="92000">
                <a:srgbClr val="FFC000">
                  <a:alpha val="85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620113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2.5E-6 -1.85185E-6 L 0.01224 -0.01111 " pathEditMode="relative" rAng="0" ptsTypes="AA">
                                          <p:cBhvr>
                                            <p:cTn id="6" dur="10000" fill="hold"/>
                                            <p:tgtEl>
                                              <p:spTgt spid="68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612" y="-556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0 -3.7037E-7 L 0.02773 -0.02662 " pathEditMode="relative" rAng="0" ptsTypes="AA">
                                          <p:cBhvr>
                                            <p:cTn id="8" dur="6000" fill="hold"/>
                                            <p:tgtEl>
                                              <p:spTgt spid="66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decel="50000" autoRev="1" fill="hold" nodeType="withEffect" p14:presetBounceEnd="66000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-4.44444E-6 L 0.00781 -0.00949 " pathEditMode="relative" rAng="0" ptsTypes="AA" p14:bounceEnd="66000">
                                          <p:cBhvr>
                                            <p:cTn id="10" dur="10000" fill="hold"/>
                                            <p:tgtEl>
                                              <p:spTgt spid="67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391" y="-486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2.59259E-6 L 0.01106 -0.01273 " pathEditMode="relative" rAng="0" ptsTypes="AA">
                                          <p:cBhvr>
                                            <p:cTn id="12" dur="6000" fill="hold"/>
                                            <p:tgtEl>
                                              <p:spTgt spid="65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547" y="-648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2.5E-6 -1.85185E-6 L 0.01224 -0.01111 " pathEditMode="relative" rAng="0" ptsTypes="AA">
                                          <p:cBhvr>
                                            <p:cTn id="6" dur="10000" fill="hold"/>
                                            <p:tgtEl>
                                              <p:spTgt spid="68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612" y="-556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0 -3.7037E-7 L 0.02773 -0.02662 " pathEditMode="relative" rAng="0" ptsTypes="AA">
                                          <p:cBhvr>
                                            <p:cTn id="8" dur="6000" fill="hold"/>
                                            <p:tgtEl>
                                              <p:spTgt spid="66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-4.44444E-6 L 0.00781 -0.00949 " pathEditMode="relative" rAng="0" ptsTypes="AA">
                                          <p:cBhvr>
                                            <p:cTn id="10" dur="10000" fill="hold"/>
                                            <p:tgtEl>
                                              <p:spTgt spid="67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391" y="-486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2.59259E-6 L 0.01106 -0.01273 " pathEditMode="relative" rAng="0" ptsTypes="AA">
                                          <p:cBhvr>
                                            <p:cTn id="12" dur="6000" fill="hold"/>
                                            <p:tgtEl>
                                              <p:spTgt spid="65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547" y="-648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7" name="圖形 156">
            <a:extLst>
              <a:ext uri="{FF2B5EF4-FFF2-40B4-BE49-F238E27FC236}">
                <a16:creationId xmlns:a16="http://schemas.microsoft.com/office/drawing/2014/main" id="{2BCD8614-37D7-44CD-A0EA-56591C157D4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-150858" y="1809877"/>
            <a:ext cx="1941558" cy="1341380"/>
          </a:xfrm>
          <a:prstGeom prst="rect">
            <a:avLst/>
          </a:prstGeom>
        </p:spPr>
      </p:pic>
      <p:sp>
        <p:nvSpPr>
          <p:cNvPr id="20" name="矩形 26">
            <a:extLst>
              <a:ext uri="{FF2B5EF4-FFF2-40B4-BE49-F238E27FC236}">
                <a16:creationId xmlns:a16="http://schemas.microsoft.com/office/drawing/2014/main" id="{C1BB31F0-9916-42AB-92C1-DED83F116EF3}"/>
              </a:ext>
            </a:extLst>
          </p:cNvPr>
          <p:cNvSpPr/>
          <p:nvPr/>
        </p:nvSpPr>
        <p:spPr>
          <a:xfrm>
            <a:off x="7067622" y="1519392"/>
            <a:ext cx="3595856" cy="400110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r>
              <a:rPr lang="en-US" altLang="zh-CN" sz="2000" spc="3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Theoretical throughput</a:t>
            </a:r>
            <a:endParaRPr lang="zh-CN" altLang="en-US" sz="2000" spc="30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42" name="矩形 26">
            <a:extLst>
              <a:ext uri="{FF2B5EF4-FFF2-40B4-BE49-F238E27FC236}">
                <a16:creationId xmlns:a16="http://schemas.microsoft.com/office/drawing/2014/main" id="{4EA440D6-9886-4AF3-BCF5-172B4047E1DC}"/>
              </a:ext>
            </a:extLst>
          </p:cNvPr>
          <p:cNvSpPr/>
          <p:nvPr/>
        </p:nvSpPr>
        <p:spPr>
          <a:xfrm>
            <a:off x="2745742" y="1497052"/>
            <a:ext cx="1624309" cy="400110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r>
              <a:rPr lang="en-US" altLang="zh-CN" sz="2000" spc="3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Interface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93FA67-5B62-4605-9CB6-05C45432A8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8523" y="1"/>
            <a:ext cx="9134956" cy="1469786"/>
          </a:xfrm>
        </p:spPr>
        <p:txBody>
          <a:bodyPr>
            <a:noAutofit/>
          </a:bodyPr>
          <a:lstStyle/>
          <a:p>
            <a:r>
              <a:rPr lang="en-US" altLang="zh-CN" sz="4000">
                <a:latin typeface="Arial" panose="020B0604020202020204" pitchFamily="34" charset="0"/>
                <a:sym typeface="Arial" panose="020B0604020202020204" pitchFamily="34" charset="0"/>
              </a:rPr>
              <a:t>Pick your own interface based on performance &amp; budget</a:t>
            </a:r>
            <a:endParaRPr lang="zh-CN" altLang="en-US" sz="4000">
              <a:latin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21" name="矩形 26">
            <a:extLst>
              <a:ext uri="{FF2B5EF4-FFF2-40B4-BE49-F238E27FC236}">
                <a16:creationId xmlns:a16="http://schemas.microsoft.com/office/drawing/2014/main" id="{4866D520-3F3E-436C-A2CD-B2492844E876}"/>
              </a:ext>
            </a:extLst>
          </p:cNvPr>
          <p:cNvSpPr/>
          <p:nvPr/>
        </p:nvSpPr>
        <p:spPr>
          <a:xfrm>
            <a:off x="678306" y="1500813"/>
            <a:ext cx="1710725" cy="400110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r>
              <a:rPr lang="en-US" altLang="zh-CN" sz="2000" spc="3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Popularity</a:t>
            </a:r>
            <a:endParaRPr lang="en" altLang="zh-CN" sz="2000" spc="30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/>
              <a:sym typeface="Arial" panose="020B0604020202020204" pitchFamily="34" charset="0"/>
            </a:endParaRPr>
          </a:p>
        </p:txBody>
      </p:sp>
      <p:pic>
        <p:nvPicPr>
          <p:cNvPr id="154" name="圖形 153">
            <a:extLst>
              <a:ext uri="{FF2B5EF4-FFF2-40B4-BE49-F238E27FC236}">
                <a16:creationId xmlns:a16="http://schemas.microsoft.com/office/drawing/2014/main" id="{EC5A5626-B4D6-4121-BF7D-D3C40FD8D47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188700" y="4195740"/>
            <a:ext cx="3784600" cy="2614698"/>
          </a:xfrm>
          <a:prstGeom prst="rect">
            <a:avLst/>
          </a:prstGeom>
        </p:spPr>
      </p:pic>
      <p:pic>
        <p:nvPicPr>
          <p:cNvPr id="155" name="圖形 154">
            <a:extLst>
              <a:ext uri="{FF2B5EF4-FFF2-40B4-BE49-F238E27FC236}">
                <a16:creationId xmlns:a16="http://schemas.microsoft.com/office/drawing/2014/main" id="{7ED33986-27E5-4480-9491-E89067D5696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-1739900" y="5885931"/>
            <a:ext cx="3784600" cy="2614698"/>
          </a:xfrm>
          <a:prstGeom prst="rect">
            <a:avLst/>
          </a:prstGeom>
        </p:spPr>
      </p:pic>
      <p:pic>
        <p:nvPicPr>
          <p:cNvPr id="156" name="圖形 155">
            <a:extLst>
              <a:ext uri="{FF2B5EF4-FFF2-40B4-BE49-F238E27FC236}">
                <a16:creationId xmlns:a16="http://schemas.microsoft.com/office/drawing/2014/main" id="{099E12A2-DEB7-4303-9730-F22C587E24B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001284" y="1537111"/>
            <a:ext cx="1343116" cy="927227"/>
          </a:xfrm>
          <a:prstGeom prst="rect">
            <a:avLst/>
          </a:prstGeom>
        </p:spPr>
      </p:pic>
      <p:sp>
        <p:nvSpPr>
          <p:cNvPr id="52" name="矩形 51">
            <a:extLst>
              <a:ext uri="{FF2B5EF4-FFF2-40B4-BE49-F238E27FC236}">
                <a16:creationId xmlns:a16="http://schemas.microsoft.com/office/drawing/2014/main" id="{3572E821-D4DC-473B-8F25-013819FE7AB5}"/>
              </a:ext>
            </a:extLst>
          </p:cNvPr>
          <p:cNvSpPr/>
          <p:nvPr/>
        </p:nvSpPr>
        <p:spPr>
          <a:xfrm>
            <a:off x="0" y="2047652"/>
            <a:ext cx="12192000" cy="4162657"/>
          </a:xfrm>
          <a:prstGeom prst="rect">
            <a:avLst/>
          </a:prstGeom>
          <a:solidFill>
            <a:srgbClr val="1E0F2F">
              <a:alpha val="5098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53" name="矩形 26">
            <a:extLst>
              <a:ext uri="{FF2B5EF4-FFF2-40B4-BE49-F238E27FC236}">
                <a16:creationId xmlns:a16="http://schemas.microsoft.com/office/drawing/2014/main" id="{023FF475-2EB8-4483-A1E7-CD64FFCF5D5E}"/>
              </a:ext>
            </a:extLst>
          </p:cNvPr>
          <p:cNvSpPr/>
          <p:nvPr/>
        </p:nvSpPr>
        <p:spPr>
          <a:xfrm>
            <a:off x="11095322" y="5310428"/>
            <a:ext cx="904415" cy="338554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r>
              <a:rPr lang="en-US" altLang="zh-CN" sz="16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96 Gb/s</a:t>
            </a:r>
            <a:endParaRPr lang="zh-CN" altLang="en-US" sz="160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54" name="矩形 26">
            <a:extLst>
              <a:ext uri="{FF2B5EF4-FFF2-40B4-BE49-F238E27FC236}">
                <a16:creationId xmlns:a16="http://schemas.microsoft.com/office/drawing/2014/main" id="{0805FE69-1A32-4172-8964-C3FCE4E3AA45}"/>
              </a:ext>
            </a:extLst>
          </p:cNvPr>
          <p:cNvSpPr/>
          <p:nvPr/>
        </p:nvSpPr>
        <p:spPr>
          <a:xfrm>
            <a:off x="7745608" y="4320594"/>
            <a:ext cx="904415" cy="338554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r>
              <a:rPr lang="en-US" altLang="zh-CN" sz="16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40 Gb/s</a:t>
            </a:r>
            <a:endParaRPr lang="zh-CN" altLang="en-US" sz="160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55" name="矩形 26">
            <a:extLst>
              <a:ext uri="{FF2B5EF4-FFF2-40B4-BE49-F238E27FC236}">
                <a16:creationId xmlns:a16="http://schemas.microsoft.com/office/drawing/2014/main" id="{1245A76F-17B4-4C8F-98B7-78946E0C0859}"/>
              </a:ext>
            </a:extLst>
          </p:cNvPr>
          <p:cNvSpPr/>
          <p:nvPr/>
        </p:nvSpPr>
        <p:spPr>
          <a:xfrm>
            <a:off x="4944973" y="3059855"/>
            <a:ext cx="790601" cy="338554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r>
              <a:rPr lang="en-US" altLang="zh-CN" sz="16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5 Gb/s</a:t>
            </a:r>
            <a:endParaRPr lang="zh-CN" altLang="en-US" sz="160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cxnSp>
        <p:nvCxnSpPr>
          <p:cNvPr id="56" name="直線接點 55">
            <a:extLst>
              <a:ext uri="{FF2B5EF4-FFF2-40B4-BE49-F238E27FC236}">
                <a16:creationId xmlns:a16="http://schemas.microsoft.com/office/drawing/2014/main" id="{587E1FB3-A503-4F5C-8999-71BFC1E612B3}"/>
              </a:ext>
            </a:extLst>
          </p:cNvPr>
          <p:cNvCxnSpPr/>
          <p:nvPr/>
        </p:nvCxnSpPr>
        <p:spPr>
          <a:xfrm>
            <a:off x="4540097" y="2345809"/>
            <a:ext cx="0" cy="3330438"/>
          </a:xfrm>
          <a:prstGeom prst="line">
            <a:avLst/>
          </a:prstGeom>
          <a:ln>
            <a:solidFill>
              <a:srgbClr val="FFFFFF">
                <a:alpha val="14902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直線接點 56">
            <a:extLst>
              <a:ext uri="{FF2B5EF4-FFF2-40B4-BE49-F238E27FC236}">
                <a16:creationId xmlns:a16="http://schemas.microsoft.com/office/drawing/2014/main" id="{5BD8BC63-BE37-487C-997A-D5A7EBE0E569}"/>
              </a:ext>
            </a:extLst>
          </p:cNvPr>
          <p:cNvCxnSpPr/>
          <p:nvPr/>
        </p:nvCxnSpPr>
        <p:spPr>
          <a:xfrm>
            <a:off x="11174261" y="2345809"/>
            <a:ext cx="0" cy="3330438"/>
          </a:xfrm>
          <a:prstGeom prst="line">
            <a:avLst/>
          </a:prstGeom>
          <a:ln>
            <a:solidFill>
              <a:srgbClr val="FFFFFF">
                <a:alpha val="14902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直線接點 57">
            <a:extLst>
              <a:ext uri="{FF2B5EF4-FFF2-40B4-BE49-F238E27FC236}">
                <a16:creationId xmlns:a16="http://schemas.microsoft.com/office/drawing/2014/main" id="{C3B863D8-4BCE-4B1B-BF9B-C5E76738F4A0}"/>
              </a:ext>
            </a:extLst>
          </p:cNvPr>
          <p:cNvCxnSpPr/>
          <p:nvPr/>
        </p:nvCxnSpPr>
        <p:spPr>
          <a:xfrm>
            <a:off x="7864324" y="2345809"/>
            <a:ext cx="0" cy="3330438"/>
          </a:xfrm>
          <a:prstGeom prst="line">
            <a:avLst/>
          </a:prstGeom>
          <a:ln>
            <a:solidFill>
              <a:srgbClr val="FFFFFF">
                <a:alpha val="14902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直線接點 58">
            <a:extLst>
              <a:ext uri="{FF2B5EF4-FFF2-40B4-BE49-F238E27FC236}">
                <a16:creationId xmlns:a16="http://schemas.microsoft.com/office/drawing/2014/main" id="{BA2A6926-B9FA-4F48-A9F6-83BD5F84FAC4}"/>
              </a:ext>
            </a:extLst>
          </p:cNvPr>
          <p:cNvCxnSpPr/>
          <p:nvPr/>
        </p:nvCxnSpPr>
        <p:spPr>
          <a:xfrm>
            <a:off x="9519293" y="2345809"/>
            <a:ext cx="0" cy="3330438"/>
          </a:xfrm>
          <a:prstGeom prst="line">
            <a:avLst/>
          </a:prstGeom>
          <a:ln>
            <a:solidFill>
              <a:srgbClr val="FFFFFF">
                <a:alpha val="14902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直線接點 59">
            <a:extLst>
              <a:ext uri="{FF2B5EF4-FFF2-40B4-BE49-F238E27FC236}">
                <a16:creationId xmlns:a16="http://schemas.microsoft.com/office/drawing/2014/main" id="{A69B3D88-E156-448A-9803-3A074A55A119}"/>
              </a:ext>
            </a:extLst>
          </p:cNvPr>
          <p:cNvCxnSpPr/>
          <p:nvPr/>
        </p:nvCxnSpPr>
        <p:spPr>
          <a:xfrm>
            <a:off x="6209355" y="2345809"/>
            <a:ext cx="0" cy="3330438"/>
          </a:xfrm>
          <a:prstGeom prst="line">
            <a:avLst/>
          </a:prstGeom>
          <a:ln>
            <a:solidFill>
              <a:srgbClr val="FFFFFF">
                <a:alpha val="14902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矩形 26">
            <a:extLst>
              <a:ext uri="{FF2B5EF4-FFF2-40B4-BE49-F238E27FC236}">
                <a16:creationId xmlns:a16="http://schemas.microsoft.com/office/drawing/2014/main" id="{E17765EF-05DA-4886-9963-03E868C40888}"/>
              </a:ext>
            </a:extLst>
          </p:cNvPr>
          <p:cNvSpPr/>
          <p:nvPr/>
        </p:nvSpPr>
        <p:spPr>
          <a:xfrm>
            <a:off x="4792448" y="2327234"/>
            <a:ext cx="790601" cy="338554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r>
              <a:rPr lang="en-US" altLang="zh-CN" sz="16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3 Gb/s</a:t>
            </a:r>
            <a:endParaRPr lang="zh-CN" altLang="en-US" sz="160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62" name="箭號: 向右 61">
            <a:extLst>
              <a:ext uri="{FF2B5EF4-FFF2-40B4-BE49-F238E27FC236}">
                <a16:creationId xmlns:a16="http://schemas.microsoft.com/office/drawing/2014/main" id="{74BEA9AF-A8B9-48C4-9AEB-4FD03C1F86A3}"/>
              </a:ext>
            </a:extLst>
          </p:cNvPr>
          <p:cNvSpPr/>
          <p:nvPr/>
        </p:nvSpPr>
        <p:spPr>
          <a:xfrm>
            <a:off x="2912415" y="3694279"/>
            <a:ext cx="725639" cy="871296"/>
          </a:xfrm>
          <a:prstGeom prst="rightArrow">
            <a:avLst>
              <a:gd name="adj1" fmla="val 63653"/>
              <a:gd name="adj2" fmla="val 39515"/>
            </a:avLst>
          </a:prstGeom>
          <a:noFill/>
          <a:ln>
            <a:noFill/>
          </a:ln>
          <a:effectLst>
            <a:outerShdw blurRad="50800" dist="508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63" name="矩形: 圓角 62">
            <a:extLst>
              <a:ext uri="{FF2B5EF4-FFF2-40B4-BE49-F238E27FC236}">
                <a16:creationId xmlns:a16="http://schemas.microsoft.com/office/drawing/2014/main" id="{987D5653-3FDC-452C-B7CD-E4C3CCFCDE37}"/>
              </a:ext>
            </a:extLst>
          </p:cNvPr>
          <p:cNvSpPr/>
          <p:nvPr/>
        </p:nvSpPr>
        <p:spPr>
          <a:xfrm>
            <a:off x="4492587" y="2407050"/>
            <a:ext cx="269537" cy="156972"/>
          </a:xfrm>
          <a:prstGeom prst="roundRect">
            <a:avLst>
              <a:gd name="adj" fmla="val 50000"/>
            </a:avLst>
          </a:prstGeom>
          <a:gradFill>
            <a:gsLst>
              <a:gs pos="51000">
                <a:srgbClr val="FFFF00">
                  <a:alpha val="50000"/>
                  <a:lumMod val="100000"/>
                </a:srgbClr>
              </a:gs>
              <a:gs pos="0">
                <a:srgbClr val="FCBC08"/>
              </a:gs>
              <a:gs pos="85000">
                <a:srgbClr val="FFFF00">
                  <a:alpha val="0"/>
                </a:srgb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64" name="矩形: 圓角 63">
            <a:extLst>
              <a:ext uri="{FF2B5EF4-FFF2-40B4-BE49-F238E27FC236}">
                <a16:creationId xmlns:a16="http://schemas.microsoft.com/office/drawing/2014/main" id="{906BD61E-DE7E-40C2-A33C-678599B03EEF}"/>
              </a:ext>
            </a:extLst>
          </p:cNvPr>
          <p:cNvSpPr/>
          <p:nvPr/>
        </p:nvSpPr>
        <p:spPr>
          <a:xfrm>
            <a:off x="4492587" y="5408047"/>
            <a:ext cx="6580212" cy="156972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D925DF"/>
              </a:gs>
              <a:gs pos="79000">
                <a:srgbClr val="F7CF31">
                  <a:alpha val="90000"/>
                </a:srgbClr>
              </a:gs>
              <a:gs pos="99000">
                <a:srgbClr val="FFFF00">
                  <a:alpha val="0"/>
                </a:srgb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65" name="矩形: 圓角 64">
            <a:extLst>
              <a:ext uri="{FF2B5EF4-FFF2-40B4-BE49-F238E27FC236}">
                <a16:creationId xmlns:a16="http://schemas.microsoft.com/office/drawing/2014/main" id="{CFEF6921-AC3B-4F63-AE8A-5666FE6C479A}"/>
              </a:ext>
            </a:extLst>
          </p:cNvPr>
          <p:cNvSpPr/>
          <p:nvPr/>
        </p:nvSpPr>
        <p:spPr>
          <a:xfrm>
            <a:off x="4516251" y="3183308"/>
            <a:ext cx="395246" cy="156972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CBC08"/>
              </a:gs>
              <a:gs pos="55800">
                <a:srgbClr val="FFFF00">
                  <a:alpha val="50000"/>
                </a:srgbClr>
              </a:gs>
              <a:gs pos="94000">
                <a:srgbClr val="FFFF00">
                  <a:alpha val="0"/>
                </a:srgb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66" name="矩形: 圓角 65">
            <a:extLst>
              <a:ext uri="{FF2B5EF4-FFF2-40B4-BE49-F238E27FC236}">
                <a16:creationId xmlns:a16="http://schemas.microsoft.com/office/drawing/2014/main" id="{41C2800B-853A-4869-8B45-6376A79A6F78}"/>
              </a:ext>
            </a:extLst>
          </p:cNvPr>
          <p:cNvSpPr/>
          <p:nvPr/>
        </p:nvSpPr>
        <p:spPr>
          <a:xfrm>
            <a:off x="4495044" y="4410611"/>
            <a:ext cx="3221893" cy="156972"/>
          </a:xfrm>
          <a:prstGeom prst="roundRect">
            <a:avLst>
              <a:gd name="adj" fmla="val 50000"/>
            </a:avLst>
          </a:prstGeom>
          <a:gradFill>
            <a:gsLst>
              <a:gs pos="81000">
                <a:srgbClr val="FFD926"/>
              </a:gs>
              <a:gs pos="0">
                <a:srgbClr val="FF6699"/>
              </a:gs>
              <a:gs pos="99000">
                <a:srgbClr val="FFFF00">
                  <a:alpha val="0"/>
                </a:srgb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67" name="矩形 26">
            <a:extLst>
              <a:ext uri="{FF2B5EF4-FFF2-40B4-BE49-F238E27FC236}">
                <a16:creationId xmlns:a16="http://schemas.microsoft.com/office/drawing/2014/main" id="{13C9A1E3-2E35-4397-8A20-8B59A3662178}"/>
              </a:ext>
            </a:extLst>
          </p:cNvPr>
          <p:cNvSpPr/>
          <p:nvPr/>
        </p:nvSpPr>
        <p:spPr>
          <a:xfrm>
            <a:off x="2941307" y="3038738"/>
            <a:ext cx="1623725" cy="1021883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14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USB 3.0/3.1 Gen1</a:t>
            </a:r>
          </a:p>
          <a:p>
            <a:pPr>
              <a:lnSpc>
                <a:spcPct val="150000"/>
              </a:lnSpc>
            </a:pPr>
            <a:r>
              <a:rPr lang="en-US" altLang="zh-CN" sz="14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USB 3.1/3.2 Gen2</a:t>
            </a:r>
          </a:p>
          <a:p>
            <a:pPr>
              <a:lnSpc>
                <a:spcPct val="150000"/>
              </a:lnSpc>
            </a:pPr>
            <a:r>
              <a:rPr lang="en-US" altLang="zh-CN" sz="14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USB 3.2 Gen2 x2</a:t>
            </a:r>
            <a:endParaRPr lang="zh-CN" altLang="en-US" sz="140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69" name="矩形 26">
            <a:extLst>
              <a:ext uri="{FF2B5EF4-FFF2-40B4-BE49-F238E27FC236}">
                <a16:creationId xmlns:a16="http://schemas.microsoft.com/office/drawing/2014/main" id="{6EBDC2FB-0A1F-4917-91B9-825D2A6B50EE}"/>
              </a:ext>
            </a:extLst>
          </p:cNvPr>
          <p:cNvSpPr/>
          <p:nvPr/>
        </p:nvSpPr>
        <p:spPr>
          <a:xfrm>
            <a:off x="2941307" y="4348839"/>
            <a:ext cx="1287532" cy="307777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r>
              <a:rPr lang="en-US" altLang="zh-CN" sz="14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Thunderbolt 3</a:t>
            </a:r>
            <a:endParaRPr lang="zh-CN" altLang="en-US" sz="140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70" name="矩形 26">
            <a:extLst>
              <a:ext uri="{FF2B5EF4-FFF2-40B4-BE49-F238E27FC236}">
                <a16:creationId xmlns:a16="http://schemas.microsoft.com/office/drawing/2014/main" id="{C952A24E-B9AB-4DBA-AD47-85C74A6CE2BF}"/>
              </a:ext>
            </a:extLst>
          </p:cNvPr>
          <p:cNvSpPr/>
          <p:nvPr/>
        </p:nvSpPr>
        <p:spPr>
          <a:xfrm>
            <a:off x="2941307" y="5345278"/>
            <a:ext cx="1196161" cy="307777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r>
              <a:rPr lang="en-US" altLang="zh-CN" sz="14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SAS 12Gb/s</a:t>
            </a:r>
            <a:endParaRPr lang="zh-CN" altLang="en-US" sz="140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71" name="矩形 26">
            <a:extLst>
              <a:ext uri="{FF2B5EF4-FFF2-40B4-BE49-F238E27FC236}">
                <a16:creationId xmlns:a16="http://schemas.microsoft.com/office/drawing/2014/main" id="{D84609BB-E65F-45F1-88BC-F8D590655EB8}"/>
              </a:ext>
            </a:extLst>
          </p:cNvPr>
          <p:cNvSpPr/>
          <p:nvPr/>
        </p:nvSpPr>
        <p:spPr>
          <a:xfrm>
            <a:off x="2941307" y="2340471"/>
            <a:ext cx="728469" cy="307777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r>
              <a:rPr lang="en-US" altLang="zh-CN" sz="1400" err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eSATA</a:t>
            </a:r>
            <a:endParaRPr lang="zh-CN" altLang="en-US" sz="140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pic>
        <p:nvPicPr>
          <p:cNvPr id="72" name="圖片 71" descr="一張含有 文字 的圖片&#10;&#10;自動產生的描述">
            <a:extLst>
              <a:ext uri="{FF2B5EF4-FFF2-40B4-BE49-F238E27FC236}">
                <a16:creationId xmlns:a16="http://schemas.microsoft.com/office/drawing/2014/main" id="{8AE202EA-F5E7-42E0-819D-251D82E0D0E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3875" y="3214499"/>
            <a:ext cx="1151848" cy="602800"/>
          </a:xfrm>
          <a:prstGeom prst="rect">
            <a:avLst/>
          </a:prstGeom>
          <a:effectLst/>
        </p:spPr>
      </p:pic>
      <p:pic>
        <p:nvPicPr>
          <p:cNvPr id="73" name="圖片 72" descr="一張含有 物件 的圖片&#10;&#10;自動產生的描述">
            <a:extLst>
              <a:ext uri="{FF2B5EF4-FFF2-40B4-BE49-F238E27FC236}">
                <a16:creationId xmlns:a16="http://schemas.microsoft.com/office/drawing/2014/main" id="{5B199EBB-C1B6-42B5-A699-D077877A16B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0032" y="4089402"/>
            <a:ext cx="592945" cy="702269"/>
          </a:xfrm>
          <a:prstGeom prst="rect">
            <a:avLst/>
          </a:prstGeom>
          <a:effectLst/>
        </p:spPr>
      </p:pic>
      <p:pic>
        <p:nvPicPr>
          <p:cNvPr id="74" name="圖片 73">
            <a:extLst>
              <a:ext uri="{FF2B5EF4-FFF2-40B4-BE49-F238E27FC236}">
                <a16:creationId xmlns:a16="http://schemas.microsoft.com/office/drawing/2014/main" id="{1C3C98DA-5C60-44F4-A0DE-BBC83266C70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402302" y="5021534"/>
            <a:ext cx="1889112" cy="826486"/>
          </a:xfrm>
          <a:prstGeom prst="rect">
            <a:avLst/>
          </a:prstGeom>
        </p:spPr>
      </p:pic>
      <p:pic>
        <p:nvPicPr>
          <p:cNvPr id="75" name="Picture 4" descr="Image result for esata logo svg">
            <a:extLst>
              <a:ext uri="{FF2B5EF4-FFF2-40B4-BE49-F238E27FC236}">
                <a16:creationId xmlns:a16="http://schemas.microsoft.com/office/drawing/2014/main" id="{265702FF-086E-4A27-B9C3-5CC0D4224A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7492" y="2245592"/>
            <a:ext cx="1163290" cy="581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6" name="星形: 五角 75">
            <a:extLst>
              <a:ext uri="{FF2B5EF4-FFF2-40B4-BE49-F238E27FC236}">
                <a16:creationId xmlns:a16="http://schemas.microsoft.com/office/drawing/2014/main" id="{23A4E167-0703-49A2-943E-3CD8C7372649}"/>
              </a:ext>
            </a:extLst>
          </p:cNvPr>
          <p:cNvSpPr/>
          <p:nvPr/>
        </p:nvSpPr>
        <p:spPr>
          <a:xfrm>
            <a:off x="374503" y="2424638"/>
            <a:ext cx="223551" cy="223551"/>
          </a:xfrm>
          <a:prstGeom prst="star5">
            <a:avLst>
              <a:gd name="adj" fmla="val 28320"/>
              <a:gd name="hf" fmla="val 105146"/>
              <a:gd name="vf" fmla="val 110557"/>
            </a:avLst>
          </a:prstGeom>
          <a:gradFill>
            <a:gsLst>
              <a:gs pos="0">
                <a:srgbClr val="FFFF00">
                  <a:alpha val="85000"/>
                </a:srgbClr>
              </a:gs>
              <a:gs pos="92000">
                <a:srgbClr val="FFC000">
                  <a:alpha val="85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77" name="星形: 五角 76">
            <a:extLst>
              <a:ext uri="{FF2B5EF4-FFF2-40B4-BE49-F238E27FC236}">
                <a16:creationId xmlns:a16="http://schemas.microsoft.com/office/drawing/2014/main" id="{BB09E3E0-A3E3-4F5C-A9F5-DC187BAD9A8C}"/>
              </a:ext>
            </a:extLst>
          </p:cNvPr>
          <p:cNvSpPr/>
          <p:nvPr/>
        </p:nvSpPr>
        <p:spPr>
          <a:xfrm>
            <a:off x="395770" y="3331818"/>
            <a:ext cx="223551" cy="223551"/>
          </a:xfrm>
          <a:prstGeom prst="star5">
            <a:avLst>
              <a:gd name="adj" fmla="val 28320"/>
              <a:gd name="hf" fmla="val 105146"/>
              <a:gd name="vf" fmla="val 110557"/>
            </a:avLst>
          </a:prstGeom>
          <a:gradFill>
            <a:gsLst>
              <a:gs pos="0">
                <a:srgbClr val="FFFF00">
                  <a:alpha val="85000"/>
                </a:srgbClr>
              </a:gs>
              <a:gs pos="92000">
                <a:srgbClr val="FFC000">
                  <a:alpha val="85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78" name="星形: 五角 77">
            <a:extLst>
              <a:ext uri="{FF2B5EF4-FFF2-40B4-BE49-F238E27FC236}">
                <a16:creationId xmlns:a16="http://schemas.microsoft.com/office/drawing/2014/main" id="{55C67F1A-511B-45D4-8C1F-1B5132406C2B}"/>
              </a:ext>
            </a:extLst>
          </p:cNvPr>
          <p:cNvSpPr/>
          <p:nvPr/>
        </p:nvSpPr>
        <p:spPr>
          <a:xfrm>
            <a:off x="644780" y="3331818"/>
            <a:ext cx="223551" cy="223551"/>
          </a:xfrm>
          <a:prstGeom prst="star5">
            <a:avLst>
              <a:gd name="adj" fmla="val 28320"/>
              <a:gd name="hf" fmla="val 105146"/>
              <a:gd name="vf" fmla="val 110557"/>
            </a:avLst>
          </a:prstGeom>
          <a:gradFill>
            <a:gsLst>
              <a:gs pos="0">
                <a:srgbClr val="FFFF00">
                  <a:alpha val="85000"/>
                </a:srgbClr>
              </a:gs>
              <a:gs pos="92000">
                <a:srgbClr val="FFC000">
                  <a:alpha val="85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79" name="星形: 五角 78">
            <a:extLst>
              <a:ext uri="{FF2B5EF4-FFF2-40B4-BE49-F238E27FC236}">
                <a16:creationId xmlns:a16="http://schemas.microsoft.com/office/drawing/2014/main" id="{EA693A4C-47D2-4ADA-9295-084010B2BB06}"/>
              </a:ext>
            </a:extLst>
          </p:cNvPr>
          <p:cNvSpPr/>
          <p:nvPr/>
        </p:nvSpPr>
        <p:spPr>
          <a:xfrm>
            <a:off x="893790" y="3331818"/>
            <a:ext cx="223551" cy="223551"/>
          </a:xfrm>
          <a:prstGeom prst="star5">
            <a:avLst>
              <a:gd name="adj" fmla="val 28320"/>
              <a:gd name="hf" fmla="val 105146"/>
              <a:gd name="vf" fmla="val 110557"/>
            </a:avLst>
          </a:prstGeom>
          <a:gradFill>
            <a:gsLst>
              <a:gs pos="0">
                <a:srgbClr val="FFFF00">
                  <a:alpha val="85000"/>
                </a:srgbClr>
              </a:gs>
              <a:gs pos="92000">
                <a:srgbClr val="FFC000">
                  <a:alpha val="85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80" name="星形: 五角 79">
            <a:extLst>
              <a:ext uri="{FF2B5EF4-FFF2-40B4-BE49-F238E27FC236}">
                <a16:creationId xmlns:a16="http://schemas.microsoft.com/office/drawing/2014/main" id="{08CBF2AC-E3F3-4D4A-A49D-8F1AEC69473E}"/>
              </a:ext>
            </a:extLst>
          </p:cNvPr>
          <p:cNvSpPr/>
          <p:nvPr/>
        </p:nvSpPr>
        <p:spPr>
          <a:xfrm>
            <a:off x="1142800" y="3331818"/>
            <a:ext cx="223551" cy="223551"/>
          </a:xfrm>
          <a:prstGeom prst="star5">
            <a:avLst>
              <a:gd name="adj" fmla="val 28320"/>
              <a:gd name="hf" fmla="val 105146"/>
              <a:gd name="vf" fmla="val 110557"/>
            </a:avLst>
          </a:prstGeom>
          <a:gradFill>
            <a:gsLst>
              <a:gs pos="0">
                <a:srgbClr val="FFFF00">
                  <a:alpha val="85000"/>
                </a:srgbClr>
              </a:gs>
              <a:gs pos="92000">
                <a:srgbClr val="FFC000">
                  <a:alpha val="85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81" name="星形: 五角 80">
            <a:extLst>
              <a:ext uri="{FF2B5EF4-FFF2-40B4-BE49-F238E27FC236}">
                <a16:creationId xmlns:a16="http://schemas.microsoft.com/office/drawing/2014/main" id="{B4A7571C-2128-45E9-8A6E-A18408066ECC}"/>
              </a:ext>
            </a:extLst>
          </p:cNvPr>
          <p:cNvSpPr/>
          <p:nvPr/>
        </p:nvSpPr>
        <p:spPr>
          <a:xfrm>
            <a:off x="1391809" y="3331818"/>
            <a:ext cx="223551" cy="223551"/>
          </a:xfrm>
          <a:prstGeom prst="star5">
            <a:avLst>
              <a:gd name="adj" fmla="val 28320"/>
              <a:gd name="hf" fmla="val 105146"/>
              <a:gd name="vf" fmla="val 110557"/>
            </a:avLst>
          </a:prstGeom>
          <a:gradFill>
            <a:gsLst>
              <a:gs pos="0">
                <a:srgbClr val="FFFF00">
                  <a:alpha val="85000"/>
                </a:srgbClr>
              </a:gs>
              <a:gs pos="92000">
                <a:srgbClr val="FFC000">
                  <a:alpha val="85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82" name="星形: 五角 81">
            <a:extLst>
              <a:ext uri="{FF2B5EF4-FFF2-40B4-BE49-F238E27FC236}">
                <a16:creationId xmlns:a16="http://schemas.microsoft.com/office/drawing/2014/main" id="{D7EDAD85-8D0B-4B37-B21F-473A08DFFAA3}"/>
              </a:ext>
            </a:extLst>
          </p:cNvPr>
          <p:cNvSpPr/>
          <p:nvPr/>
        </p:nvSpPr>
        <p:spPr>
          <a:xfrm>
            <a:off x="371276" y="4375335"/>
            <a:ext cx="223551" cy="223551"/>
          </a:xfrm>
          <a:prstGeom prst="star5">
            <a:avLst>
              <a:gd name="adj" fmla="val 28320"/>
              <a:gd name="hf" fmla="val 105146"/>
              <a:gd name="vf" fmla="val 110557"/>
            </a:avLst>
          </a:prstGeom>
          <a:gradFill>
            <a:gsLst>
              <a:gs pos="0">
                <a:srgbClr val="FFFF00">
                  <a:alpha val="85000"/>
                </a:srgbClr>
              </a:gs>
              <a:gs pos="92000">
                <a:srgbClr val="FFC000">
                  <a:alpha val="85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83" name="星形: 五角 82">
            <a:extLst>
              <a:ext uri="{FF2B5EF4-FFF2-40B4-BE49-F238E27FC236}">
                <a16:creationId xmlns:a16="http://schemas.microsoft.com/office/drawing/2014/main" id="{778C4727-EB14-4EB4-AC21-FD77A061A653}"/>
              </a:ext>
            </a:extLst>
          </p:cNvPr>
          <p:cNvSpPr/>
          <p:nvPr/>
        </p:nvSpPr>
        <p:spPr>
          <a:xfrm>
            <a:off x="631340" y="4371223"/>
            <a:ext cx="223551" cy="223551"/>
          </a:xfrm>
          <a:prstGeom prst="star5">
            <a:avLst>
              <a:gd name="adj" fmla="val 28320"/>
              <a:gd name="hf" fmla="val 105146"/>
              <a:gd name="vf" fmla="val 110557"/>
            </a:avLst>
          </a:prstGeom>
          <a:gradFill>
            <a:gsLst>
              <a:gs pos="0">
                <a:srgbClr val="FFFF00">
                  <a:alpha val="85000"/>
                </a:srgbClr>
              </a:gs>
              <a:gs pos="92000">
                <a:srgbClr val="FFC000">
                  <a:alpha val="85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84" name="星形: 五角 83">
            <a:extLst>
              <a:ext uri="{FF2B5EF4-FFF2-40B4-BE49-F238E27FC236}">
                <a16:creationId xmlns:a16="http://schemas.microsoft.com/office/drawing/2014/main" id="{AF54F0C8-31F4-4DE7-B993-2227C9902A17}"/>
              </a:ext>
            </a:extLst>
          </p:cNvPr>
          <p:cNvSpPr/>
          <p:nvPr/>
        </p:nvSpPr>
        <p:spPr>
          <a:xfrm>
            <a:off x="891404" y="4371223"/>
            <a:ext cx="223551" cy="223551"/>
          </a:xfrm>
          <a:prstGeom prst="star5">
            <a:avLst>
              <a:gd name="adj" fmla="val 28320"/>
              <a:gd name="hf" fmla="val 105146"/>
              <a:gd name="vf" fmla="val 110557"/>
            </a:avLst>
          </a:prstGeom>
          <a:gradFill>
            <a:gsLst>
              <a:gs pos="0">
                <a:srgbClr val="FFFF00">
                  <a:alpha val="85000"/>
                </a:srgbClr>
              </a:gs>
              <a:gs pos="92000">
                <a:srgbClr val="FFC000">
                  <a:alpha val="85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85" name="星形: 五角 84">
            <a:extLst>
              <a:ext uri="{FF2B5EF4-FFF2-40B4-BE49-F238E27FC236}">
                <a16:creationId xmlns:a16="http://schemas.microsoft.com/office/drawing/2014/main" id="{0B0DC667-C039-4D22-A6EF-C6873C26589C}"/>
              </a:ext>
            </a:extLst>
          </p:cNvPr>
          <p:cNvSpPr/>
          <p:nvPr/>
        </p:nvSpPr>
        <p:spPr>
          <a:xfrm>
            <a:off x="1151468" y="4371223"/>
            <a:ext cx="223551" cy="223551"/>
          </a:xfrm>
          <a:prstGeom prst="star5">
            <a:avLst>
              <a:gd name="adj" fmla="val 28320"/>
              <a:gd name="hf" fmla="val 105146"/>
              <a:gd name="vf" fmla="val 110557"/>
            </a:avLst>
          </a:prstGeom>
          <a:gradFill>
            <a:gsLst>
              <a:gs pos="0">
                <a:srgbClr val="FFFF00">
                  <a:alpha val="85000"/>
                </a:srgbClr>
              </a:gs>
              <a:gs pos="92000">
                <a:srgbClr val="FFC000">
                  <a:alpha val="85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86" name="星形: 五角 85">
            <a:extLst>
              <a:ext uri="{FF2B5EF4-FFF2-40B4-BE49-F238E27FC236}">
                <a16:creationId xmlns:a16="http://schemas.microsoft.com/office/drawing/2014/main" id="{FED5D01B-3246-40F3-8AC5-13D1C1371758}"/>
              </a:ext>
            </a:extLst>
          </p:cNvPr>
          <p:cNvSpPr/>
          <p:nvPr/>
        </p:nvSpPr>
        <p:spPr>
          <a:xfrm>
            <a:off x="373286" y="5310428"/>
            <a:ext cx="223551" cy="223551"/>
          </a:xfrm>
          <a:prstGeom prst="star5">
            <a:avLst>
              <a:gd name="adj" fmla="val 28320"/>
              <a:gd name="hf" fmla="val 105146"/>
              <a:gd name="vf" fmla="val 110557"/>
            </a:avLst>
          </a:prstGeom>
          <a:gradFill>
            <a:gsLst>
              <a:gs pos="0">
                <a:srgbClr val="FFFF00">
                  <a:alpha val="85000"/>
                </a:srgbClr>
              </a:gs>
              <a:gs pos="92000">
                <a:srgbClr val="FFC000">
                  <a:alpha val="85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87" name="星形: 五角 86">
            <a:extLst>
              <a:ext uri="{FF2B5EF4-FFF2-40B4-BE49-F238E27FC236}">
                <a16:creationId xmlns:a16="http://schemas.microsoft.com/office/drawing/2014/main" id="{E7C99533-12EE-418F-A4AF-80EE30021D08}"/>
              </a:ext>
            </a:extLst>
          </p:cNvPr>
          <p:cNvSpPr/>
          <p:nvPr/>
        </p:nvSpPr>
        <p:spPr>
          <a:xfrm>
            <a:off x="638654" y="5310616"/>
            <a:ext cx="223551" cy="223551"/>
          </a:xfrm>
          <a:prstGeom prst="star5">
            <a:avLst>
              <a:gd name="adj" fmla="val 28320"/>
              <a:gd name="hf" fmla="val 105146"/>
              <a:gd name="vf" fmla="val 110557"/>
            </a:avLst>
          </a:prstGeom>
          <a:gradFill>
            <a:gsLst>
              <a:gs pos="0">
                <a:srgbClr val="FFFF00">
                  <a:alpha val="85000"/>
                </a:srgbClr>
              </a:gs>
              <a:gs pos="92000">
                <a:srgbClr val="FFC000">
                  <a:alpha val="85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88" name="星形: 五角 87">
            <a:extLst>
              <a:ext uri="{FF2B5EF4-FFF2-40B4-BE49-F238E27FC236}">
                <a16:creationId xmlns:a16="http://schemas.microsoft.com/office/drawing/2014/main" id="{C4258439-AC8B-4894-99F6-909A809F73C7}"/>
              </a:ext>
            </a:extLst>
          </p:cNvPr>
          <p:cNvSpPr/>
          <p:nvPr/>
        </p:nvSpPr>
        <p:spPr>
          <a:xfrm>
            <a:off x="904022" y="5310616"/>
            <a:ext cx="223551" cy="223551"/>
          </a:xfrm>
          <a:prstGeom prst="star5">
            <a:avLst>
              <a:gd name="adj" fmla="val 28320"/>
              <a:gd name="hf" fmla="val 105146"/>
              <a:gd name="vf" fmla="val 110557"/>
            </a:avLst>
          </a:prstGeom>
          <a:gradFill>
            <a:gsLst>
              <a:gs pos="0">
                <a:srgbClr val="FFFF00">
                  <a:alpha val="85000"/>
                </a:srgbClr>
              </a:gs>
              <a:gs pos="92000">
                <a:srgbClr val="FFC000">
                  <a:alpha val="85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89" name="矩形: 圓角 88">
            <a:extLst>
              <a:ext uri="{FF2B5EF4-FFF2-40B4-BE49-F238E27FC236}">
                <a16:creationId xmlns:a16="http://schemas.microsoft.com/office/drawing/2014/main" id="{A3E69DF2-307A-4380-9A89-09DFC8600943}"/>
              </a:ext>
            </a:extLst>
          </p:cNvPr>
          <p:cNvSpPr/>
          <p:nvPr/>
        </p:nvSpPr>
        <p:spPr>
          <a:xfrm>
            <a:off x="4461583" y="2737213"/>
            <a:ext cx="558091" cy="156972"/>
          </a:xfrm>
          <a:prstGeom prst="roundRect">
            <a:avLst>
              <a:gd name="adj" fmla="val 50000"/>
            </a:avLst>
          </a:prstGeom>
          <a:gradFill>
            <a:gsLst>
              <a:gs pos="51000">
                <a:srgbClr val="FFFF00">
                  <a:alpha val="50000"/>
                  <a:lumMod val="100000"/>
                </a:srgbClr>
              </a:gs>
              <a:gs pos="0">
                <a:srgbClr val="FCBC08"/>
              </a:gs>
              <a:gs pos="85000">
                <a:srgbClr val="FFFF00">
                  <a:alpha val="0"/>
                </a:srgb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90" name="矩形: 圓角 89">
            <a:extLst>
              <a:ext uri="{FF2B5EF4-FFF2-40B4-BE49-F238E27FC236}">
                <a16:creationId xmlns:a16="http://schemas.microsoft.com/office/drawing/2014/main" id="{EA8C668C-3FE5-45AA-BF3B-28120DCDEDEE}"/>
              </a:ext>
            </a:extLst>
          </p:cNvPr>
          <p:cNvSpPr/>
          <p:nvPr/>
        </p:nvSpPr>
        <p:spPr>
          <a:xfrm>
            <a:off x="4492587" y="3509111"/>
            <a:ext cx="889038" cy="156972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CBC08"/>
              </a:gs>
              <a:gs pos="55800">
                <a:srgbClr val="FFFF00">
                  <a:alpha val="50000"/>
                </a:srgbClr>
              </a:gs>
              <a:gs pos="94000">
                <a:srgbClr val="FFFF00">
                  <a:alpha val="0"/>
                </a:srgb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91" name="矩形: 圓角 90">
            <a:extLst>
              <a:ext uri="{FF2B5EF4-FFF2-40B4-BE49-F238E27FC236}">
                <a16:creationId xmlns:a16="http://schemas.microsoft.com/office/drawing/2014/main" id="{918EF6E8-4971-437B-9612-4CB769543C6B}"/>
              </a:ext>
            </a:extLst>
          </p:cNvPr>
          <p:cNvSpPr/>
          <p:nvPr/>
        </p:nvSpPr>
        <p:spPr>
          <a:xfrm>
            <a:off x="4438661" y="3833732"/>
            <a:ext cx="1732020" cy="156972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CBC08"/>
              </a:gs>
              <a:gs pos="55800">
                <a:srgbClr val="FFFF00">
                  <a:alpha val="50000"/>
                </a:srgbClr>
              </a:gs>
              <a:gs pos="94000">
                <a:srgbClr val="FFFF00">
                  <a:alpha val="0"/>
                </a:srgb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92" name="矩形 26">
            <a:extLst>
              <a:ext uri="{FF2B5EF4-FFF2-40B4-BE49-F238E27FC236}">
                <a16:creationId xmlns:a16="http://schemas.microsoft.com/office/drawing/2014/main" id="{11F50C0C-ED8F-450F-A676-4643278F5AD9}"/>
              </a:ext>
            </a:extLst>
          </p:cNvPr>
          <p:cNvSpPr/>
          <p:nvPr/>
        </p:nvSpPr>
        <p:spPr>
          <a:xfrm>
            <a:off x="5039820" y="2632103"/>
            <a:ext cx="790601" cy="338554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r>
              <a:rPr lang="en-US" altLang="zh-CN" sz="16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6 Gb/s</a:t>
            </a:r>
            <a:endParaRPr lang="zh-CN" altLang="en-US" sz="160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93" name="矩形 26">
            <a:extLst>
              <a:ext uri="{FF2B5EF4-FFF2-40B4-BE49-F238E27FC236}">
                <a16:creationId xmlns:a16="http://schemas.microsoft.com/office/drawing/2014/main" id="{6CFB1F50-4C8A-4F93-B894-B72D14A6507B}"/>
              </a:ext>
            </a:extLst>
          </p:cNvPr>
          <p:cNvSpPr/>
          <p:nvPr/>
        </p:nvSpPr>
        <p:spPr>
          <a:xfrm>
            <a:off x="5441789" y="3416802"/>
            <a:ext cx="904415" cy="338554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r>
              <a:rPr lang="en-US" altLang="zh-CN" sz="16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10 Gb/s</a:t>
            </a:r>
            <a:endParaRPr lang="zh-CN" altLang="en-US" sz="160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95" name="矩形 26">
            <a:extLst>
              <a:ext uri="{FF2B5EF4-FFF2-40B4-BE49-F238E27FC236}">
                <a16:creationId xmlns:a16="http://schemas.microsoft.com/office/drawing/2014/main" id="{02BCE0DC-0772-4DCD-9C20-210F023CFBB2}"/>
              </a:ext>
            </a:extLst>
          </p:cNvPr>
          <p:cNvSpPr/>
          <p:nvPr/>
        </p:nvSpPr>
        <p:spPr>
          <a:xfrm>
            <a:off x="6135832" y="3731919"/>
            <a:ext cx="904415" cy="338554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r>
              <a:rPr lang="en-US" altLang="zh-CN" sz="16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20 Gb/s</a:t>
            </a:r>
            <a:endParaRPr lang="zh-CN" altLang="en-US" sz="160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070779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2.5E-6 -1.85185E-6 L 0.01224 -0.01111 " pathEditMode="relative" rAng="0" ptsTypes="AA">
                                          <p:cBhvr>
                                            <p:cTn id="6" dur="10000" fill="hold"/>
                                            <p:tgtEl>
                                              <p:spTgt spid="157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612" y="-556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0 -3.7037E-7 L 0.02773 -0.02662 " pathEditMode="relative" rAng="0" ptsTypes="AA">
                                          <p:cBhvr>
                                            <p:cTn id="8" dur="6000" fill="hold"/>
                                            <p:tgtEl>
                                              <p:spTgt spid="155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decel="50000" autoRev="1" fill="hold" nodeType="withEffect" p14:presetBounceEnd="66000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-4.44444E-6 L 0.00781 -0.00949 " pathEditMode="relative" rAng="0" ptsTypes="AA" p14:bounceEnd="66000">
                                          <p:cBhvr>
                                            <p:cTn id="10" dur="10000" fill="hold"/>
                                            <p:tgtEl>
                                              <p:spTgt spid="156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391" y="-486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2.59259E-6 L 0.01106 -0.01273 " pathEditMode="relative" rAng="0" ptsTypes="AA">
                                          <p:cBhvr>
                                            <p:cTn id="12" dur="6000" fill="hold"/>
                                            <p:tgtEl>
                                              <p:spTgt spid="154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547" y="-648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3" presetID="22" presetClass="entr" presetSubtype="8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15" dur="500"/>
                                            <p:tgtEl>
                                              <p:spTgt spid="6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6" presetID="22" presetClass="entr" presetSubtype="8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18" dur="500"/>
                                            <p:tgtEl>
                                              <p:spTgt spid="89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9" presetID="22" presetClass="entr" presetSubtype="8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21" dur="500"/>
                                            <p:tgtEl>
                                              <p:spTgt spid="65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2" presetID="22" presetClass="entr" presetSubtype="8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24" dur="500"/>
                                            <p:tgtEl>
                                              <p:spTgt spid="9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5" presetID="22" presetClass="entr" presetSubtype="8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27" dur="500"/>
                                            <p:tgtEl>
                                              <p:spTgt spid="91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8" presetID="22" presetClass="entr" presetSubtype="8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30" dur="1000"/>
                                            <p:tgtEl>
                                              <p:spTgt spid="66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1" presetID="22" presetClass="entr" presetSubtype="8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33" dur="1300"/>
                                            <p:tgtEl>
                                              <p:spTgt spid="64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4" presetID="22" presetClass="entr" presetSubtype="8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3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36" dur="500"/>
                                            <p:tgtEl>
                                              <p:spTgt spid="61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7" presetID="22" presetClass="entr" presetSubtype="8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3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39" dur="500"/>
                                            <p:tgtEl>
                                              <p:spTgt spid="92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40" presetID="22" presetClass="entr" presetSubtype="8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4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42" dur="500"/>
                                            <p:tgtEl>
                                              <p:spTgt spid="55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43" presetID="22" presetClass="entr" presetSubtype="8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4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45" dur="500"/>
                                            <p:tgtEl>
                                              <p:spTgt spid="9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46" presetID="22" presetClass="entr" presetSubtype="8" fill="hold" grpId="0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4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48" dur="500"/>
                                            <p:tgtEl>
                                              <p:spTgt spid="54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49" presetID="22" presetClass="entr" presetSubtype="8" fill="hold" grpId="0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5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51" dur="500"/>
                                            <p:tgtEl>
                                              <p:spTgt spid="95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52" presetID="22" presetClass="entr" presetSubtype="8" fill="hold" grpId="0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5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54" dur="500"/>
                                            <p:tgtEl>
                                              <p:spTgt spid="5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53" grpId="0"/>
          <p:bldP spid="54" grpId="0"/>
          <p:bldP spid="55" grpId="0"/>
          <p:bldP spid="61" grpId="0"/>
          <p:bldP spid="63" grpId="0" animBg="1"/>
          <p:bldP spid="64" grpId="0" animBg="1"/>
          <p:bldP spid="65" grpId="0" animBg="1"/>
          <p:bldP spid="66" grpId="0" animBg="1"/>
          <p:bldP spid="89" grpId="0" animBg="1"/>
          <p:bldP spid="90" grpId="0" animBg="1"/>
          <p:bldP spid="91" grpId="0" animBg="1"/>
          <p:bldP spid="92" grpId="0"/>
          <p:bldP spid="93" grpId="0"/>
          <p:bldP spid="95" grpId="0"/>
        </p:bld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2.5E-6 -1.85185E-6 L 0.01224 -0.01111 " pathEditMode="relative" rAng="0" ptsTypes="AA">
                                          <p:cBhvr>
                                            <p:cTn id="6" dur="10000" fill="hold"/>
                                            <p:tgtEl>
                                              <p:spTgt spid="157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612" y="-556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0 -3.7037E-7 L 0.02773 -0.02662 " pathEditMode="relative" rAng="0" ptsTypes="AA">
                                          <p:cBhvr>
                                            <p:cTn id="8" dur="6000" fill="hold"/>
                                            <p:tgtEl>
                                              <p:spTgt spid="155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-4.44444E-6 L 0.00781 -0.00949 " pathEditMode="relative" rAng="0" ptsTypes="AA">
                                          <p:cBhvr>
                                            <p:cTn id="10" dur="10000" fill="hold"/>
                                            <p:tgtEl>
                                              <p:spTgt spid="156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391" y="-486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2.59259E-6 L 0.01106 -0.01273 " pathEditMode="relative" rAng="0" ptsTypes="AA">
                                          <p:cBhvr>
                                            <p:cTn id="12" dur="6000" fill="hold"/>
                                            <p:tgtEl>
                                              <p:spTgt spid="154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547" y="-648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3" presetID="22" presetClass="entr" presetSubtype="8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15" dur="500"/>
                                            <p:tgtEl>
                                              <p:spTgt spid="6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6" presetID="22" presetClass="entr" presetSubtype="8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18" dur="500"/>
                                            <p:tgtEl>
                                              <p:spTgt spid="89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9" presetID="22" presetClass="entr" presetSubtype="8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21" dur="500"/>
                                            <p:tgtEl>
                                              <p:spTgt spid="65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2" presetID="22" presetClass="entr" presetSubtype="8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24" dur="500"/>
                                            <p:tgtEl>
                                              <p:spTgt spid="9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5" presetID="22" presetClass="entr" presetSubtype="8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27" dur="500"/>
                                            <p:tgtEl>
                                              <p:spTgt spid="91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8" presetID="22" presetClass="entr" presetSubtype="8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30" dur="1000"/>
                                            <p:tgtEl>
                                              <p:spTgt spid="66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1" presetID="22" presetClass="entr" presetSubtype="8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33" dur="1300"/>
                                            <p:tgtEl>
                                              <p:spTgt spid="64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4" presetID="22" presetClass="entr" presetSubtype="8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3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36" dur="500"/>
                                            <p:tgtEl>
                                              <p:spTgt spid="61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7" presetID="22" presetClass="entr" presetSubtype="8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3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39" dur="500"/>
                                            <p:tgtEl>
                                              <p:spTgt spid="92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40" presetID="22" presetClass="entr" presetSubtype="8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4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42" dur="500"/>
                                            <p:tgtEl>
                                              <p:spTgt spid="55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43" presetID="22" presetClass="entr" presetSubtype="8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4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45" dur="500"/>
                                            <p:tgtEl>
                                              <p:spTgt spid="9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46" presetID="22" presetClass="entr" presetSubtype="8" fill="hold" grpId="0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4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48" dur="500"/>
                                            <p:tgtEl>
                                              <p:spTgt spid="54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49" presetID="22" presetClass="entr" presetSubtype="8" fill="hold" grpId="0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5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51" dur="500"/>
                                            <p:tgtEl>
                                              <p:spTgt spid="95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52" presetID="22" presetClass="entr" presetSubtype="8" fill="hold" grpId="0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5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54" dur="500"/>
                                            <p:tgtEl>
                                              <p:spTgt spid="5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53" grpId="0"/>
          <p:bldP spid="54" grpId="0"/>
          <p:bldP spid="55" grpId="0"/>
          <p:bldP spid="61" grpId="0"/>
          <p:bldP spid="63" grpId="0" animBg="1"/>
          <p:bldP spid="64" grpId="0" animBg="1"/>
          <p:bldP spid="65" grpId="0" animBg="1"/>
          <p:bldP spid="66" grpId="0" animBg="1"/>
          <p:bldP spid="89" grpId="0" animBg="1"/>
          <p:bldP spid="90" grpId="0" animBg="1"/>
          <p:bldP spid="91" grpId="0" animBg="1"/>
          <p:bldP spid="92" grpId="0"/>
          <p:bldP spid="93" grpId="0"/>
          <p:bldP spid="95" grpId="0"/>
        </p:bldLst>
      </p:timing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" name="圖片 49" descr="一張含有 電子用品 的圖片&#10;&#10;自動產生的描述">
            <a:extLst>
              <a:ext uri="{FF2B5EF4-FFF2-40B4-BE49-F238E27FC236}">
                <a16:creationId xmlns:a16="http://schemas.microsoft.com/office/drawing/2014/main" id="{F4854460-90AC-4A4A-862D-5FB8BF29AA51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0"/>
          </a:blip>
          <a:stretch>
            <a:fillRect/>
          </a:stretch>
        </p:blipFill>
        <p:spPr>
          <a:xfrm>
            <a:off x="3337538" y="704536"/>
            <a:ext cx="8854461" cy="5723151"/>
          </a:xfrm>
          <a:prstGeom prst="rect">
            <a:avLst/>
          </a:prstGeom>
        </p:spPr>
      </p:pic>
      <p:grpSp>
        <p:nvGrpSpPr>
          <p:cNvPr id="41" name="群組 40">
            <a:extLst>
              <a:ext uri="{FF2B5EF4-FFF2-40B4-BE49-F238E27FC236}">
                <a16:creationId xmlns:a16="http://schemas.microsoft.com/office/drawing/2014/main" id="{923B5C9C-1500-46FC-AC03-73C69551B276}"/>
              </a:ext>
            </a:extLst>
          </p:cNvPr>
          <p:cNvGrpSpPr/>
          <p:nvPr/>
        </p:nvGrpSpPr>
        <p:grpSpPr>
          <a:xfrm>
            <a:off x="4226768" y="2717800"/>
            <a:ext cx="479302" cy="287939"/>
            <a:chOff x="1263061" y="2130739"/>
            <a:chExt cx="3898827" cy="2342207"/>
          </a:xfrm>
          <a:solidFill>
            <a:srgbClr val="000000">
              <a:alpha val="0"/>
            </a:srgbClr>
          </a:solidFill>
        </p:grpSpPr>
        <p:sp>
          <p:nvSpPr>
            <p:cNvPr id="42" name="手繪多邊形: 圖案 41">
              <a:extLst>
                <a:ext uri="{FF2B5EF4-FFF2-40B4-BE49-F238E27FC236}">
                  <a16:creationId xmlns:a16="http://schemas.microsoft.com/office/drawing/2014/main" id="{F359D99E-4F6C-4C2B-977F-1C7764364CB3}"/>
                </a:ext>
              </a:extLst>
            </p:cNvPr>
            <p:cNvSpPr/>
            <p:nvPr/>
          </p:nvSpPr>
          <p:spPr>
            <a:xfrm rot="8404859">
              <a:off x="1704395" y="2130739"/>
              <a:ext cx="3457493" cy="1710643"/>
            </a:xfrm>
            <a:custGeom>
              <a:avLst/>
              <a:gdLst>
                <a:gd name="connsiteX0" fmla="*/ 0 w 800100"/>
                <a:gd name="connsiteY0" fmla="*/ 457200 h 1952625"/>
                <a:gd name="connsiteX1" fmla="*/ 800100 w 800100"/>
                <a:gd name="connsiteY1" fmla="*/ 0 h 1952625"/>
                <a:gd name="connsiteX2" fmla="*/ 800100 w 800100"/>
                <a:gd name="connsiteY2" fmla="*/ 1952625 h 1952625"/>
                <a:gd name="connsiteX3" fmla="*/ 9525 w 800100"/>
                <a:gd name="connsiteY3" fmla="*/ 1104900 h 1952625"/>
                <a:gd name="connsiteX4" fmla="*/ 0 w 800100"/>
                <a:gd name="connsiteY4" fmla="*/ 457200 h 1952625"/>
                <a:gd name="connsiteX0" fmla="*/ 0 w 800100"/>
                <a:gd name="connsiteY0" fmla="*/ 457200 h 3038475"/>
                <a:gd name="connsiteX1" fmla="*/ 800100 w 800100"/>
                <a:gd name="connsiteY1" fmla="*/ 0 h 3038475"/>
                <a:gd name="connsiteX2" fmla="*/ 171450 w 800100"/>
                <a:gd name="connsiteY2" fmla="*/ 3038475 h 3038475"/>
                <a:gd name="connsiteX3" fmla="*/ 9525 w 800100"/>
                <a:gd name="connsiteY3" fmla="*/ 1104900 h 3038475"/>
                <a:gd name="connsiteX4" fmla="*/ 0 w 800100"/>
                <a:gd name="connsiteY4" fmla="*/ 457200 h 3038475"/>
                <a:gd name="connsiteX0" fmla="*/ 0 w 965200"/>
                <a:gd name="connsiteY0" fmla="*/ 0 h 2581275"/>
                <a:gd name="connsiteX1" fmla="*/ 965200 w 965200"/>
                <a:gd name="connsiteY1" fmla="*/ 1060450 h 2581275"/>
                <a:gd name="connsiteX2" fmla="*/ 171450 w 965200"/>
                <a:gd name="connsiteY2" fmla="*/ 2581275 h 2581275"/>
                <a:gd name="connsiteX3" fmla="*/ 9525 w 965200"/>
                <a:gd name="connsiteY3" fmla="*/ 647700 h 2581275"/>
                <a:gd name="connsiteX4" fmla="*/ 0 w 965200"/>
                <a:gd name="connsiteY4" fmla="*/ 0 h 2581275"/>
                <a:gd name="connsiteX0" fmla="*/ 117475 w 955675"/>
                <a:gd name="connsiteY0" fmla="*/ 0 h 2511425"/>
                <a:gd name="connsiteX1" fmla="*/ 955675 w 955675"/>
                <a:gd name="connsiteY1" fmla="*/ 990600 h 2511425"/>
                <a:gd name="connsiteX2" fmla="*/ 161925 w 955675"/>
                <a:gd name="connsiteY2" fmla="*/ 2511425 h 2511425"/>
                <a:gd name="connsiteX3" fmla="*/ 0 w 955675"/>
                <a:gd name="connsiteY3" fmla="*/ 577850 h 2511425"/>
                <a:gd name="connsiteX4" fmla="*/ 117475 w 955675"/>
                <a:gd name="connsiteY4" fmla="*/ 0 h 2511425"/>
                <a:gd name="connsiteX0" fmla="*/ 206375 w 1044575"/>
                <a:gd name="connsiteY0" fmla="*/ 0 h 2511425"/>
                <a:gd name="connsiteX1" fmla="*/ 1044575 w 1044575"/>
                <a:gd name="connsiteY1" fmla="*/ 990600 h 2511425"/>
                <a:gd name="connsiteX2" fmla="*/ 250825 w 1044575"/>
                <a:gd name="connsiteY2" fmla="*/ 2511425 h 2511425"/>
                <a:gd name="connsiteX3" fmla="*/ 0 w 1044575"/>
                <a:gd name="connsiteY3" fmla="*/ 495300 h 2511425"/>
                <a:gd name="connsiteX4" fmla="*/ 206375 w 1044575"/>
                <a:gd name="connsiteY4" fmla="*/ 0 h 2511425"/>
                <a:gd name="connsiteX0" fmla="*/ 187325 w 1044575"/>
                <a:gd name="connsiteY0" fmla="*/ 0 h 2530475"/>
                <a:gd name="connsiteX1" fmla="*/ 1044575 w 1044575"/>
                <a:gd name="connsiteY1" fmla="*/ 1009650 h 2530475"/>
                <a:gd name="connsiteX2" fmla="*/ 250825 w 1044575"/>
                <a:gd name="connsiteY2" fmla="*/ 2530475 h 2530475"/>
                <a:gd name="connsiteX3" fmla="*/ 0 w 1044575"/>
                <a:gd name="connsiteY3" fmla="*/ 514350 h 2530475"/>
                <a:gd name="connsiteX4" fmla="*/ 187325 w 1044575"/>
                <a:gd name="connsiteY4" fmla="*/ 0 h 2530475"/>
                <a:gd name="connsiteX0" fmla="*/ 187325 w 1044575"/>
                <a:gd name="connsiteY0" fmla="*/ 0 h 2549525"/>
                <a:gd name="connsiteX1" fmla="*/ 1044575 w 1044575"/>
                <a:gd name="connsiteY1" fmla="*/ 1009650 h 2549525"/>
                <a:gd name="connsiteX2" fmla="*/ 269875 w 1044575"/>
                <a:gd name="connsiteY2" fmla="*/ 2549525 h 2549525"/>
                <a:gd name="connsiteX3" fmla="*/ 0 w 1044575"/>
                <a:gd name="connsiteY3" fmla="*/ 514350 h 2549525"/>
                <a:gd name="connsiteX4" fmla="*/ 187325 w 1044575"/>
                <a:gd name="connsiteY4" fmla="*/ 0 h 2549525"/>
                <a:gd name="connsiteX0" fmla="*/ 187325 w 1044575"/>
                <a:gd name="connsiteY0" fmla="*/ 0 h 2414751"/>
                <a:gd name="connsiteX1" fmla="*/ 1044575 w 1044575"/>
                <a:gd name="connsiteY1" fmla="*/ 1009650 h 2414751"/>
                <a:gd name="connsiteX2" fmla="*/ 366080 w 1044575"/>
                <a:gd name="connsiteY2" fmla="*/ 2414751 h 2414751"/>
                <a:gd name="connsiteX3" fmla="*/ 0 w 1044575"/>
                <a:gd name="connsiteY3" fmla="*/ 514350 h 2414751"/>
                <a:gd name="connsiteX4" fmla="*/ 187325 w 1044575"/>
                <a:gd name="connsiteY4" fmla="*/ 0 h 2414751"/>
                <a:gd name="connsiteX0" fmla="*/ 187325 w 1235709"/>
                <a:gd name="connsiteY0" fmla="*/ 0 h 2414751"/>
                <a:gd name="connsiteX1" fmla="*/ 1235709 w 1235709"/>
                <a:gd name="connsiteY1" fmla="*/ 1384838 h 2414751"/>
                <a:gd name="connsiteX2" fmla="*/ 366080 w 1235709"/>
                <a:gd name="connsiteY2" fmla="*/ 2414751 h 2414751"/>
                <a:gd name="connsiteX3" fmla="*/ 0 w 1235709"/>
                <a:gd name="connsiteY3" fmla="*/ 514350 h 2414751"/>
                <a:gd name="connsiteX4" fmla="*/ 187325 w 1235709"/>
                <a:gd name="connsiteY4" fmla="*/ 0 h 2414751"/>
                <a:gd name="connsiteX0" fmla="*/ 192470 w 1240854"/>
                <a:gd name="connsiteY0" fmla="*/ 0 h 2414751"/>
                <a:gd name="connsiteX1" fmla="*/ 1240854 w 1240854"/>
                <a:gd name="connsiteY1" fmla="*/ 1384838 h 2414751"/>
                <a:gd name="connsiteX2" fmla="*/ 371225 w 1240854"/>
                <a:gd name="connsiteY2" fmla="*/ 2414751 h 2414751"/>
                <a:gd name="connsiteX3" fmla="*/ 0 w 1240854"/>
                <a:gd name="connsiteY3" fmla="*/ 1470470 h 2414751"/>
                <a:gd name="connsiteX4" fmla="*/ 192470 w 1240854"/>
                <a:gd name="connsiteY4" fmla="*/ 0 h 2414751"/>
                <a:gd name="connsiteX0" fmla="*/ 400217 w 1240854"/>
                <a:gd name="connsiteY0" fmla="*/ 0 h 1396419"/>
                <a:gd name="connsiteX1" fmla="*/ 1240854 w 1240854"/>
                <a:gd name="connsiteY1" fmla="*/ 366506 h 1396419"/>
                <a:gd name="connsiteX2" fmla="*/ 371225 w 1240854"/>
                <a:gd name="connsiteY2" fmla="*/ 1396419 h 1396419"/>
                <a:gd name="connsiteX3" fmla="*/ 0 w 1240854"/>
                <a:gd name="connsiteY3" fmla="*/ 452138 h 1396419"/>
                <a:gd name="connsiteX4" fmla="*/ 400217 w 1240854"/>
                <a:gd name="connsiteY4" fmla="*/ 0 h 1396419"/>
                <a:gd name="connsiteX0" fmla="*/ 359567 w 1200204"/>
                <a:gd name="connsiteY0" fmla="*/ 0 h 1396419"/>
                <a:gd name="connsiteX1" fmla="*/ 1200204 w 1200204"/>
                <a:gd name="connsiteY1" fmla="*/ 366506 h 1396419"/>
                <a:gd name="connsiteX2" fmla="*/ 330575 w 1200204"/>
                <a:gd name="connsiteY2" fmla="*/ 1396419 h 1396419"/>
                <a:gd name="connsiteX3" fmla="*/ 0 w 1200204"/>
                <a:gd name="connsiteY3" fmla="*/ 453031 h 1396419"/>
                <a:gd name="connsiteX4" fmla="*/ 359567 w 1200204"/>
                <a:gd name="connsiteY4" fmla="*/ 0 h 1396419"/>
                <a:gd name="connsiteX0" fmla="*/ 382327 w 1200204"/>
                <a:gd name="connsiteY0" fmla="*/ 0 h 1393935"/>
                <a:gd name="connsiteX1" fmla="*/ 1200204 w 1200204"/>
                <a:gd name="connsiteY1" fmla="*/ 364022 h 1393935"/>
                <a:gd name="connsiteX2" fmla="*/ 330575 w 1200204"/>
                <a:gd name="connsiteY2" fmla="*/ 1393935 h 1393935"/>
                <a:gd name="connsiteX3" fmla="*/ 0 w 1200204"/>
                <a:gd name="connsiteY3" fmla="*/ 450547 h 1393935"/>
                <a:gd name="connsiteX4" fmla="*/ 382327 w 1200204"/>
                <a:gd name="connsiteY4" fmla="*/ 0 h 1393935"/>
                <a:gd name="connsiteX0" fmla="*/ 361953 w 1200204"/>
                <a:gd name="connsiteY0" fmla="*/ 0 h 1369584"/>
                <a:gd name="connsiteX1" fmla="*/ 1200204 w 1200204"/>
                <a:gd name="connsiteY1" fmla="*/ 339671 h 1369584"/>
                <a:gd name="connsiteX2" fmla="*/ 330575 w 1200204"/>
                <a:gd name="connsiteY2" fmla="*/ 1369584 h 1369584"/>
                <a:gd name="connsiteX3" fmla="*/ 0 w 1200204"/>
                <a:gd name="connsiteY3" fmla="*/ 426196 h 1369584"/>
                <a:gd name="connsiteX4" fmla="*/ 361953 w 1200204"/>
                <a:gd name="connsiteY4" fmla="*/ 0 h 1369584"/>
                <a:gd name="connsiteX0" fmla="*/ 386402 w 1224653"/>
                <a:gd name="connsiteY0" fmla="*/ 0 h 1369584"/>
                <a:gd name="connsiteX1" fmla="*/ 1224653 w 1224653"/>
                <a:gd name="connsiteY1" fmla="*/ 339671 h 1369584"/>
                <a:gd name="connsiteX2" fmla="*/ 355024 w 1224653"/>
                <a:gd name="connsiteY2" fmla="*/ 1369584 h 1369584"/>
                <a:gd name="connsiteX3" fmla="*/ 0 w 1224653"/>
                <a:gd name="connsiteY3" fmla="*/ 455417 h 1369584"/>
                <a:gd name="connsiteX4" fmla="*/ 386402 w 1224653"/>
                <a:gd name="connsiteY4" fmla="*/ 0 h 1369584"/>
                <a:gd name="connsiteX0" fmla="*/ 388238 w 1226489"/>
                <a:gd name="connsiteY0" fmla="*/ 0 h 1369584"/>
                <a:gd name="connsiteX1" fmla="*/ 1226489 w 1226489"/>
                <a:gd name="connsiteY1" fmla="*/ 339671 h 1369584"/>
                <a:gd name="connsiteX2" fmla="*/ 356860 w 1226489"/>
                <a:gd name="connsiteY2" fmla="*/ 1369584 h 1369584"/>
                <a:gd name="connsiteX3" fmla="*/ 0 w 1226489"/>
                <a:gd name="connsiteY3" fmla="*/ 390771 h 1369584"/>
                <a:gd name="connsiteX4" fmla="*/ 388238 w 1226489"/>
                <a:gd name="connsiteY4" fmla="*/ 0 h 1369584"/>
                <a:gd name="connsiteX0" fmla="*/ 317378 w 1226489"/>
                <a:gd name="connsiteY0" fmla="*/ 0 h 1380735"/>
                <a:gd name="connsiteX1" fmla="*/ 1226489 w 1226489"/>
                <a:gd name="connsiteY1" fmla="*/ 350822 h 1380735"/>
                <a:gd name="connsiteX2" fmla="*/ 356860 w 1226489"/>
                <a:gd name="connsiteY2" fmla="*/ 1380735 h 1380735"/>
                <a:gd name="connsiteX3" fmla="*/ 0 w 1226489"/>
                <a:gd name="connsiteY3" fmla="*/ 401922 h 1380735"/>
                <a:gd name="connsiteX4" fmla="*/ 317378 w 1226489"/>
                <a:gd name="connsiteY4" fmla="*/ 0 h 1380735"/>
                <a:gd name="connsiteX0" fmla="*/ 317378 w 1226489"/>
                <a:gd name="connsiteY0" fmla="*/ 0 h 1237232"/>
                <a:gd name="connsiteX1" fmla="*/ 1226489 w 1226489"/>
                <a:gd name="connsiteY1" fmla="*/ 350822 h 1237232"/>
                <a:gd name="connsiteX2" fmla="*/ 464104 w 1226489"/>
                <a:gd name="connsiteY2" fmla="*/ 1237232 h 1237232"/>
                <a:gd name="connsiteX3" fmla="*/ 0 w 1226489"/>
                <a:gd name="connsiteY3" fmla="*/ 401922 h 1237232"/>
                <a:gd name="connsiteX4" fmla="*/ 317378 w 1226489"/>
                <a:gd name="connsiteY4" fmla="*/ 0 h 1237232"/>
                <a:gd name="connsiteX0" fmla="*/ 317378 w 1091070"/>
                <a:gd name="connsiteY0" fmla="*/ 0 h 1237232"/>
                <a:gd name="connsiteX1" fmla="*/ 1091070 w 1091070"/>
                <a:gd name="connsiteY1" fmla="*/ 446128 h 1237232"/>
                <a:gd name="connsiteX2" fmla="*/ 464104 w 1091070"/>
                <a:gd name="connsiteY2" fmla="*/ 1237232 h 1237232"/>
                <a:gd name="connsiteX3" fmla="*/ 0 w 1091070"/>
                <a:gd name="connsiteY3" fmla="*/ 401922 h 1237232"/>
                <a:gd name="connsiteX4" fmla="*/ 317378 w 1091070"/>
                <a:gd name="connsiteY4" fmla="*/ 0 h 1237232"/>
                <a:gd name="connsiteX0" fmla="*/ 317378 w 1114087"/>
                <a:gd name="connsiteY0" fmla="*/ 0 h 1237232"/>
                <a:gd name="connsiteX1" fmla="*/ 1114087 w 1114087"/>
                <a:gd name="connsiteY1" fmla="*/ 461764 h 1237232"/>
                <a:gd name="connsiteX2" fmla="*/ 464104 w 1114087"/>
                <a:gd name="connsiteY2" fmla="*/ 1237232 h 1237232"/>
                <a:gd name="connsiteX3" fmla="*/ 0 w 1114087"/>
                <a:gd name="connsiteY3" fmla="*/ 401922 h 1237232"/>
                <a:gd name="connsiteX4" fmla="*/ 317378 w 1114087"/>
                <a:gd name="connsiteY4" fmla="*/ 0 h 1237232"/>
                <a:gd name="connsiteX0" fmla="*/ 317378 w 1114087"/>
                <a:gd name="connsiteY0" fmla="*/ 0 h 1259257"/>
                <a:gd name="connsiteX1" fmla="*/ 1114087 w 1114087"/>
                <a:gd name="connsiteY1" fmla="*/ 461764 h 1259257"/>
                <a:gd name="connsiteX2" fmla="*/ 473195 w 1114087"/>
                <a:gd name="connsiteY2" fmla="*/ 1259257 h 1259257"/>
                <a:gd name="connsiteX3" fmla="*/ 0 w 1114087"/>
                <a:gd name="connsiteY3" fmla="*/ 401922 h 1259257"/>
                <a:gd name="connsiteX4" fmla="*/ 317378 w 1114087"/>
                <a:gd name="connsiteY4" fmla="*/ 0 h 1259257"/>
                <a:gd name="connsiteX0" fmla="*/ 317378 w 1114087"/>
                <a:gd name="connsiteY0" fmla="*/ 0 h 1548213"/>
                <a:gd name="connsiteX1" fmla="*/ 1114087 w 1114087"/>
                <a:gd name="connsiteY1" fmla="*/ 461764 h 1548213"/>
                <a:gd name="connsiteX2" fmla="*/ 680803 w 1114087"/>
                <a:gd name="connsiteY2" fmla="*/ 1548213 h 1548213"/>
                <a:gd name="connsiteX3" fmla="*/ 0 w 1114087"/>
                <a:gd name="connsiteY3" fmla="*/ 401922 h 1548213"/>
                <a:gd name="connsiteX4" fmla="*/ 317378 w 1114087"/>
                <a:gd name="connsiteY4" fmla="*/ 0 h 1548213"/>
                <a:gd name="connsiteX0" fmla="*/ 317378 w 1326232"/>
                <a:gd name="connsiteY0" fmla="*/ 0 h 1548213"/>
                <a:gd name="connsiteX1" fmla="*/ 1326232 w 1326232"/>
                <a:gd name="connsiteY1" fmla="*/ 804522 h 1548213"/>
                <a:gd name="connsiteX2" fmla="*/ 680803 w 1326232"/>
                <a:gd name="connsiteY2" fmla="*/ 1548213 h 1548213"/>
                <a:gd name="connsiteX3" fmla="*/ 0 w 1326232"/>
                <a:gd name="connsiteY3" fmla="*/ 401922 h 1548213"/>
                <a:gd name="connsiteX4" fmla="*/ 317378 w 1326232"/>
                <a:gd name="connsiteY4" fmla="*/ 0 h 1548213"/>
                <a:gd name="connsiteX0" fmla="*/ 317378 w 1326232"/>
                <a:gd name="connsiteY0" fmla="*/ 0 h 1572087"/>
                <a:gd name="connsiteX1" fmla="*/ 1326232 w 1326232"/>
                <a:gd name="connsiteY1" fmla="*/ 804522 h 1572087"/>
                <a:gd name="connsiteX2" fmla="*/ 697283 w 1326232"/>
                <a:gd name="connsiteY2" fmla="*/ 1572087 h 1572087"/>
                <a:gd name="connsiteX3" fmla="*/ 0 w 1326232"/>
                <a:gd name="connsiteY3" fmla="*/ 401922 h 1572087"/>
                <a:gd name="connsiteX4" fmla="*/ 317378 w 1326232"/>
                <a:gd name="connsiteY4" fmla="*/ 0 h 1572087"/>
                <a:gd name="connsiteX0" fmla="*/ 317378 w 1388499"/>
                <a:gd name="connsiteY0" fmla="*/ 0 h 1572087"/>
                <a:gd name="connsiteX1" fmla="*/ 1388499 w 1388499"/>
                <a:gd name="connsiteY1" fmla="*/ 837661 h 1572087"/>
                <a:gd name="connsiteX2" fmla="*/ 697283 w 1388499"/>
                <a:gd name="connsiteY2" fmla="*/ 1572087 h 1572087"/>
                <a:gd name="connsiteX3" fmla="*/ 0 w 1388499"/>
                <a:gd name="connsiteY3" fmla="*/ 401922 h 1572087"/>
                <a:gd name="connsiteX4" fmla="*/ 317378 w 1388499"/>
                <a:gd name="connsiteY4" fmla="*/ 0 h 1572087"/>
                <a:gd name="connsiteX0" fmla="*/ 402966 w 1474087"/>
                <a:gd name="connsiteY0" fmla="*/ 0 h 1572087"/>
                <a:gd name="connsiteX1" fmla="*/ 1474087 w 1474087"/>
                <a:gd name="connsiteY1" fmla="*/ 837661 h 1572087"/>
                <a:gd name="connsiteX2" fmla="*/ 782871 w 1474087"/>
                <a:gd name="connsiteY2" fmla="*/ 1572087 h 1572087"/>
                <a:gd name="connsiteX3" fmla="*/ 0 w 1474087"/>
                <a:gd name="connsiteY3" fmla="*/ 282850 h 1572087"/>
                <a:gd name="connsiteX4" fmla="*/ 402966 w 1474087"/>
                <a:gd name="connsiteY4" fmla="*/ 0 h 1572087"/>
                <a:gd name="connsiteX0" fmla="*/ 293777 w 1474087"/>
                <a:gd name="connsiteY0" fmla="*/ 0 h 1627942"/>
                <a:gd name="connsiteX1" fmla="*/ 1474087 w 1474087"/>
                <a:gd name="connsiteY1" fmla="*/ 893516 h 1627942"/>
                <a:gd name="connsiteX2" fmla="*/ 782871 w 1474087"/>
                <a:gd name="connsiteY2" fmla="*/ 1627942 h 1627942"/>
                <a:gd name="connsiteX3" fmla="*/ 0 w 1474087"/>
                <a:gd name="connsiteY3" fmla="*/ 338705 h 1627942"/>
                <a:gd name="connsiteX4" fmla="*/ 293777 w 1474087"/>
                <a:gd name="connsiteY4" fmla="*/ 0 h 1627942"/>
                <a:gd name="connsiteX0" fmla="*/ 268793 w 1449103"/>
                <a:gd name="connsiteY0" fmla="*/ 0 h 1627942"/>
                <a:gd name="connsiteX1" fmla="*/ 1449103 w 1449103"/>
                <a:gd name="connsiteY1" fmla="*/ 893516 h 1627942"/>
                <a:gd name="connsiteX2" fmla="*/ 757887 w 1449103"/>
                <a:gd name="connsiteY2" fmla="*/ 1627942 h 1627942"/>
                <a:gd name="connsiteX3" fmla="*/ 0 w 1449103"/>
                <a:gd name="connsiteY3" fmla="*/ 310944 h 1627942"/>
                <a:gd name="connsiteX4" fmla="*/ 268793 w 1449103"/>
                <a:gd name="connsiteY4" fmla="*/ 0 h 1627942"/>
                <a:gd name="connsiteX0" fmla="*/ 249974 w 1449103"/>
                <a:gd name="connsiteY0" fmla="*/ 0 h 1641430"/>
                <a:gd name="connsiteX1" fmla="*/ 1449103 w 1449103"/>
                <a:gd name="connsiteY1" fmla="*/ 907004 h 1641430"/>
                <a:gd name="connsiteX2" fmla="*/ 757887 w 1449103"/>
                <a:gd name="connsiteY2" fmla="*/ 1641430 h 1641430"/>
                <a:gd name="connsiteX3" fmla="*/ 0 w 1449103"/>
                <a:gd name="connsiteY3" fmla="*/ 324432 h 1641430"/>
                <a:gd name="connsiteX4" fmla="*/ 249974 w 1449103"/>
                <a:gd name="connsiteY4" fmla="*/ 0 h 1641430"/>
                <a:gd name="connsiteX0" fmla="*/ 896530 w 2095659"/>
                <a:gd name="connsiteY0" fmla="*/ 0 h 1641430"/>
                <a:gd name="connsiteX1" fmla="*/ 2095659 w 2095659"/>
                <a:gd name="connsiteY1" fmla="*/ 907004 h 1641430"/>
                <a:gd name="connsiteX2" fmla="*/ 1404443 w 2095659"/>
                <a:gd name="connsiteY2" fmla="*/ 1641430 h 1641430"/>
                <a:gd name="connsiteX3" fmla="*/ 0 w 2095659"/>
                <a:gd name="connsiteY3" fmla="*/ 748531 h 1641430"/>
                <a:gd name="connsiteX4" fmla="*/ 896530 w 2095659"/>
                <a:gd name="connsiteY4" fmla="*/ 0 h 1641430"/>
                <a:gd name="connsiteX0" fmla="*/ 119634 w 2095659"/>
                <a:gd name="connsiteY0" fmla="*/ 0 h 1047515"/>
                <a:gd name="connsiteX1" fmla="*/ 2095659 w 2095659"/>
                <a:gd name="connsiteY1" fmla="*/ 313089 h 1047515"/>
                <a:gd name="connsiteX2" fmla="*/ 1404443 w 2095659"/>
                <a:gd name="connsiteY2" fmla="*/ 1047515 h 1047515"/>
                <a:gd name="connsiteX3" fmla="*/ 0 w 2095659"/>
                <a:gd name="connsiteY3" fmla="*/ 154616 h 1047515"/>
                <a:gd name="connsiteX4" fmla="*/ 119634 w 2095659"/>
                <a:gd name="connsiteY4" fmla="*/ 0 h 1047515"/>
                <a:gd name="connsiteX0" fmla="*/ 119634 w 1890997"/>
                <a:gd name="connsiteY0" fmla="*/ 0 h 1047515"/>
                <a:gd name="connsiteX1" fmla="*/ 1890997 w 1890997"/>
                <a:gd name="connsiteY1" fmla="*/ 230598 h 1047515"/>
                <a:gd name="connsiteX2" fmla="*/ 1404443 w 1890997"/>
                <a:gd name="connsiteY2" fmla="*/ 1047515 h 1047515"/>
                <a:gd name="connsiteX3" fmla="*/ 0 w 1890997"/>
                <a:gd name="connsiteY3" fmla="*/ 154616 h 1047515"/>
                <a:gd name="connsiteX4" fmla="*/ 119634 w 1890997"/>
                <a:gd name="connsiteY4" fmla="*/ 0 h 1047515"/>
                <a:gd name="connsiteX0" fmla="*/ 119634 w 1890997"/>
                <a:gd name="connsiteY0" fmla="*/ 0 h 1144861"/>
                <a:gd name="connsiteX1" fmla="*/ 1890997 w 1890997"/>
                <a:gd name="connsiteY1" fmla="*/ 230598 h 1144861"/>
                <a:gd name="connsiteX2" fmla="*/ 1477751 w 1890997"/>
                <a:gd name="connsiteY2" fmla="*/ 1144861 h 1144861"/>
                <a:gd name="connsiteX3" fmla="*/ 0 w 1890997"/>
                <a:gd name="connsiteY3" fmla="*/ 154616 h 1144861"/>
                <a:gd name="connsiteX4" fmla="*/ 119634 w 1890997"/>
                <a:gd name="connsiteY4" fmla="*/ 0 h 1144861"/>
                <a:gd name="connsiteX0" fmla="*/ 334185 w 2105548"/>
                <a:gd name="connsiteY0" fmla="*/ 0 h 1144861"/>
                <a:gd name="connsiteX1" fmla="*/ 2105548 w 2105548"/>
                <a:gd name="connsiteY1" fmla="*/ 230598 h 1144861"/>
                <a:gd name="connsiteX2" fmla="*/ 1692302 w 2105548"/>
                <a:gd name="connsiteY2" fmla="*/ 1144861 h 1144861"/>
                <a:gd name="connsiteX3" fmla="*/ 0 w 2105548"/>
                <a:gd name="connsiteY3" fmla="*/ 12047 h 1144861"/>
                <a:gd name="connsiteX4" fmla="*/ 334185 w 2105548"/>
                <a:gd name="connsiteY4" fmla="*/ 0 h 1144861"/>
                <a:gd name="connsiteX0" fmla="*/ 68179 w 2105548"/>
                <a:gd name="connsiteY0" fmla="*/ 0 h 1211434"/>
                <a:gd name="connsiteX1" fmla="*/ 2105548 w 2105548"/>
                <a:gd name="connsiteY1" fmla="*/ 297171 h 1211434"/>
                <a:gd name="connsiteX2" fmla="*/ 1692302 w 2105548"/>
                <a:gd name="connsiteY2" fmla="*/ 1211434 h 1211434"/>
                <a:gd name="connsiteX3" fmla="*/ 0 w 2105548"/>
                <a:gd name="connsiteY3" fmla="*/ 78620 h 1211434"/>
                <a:gd name="connsiteX4" fmla="*/ 68179 w 2105548"/>
                <a:gd name="connsiteY4" fmla="*/ 0 h 1211434"/>
                <a:gd name="connsiteX0" fmla="*/ 366380 w 2403749"/>
                <a:gd name="connsiteY0" fmla="*/ 72376 h 1283810"/>
                <a:gd name="connsiteX1" fmla="*/ 2403749 w 2403749"/>
                <a:gd name="connsiteY1" fmla="*/ 369547 h 1283810"/>
                <a:gd name="connsiteX2" fmla="*/ 1990503 w 2403749"/>
                <a:gd name="connsiteY2" fmla="*/ 1283810 h 1283810"/>
                <a:gd name="connsiteX3" fmla="*/ 0 w 2403749"/>
                <a:gd name="connsiteY3" fmla="*/ 0 h 1283810"/>
                <a:gd name="connsiteX4" fmla="*/ 366380 w 2403749"/>
                <a:gd name="connsiteY4" fmla="*/ 72376 h 1283810"/>
                <a:gd name="connsiteX0" fmla="*/ 416477 w 2403749"/>
                <a:gd name="connsiteY0" fmla="*/ 71746 h 1283810"/>
                <a:gd name="connsiteX1" fmla="*/ 2403749 w 2403749"/>
                <a:gd name="connsiteY1" fmla="*/ 369547 h 1283810"/>
                <a:gd name="connsiteX2" fmla="*/ 1990503 w 2403749"/>
                <a:gd name="connsiteY2" fmla="*/ 1283810 h 1283810"/>
                <a:gd name="connsiteX3" fmla="*/ 0 w 2403749"/>
                <a:gd name="connsiteY3" fmla="*/ 0 h 1283810"/>
                <a:gd name="connsiteX4" fmla="*/ 416477 w 2403749"/>
                <a:gd name="connsiteY4" fmla="*/ 71746 h 1283810"/>
                <a:gd name="connsiteX0" fmla="*/ 478396 w 2465668"/>
                <a:gd name="connsiteY0" fmla="*/ 74076 h 1286140"/>
                <a:gd name="connsiteX1" fmla="*/ 2465668 w 2465668"/>
                <a:gd name="connsiteY1" fmla="*/ 371877 h 1286140"/>
                <a:gd name="connsiteX2" fmla="*/ 2052422 w 2465668"/>
                <a:gd name="connsiteY2" fmla="*/ 1286140 h 1286140"/>
                <a:gd name="connsiteX3" fmla="*/ 0 w 2465668"/>
                <a:gd name="connsiteY3" fmla="*/ 0 h 1286140"/>
                <a:gd name="connsiteX4" fmla="*/ 478396 w 2465668"/>
                <a:gd name="connsiteY4" fmla="*/ 74076 h 1286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5668" h="1286140">
                  <a:moveTo>
                    <a:pt x="478396" y="74076"/>
                  </a:moveTo>
                  <a:lnTo>
                    <a:pt x="2465668" y="371877"/>
                  </a:lnTo>
                  <a:lnTo>
                    <a:pt x="2052422" y="1286140"/>
                  </a:lnTo>
                  <a:lnTo>
                    <a:pt x="0" y="0"/>
                  </a:lnTo>
                  <a:lnTo>
                    <a:pt x="478396" y="74076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pic>
          <p:nvPicPr>
            <p:cNvPr id="43" name="圖片 42" descr="一張含有 電子用品 的圖片&#10;&#10;自動產生的描述">
              <a:extLst>
                <a:ext uri="{FF2B5EF4-FFF2-40B4-BE49-F238E27FC236}">
                  <a16:creationId xmlns:a16="http://schemas.microsoft.com/office/drawing/2014/main" id="{9659A176-A761-46B5-A82F-4BE23F600D4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alphaModFix amt="0"/>
            </a:blip>
            <a:srcRect l="9001" t="32117" r="83582" b="56289"/>
            <a:stretch/>
          </p:blipFill>
          <p:spPr>
            <a:xfrm>
              <a:off x="1263061" y="3062028"/>
              <a:ext cx="1396542" cy="1410918"/>
            </a:xfrm>
            <a:prstGeom prst="roundRect">
              <a:avLst>
                <a:gd name="adj" fmla="val 50000"/>
              </a:avLst>
            </a:prstGeom>
            <a:grpFill/>
          </p:spPr>
        </p:pic>
      </p:grpSp>
      <p:grpSp>
        <p:nvGrpSpPr>
          <p:cNvPr id="44" name="群組 43">
            <a:extLst>
              <a:ext uri="{FF2B5EF4-FFF2-40B4-BE49-F238E27FC236}">
                <a16:creationId xmlns:a16="http://schemas.microsoft.com/office/drawing/2014/main" id="{0106CC9F-61E3-4239-AD9E-362CA5EAFFFE}"/>
              </a:ext>
            </a:extLst>
          </p:cNvPr>
          <p:cNvGrpSpPr/>
          <p:nvPr/>
        </p:nvGrpSpPr>
        <p:grpSpPr>
          <a:xfrm>
            <a:off x="3500136" y="1745825"/>
            <a:ext cx="608148" cy="480052"/>
            <a:chOff x="1263061" y="792814"/>
            <a:chExt cx="3154645" cy="2490173"/>
          </a:xfrm>
          <a:solidFill>
            <a:srgbClr val="000000">
              <a:alpha val="0"/>
            </a:srgbClr>
          </a:solidFill>
        </p:grpSpPr>
        <p:sp>
          <p:nvSpPr>
            <p:cNvPr id="45" name="手繪多邊形: 圖案 44">
              <a:extLst>
                <a:ext uri="{FF2B5EF4-FFF2-40B4-BE49-F238E27FC236}">
                  <a16:creationId xmlns:a16="http://schemas.microsoft.com/office/drawing/2014/main" id="{870AE960-DC99-4B4D-9496-FA7EC0DF0CD5}"/>
                </a:ext>
              </a:extLst>
            </p:cNvPr>
            <p:cNvSpPr/>
            <p:nvPr/>
          </p:nvSpPr>
          <p:spPr>
            <a:xfrm rot="8404859">
              <a:off x="1930558" y="792814"/>
              <a:ext cx="2487148" cy="2490173"/>
            </a:xfrm>
            <a:custGeom>
              <a:avLst/>
              <a:gdLst>
                <a:gd name="connsiteX0" fmla="*/ 0 w 800100"/>
                <a:gd name="connsiteY0" fmla="*/ 457200 h 1952625"/>
                <a:gd name="connsiteX1" fmla="*/ 800100 w 800100"/>
                <a:gd name="connsiteY1" fmla="*/ 0 h 1952625"/>
                <a:gd name="connsiteX2" fmla="*/ 800100 w 800100"/>
                <a:gd name="connsiteY2" fmla="*/ 1952625 h 1952625"/>
                <a:gd name="connsiteX3" fmla="*/ 9525 w 800100"/>
                <a:gd name="connsiteY3" fmla="*/ 1104900 h 1952625"/>
                <a:gd name="connsiteX4" fmla="*/ 0 w 800100"/>
                <a:gd name="connsiteY4" fmla="*/ 457200 h 1952625"/>
                <a:gd name="connsiteX0" fmla="*/ 0 w 800100"/>
                <a:gd name="connsiteY0" fmla="*/ 457200 h 3038475"/>
                <a:gd name="connsiteX1" fmla="*/ 800100 w 800100"/>
                <a:gd name="connsiteY1" fmla="*/ 0 h 3038475"/>
                <a:gd name="connsiteX2" fmla="*/ 171450 w 800100"/>
                <a:gd name="connsiteY2" fmla="*/ 3038475 h 3038475"/>
                <a:gd name="connsiteX3" fmla="*/ 9525 w 800100"/>
                <a:gd name="connsiteY3" fmla="*/ 1104900 h 3038475"/>
                <a:gd name="connsiteX4" fmla="*/ 0 w 800100"/>
                <a:gd name="connsiteY4" fmla="*/ 457200 h 3038475"/>
                <a:gd name="connsiteX0" fmla="*/ 0 w 965200"/>
                <a:gd name="connsiteY0" fmla="*/ 0 h 2581275"/>
                <a:gd name="connsiteX1" fmla="*/ 965200 w 965200"/>
                <a:gd name="connsiteY1" fmla="*/ 1060450 h 2581275"/>
                <a:gd name="connsiteX2" fmla="*/ 171450 w 965200"/>
                <a:gd name="connsiteY2" fmla="*/ 2581275 h 2581275"/>
                <a:gd name="connsiteX3" fmla="*/ 9525 w 965200"/>
                <a:gd name="connsiteY3" fmla="*/ 647700 h 2581275"/>
                <a:gd name="connsiteX4" fmla="*/ 0 w 965200"/>
                <a:gd name="connsiteY4" fmla="*/ 0 h 2581275"/>
                <a:gd name="connsiteX0" fmla="*/ 117475 w 955675"/>
                <a:gd name="connsiteY0" fmla="*/ 0 h 2511425"/>
                <a:gd name="connsiteX1" fmla="*/ 955675 w 955675"/>
                <a:gd name="connsiteY1" fmla="*/ 990600 h 2511425"/>
                <a:gd name="connsiteX2" fmla="*/ 161925 w 955675"/>
                <a:gd name="connsiteY2" fmla="*/ 2511425 h 2511425"/>
                <a:gd name="connsiteX3" fmla="*/ 0 w 955675"/>
                <a:gd name="connsiteY3" fmla="*/ 577850 h 2511425"/>
                <a:gd name="connsiteX4" fmla="*/ 117475 w 955675"/>
                <a:gd name="connsiteY4" fmla="*/ 0 h 2511425"/>
                <a:gd name="connsiteX0" fmla="*/ 206375 w 1044575"/>
                <a:gd name="connsiteY0" fmla="*/ 0 h 2511425"/>
                <a:gd name="connsiteX1" fmla="*/ 1044575 w 1044575"/>
                <a:gd name="connsiteY1" fmla="*/ 990600 h 2511425"/>
                <a:gd name="connsiteX2" fmla="*/ 250825 w 1044575"/>
                <a:gd name="connsiteY2" fmla="*/ 2511425 h 2511425"/>
                <a:gd name="connsiteX3" fmla="*/ 0 w 1044575"/>
                <a:gd name="connsiteY3" fmla="*/ 495300 h 2511425"/>
                <a:gd name="connsiteX4" fmla="*/ 206375 w 1044575"/>
                <a:gd name="connsiteY4" fmla="*/ 0 h 2511425"/>
                <a:gd name="connsiteX0" fmla="*/ 187325 w 1044575"/>
                <a:gd name="connsiteY0" fmla="*/ 0 h 2530475"/>
                <a:gd name="connsiteX1" fmla="*/ 1044575 w 1044575"/>
                <a:gd name="connsiteY1" fmla="*/ 1009650 h 2530475"/>
                <a:gd name="connsiteX2" fmla="*/ 250825 w 1044575"/>
                <a:gd name="connsiteY2" fmla="*/ 2530475 h 2530475"/>
                <a:gd name="connsiteX3" fmla="*/ 0 w 1044575"/>
                <a:gd name="connsiteY3" fmla="*/ 514350 h 2530475"/>
                <a:gd name="connsiteX4" fmla="*/ 187325 w 1044575"/>
                <a:gd name="connsiteY4" fmla="*/ 0 h 2530475"/>
                <a:gd name="connsiteX0" fmla="*/ 187325 w 1044575"/>
                <a:gd name="connsiteY0" fmla="*/ 0 h 2549525"/>
                <a:gd name="connsiteX1" fmla="*/ 1044575 w 1044575"/>
                <a:gd name="connsiteY1" fmla="*/ 1009650 h 2549525"/>
                <a:gd name="connsiteX2" fmla="*/ 269875 w 1044575"/>
                <a:gd name="connsiteY2" fmla="*/ 2549525 h 2549525"/>
                <a:gd name="connsiteX3" fmla="*/ 0 w 1044575"/>
                <a:gd name="connsiteY3" fmla="*/ 514350 h 2549525"/>
                <a:gd name="connsiteX4" fmla="*/ 187325 w 1044575"/>
                <a:gd name="connsiteY4" fmla="*/ 0 h 2549525"/>
                <a:gd name="connsiteX0" fmla="*/ 187325 w 1044575"/>
                <a:gd name="connsiteY0" fmla="*/ 0 h 2414751"/>
                <a:gd name="connsiteX1" fmla="*/ 1044575 w 1044575"/>
                <a:gd name="connsiteY1" fmla="*/ 1009650 h 2414751"/>
                <a:gd name="connsiteX2" fmla="*/ 366080 w 1044575"/>
                <a:gd name="connsiteY2" fmla="*/ 2414751 h 2414751"/>
                <a:gd name="connsiteX3" fmla="*/ 0 w 1044575"/>
                <a:gd name="connsiteY3" fmla="*/ 514350 h 2414751"/>
                <a:gd name="connsiteX4" fmla="*/ 187325 w 1044575"/>
                <a:gd name="connsiteY4" fmla="*/ 0 h 2414751"/>
                <a:gd name="connsiteX0" fmla="*/ 187325 w 1235709"/>
                <a:gd name="connsiteY0" fmla="*/ 0 h 2414751"/>
                <a:gd name="connsiteX1" fmla="*/ 1235709 w 1235709"/>
                <a:gd name="connsiteY1" fmla="*/ 1384838 h 2414751"/>
                <a:gd name="connsiteX2" fmla="*/ 366080 w 1235709"/>
                <a:gd name="connsiteY2" fmla="*/ 2414751 h 2414751"/>
                <a:gd name="connsiteX3" fmla="*/ 0 w 1235709"/>
                <a:gd name="connsiteY3" fmla="*/ 514350 h 2414751"/>
                <a:gd name="connsiteX4" fmla="*/ 187325 w 1235709"/>
                <a:gd name="connsiteY4" fmla="*/ 0 h 2414751"/>
                <a:gd name="connsiteX0" fmla="*/ 192470 w 1240854"/>
                <a:gd name="connsiteY0" fmla="*/ 0 h 2414751"/>
                <a:gd name="connsiteX1" fmla="*/ 1240854 w 1240854"/>
                <a:gd name="connsiteY1" fmla="*/ 1384838 h 2414751"/>
                <a:gd name="connsiteX2" fmla="*/ 371225 w 1240854"/>
                <a:gd name="connsiteY2" fmla="*/ 2414751 h 2414751"/>
                <a:gd name="connsiteX3" fmla="*/ 0 w 1240854"/>
                <a:gd name="connsiteY3" fmla="*/ 1470470 h 2414751"/>
                <a:gd name="connsiteX4" fmla="*/ 192470 w 1240854"/>
                <a:gd name="connsiteY4" fmla="*/ 0 h 2414751"/>
                <a:gd name="connsiteX0" fmla="*/ 400217 w 1240854"/>
                <a:gd name="connsiteY0" fmla="*/ 0 h 1396419"/>
                <a:gd name="connsiteX1" fmla="*/ 1240854 w 1240854"/>
                <a:gd name="connsiteY1" fmla="*/ 366506 h 1396419"/>
                <a:gd name="connsiteX2" fmla="*/ 371225 w 1240854"/>
                <a:gd name="connsiteY2" fmla="*/ 1396419 h 1396419"/>
                <a:gd name="connsiteX3" fmla="*/ 0 w 1240854"/>
                <a:gd name="connsiteY3" fmla="*/ 452138 h 1396419"/>
                <a:gd name="connsiteX4" fmla="*/ 400217 w 1240854"/>
                <a:gd name="connsiteY4" fmla="*/ 0 h 1396419"/>
                <a:gd name="connsiteX0" fmla="*/ 359567 w 1200204"/>
                <a:gd name="connsiteY0" fmla="*/ 0 h 1396419"/>
                <a:gd name="connsiteX1" fmla="*/ 1200204 w 1200204"/>
                <a:gd name="connsiteY1" fmla="*/ 366506 h 1396419"/>
                <a:gd name="connsiteX2" fmla="*/ 330575 w 1200204"/>
                <a:gd name="connsiteY2" fmla="*/ 1396419 h 1396419"/>
                <a:gd name="connsiteX3" fmla="*/ 0 w 1200204"/>
                <a:gd name="connsiteY3" fmla="*/ 453031 h 1396419"/>
                <a:gd name="connsiteX4" fmla="*/ 359567 w 1200204"/>
                <a:gd name="connsiteY4" fmla="*/ 0 h 1396419"/>
                <a:gd name="connsiteX0" fmla="*/ 382327 w 1200204"/>
                <a:gd name="connsiteY0" fmla="*/ 0 h 1393935"/>
                <a:gd name="connsiteX1" fmla="*/ 1200204 w 1200204"/>
                <a:gd name="connsiteY1" fmla="*/ 364022 h 1393935"/>
                <a:gd name="connsiteX2" fmla="*/ 330575 w 1200204"/>
                <a:gd name="connsiteY2" fmla="*/ 1393935 h 1393935"/>
                <a:gd name="connsiteX3" fmla="*/ 0 w 1200204"/>
                <a:gd name="connsiteY3" fmla="*/ 450547 h 1393935"/>
                <a:gd name="connsiteX4" fmla="*/ 382327 w 1200204"/>
                <a:gd name="connsiteY4" fmla="*/ 0 h 1393935"/>
                <a:gd name="connsiteX0" fmla="*/ 361953 w 1200204"/>
                <a:gd name="connsiteY0" fmla="*/ 0 h 1369584"/>
                <a:gd name="connsiteX1" fmla="*/ 1200204 w 1200204"/>
                <a:gd name="connsiteY1" fmla="*/ 339671 h 1369584"/>
                <a:gd name="connsiteX2" fmla="*/ 330575 w 1200204"/>
                <a:gd name="connsiteY2" fmla="*/ 1369584 h 1369584"/>
                <a:gd name="connsiteX3" fmla="*/ 0 w 1200204"/>
                <a:gd name="connsiteY3" fmla="*/ 426196 h 1369584"/>
                <a:gd name="connsiteX4" fmla="*/ 361953 w 1200204"/>
                <a:gd name="connsiteY4" fmla="*/ 0 h 1369584"/>
                <a:gd name="connsiteX0" fmla="*/ 386402 w 1224653"/>
                <a:gd name="connsiteY0" fmla="*/ 0 h 1369584"/>
                <a:gd name="connsiteX1" fmla="*/ 1224653 w 1224653"/>
                <a:gd name="connsiteY1" fmla="*/ 339671 h 1369584"/>
                <a:gd name="connsiteX2" fmla="*/ 355024 w 1224653"/>
                <a:gd name="connsiteY2" fmla="*/ 1369584 h 1369584"/>
                <a:gd name="connsiteX3" fmla="*/ 0 w 1224653"/>
                <a:gd name="connsiteY3" fmla="*/ 455417 h 1369584"/>
                <a:gd name="connsiteX4" fmla="*/ 386402 w 1224653"/>
                <a:gd name="connsiteY4" fmla="*/ 0 h 1369584"/>
                <a:gd name="connsiteX0" fmla="*/ 388238 w 1226489"/>
                <a:gd name="connsiteY0" fmla="*/ 0 h 1369584"/>
                <a:gd name="connsiteX1" fmla="*/ 1226489 w 1226489"/>
                <a:gd name="connsiteY1" fmla="*/ 339671 h 1369584"/>
                <a:gd name="connsiteX2" fmla="*/ 356860 w 1226489"/>
                <a:gd name="connsiteY2" fmla="*/ 1369584 h 1369584"/>
                <a:gd name="connsiteX3" fmla="*/ 0 w 1226489"/>
                <a:gd name="connsiteY3" fmla="*/ 390771 h 1369584"/>
                <a:gd name="connsiteX4" fmla="*/ 388238 w 1226489"/>
                <a:gd name="connsiteY4" fmla="*/ 0 h 1369584"/>
                <a:gd name="connsiteX0" fmla="*/ 317378 w 1226489"/>
                <a:gd name="connsiteY0" fmla="*/ 0 h 1380735"/>
                <a:gd name="connsiteX1" fmla="*/ 1226489 w 1226489"/>
                <a:gd name="connsiteY1" fmla="*/ 350822 h 1380735"/>
                <a:gd name="connsiteX2" fmla="*/ 356860 w 1226489"/>
                <a:gd name="connsiteY2" fmla="*/ 1380735 h 1380735"/>
                <a:gd name="connsiteX3" fmla="*/ 0 w 1226489"/>
                <a:gd name="connsiteY3" fmla="*/ 401922 h 1380735"/>
                <a:gd name="connsiteX4" fmla="*/ 317378 w 1226489"/>
                <a:gd name="connsiteY4" fmla="*/ 0 h 1380735"/>
                <a:gd name="connsiteX0" fmla="*/ 317378 w 1226489"/>
                <a:gd name="connsiteY0" fmla="*/ 0 h 1237232"/>
                <a:gd name="connsiteX1" fmla="*/ 1226489 w 1226489"/>
                <a:gd name="connsiteY1" fmla="*/ 350822 h 1237232"/>
                <a:gd name="connsiteX2" fmla="*/ 464104 w 1226489"/>
                <a:gd name="connsiteY2" fmla="*/ 1237232 h 1237232"/>
                <a:gd name="connsiteX3" fmla="*/ 0 w 1226489"/>
                <a:gd name="connsiteY3" fmla="*/ 401922 h 1237232"/>
                <a:gd name="connsiteX4" fmla="*/ 317378 w 1226489"/>
                <a:gd name="connsiteY4" fmla="*/ 0 h 1237232"/>
                <a:gd name="connsiteX0" fmla="*/ 317378 w 1091070"/>
                <a:gd name="connsiteY0" fmla="*/ 0 h 1237232"/>
                <a:gd name="connsiteX1" fmla="*/ 1091070 w 1091070"/>
                <a:gd name="connsiteY1" fmla="*/ 446128 h 1237232"/>
                <a:gd name="connsiteX2" fmla="*/ 464104 w 1091070"/>
                <a:gd name="connsiteY2" fmla="*/ 1237232 h 1237232"/>
                <a:gd name="connsiteX3" fmla="*/ 0 w 1091070"/>
                <a:gd name="connsiteY3" fmla="*/ 401922 h 1237232"/>
                <a:gd name="connsiteX4" fmla="*/ 317378 w 1091070"/>
                <a:gd name="connsiteY4" fmla="*/ 0 h 1237232"/>
                <a:gd name="connsiteX0" fmla="*/ 317378 w 1114087"/>
                <a:gd name="connsiteY0" fmla="*/ 0 h 1237232"/>
                <a:gd name="connsiteX1" fmla="*/ 1114087 w 1114087"/>
                <a:gd name="connsiteY1" fmla="*/ 461764 h 1237232"/>
                <a:gd name="connsiteX2" fmla="*/ 464104 w 1114087"/>
                <a:gd name="connsiteY2" fmla="*/ 1237232 h 1237232"/>
                <a:gd name="connsiteX3" fmla="*/ 0 w 1114087"/>
                <a:gd name="connsiteY3" fmla="*/ 401922 h 1237232"/>
                <a:gd name="connsiteX4" fmla="*/ 317378 w 1114087"/>
                <a:gd name="connsiteY4" fmla="*/ 0 h 1237232"/>
                <a:gd name="connsiteX0" fmla="*/ 317378 w 1114087"/>
                <a:gd name="connsiteY0" fmla="*/ 0 h 1259257"/>
                <a:gd name="connsiteX1" fmla="*/ 1114087 w 1114087"/>
                <a:gd name="connsiteY1" fmla="*/ 461764 h 1259257"/>
                <a:gd name="connsiteX2" fmla="*/ 473195 w 1114087"/>
                <a:gd name="connsiteY2" fmla="*/ 1259257 h 1259257"/>
                <a:gd name="connsiteX3" fmla="*/ 0 w 1114087"/>
                <a:gd name="connsiteY3" fmla="*/ 401922 h 1259257"/>
                <a:gd name="connsiteX4" fmla="*/ 317378 w 1114087"/>
                <a:gd name="connsiteY4" fmla="*/ 0 h 1259257"/>
                <a:gd name="connsiteX0" fmla="*/ 317378 w 1114087"/>
                <a:gd name="connsiteY0" fmla="*/ 0 h 1548213"/>
                <a:gd name="connsiteX1" fmla="*/ 1114087 w 1114087"/>
                <a:gd name="connsiteY1" fmla="*/ 461764 h 1548213"/>
                <a:gd name="connsiteX2" fmla="*/ 680803 w 1114087"/>
                <a:gd name="connsiteY2" fmla="*/ 1548213 h 1548213"/>
                <a:gd name="connsiteX3" fmla="*/ 0 w 1114087"/>
                <a:gd name="connsiteY3" fmla="*/ 401922 h 1548213"/>
                <a:gd name="connsiteX4" fmla="*/ 317378 w 1114087"/>
                <a:gd name="connsiteY4" fmla="*/ 0 h 1548213"/>
                <a:gd name="connsiteX0" fmla="*/ 317378 w 1326232"/>
                <a:gd name="connsiteY0" fmla="*/ 0 h 1548213"/>
                <a:gd name="connsiteX1" fmla="*/ 1326232 w 1326232"/>
                <a:gd name="connsiteY1" fmla="*/ 804522 h 1548213"/>
                <a:gd name="connsiteX2" fmla="*/ 680803 w 1326232"/>
                <a:gd name="connsiteY2" fmla="*/ 1548213 h 1548213"/>
                <a:gd name="connsiteX3" fmla="*/ 0 w 1326232"/>
                <a:gd name="connsiteY3" fmla="*/ 401922 h 1548213"/>
                <a:gd name="connsiteX4" fmla="*/ 317378 w 1326232"/>
                <a:gd name="connsiteY4" fmla="*/ 0 h 1548213"/>
                <a:gd name="connsiteX0" fmla="*/ 317378 w 1326232"/>
                <a:gd name="connsiteY0" fmla="*/ 0 h 1572087"/>
                <a:gd name="connsiteX1" fmla="*/ 1326232 w 1326232"/>
                <a:gd name="connsiteY1" fmla="*/ 804522 h 1572087"/>
                <a:gd name="connsiteX2" fmla="*/ 697283 w 1326232"/>
                <a:gd name="connsiteY2" fmla="*/ 1572087 h 1572087"/>
                <a:gd name="connsiteX3" fmla="*/ 0 w 1326232"/>
                <a:gd name="connsiteY3" fmla="*/ 401922 h 1572087"/>
                <a:gd name="connsiteX4" fmla="*/ 317378 w 1326232"/>
                <a:gd name="connsiteY4" fmla="*/ 0 h 1572087"/>
                <a:gd name="connsiteX0" fmla="*/ 317378 w 1388499"/>
                <a:gd name="connsiteY0" fmla="*/ 0 h 1572087"/>
                <a:gd name="connsiteX1" fmla="*/ 1388499 w 1388499"/>
                <a:gd name="connsiteY1" fmla="*/ 837661 h 1572087"/>
                <a:gd name="connsiteX2" fmla="*/ 697283 w 1388499"/>
                <a:gd name="connsiteY2" fmla="*/ 1572087 h 1572087"/>
                <a:gd name="connsiteX3" fmla="*/ 0 w 1388499"/>
                <a:gd name="connsiteY3" fmla="*/ 401922 h 1572087"/>
                <a:gd name="connsiteX4" fmla="*/ 317378 w 1388499"/>
                <a:gd name="connsiteY4" fmla="*/ 0 h 1572087"/>
                <a:gd name="connsiteX0" fmla="*/ 402966 w 1474087"/>
                <a:gd name="connsiteY0" fmla="*/ 0 h 1572087"/>
                <a:gd name="connsiteX1" fmla="*/ 1474087 w 1474087"/>
                <a:gd name="connsiteY1" fmla="*/ 837661 h 1572087"/>
                <a:gd name="connsiteX2" fmla="*/ 782871 w 1474087"/>
                <a:gd name="connsiteY2" fmla="*/ 1572087 h 1572087"/>
                <a:gd name="connsiteX3" fmla="*/ 0 w 1474087"/>
                <a:gd name="connsiteY3" fmla="*/ 282850 h 1572087"/>
                <a:gd name="connsiteX4" fmla="*/ 402966 w 1474087"/>
                <a:gd name="connsiteY4" fmla="*/ 0 h 1572087"/>
                <a:gd name="connsiteX0" fmla="*/ 293777 w 1474087"/>
                <a:gd name="connsiteY0" fmla="*/ 0 h 1627942"/>
                <a:gd name="connsiteX1" fmla="*/ 1474087 w 1474087"/>
                <a:gd name="connsiteY1" fmla="*/ 893516 h 1627942"/>
                <a:gd name="connsiteX2" fmla="*/ 782871 w 1474087"/>
                <a:gd name="connsiteY2" fmla="*/ 1627942 h 1627942"/>
                <a:gd name="connsiteX3" fmla="*/ 0 w 1474087"/>
                <a:gd name="connsiteY3" fmla="*/ 338705 h 1627942"/>
                <a:gd name="connsiteX4" fmla="*/ 293777 w 1474087"/>
                <a:gd name="connsiteY4" fmla="*/ 0 h 1627942"/>
                <a:gd name="connsiteX0" fmla="*/ 268793 w 1449103"/>
                <a:gd name="connsiteY0" fmla="*/ 0 h 1627942"/>
                <a:gd name="connsiteX1" fmla="*/ 1449103 w 1449103"/>
                <a:gd name="connsiteY1" fmla="*/ 893516 h 1627942"/>
                <a:gd name="connsiteX2" fmla="*/ 757887 w 1449103"/>
                <a:gd name="connsiteY2" fmla="*/ 1627942 h 1627942"/>
                <a:gd name="connsiteX3" fmla="*/ 0 w 1449103"/>
                <a:gd name="connsiteY3" fmla="*/ 310944 h 1627942"/>
                <a:gd name="connsiteX4" fmla="*/ 268793 w 1449103"/>
                <a:gd name="connsiteY4" fmla="*/ 0 h 1627942"/>
                <a:gd name="connsiteX0" fmla="*/ 249974 w 1449103"/>
                <a:gd name="connsiteY0" fmla="*/ 0 h 1641430"/>
                <a:gd name="connsiteX1" fmla="*/ 1449103 w 1449103"/>
                <a:gd name="connsiteY1" fmla="*/ 907004 h 1641430"/>
                <a:gd name="connsiteX2" fmla="*/ 757887 w 1449103"/>
                <a:gd name="connsiteY2" fmla="*/ 1641430 h 1641430"/>
                <a:gd name="connsiteX3" fmla="*/ 0 w 1449103"/>
                <a:gd name="connsiteY3" fmla="*/ 324432 h 1641430"/>
                <a:gd name="connsiteX4" fmla="*/ 249974 w 1449103"/>
                <a:gd name="connsiteY4" fmla="*/ 0 h 1641430"/>
                <a:gd name="connsiteX0" fmla="*/ 555157 w 1754286"/>
                <a:gd name="connsiteY0" fmla="*/ 183810 h 1825240"/>
                <a:gd name="connsiteX1" fmla="*/ 1754286 w 1754286"/>
                <a:gd name="connsiteY1" fmla="*/ 1090814 h 1825240"/>
                <a:gd name="connsiteX2" fmla="*/ 1063070 w 1754286"/>
                <a:gd name="connsiteY2" fmla="*/ 1825240 h 1825240"/>
                <a:gd name="connsiteX3" fmla="*/ 0 w 1754286"/>
                <a:gd name="connsiteY3" fmla="*/ 0 h 1825240"/>
                <a:gd name="connsiteX4" fmla="*/ 555157 w 1754286"/>
                <a:gd name="connsiteY4" fmla="*/ 183810 h 1825240"/>
                <a:gd name="connsiteX0" fmla="*/ 598876 w 1754286"/>
                <a:gd name="connsiteY0" fmla="*/ 244784 h 1825240"/>
                <a:gd name="connsiteX1" fmla="*/ 1754286 w 1754286"/>
                <a:gd name="connsiteY1" fmla="*/ 1090814 h 1825240"/>
                <a:gd name="connsiteX2" fmla="*/ 1063070 w 1754286"/>
                <a:gd name="connsiteY2" fmla="*/ 1825240 h 1825240"/>
                <a:gd name="connsiteX3" fmla="*/ 0 w 1754286"/>
                <a:gd name="connsiteY3" fmla="*/ 0 h 1825240"/>
                <a:gd name="connsiteX4" fmla="*/ 598876 w 1754286"/>
                <a:gd name="connsiteY4" fmla="*/ 244784 h 1825240"/>
                <a:gd name="connsiteX0" fmla="*/ 618269 w 1773679"/>
                <a:gd name="connsiteY0" fmla="*/ 291770 h 1872226"/>
                <a:gd name="connsiteX1" fmla="*/ 1773679 w 1773679"/>
                <a:gd name="connsiteY1" fmla="*/ 1137800 h 1872226"/>
                <a:gd name="connsiteX2" fmla="*/ 1082463 w 1773679"/>
                <a:gd name="connsiteY2" fmla="*/ 1872226 h 1872226"/>
                <a:gd name="connsiteX3" fmla="*/ 0 w 1773679"/>
                <a:gd name="connsiteY3" fmla="*/ 0 h 1872226"/>
                <a:gd name="connsiteX4" fmla="*/ 618269 w 1773679"/>
                <a:gd name="connsiteY4" fmla="*/ 291770 h 18722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73679" h="1872226">
                  <a:moveTo>
                    <a:pt x="618269" y="291770"/>
                  </a:moveTo>
                  <a:lnTo>
                    <a:pt x="1773679" y="1137800"/>
                  </a:lnTo>
                  <a:lnTo>
                    <a:pt x="1082463" y="1872226"/>
                  </a:lnTo>
                  <a:lnTo>
                    <a:pt x="0" y="0"/>
                  </a:lnTo>
                  <a:lnTo>
                    <a:pt x="618269" y="29177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pic>
          <p:nvPicPr>
            <p:cNvPr id="46" name="圖片 45" descr="一張含有 電子用品 的圖片&#10;&#10;自動產生的描述">
              <a:extLst>
                <a:ext uri="{FF2B5EF4-FFF2-40B4-BE49-F238E27FC236}">
                  <a16:creationId xmlns:a16="http://schemas.microsoft.com/office/drawing/2014/main" id="{81FA9361-CA3B-40D2-B584-4783FA952F9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alphaModFix amt="0"/>
            </a:blip>
            <a:srcRect l="4483" t="20060" r="88100" b="68346"/>
            <a:stretch/>
          </p:blipFill>
          <p:spPr>
            <a:xfrm>
              <a:off x="1263061" y="1226419"/>
              <a:ext cx="1396542" cy="1410918"/>
            </a:xfrm>
            <a:prstGeom prst="roundRect">
              <a:avLst>
                <a:gd name="adj" fmla="val 50000"/>
              </a:avLst>
            </a:prstGeom>
            <a:grpFill/>
          </p:spPr>
        </p:pic>
      </p:grpSp>
      <p:grpSp>
        <p:nvGrpSpPr>
          <p:cNvPr id="47" name="群組 46">
            <a:extLst>
              <a:ext uri="{FF2B5EF4-FFF2-40B4-BE49-F238E27FC236}">
                <a16:creationId xmlns:a16="http://schemas.microsoft.com/office/drawing/2014/main" id="{FF9EA44B-5FA7-4DF0-BE3F-D5E2AA2E52DA}"/>
              </a:ext>
            </a:extLst>
          </p:cNvPr>
          <p:cNvGrpSpPr/>
          <p:nvPr/>
        </p:nvGrpSpPr>
        <p:grpSpPr>
          <a:xfrm>
            <a:off x="4398452" y="4796497"/>
            <a:ext cx="696476" cy="423651"/>
            <a:chOff x="1263061" y="3931409"/>
            <a:chExt cx="3831867" cy="2330841"/>
          </a:xfrm>
          <a:solidFill>
            <a:srgbClr val="000000">
              <a:alpha val="0"/>
            </a:srgbClr>
          </a:solidFill>
        </p:grpSpPr>
        <p:sp>
          <p:nvSpPr>
            <p:cNvPr id="48" name="手繪多邊形: 圖案 47">
              <a:extLst>
                <a:ext uri="{FF2B5EF4-FFF2-40B4-BE49-F238E27FC236}">
                  <a16:creationId xmlns:a16="http://schemas.microsoft.com/office/drawing/2014/main" id="{3DC57FE3-9057-49EC-A59A-F21AFDE6173C}"/>
                </a:ext>
              </a:extLst>
            </p:cNvPr>
            <p:cNvSpPr/>
            <p:nvPr/>
          </p:nvSpPr>
          <p:spPr>
            <a:xfrm rot="8404859">
              <a:off x="1786152" y="3931409"/>
              <a:ext cx="3308776" cy="2106583"/>
            </a:xfrm>
            <a:custGeom>
              <a:avLst/>
              <a:gdLst>
                <a:gd name="connsiteX0" fmla="*/ 0 w 800100"/>
                <a:gd name="connsiteY0" fmla="*/ 457200 h 1952625"/>
                <a:gd name="connsiteX1" fmla="*/ 800100 w 800100"/>
                <a:gd name="connsiteY1" fmla="*/ 0 h 1952625"/>
                <a:gd name="connsiteX2" fmla="*/ 800100 w 800100"/>
                <a:gd name="connsiteY2" fmla="*/ 1952625 h 1952625"/>
                <a:gd name="connsiteX3" fmla="*/ 9525 w 800100"/>
                <a:gd name="connsiteY3" fmla="*/ 1104900 h 1952625"/>
                <a:gd name="connsiteX4" fmla="*/ 0 w 800100"/>
                <a:gd name="connsiteY4" fmla="*/ 457200 h 1952625"/>
                <a:gd name="connsiteX0" fmla="*/ 0 w 800100"/>
                <a:gd name="connsiteY0" fmla="*/ 457200 h 3038475"/>
                <a:gd name="connsiteX1" fmla="*/ 800100 w 800100"/>
                <a:gd name="connsiteY1" fmla="*/ 0 h 3038475"/>
                <a:gd name="connsiteX2" fmla="*/ 171450 w 800100"/>
                <a:gd name="connsiteY2" fmla="*/ 3038475 h 3038475"/>
                <a:gd name="connsiteX3" fmla="*/ 9525 w 800100"/>
                <a:gd name="connsiteY3" fmla="*/ 1104900 h 3038475"/>
                <a:gd name="connsiteX4" fmla="*/ 0 w 800100"/>
                <a:gd name="connsiteY4" fmla="*/ 457200 h 3038475"/>
                <a:gd name="connsiteX0" fmla="*/ 0 w 965200"/>
                <a:gd name="connsiteY0" fmla="*/ 0 h 2581275"/>
                <a:gd name="connsiteX1" fmla="*/ 965200 w 965200"/>
                <a:gd name="connsiteY1" fmla="*/ 1060450 h 2581275"/>
                <a:gd name="connsiteX2" fmla="*/ 171450 w 965200"/>
                <a:gd name="connsiteY2" fmla="*/ 2581275 h 2581275"/>
                <a:gd name="connsiteX3" fmla="*/ 9525 w 965200"/>
                <a:gd name="connsiteY3" fmla="*/ 647700 h 2581275"/>
                <a:gd name="connsiteX4" fmla="*/ 0 w 965200"/>
                <a:gd name="connsiteY4" fmla="*/ 0 h 2581275"/>
                <a:gd name="connsiteX0" fmla="*/ 117475 w 955675"/>
                <a:gd name="connsiteY0" fmla="*/ 0 h 2511425"/>
                <a:gd name="connsiteX1" fmla="*/ 955675 w 955675"/>
                <a:gd name="connsiteY1" fmla="*/ 990600 h 2511425"/>
                <a:gd name="connsiteX2" fmla="*/ 161925 w 955675"/>
                <a:gd name="connsiteY2" fmla="*/ 2511425 h 2511425"/>
                <a:gd name="connsiteX3" fmla="*/ 0 w 955675"/>
                <a:gd name="connsiteY3" fmla="*/ 577850 h 2511425"/>
                <a:gd name="connsiteX4" fmla="*/ 117475 w 955675"/>
                <a:gd name="connsiteY4" fmla="*/ 0 h 2511425"/>
                <a:gd name="connsiteX0" fmla="*/ 206375 w 1044575"/>
                <a:gd name="connsiteY0" fmla="*/ 0 h 2511425"/>
                <a:gd name="connsiteX1" fmla="*/ 1044575 w 1044575"/>
                <a:gd name="connsiteY1" fmla="*/ 990600 h 2511425"/>
                <a:gd name="connsiteX2" fmla="*/ 250825 w 1044575"/>
                <a:gd name="connsiteY2" fmla="*/ 2511425 h 2511425"/>
                <a:gd name="connsiteX3" fmla="*/ 0 w 1044575"/>
                <a:gd name="connsiteY3" fmla="*/ 495300 h 2511425"/>
                <a:gd name="connsiteX4" fmla="*/ 206375 w 1044575"/>
                <a:gd name="connsiteY4" fmla="*/ 0 h 2511425"/>
                <a:gd name="connsiteX0" fmla="*/ 187325 w 1044575"/>
                <a:gd name="connsiteY0" fmla="*/ 0 h 2530475"/>
                <a:gd name="connsiteX1" fmla="*/ 1044575 w 1044575"/>
                <a:gd name="connsiteY1" fmla="*/ 1009650 h 2530475"/>
                <a:gd name="connsiteX2" fmla="*/ 250825 w 1044575"/>
                <a:gd name="connsiteY2" fmla="*/ 2530475 h 2530475"/>
                <a:gd name="connsiteX3" fmla="*/ 0 w 1044575"/>
                <a:gd name="connsiteY3" fmla="*/ 514350 h 2530475"/>
                <a:gd name="connsiteX4" fmla="*/ 187325 w 1044575"/>
                <a:gd name="connsiteY4" fmla="*/ 0 h 2530475"/>
                <a:gd name="connsiteX0" fmla="*/ 187325 w 1044575"/>
                <a:gd name="connsiteY0" fmla="*/ 0 h 2549525"/>
                <a:gd name="connsiteX1" fmla="*/ 1044575 w 1044575"/>
                <a:gd name="connsiteY1" fmla="*/ 1009650 h 2549525"/>
                <a:gd name="connsiteX2" fmla="*/ 269875 w 1044575"/>
                <a:gd name="connsiteY2" fmla="*/ 2549525 h 2549525"/>
                <a:gd name="connsiteX3" fmla="*/ 0 w 1044575"/>
                <a:gd name="connsiteY3" fmla="*/ 514350 h 2549525"/>
                <a:gd name="connsiteX4" fmla="*/ 187325 w 1044575"/>
                <a:gd name="connsiteY4" fmla="*/ 0 h 2549525"/>
                <a:gd name="connsiteX0" fmla="*/ 187325 w 1044575"/>
                <a:gd name="connsiteY0" fmla="*/ 0 h 2414751"/>
                <a:gd name="connsiteX1" fmla="*/ 1044575 w 1044575"/>
                <a:gd name="connsiteY1" fmla="*/ 1009650 h 2414751"/>
                <a:gd name="connsiteX2" fmla="*/ 366080 w 1044575"/>
                <a:gd name="connsiteY2" fmla="*/ 2414751 h 2414751"/>
                <a:gd name="connsiteX3" fmla="*/ 0 w 1044575"/>
                <a:gd name="connsiteY3" fmla="*/ 514350 h 2414751"/>
                <a:gd name="connsiteX4" fmla="*/ 187325 w 1044575"/>
                <a:gd name="connsiteY4" fmla="*/ 0 h 2414751"/>
                <a:gd name="connsiteX0" fmla="*/ 187325 w 1235709"/>
                <a:gd name="connsiteY0" fmla="*/ 0 h 2414751"/>
                <a:gd name="connsiteX1" fmla="*/ 1235709 w 1235709"/>
                <a:gd name="connsiteY1" fmla="*/ 1384838 h 2414751"/>
                <a:gd name="connsiteX2" fmla="*/ 366080 w 1235709"/>
                <a:gd name="connsiteY2" fmla="*/ 2414751 h 2414751"/>
                <a:gd name="connsiteX3" fmla="*/ 0 w 1235709"/>
                <a:gd name="connsiteY3" fmla="*/ 514350 h 2414751"/>
                <a:gd name="connsiteX4" fmla="*/ 187325 w 1235709"/>
                <a:gd name="connsiteY4" fmla="*/ 0 h 2414751"/>
                <a:gd name="connsiteX0" fmla="*/ 192470 w 1240854"/>
                <a:gd name="connsiteY0" fmla="*/ 0 h 2414751"/>
                <a:gd name="connsiteX1" fmla="*/ 1240854 w 1240854"/>
                <a:gd name="connsiteY1" fmla="*/ 1384838 h 2414751"/>
                <a:gd name="connsiteX2" fmla="*/ 371225 w 1240854"/>
                <a:gd name="connsiteY2" fmla="*/ 2414751 h 2414751"/>
                <a:gd name="connsiteX3" fmla="*/ 0 w 1240854"/>
                <a:gd name="connsiteY3" fmla="*/ 1470470 h 2414751"/>
                <a:gd name="connsiteX4" fmla="*/ 192470 w 1240854"/>
                <a:gd name="connsiteY4" fmla="*/ 0 h 2414751"/>
                <a:gd name="connsiteX0" fmla="*/ 400217 w 1240854"/>
                <a:gd name="connsiteY0" fmla="*/ 0 h 1396419"/>
                <a:gd name="connsiteX1" fmla="*/ 1240854 w 1240854"/>
                <a:gd name="connsiteY1" fmla="*/ 366506 h 1396419"/>
                <a:gd name="connsiteX2" fmla="*/ 371225 w 1240854"/>
                <a:gd name="connsiteY2" fmla="*/ 1396419 h 1396419"/>
                <a:gd name="connsiteX3" fmla="*/ 0 w 1240854"/>
                <a:gd name="connsiteY3" fmla="*/ 452138 h 1396419"/>
                <a:gd name="connsiteX4" fmla="*/ 400217 w 1240854"/>
                <a:gd name="connsiteY4" fmla="*/ 0 h 1396419"/>
                <a:gd name="connsiteX0" fmla="*/ 359567 w 1200204"/>
                <a:gd name="connsiteY0" fmla="*/ 0 h 1396419"/>
                <a:gd name="connsiteX1" fmla="*/ 1200204 w 1200204"/>
                <a:gd name="connsiteY1" fmla="*/ 366506 h 1396419"/>
                <a:gd name="connsiteX2" fmla="*/ 330575 w 1200204"/>
                <a:gd name="connsiteY2" fmla="*/ 1396419 h 1396419"/>
                <a:gd name="connsiteX3" fmla="*/ 0 w 1200204"/>
                <a:gd name="connsiteY3" fmla="*/ 453031 h 1396419"/>
                <a:gd name="connsiteX4" fmla="*/ 359567 w 1200204"/>
                <a:gd name="connsiteY4" fmla="*/ 0 h 1396419"/>
                <a:gd name="connsiteX0" fmla="*/ 382327 w 1200204"/>
                <a:gd name="connsiteY0" fmla="*/ 0 h 1393935"/>
                <a:gd name="connsiteX1" fmla="*/ 1200204 w 1200204"/>
                <a:gd name="connsiteY1" fmla="*/ 364022 h 1393935"/>
                <a:gd name="connsiteX2" fmla="*/ 330575 w 1200204"/>
                <a:gd name="connsiteY2" fmla="*/ 1393935 h 1393935"/>
                <a:gd name="connsiteX3" fmla="*/ 0 w 1200204"/>
                <a:gd name="connsiteY3" fmla="*/ 450547 h 1393935"/>
                <a:gd name="connsiteX4" fmla="*/ 382327 w 1200204"/>
                <a:gd name="connsiteY4" fmla="*/ 0 h 1393935"/>
                <a:gd name="connsiteX0" fmla="*/ 361953 w 1200204"/>
                <a:gd name="connsiteY0" fmla="*/ 0 h 1369584"/>
                <a:gd name="connsiteX1" fmla="*/ 1200204 w 1200204"/>
                <a:gd name="connsiteY1" fmla="*/ 339671 h 1369584"/>
                <a:gd name="connsiteX2" fmla="*/ 330575 w 1200204"/>
                <a:gd name="connsiteY2" fmla="*/ 1369584 h 1369584"/>
                <a:gd name="connsiteX3" fmla="*/ 0 w 1200204"/>
                <a:gd name="connsiteY3" fmla="*/ 426196 h 1369584"/>
                <a:gd name="connsiteX4" fmla="*/ 361953 w 1200204"/>
                <a:gd name="connsiteY4" fmla="*/ 0 h 1369584"/>
                <a:gd name="connsiteX0" fmla="*/ 386402 w 1224653"/>
                <a:gd name="connsiteY0" fmla="*/ 0 h 1369584"/>
                <a:gd name="connsiteX1" fmla="*/ 1224653 w 1224653"/>
                <a:gd name="connsiteY1" fmla="*/ 339671 h 1369584"/>
                <a:gd name="connsiteX2" fmla="*/ 355024 w 1224653"/>
                <a:gd name="connsiteY2" fmla="*/ 1369584 h 1369584"/>
                <a:gd name="connsiteX3" fmla="*/ 0 w 1224653"/>
                <a:gd name="connsiteY3" fmla="*/ 455417 h 1369584"/>
                <a:gd name="connsiteX4" fmla="*/ 386402 w 1224653"/>
                <a:gd name="connsiteY4" fmla="*/ 0 h 1369584"/>
                <a:gd name="connsiteX0" fmla="*/ 388238 w 1226489"/>
                <a:gd name="connsiteY0" fmla="*/ 0 h 1369584"/>
                <a:gd name="connsiteX1" fmla="*/ 1226489 w 1226489"/>
                <a:gd name="connsiteY1" fmla="*/ 339671 h 1369584"/>
                <a:gd name="connsiteX2" fmla="*/ 356860 w 1226489"/>
                <a:gd name="connsiteY2" fmla="*/ 1369584 h 1369584"/>
                <a:gd name="connsiteX3" fmla="*/ 0 w 1226489"/>
                <a:gd name="connsiteY3" fmla="*/ 390771 h 1369584"/>
                <a:gd name="connsiteX4" fmla="*/ 388238 w 1226489"/>
                <a:gd name="connsiteY4" fmla="*/ 0 h 1369584"/>
                <a:gd name="connsiteX0" fmla="*/ 317378 w 1226489"/>
                <a:gd name="connsiteY0" fmla="*/ 0 h 1380735"/>
                <a:gd name="connsiteX1" fmla="*/ 1226489 w 1226489"/>
                <a:gd name="connsiteY1" fmla="*/ 350822 h 1380735"/>
                <a:gd name="connsiteX2" fmla="*/ 356860 w 1226489"/>
                <a:gd name="connsiteY2" fmla="*/ 1380735 h 1380735"/>
                <a:gd name="connsiteX3" fmla="*/ 0 w 1226489"/>
                <a:gd name="connsiteY3" fmla="*/ 401922 h 1380735"/>
                <a:gd name="connsiteX4" fmla="*/ 317378 w 1226489"/>
                <a:gd name="connsiteY4" fmla="*/ 0 h 1380735"/>
                <a:gd name="connsiteX0" fmla="*/ 317378 w 1226489"/>
                <a:gd name="connsiteY0" fmla="*/ 0 h 1237232"/>
                <a:gd name="connsiteX1" fmla="*/ 1226489 w 1226489"/>
                <a:gd name="connsiteY1" fmla="*/ 350822 h 1237232"/>
                <a:gd name="connsiteX2" fmla="*/ 464104 w 1226489"/>
                <a:gd name="connsiteY2" fmla="*/ 1237232 h 1237232"/>
                <a:gd name="connsiteX3" fmla="*/ 0 w 1226489"/>
                <a:gd name="connsiteY3" fmla="*/ 401922 h 1237232"/>
                <a:gd name="connsiteX4" fmla="*/ 317378 w 1226489"/>
                <a:gd name="connsiteY4" fmla="*/ 0 h 1237232"/>
                <a:gd name="connsiteX0" fmla="*/ 317378 w 1091070"/>
                <a:gd name="connsiteY0" fmla="*/ 0 h 1237232"/>
                <a:gd name="connsiteX1" fmla="*/ 1091070 w 1091070"/>
                <a:gd name="connsiteY1" fmla="*/ 446128 h 1237232"/>
                <a:gd name="connsiteX2" fmla="*/ 464104 w 1091070"/>
                <a:gd name="connsiteY2" fmla="*/ 1237232 h 1237232"/>
                <a:gd name="connsiteX3" fmla="*/ 0 w 1091070"/>
                <a:gd name="connsiteY3" fmla="*/ 401922 h 1237232"/>
                <a:gd name="connsiteX4" fmla="*/ 317378 w 1091070"/>
                <a:gd name="connsiteY4" fmla="*/ 0 h 1237232"/>
                <a:gd name="connsiteX0" fmla="*/ 317378 w 1114087"/>
                <a:gd name="connsiteY0" fmla="*/ 0 h 1237232"/>
                <a:gd name="connsiteX1" fmla="*/ 1114087 w 1114087"/>
                <a:gd name="connsiteY1" fmla="*/ 461764 h 1237232"/>
                <a:gd name="connsiteX2" fmla="*/ 464104 w 1114087"/>
                <a:gd name="connsiteY2" fmla="*/ 1237232 h 1237232"/>
                <a:gd name="connsiteX3" fmla="*/ 0 w 1114087"/>
                <a:gd name="connsiteY3" fmla="*/ 401922 h 1237232"/>
                <a:gd name="connsiteX4" fmla="*/ 317378 w 1114087"/>
                <a:gd name="connsiteY4" fmla="*/ 0 h 1237232"/>
                <a:gd name="connsiteX0" fmla="*/ 317378 w 1114087"/>
                <a:gd name="connsiteY0" fmla="*/ 0 h 1259257"/>
                <a:gd name="connsiteX1" fmla="*/ 1114087 w 1114087"/>
                <a:gd name="connsiteY1" fmla="*/ 461764 h 1259257"/>
                <a:gd name="connsiteX2" fmla="*/ 473195 w 1114087"/>
                <a:gd name="connsiteY2" fmla="*/ 1259257 h 1259257"/>
                <a:gd name="connsiteX3" fmla="*/ 0 w 1114087"/>
                <a:gd name="connsiteY3" fmla="*/ 401922 h 1259257"/>
                <a:gd name="connsiteX4" fmla="*/ 317378 w 1114087"/>
                <a:gd name="connsiteY4" fmla="*/ 0 h 1259257"/>
                <a:gd name="connsiteX0" fmla="*/ 317378 w 1114087"/>
                <a:gd name="connsiteY0" fmla="*/ 0 h 1548213"/>
                <a:gd name="connsiteX1" fmla="*/ 1114087 w 1114087"/>
                <a:gd name="connsiteY1" fmla="*/ 461764 h 1548213"/>
                <a:gd name="connsiteX2" fmla="*/ 680803 w 1114087"/>
                <a:gd name="connsiteY2" fmla="*/ 1548213 h 1548213"/>
                <a:gd name="connsiteX3" fmla="*/ 0 w 1114087"/>
                <a:gd name="connsiteY3" fmla="*/ 401922 h 1548213"/>
                <a:gd name="connsiteX4" fmla="*/ 317378 w 1114087"/>
                <a:gd name="connsiteY4" fmla="*/ 0 h 1548213"/>
                <a:gd name="connsiteX0" fmla="*/ 317378 w 1326232"/>
                <a:gd name="connsiteY0" fmla="*/ 0 h 1548213"/>
                <a:gd name="connsiteX1" fmla="*/ 1326232 w 1326232"/>
                <a:gd name="connsiteY1" fmla="*/ 804522 h 1548213"/>
                <a:gd name="connsiteX2" fmla="*/ 680803 w 1326232"/>
                <a:gd name="connsiteY2" fmla="*/ 1548213 h 1548213"/>
                <a:gd name="connsiteX3" fmla="*/ 0 w 1326232"/>
                <a:gd name="connsiteY3" fmla="*/ 401922 h 1548213"/>
                <a:gd name="connsiteX4" fmla="*/ 317378 w 1326232"/>
                <a:gd name="connsiteY4" fmla="*/ 0 h 1548213"/>
                <a:gd name="connsiteX0" fmla="*/ 317378 w 1326232"/>
                <a:gd name="connsiteY0" fmla="*/ 0 h 1572087"/>
                <a:gd name="connsiteX1" fmla="*/ 1326232 w 1326232"/>
                <a:gd name="connsiteY1" fmla="*/ 804522 h 1572087"/>
                <a:gd name="connsiteX2" fmla="*/ 697283 w 1326232"/>
                <a:gd name="connsiteY2" fmla="*/ 1572087 h 1572087"/>
                <a:gd name="connsiteX3" fmla="*/ 0 w 1326232"/>
                <a:gd name="connsiteY3" fmla="*/ 401922 h 1572087"/>
                <a:gd name="connsiteX4" fmla="*/ 317378 w 1326232"/>
                <a:gd name="connsiteY4" fmla="*/ 0 h 1572087"/>
                <a:gd name="connsiteX0" fmla="*/ 317378 w 1388499"/>
                <a:gd name="connsiteY0" fmla="*/ 0 h 1572087"/>
                <a:gd name="connsiteX1" fmla="*/ 1388499 w 1388499"/>
                <a:gd name="connsiteY1" fmla="*/ 837661 h 1572087"/>
                <a:gd name="connsiteX2" fmla="*/ 697283 w 1388499"/>
                <a:gd name="connsiteY2" fmla="*/ 1572087 h 1572087"/>
                <a:gd name="connsiteX3" fmla="*/ 0 w 1388499"/>
                <a:gd name="connsiteY3" fmla="*/ 401922 h 1572087"/>
                <a:gd name="connsiteX4" fmla="*/ 317378 w 1388499"/>
                <a:gd name="connsiteY4" fmla="*/ 0 h 1572087"/>
                <a:gd name="connsiteX0" fmla="*/ 402966 w 1474087"/>
                <a:gd name="connsiteY0" fmla="*/ 0 h 1572087"/>
                <a:gd name="connsiteX1" fmla="*/ 1474087 w 1474087"/>
                <a:gd name="connsiteY1" fmla="*/ 837661 h 1572087"/>
                <a:gd name="connsiteX2" fmla="*/ 782871 w 1474087"/>
                <a:gd name="connsiteY2" fmla="*/ 1572087 h 1572087"/>
                <a:gd name="connsiteX3" fmla="*/ 0 w 1474087"/>
                <a:gd name="connsiteY3" fmla="*/ 282850 h 1572087"/>
                <a:gd name="connsiteX4" fmla="*/ 402966 w 1474087"/>
                <a:gd name="connsiteY4" fmla="*/ 0 h 1572087"/>
                <a:gd name="connsiteX0" fmla="*/ 293777 w 1474087"/>
                <a:gd name="connsiteY0" fmla="*/ 0 h 1627942"/>
                <a:gd name="connsiteX1" fmla="*/ 1474087 w 1474087"/>
                <a:gd name="connsiteY1" fmla="*/ 893516 h 1627942"/>
                <a:gd name="connsiteX2" fmla="*/ 782871 w 1474087"/>
                <a:gd name="connsiteY2" fmla="*/ 1627942 h 1627942"/>
                <a:gd name="connsiteX3" fmla="*/ 0 w 1474087"/>
                <a:gd name="connsiteY3" fmla="*/ 338705 h 1627942"/>
                <a:gd name="connsiteX4" fmla="*/ 293777 w 1474087"/>
                <a:gd name="connsiteY4" fmla="*/ 0 h 1627942"/>
                <a:gd name="connsiteX0" fmla="*/ 268793 w 1449103"/>
                <a:gd name="connsiteY0" fmla="*/ 0 h 1627942"/>
                <a:gd name="connsiteX1" fmla="*/ 1449103 w 1449103"/>
                <a:gd name="connsiteY1" fmla="*/ 893516 h 1627942"/>
                <a:gd name="connsiteX2" fmla="*/ 757887 w 1449103"/>
                <a:gd name="connsiteY2" fmla="*/ 1627942 h 1627942"/>
                <a:gd name="connsiteX3" fmla="*/ 0 w 1449103"/>
                <a:gd name="connsiteY3" fmla="*/ 310944 h 1627942"/>
                <a:gd name="connsiteX4" fmla="*/ 268793 w 1449103"/>
                <a:gd name="connsiteY4" fmla="*/ 0 h 1627942"/>
                <a:gd name="connsiteX0" fmla="*/ 249974 w 1449103"/>
                <a:gd name="connsiteY0" fmla="*/ 0 h 1641430"/>
                <a:gd name="connsiteX1" fmla="*/ 1449103 w 1449103"/>
                <a:gd name="connsiteY1" fmla="*/ 907004 h 1641430"/>
                <a:gd name="connsiteX2" fmla="*/ 757887 w 1449103"/>
                <a:gd name="connsiteY2" fmla="*/ 1641430 h 1641430"/>
                <a:gd name="connsiteX3" fmla="*/ 0 w 1449103"/>
                <a:gd name="connsiteY3" fmla="*/ 324432 h 1641430"/>
                <a:gd name="connsiteX4" fmla="*/ 249974 w 1449103"/>
                <a:gd name="connsiteY4" fmla="*/ 0 h 1641430"/>
                <a:gd name="connsiteX0" fmla="*/ 896530 w 2095659"/>
                <a:gd name="connsiteY0" fmla="*/ 0 h 1641430"/>
                <a:gd name="connsiteX1" fmla="*/ 2095659 w 2095659"/>
                <a:gd name="connsiteY1" fmla="*/ 907004 h 1641430"/>
                <a:gd name="connsiteX2" fmla="*/ 1404443 w 2095659"/>
                <a:gd name="connsiteY2" fmla="*/ 1641430 h 1641430"/>
                <a:gd name="connsiteX3" fmla="*/ 0 w 2095659"/>
                <a:gd name="connsiteY3" fmla="*/ 748531 h 1641430"/>
                <a:gd name="connsiteX4" fmla="*/ 896530 w 2095659"/>
                <a:gd name="connsiteY4" fmla="*/ 0 h 1641430"/>
                <a:gd name="connsiteX0" fmla="*/ 119634 w 2095659"/>
                <a:gd name="connsiteY0" fmla="*/ 0 h 1047515"/>
                <a:gd name="connsiteX1" fmla="*/ 2095659 w 2095659"/>
                <a:gd name="connsiteY1" fmla="*/ 313089 h 1047515"/>
                <a:gd name="connsiteX2" fmla="*/ 1404443 w 2095659"/>
                <a:gd name="connsiteY2" fmla="*/ 1047515 h 1047515"/>
                <a:gd name="connsiteX3" fmla="*/ 0 w 2095659"/>
                <a:gd name="connsiteY3" fmla="*/ 154616 h 1047515"/>
                <a:gd name="connsiteX4" fmla="*/ 119634 w 2095659"/>
                <a:gd name="connsiteY4" fmla="*/ 0 h 1047515"/>
                <a:gd name="connsiteX0" fmla="*/ 119634 w 1890997"/>
                <a:gd name="connsiteY0" fmla="*/ 0 h 1047515"/>
                <a:gd name="connsiteX1" fmla="*/ 1890997 w 1890997"/>
                <a:gd name="connsiteY1" fmla="*/ 230598 h 1047515"/>
                <a:gd name="connsiteX2" fmla="*/ 1404443 w 1890997"/>
                <a:gd name="connsiteY2" fmla="*/ 1047515 h 1047515"/>
                <a:gd name="connsiteX3" fmla="*/ 0 w 1890997"/>
                <a:gd name="connsiteY3" fmla="*/ 154616 h 1047515"/>
                <a:gd name="connsiteX4" fmla="*/ 119634 w 1890997"/>
                <a:gd name="connsiteY4" fmla="*/ 0 h 1047515"/>
                <a:gd name="connsiteX0" fmla="*/ 119634 w 1890997"/>
                <a:gd name="connsiteY0" fmla="*/ 0 h 1144861"/>
                <a:gd name="connsiteX1" fmla="*/ 1890997 w 1890997"/>
                <a:gd name="connsiteY1" fmla="*/ 230598 h 1144861"/>
                <a:gd name="connsiteX2" fmla="*/ 1477751 w 1890997"/>
                <a:gd name="connsiteY2" fmla="*/ 1144861 h 1144861"/>
                <a:gd name="connsiteX3" fmla="*/ 0 w 1890997"/>
                <a:gd name="connsiteY3" fmla="*/ 154616 h 1144861"/>
                <a:gd name="connsiteX4" fmla="*/ 119634 w 1890997"/>
                <a:gd name="connsiteY4" fmla="*/ 0 h 1144861"/>
                <a:gd name="connsiteX0" fmla="*/ 334185 w 2105548"/>
                <a:gd name="connsiteY0" fmla="*/ 0 h 1144861"/>
                <a:gd name="connsiteX1" fmla="*/ 2105548 w 2105548"/>
                <a:gd name="connsiteY1" fmla="*/ 230598 h 1144861"/>
                <a:gd name="connsiteX2" fmla="*/ 1692302 w 2105548"/>
                <a:gd name="connsiteY2" fmla="*/ 1144861 h 1144861"/>
                <a:gd name="connsiteX3" fmla="*/ 0 w 2105548"/>
                <a:gd name="connsiteY3" fmla="*/ 12047 h 1144861"/>
                <a:gd name="connsiteX4" fmla="*/ 334185 w 2105548"/>
                <a:gd name="connsiteY4" fmla="*/ 0 h 1144861"/>
                <a:gd name="connsiteX0" fmla="*/ 68179 w 2105548"/>
                <a:gd name="connsiteY0" fmla="*/ 0 h 1211434"/>
                <a:gd name="connsiteX1" fmla="*/ 2105548 w 2105548"/>
                <a:gd name="connsiteY1" fmla="*/ 297171 h 1211434"/>
                <a:gd name="connsiteX2" fmla="*/ 1692302 w 2105548"/>
                <a:gd name="connsiteY2" fmla="*/ 1211434 h 1211434"/>
                <a:gd name="connsiteX3" fmla="*/ 0 w 2105548"/>
                <a:gd name="connsiteY3" fmla="*/ 78620 h 1211434"/>
                <a:gd name="connsiteX4" fmla="*/ 68179 w 2105548"/>
                <a:gd name="connsiteY4" fmla="*/ 0 h 1211434"/>
                <a:gd name="connsiteX0" fmla="*/ 232749 w 2105548"/>
                <a:gd name="connsiteY0" fmla="*/ 0 h 1547140"/>
                <a:gd name="connsiteX1" fmla="*/ 2105548 w 2105548"/>
                <a:gd name="connsiteY1" fmla="*/ 632877 h 1547140"/>
                <a:gd name="connsiteX2" fmla="*/ 1692302 w 2105548"/>
                <a:gd name="connsiteY2" fmla="*/ 1547140 h 1547140"/>
                <a:gd name="connsiteX3" fmla="*/ 0 w 2105548"/>
                <a:gd name="connsiteY3" fmla="*/ 414326 h 1547140"/>
                <a:gd name="connsiteX4" fmla="*/ 232749 w 2105548"/>
                <a:gd name="connsiteY4" fmla="*/ 0 h 1547140"/>
                <a:gd name="connsiteX0" fmla="*/ 146370 w 2019169"/>
                <a:gd name="connsiteY0" fmla="*/ 0 h 1547140"/>
                <a:gd name="connsiteX1" fmla="*/ 2019169 w 2019169"/>
                <a:gd name="connsiteY1" fmla="*/ 632877 h 1547140"/>
                <a:gd name="connsiteX2" fmla="*/ 1605923 w 2019169"/>
                <a:gd name="connsiteY2" fmla="*/ 1547140 h 1547140"/>
                <a:gd name="connsiteX3" fmla="*/ 0 w 2019169"/>
                <a:gd name="connsiteY3" fmla="*/ 266424 h 1547140"/>
                <a:gd name="connsiteX4" fmla="*/ 146370 w 2019169"/>
                <a:gd name="connsiteY4" fmla="*/ 0 h 1547140"/>
                <a:gd name="connsiteX0" fmla="*/ 70300 w 2019169"/>
                <a:gd name="connsiteY0" fmla="*/ 0 h 1562887"/>
                <a:gd name="connsiteX1" fmla="*/ 2019169 w 2019169"/>
                <a:gd name="connsiteY1" fmla="*/ 648624 h 1562887"/>
                <a:gd name="connsiteX2" fmla="*/ 1605923 w 2019169"/>
                <a:gd name="connsiteY2" fmla="*/ 1562887 h 1562887"/>
                <a:gd name="connsiteX3" fmla="*/ 0 w 2019169"/>
                <a:gd name="connsiteY3" fmla="*/ 282171 h 1562887"/>
                <a:gd name="connsiteX4" fmla="*/ 70300 w 2019169"/>
                <a:gd name="connsiteY4" fmla="*/ 0 h 1562887"/>
                <a:gd name="connsiteX0" fmla="*/ 194108 w 2142977"/>
                <a:gd name="connsiteY0" fmla="*/ 0 h 1562887"/>
                <a:gd name="connsiteX1" fmla="*/ 2142977 w 2142977"/>
                <a:gd name="connsiteY1" fmla="*/ 648624 h 1562887"/>
                <a:gd name="connsiteX2" fmla="*/ 1729731 w 2142977"/>
                <a:gd name="connsiteY2" fmla="*/ 1562887 h 1562887"/>
                <a:gd name="connsiteX3" fmla="*/ 0 w 2142977"/>
                <a:gd name="connsiteY3" fmla="*/ 214977 h 1562887"/>
                <a:gd name="connsiteX4" fmla="*/ 194108 w 2142977"/>
                <a:gd name="connsiteY4" fmla="*/ 0 h 1562887"/>
                <a:gd name="connsiteX0" fmla="*/ 291410 w 2240279"/>
                <a:gd name="connsiteY0" fmla="*/ 0 h 1562887"/>
                <a:gd name="connsiteX1" fmla="*/ 2240279 w 2240279"/>
                <a:gd name="connsiteY1" fmla="*/ 648624 h 1562887"/>
                <a:gd name="connsiteX2" fmla="*/ 1827033 w 2240279"/>
                <a:gd name="connsiteY2" fmla="*/ 1562887 h 1562887"/>
                <a:gd name="connsiteX3" fmla="*/ 0 w 2240279"/>
                <a:gd name="connsiteY3" fmla="*/ 159025 h 1562887"/>
                <a:gd name="connsiteX4" fmla="*/ 291410 w 2240279"/>
                <a:gd name="connsiteY4" fmla="*/ 0 h 1562887"/>
                <a:gd name="connsiteX0" fmla="*/ 536792 w 2240279"/>
                <a:gd name="connsiteY0" fmla="*/ 0 h 1443542"/>
                <a:gd name="connsiteX1" fmla="*/ 2240279 w 2240279"/>
                <a:gd name="connsiteY1" fmla="*/ 529279 h 1443542"/>
                <a:gd name="connsiteX2" fmla="*/ 1827033 w 2240279"/>
                <a:gd name="connsiteY2" fmla="*/ 1443542 h 1443542"/>
                <a:gd name="connsiteX3" fmla="*/ 0 w 2240279"/>
                <a:gd name="connsiteY3" fmla="*/ 39680 h 1443542"/>
                <a:gd name="connsiteX4" fmla="*/ 536792 w 2240279"/>
                <a:gd name="connsiteY4" fmla="*/ 0 h 1443542"/>
                <a:gd name="connsiteX0" fmla="*/ 408702 w 2112189"/>
                <a:gd name="connsiteY0" fmla="*/ 0 h 1443542"/>
                <a:gd name="connsiteX1" fmla="*/ 2112189 w 2112189"/>
                <a:gd name="connsiteY1" fmla="*/ 529279 h 1443542"/>
                <a:gd name="connsiteX2" fmla="*/ 1698943 w 2112189"/>
                <a:gd name="connsiteY2" fmla="*/ 1443542 h 1443542"/>
                <a:gd name="connsiteX3" fmla="*/ 0 w 2112189"/>
                <a:gd name="connsiteY3" fmla="*/ 3271 h 1443542"/>
                <a:gd name="connsiteX4" fmla="*/ 408702 w 2112189"/>
                <a:gd name="connsiteY4" fmla="*/ 0 h 1443542"/>
                <a:gd name="connsiteX0" fmla="*/ 656126 w 2359613"/>
                <a:gd name="connsiteY0" fmla="*/ 140284 h 1583826"/>
                <a:gd name="connsiteX1" fmla="*/ 2359613 w 2359613"/>
                <a:gd name="connsiteY1" fmla="*/ 669563 h 1583826"/>
                <a:gd name="connsiteX2" fmla="*/ 1946367 w 2359613"/>
                <a:gd name="connsiteY2" fmla="*/ 1583826 h 1583826"/>
                <a:gd name="connsiteX3" fmla="*/ 0 w 2359613"/>
                <a:gd name="connsiteY3" fmla="*/ 0 h 1583826"/>
                <a:gd name="connsiteX4" fmla="*/ 656126 w 2359613"/>
                <a:gd name="connsiteY4" fmla="*/ 140284 h 15838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59613" h="1583826">
                  <a:moveTo>
                    <a:pt x="656126" y="140284"/>
                  </a:moveTo>
                  <a:lnTo>
                    <a:pt x="2359613" y="669563"/>
                  </a:lnTo>
                  <a:lnTo>
                    <a:pt x="1946367" y="1583826"/>
                  </a:lnTo>
                  <a:lnTo>
                    <a:pt x="0" y="0"/>
                  </a:lnTo>
                  <a:lnTo>
                    <a:pt x="656126" y="140284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pic>
          <p:nvPicPr>
            <p:cNvPr id="49" name="圖片 48" descr="一張含有 電子用品 的圖片&#10;&#10;自動產生的描述">
              <a:extLst>
                <a:ext uri="{FF2B5EF4-FFF2-40B4-BE49-F238E27FC236}">
                  <a16:creationId xmlns:a16="http://schemas.microsoft.com/office/drawing/2014/main" id="{EB426533-67B5-41E4-824C-51F51E9D8CC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alphaModFix amt="0"/>
            </a:blip>
            <a:srcRect l="8328" t="68218" r="83305" b="18705"/>
            <a:stretch/>
          </p:blipFill>
          <p:spPr>
            <a:xfrm>
              <a:off x="1263061" y="4851332"/>
              <a:ext cx="1396542" cy="1410918"/>
            </a:xfrm>
            <a:prstGeom prst="roundRect">
              <a:avLst>
                <a:gd name="adj" fmla="val 50000"/>
              </a:avLst>
            </a:prstGeom>
            <a:grpFill/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49B31E4-75DB-934F-B07D-CA2D67BB4A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97562" y="153201"/>
            <a:ext cx="9196878" cy="1150071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en-US" altLang="zh-CN" sz="4400">
                <a:latin typeface="Arial" panose="020B0604020202020204" pitchFamily="34" charset="0"/>
                <a:sym typeface="Arial" panose="020B0604020202020204" pitchFamily="34" charset="0"/>
              </a:rPr>
              <a:t>A TL USB JBOD enclosure can simplify many things</a:t>
            </a:r>
            <a:endParaRPr lang="en-US" sz="4400">
              <a:latin typeface="Arial" panose="020B0604020202020204" pitchFamily="34" charset="0"/>
              <a:sym typeface="Arial" panose="020B0604020202020204" pitchFamily="34" charset="0"/>
            </a:endParaRPr>
          </a:p>
        </p:txBody>
      </p:sp>
      <p:grpSp>
        <p:nvGrpSpPr>
          <p:cNvPr id="16" name="群組 15">
            <a:extLst>
              <a:ext uri="{FF2B5EF4-FFF2-40B4-BE49-F238E27FC236}">
                <a16:creationId xmlns:a16="http://schemas.microsoft.com/office/drawing/2014/main" id="{DD333977-674D-42DE-9DA4-AD34EB4F1F18}"/>
              </a:ext>
            </a:extLst>
          </p:cNvPr>
          <p:cNvGrpSpPr/>
          <p:nvPr/>
        </p:nvGrpSpPr>
        <p:grpSpPr>
          <a:xfrm>
            <a:off x="227747" y="3468016"/>
            <a:ext cx="11616340" cy="2486859"/>
            <a:chOff x="227747" y="3468016"/>
            <a:chExt cx="11616340" cy="2486859"/>
          </a:xfrm>
        </p:grpSpPr>
        <p:pic>
          <p:nvPicPr>
            <p:cNvPr id="11" name="圖片 10">
              <a:extLst>
                <a:ext uri="{FF2B5EF4-FFF2-40B4-BE49-F238E27FC236}">
                  <a16:creationId xmlns:a16="http://schemas.microsoft.com/office/drawing/2014/main" id="{E566DB82-2EE1-4AAB-8062-A3F79355AC7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-1355" t="25457" r="79"/>
            <a:stretch/>
          </p:blipFill>
          <p:spPr>
            <a:xfrm>
              <a:off x="227747" y="3468016"/>
              <a:ext cx="4266014" cy="2486858"/>
            </a:xfrm>
            <a:prstGeom prst="rect">
              <a:avLst/>
            </a:prstGeom>
          </p:spPr>
        </p:pic>
        <p:pic>
          <p:nvPicPr>
            <p:cNvPr id="13" name="圖片 12">
              <a:extLst>
                <a:ext uri="{FF2B5EF4-FFF2-40B4-BE49-F238E27FC236}">
                  <a16:creationId xmlns:a16="http://schemas.microsoft.com/office/drawing/2014/main" id="{2948CC1F-B547-4F89-B670-93F4759C092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r="1127"/>
            <a:stretch/>
          </p:blipFill>
          <p:spPr>
            <a:xfrm>
              <a:off x="4493546" y="3468016"/>
              <a:ext cx="3687524" cy="2486858"/>
            </a:xfrm>
            <a:prstGeom prst="rect">
              <a:avLst/>
            </a:prstGeom>
          </p:spPr>
        </p:pic>
        <p:pic>
          <p:nvPicPr>
            <p:cNvPr id="15" name="圖片 14" descr="一張含有 電子用品, 室內 的圖片&#10;&#10;自動產生的描述">
              <a:extLst>
                <a:ext uri="{FF2B5EF4-FFF2-40B4-BE49-F238E27FC236}">
                  <a16:creationId xmlns:a16="http://schemas.microsoft.com/office/drawing/2014/main" id="{51D70C92-2986-4805-854A-63D73A006D0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8113800" y="3468016"/>
              <a:ext cx="3730287" cy="2486858"/>
            </a:xfrm>
            <a:prstGeom prst="rect">
              <a:avLst/>
            </a:prstGeom>
          </p:spPr>
        </p:pic>
        <p:sp>
          <p:nvSpPr>
            <p:cNvPr id="3" name="矩形 2">
              <a:extLst>
                <a:ext uri="{FF2B5EF4-FFF2-40B4-BE49-F238E27FC236}">
                  <a16:creationId xmlns:a16="http://schemas.microsoft.com/office/drawing/2014/main" id="{4724541B-549D-4175-9D22-77D458FD566A}"/>
                </a:ext>
              </a:extLst>
            </p:cNvPr>
            <p:cNvSpPr/>
            <p:nvPr/>
          </p:nvSpPr>
          <p:spPr>
            <a:xfrm>
              <a:off x="285132" y="3470601"/>
              <a:ext cx="11558955" cy="2484274"/>
            </a:xfrm>
            <a:prstGeom prst="rect">
              <a:avLst/>
            </a:prstGeom>
            <a:gradFill>
              <a:gsLst>
                <a:gs pos="0">
                  <a:srgbClr val="D925DF">
                    <a:alpha val="35000"/>
                  </a:srgbClr>
                </a:gs>
                <a:gs pos="100000">
                  <a:srgbClr val="0F94E0">
                    <a:alpha val="35000"/>
                  </a:srgbClr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</p:grpSp>
      <p:pic>
        <p:nvPicPr>
          <p:cNvPr id="7" name="圖片 6">
            <a:extLst>
              <a:ext uri="{FF2B5EF4-FFF2-40B4-BE49-F238E27FC236}">
                <a16:creationId xmlns:a16="http://schemas.microsoft.com/office/drawing/2014/main" id="{1C5483F4-AD8C-4C29-9B7F-2CB0AB136A90}"/>
              </a:ext>
            </a:extLst>
          </p:cNvPr>
          <p:cNvPicPr>
            <a:picLocks noChangeAspect="1"/>
          </p:cNvPicPr>
          <p:nvPr/>
        </p:nvPicPr>
        <p:blipFill>
          <a:blip r:embed="rId7">
            <a:alphaModFix amt="80000"/>
          </a:blip>
          <a:stretch>
            <a:fillRect/>
          </a:stretch>
        </p:blipFill>
        <p:spPr>
          <a:xfrm>
            <a:off x="1534125" y="823347"/>
            <a:ext cx="2371550" cy="2566638"/>
          </a:xfrm>
          <a:prstGeom prst="rect">
            <a:avLst/>
          </a:prstGeom>
        </p:spPr>
      </p:pic>
      <p:pic>
        <p:nvPicPr>
          <p:cNvPr id="8" name="圖片 7">
            <a:extLst>
              <a:ext uri="{FF2B5EF4-FFF2-40B4-BE49-F238E27FC236}">
                <a16:creationId xmlns:a16="http://schemas.microsoft.com/office/drawing/2014/main" id="{3BA44D69-4063-4B94-8000-A40F2B5A4E50}"/>
              </a:ext>
            </a:extLst>
          </p:cNvPr>
          <p:cNvPicPr>
            <a:picLocks noChangeAspect="1"/>
          </p:cNvPicPr>
          <p:nvPr/>
        </p:nvPicPr>
        <p:blipFill>
          <a:blip r:embed="rId8">
            <a:alphaModFix amt="80000"/>
          </a:blip>
          <a:stretch>
            <a:fillRect/>
          </a:stretch>
        </p:blipFill>
        <p:spPr>
          <a:xfrm>
            <a:off x="4910225" y="823347"/>
            <a:ext cx="2371550" cy="2566638"/>
          </a:xfrm>
          <a:prstGeom prst="rect">
            <a:avLst/>
          </a:prstGeom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D7C16B40-857D-4DC1-9D5F-C3BD25BA50A6}"/>
              </a:ext>
            </a:extLst>
          </p:cNvPr>
          <p:cNvPicPr>
            <a:picLocks noChangeAspect="1"/>
          </p:cNvPicPr>
          <p:nvPr/>
        </p:nvPicPr>
        <p:blipFill>
          <a:blip r:embed="rId9">
            <a:alphaModFix amt="80000"/>
          </a:blip>
          <a:stretch>
            <a:fillRect/>
          </a:stretch>
        </p:blipFill>
        <p:spPr>
          <a:xfrm>
            <a:off x="8322889" y="823347"/>
            <a:ext cx="2371550" cy="2566638"/>
          </a:xfrm>
          <a:prstGeom prst="rect">
            <a:avLst/>
          </a:prstGeom>
        </p:spPr>
      </p:pic>
      <p:sp>
        <p:nvSpPr>
          <p:cNvPr id="6" name="禁止標誌 5">
            <a:extLst>
              <a:ext uri="{FF2B5EF4-FFF2-40B4-BE49-F238E27FC236}">
                <a16:creationId xmlns:a16="http://schemas.microsoft.com/office/drawing/2014/main" id="{8D2726F8-6017-4689-A89D-608ADBD49543}"/>
              </a:ext>
            </a:extLst>
          </p:cNvPr>
          <p:cNvSpPr/>
          <p:nvPr/>
        </p:nvSpPr>
        <p:spPr>
          <a:xfrm>
            <a:off x="1639274" y="3728261"/>
            <a:ext cx="1912506" cy="1912506"/>
          </a:xfrm>
          <a:prstGeom prst="noSmoking">
            <a:avLst>
              <a:gd name="adj" fmla="val 6157"/>
            </a:avLst>
          </a:prstGeom>
          <a:solidFill>
            <a:srgbClr val="FFFFFF">
              <a:alpha val="25882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solidFill>
                <a:schemeClr val="tx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26" name="禁止標誌 25">
            <a:extLst>
              <a:ext uri="{FF2B5EF4-FFF2-40B4-BE49-F238E27FC236}">
                <a16:creationId xmlns:a16="http://schemas.microsoft.com/office/drawing/2014/main" id="{B57A83B2-A5B0-4CC7-9381-55AA46A7E01D}"/>
              </a:ext>
            </a:extLst>
          </p:cNvPr>
          <p:cNvSpPr/>
          <p:nvPr/>
        </p:nvSpPr>
        <p:spPr>
          <a:xfrm>
            <a:off x="5456985" y="3728261"/>
            <a:ext cx="1912506" cy="1912506"/>
          </a:xfrm>
          <a:prstGeom prst="noSmoking">
            <a:avLst>
              <a:gd name="adj" fmla="val 6157"/>
            </a:avLst>
          </a:prstGeom>
          <a:solidFill>
            <a:srgbClr val="FFFFFF">
              <a:alpha val="25882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solidFill>
                <a:schemeClr val="tx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27" name="禁止標誌 26">
            <a:extLst>
              <a:ext uri="{FF2B5EF4-FFF2-40B4-BE49-F238E27FC236}">
                <a16:creationId xmlns:a16="http://schemas.microsoft.com/office/drawing/2014/main" id="{7FC3DDC9-EDA0-4A8B-891B-DB03CA7E34D6}"/>
              </a:ext>
            </a:extLst>
          </p:cNvPr>
          <p:cNvSpPr/>
          <p:nvPr/>
        </p:nvSpPr>
        <p:spPr>
          <a:xfrm>
            <a:off x="9022690" y="3728261"/>
            <a:ext cx="1912506" cy="1912506"/>
          </a:xfrm>
          <a:prstGeom prst="noSmoking">
            <a:avLst>
              <a:gd name="adj" fmla="val 6157"/>
            </a:avLst>
          </a:prstGeom>
          <a:solidFill>
            <a:srgbClr val="FFFFFF">
              <a:alpha val="25882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solidFill>
                <a:schemeClr val="tx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CB37CA33-BD4A-8347-80F9-14885D28E92F}"/>
              </a:ext>
            </a:extLst>
          </p:cNvPr>
          <p:cNvSpPr txBox="1"/>
          <p:nvPr/>
        </p:nvSpPr>
        <p:spPr>
          <a:xfrm>
            <a:off x="1103865" y="2452086"/>
            <a:ext cx="30828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0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Consolidate multiple external storage devices into one unit.</a:t>
            </a:r>
            <a:endParaRPr lang="en-US" sz="200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EA5E0BB3-1E5B-1C4C-9EC4-A9FF1678B3B7}"/>
              </a:ext>
            </a:extLst>
          </p:cNvPr>
          <p:cNvSpPr txBox="1"/>
          <p:nvPr/>
        </p:nvSpPr>
        <p:spPr>
          <a:xfrm>
            <a:off x="4854422" y="2452086"/>
            <a:ext cx="25150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0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Just need a USB port to connect.</a:t>
            </a:r>
            <a:endParaRPr lang="en-US" sz="200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6809A066-6AC1-FA42-9B76-AED973DF8428}"/>
              </a:ext>
            </a:extLst>
          </p:cNvPr>
          <p:cNvSpPr txBox="1"/>
          <p:nvPr/>
        </p:nvSpPr>
        <p:spPr>
          <a:xfrm>
            <a:off x="7798330" y="2452086"/>
            <a:ext cx="34351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0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Does not take multiple power outlets</a:t>
            </a:r>
            <a:endParaRPr lang="en-US" sz="200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pic>
        <p:nvPicPr>
          <p:cNvPr id="53" name="圖形 52">
            <a:extLst>
              <a:ext uri="{FF2B5EF4-FFF2-40B4-BE49-F238E27FC236}">
                <a16:creationId xmlns:a16="http://schemas.microsoft.com/office/drawing/2014/main" id="{AF1B17ED-CC55-47CA-9694-D7B33FFBFB33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1188700" y="4195740"/>
            <a:ext cx="3784600" cy="2614698"/>
          </a:xfrm>
          <a:prstGeom prst="rect">
            <a:avLst/>
          </a:prstGeom>
        </p:spPr>
      </p:pic>
      <p:pic>
        <p:nvPicPr>
          <p:cNvPr id="54" name="圖形 53">
            <a:extLst>
              <a:ext uri="{FF2B5EF4-FFF2-40B4-BE49-F238E27FC236}">
                <a16:creationId xmlns:a16="http://schemas.microsoft.com/office/drawing/2014/main" id="{C8089B17-7D04-41F2-B934-8C724157C009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-1739900" y="5885931"/>
            <a:ext cx="3784600" cy="2614698"/>
          </a:xfrm>
          <a:prstGeom prst="rect">
            <a:avLst/>
          </a:prstGeom>
        </p:spPr>
      </p:pic>
      <p:pic>
        <p:nvPicPr>
          <p:cNvPr id="55" name="圖形 54">
            <a:extLst>
              <a:ext uri="{FF2B5EF4-FFF2-40B4-BE49-F238E27FC236}">
                <a16:creationId xmlns:a16="http://schemas.microsoft.com/office/drawing/2014/main" id="{29CE2252-6811-40EA-BFE6-B7AAA2854B3E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11001284" y="1537111"/>
            <a:ext cx="1343116" cy="927227"/>
          </a:xfrm>
          <a:prstGeom prst="rect">
            <a:avLst/>
          </a:prstGeom>
        </p:spPr>
      </p:pic>
      <p:pic>
        <p:nvPicPr>
          <p:cNvPr id="56" name="圖形 55">
            <a:extLst>
              <a:ext uri="{FF2B5EF4-FFF2-40B4-BE49-F238E27FC236}">
                <a16:creationId xmlns:a16="http://schemas.microsoft.com/office/drawing/2014/main" id="{600DC740-D4DF-46A9-81E3-004A6C0ADC23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-150858" y="1809877"/>
            <a:ext cx="1941558" cy="1341380"/>
          </a:xfrm>
          <a:prstGeom prst="rect">
            <a:avLst/>
          </a:prstGeom>
        </p:spPr>
      </p:pic>
      <p:sp>
        <p:nvSpPr>
          <p:cNvPr id="57" name="矩形 56">
            <a:extLst>
              <a:ext uri="{FF2B5EF4-FFF2-40B4-BE49-F238E27FC236}">
                <a16:creationId xmlns:a16="http://schemas.microsoft.com/office/drawing/2014/main" id="{1E7D06ED-2E89-4CFA-B9CD-AB94F4961E15}"/>
              </a:ext>
            </a:extLst>
          </p:cNvPr>
          <p:cNvSpPr/>
          <p:nvPr/>
        </p:nvSpPr>
        <p:spPr>
          <a:xfrm>
            <a:off x="12384317" y="2044461"/>
            <a:ext cx="12192000" cy="4165848"/>
          </a:xfrm>
          <a:prstGeom prst="rect">
            <a:avLst/>
          </a:prstGeom>
          <a:solidFill>
            <a:srgbClr val="1E0F2F">
              <a:alpha val="5098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58" name="星形: 五角 57">
            <a:extLst>
              <a:ext uri="{FF2B5EF4-FFF2-40B4-BE49-F238E27FC236}">
                <a16:creationId xmlns:a16="http://schemas.microsoft.com/office/drawing/2014/main" id="{6CFC2DC3-1C83-417C-AA3A-4C29E7A6629F}"/>
              </a:ext>
            </a:extLst>
          </p:cNvPr>
          <p:cNvSpPr/>
          <p:nvPr/>
        </p:nvSpPr>
        <p:spPr>
          <a:xfrm rot="10800000">
            <a:off x="-746646" y="2424638"/>
            <a:ext cx="223551" cy="223551"/>
          </a:xfrm>
          <a:prstGeom prst="star5">
            <a:avLst>
              <a:gd name="adj" fmla="val 28320"/>
              <a:gd name="hf" fmla="val 105146"/>
              <a:gd name="vf" fmla="val 110557"/>
            </a:avLst>
          </a:prstGeom>
          <a:gradFill>
            <a:gsLst>
              <a:gs pos="0">
                <a:srgbClr val="FFFF00">
                  <a:alpha val="85000"/>
                </a:srgbClr>
              </a:gs>
              <a:gs pos="92000">
                <a:srgbClr val="FFC000">
                  <a:alpha val="85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59" name="星形: 五角 58">
            <a:extLst>
              <a:ext uri="{FF2B5EF4-FFF2-40B4-BE49-F238E27FC236}">
                <a16:creationId xmlns:a16="http://schemas.microsoft.com/office/drawing/2014/main" id="{532B4CD2-5803-4F05-978A-36D3F4B8CAE5}"/>
              </a:ext>
            </a:extLst>
          </p:cNvPr>
          <p:cNvSpPr/>
          <p:nvPr/>
        </p:nvSpPr>
        <p:spPr>
          <a:xfrm rot="10800000">
            <a:off x="-2528730" y="3331818"/>
            <a:ext cx="223551" cy="223551"/>
          </a:xfrm>
          <a:prstGeom prst="star5">
            <a:avLst>
              <a:gd name="adj" fmla="val 28320"/>
              <a:gd name="hf" fmla="val 105146"/>
              <a:gd name="vf" fmla="val 110557"/>
            </a:avLst>
          </a:prstGeom>
          <a:gradFill>
            <a:gsLst>
              <a:gs pos="0">
                <a:srgbClr val="FFFF00">
                  <a:alpha val="85000"/>
                </a:srgbClr>
              </a:gs>
              <a:gs pos="92000">
                <a:srgbClr val="FFC000">
                  <a:alpha val="85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60" name="星形: 五角 59">
            <a:extLst>
              <a:ext uri="{FF2B5EF4-FFF2-40B4-BE49-F238E27FC236}">
                <a16:creationId xmlns:a16="http://schemas.microsoft.com/office/drawing/2014/main" id="{FBC04CF9-A0E6-4A0E-B05D-03C76E60683A}"/>
              </a:ext>
            </a:extLst>
          </p:cNvPr>
          <p:cNvSpPr/>
          <p:nvPr/>
        </p:nvSpPr>
        <p:spPr>
          <a:xfrm rot="10800000">
            <a:off x="-2133642" y="3331818"/>
            <a:ext cx="223551" cy="223551"/>
          </a:xfrm>
          <a:prstGeom prst="star5">
            <a:avLst>
              <a:gd name="adj" fmla="val 28320"/>
              <a:gd name="hf" fmla="val 105146"/>
              <a:gd name="vf" fmla="val 110557"/>
            </a:avLst>
          </a:prstGeom>
          <a:gradFill>
            <a:gsLst>
              <a:gs pos="0">
                <a:srgbClr val="FFFF00">
                  <a:alpha val="85000"/>
                </a:srgbClr>
              </a:gs>
              <a:gs pos="92000">
                <a:srgbClr val="FFC000">
                  <a:alpha val="85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61" name="星形: 五角 60">
            <a:extLst>
              <a:ext uri="{FF2B5EF4-FFF2-40B4-BE49-F238E27FC236}">
                <a16:creationId xmlns:a16="http://schemas.microsoft.com/office/drawing/2014/main" id="{26A7E8DD-FBBD-42D6-B99E-69CB037FDEB1}"/>
              </a:ext>
            </a:extLst>
          </p:cNvPr>
          <p:cNvSpPr/>
          <p:nvPr/>
        </p:nvSpPr>
        <p:spPr>
          <a:xfrm rot="10800000">
            <a:off x="-1738554" y="3331818"/>
            <a:ext cx="223551" cy="223551"/>
          </a:xfrm>
          <a:prstGeom prst="star5">
            <a:avLst>
              <a:gd name="adj" fmla="val 28320"/>
              <a:gd name="hf" fmla="val 105146"/>
              <a:gd name="vf" fmla="val 110557"/>
            </a:avLst>
          </a:prstGeom>
          <a:gradFill>
            <a:gsLst>
              <a:gs pos="0">
                <a:srgbClr val="FFFF00">
                  <a:alpha val="85000"/>
                </a:srgbClr>
              </a:gs>
              <a:gs pos="92000">
                <a:srgbClr val="FFC000">
                  <a:alpha val="85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62" name="星形: 五角 61">
            <a:extLst>
              <a:ext uri="{FF2B5EF4-FFF2-40B4-BE49-F238E27FC236}">
                <a16:creationId xmlns:a16="http://schemas.microsoft.com/office/drawing/2014/main" id="{239DC138-10E1-4743-9CC2-B5F00EB749D6}"/>
              </a:ext>
            </a:extLst>
          </p:cNvPr>
          <p:cNvSpPr/>
          <p:nvPr/>
        </p:nvSpPr>
        <p:spPr>
          <a:xfrm rot="10800000">
            <a:off x="-1343466" y="3331818"/>
            <a:ext cx="223551" cy="223551"/>
          </a:xfrm>
          <a:prstGeom prst="star5">
            <a:avLst>
              <a:gd name="adj" fmla="val 28320"/>
              <a:gd name="hf" fmla="val 105146"/>
              <a:gd name="vf" fmla="val 110557"/>
            </a:avLst>
          </a:prstGeom>
          <a:gradFill>
            <a:gsLst>
              <a:gs pos="0">
                <a:srgbClr val="FFFF00">
                  <a:alpha val="85000"/>
                </a:srgbClr>
              </a:gs>
              <a:gs pos="92000">
                <a:srgbClr val="FFC000">
                  <a:alpha val="85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63" name="星形: 五角 62">
            <a:extLst>
              <a:ext uri="{FF2B5EF4-FFF2-40B4-BE49-F238E27FC236}">
                <a16:creationId xmlns:a16="http://schemas.microsoft.com/office/drawing/2014/main" id="{F037B567-AD9B-4DFC-88C8-88CAAB97562B}"/>
              </a:ext>
            </a:extLst>
          </p:cNvPr>
          <p:cNvSpPr/>
          <p:nvPr/>
        </p:nvSpPr>
        <p:spPr>
          <a:xfrm rot="10800000">
            <a:off x="-948379" y="3331818"/>
            <a:ext cx="223551" cy="223551"/>
          </a:xfrm>
          <a:prstGeom prst="star5">
            <a:avLst>
              <a:gd name="adj" fmla="val 28320"/>
              <a:gd name="hf" fmla="val 105146"/>
              <a:gd name="vf" fmla="val 110557"/>
            </a:avLst>
          </a:prstGeom>
          <a:gradFill>
            <a:gsLst>
              <a:gs pos="0">
                <a:srgbClr val="FFFF00">
                  <a:alpha val="85000"/>
                </a:srgbClr>
              </a:gs>
              <a:gs pos="92000">
                <a:srgbClr val="FFC000">
                  <a:alpha val="85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64" name="星形: 五角 63">
            <a:extLst>
              <a:ext uri="{FF2B5EF4-FFF2-40B4-BE49-F238E27FC236}">
                <a16:creationId xmlns:a16="http://schemas.microsoft.com/office/drawing/2014/main" id="{4B30F5E5-DFCC-4DE0-89BA-A43BB2201B47}"/>
              </a:ext>
            </a:extLst>
          </p:cNvPr>
          <p:cNvSpPr/>
          <p:nvPr/>
        </p:nvSpPr>
        <p:spPr>
          <a:xfrm rot="10980665">
            <a:off x="-2708415" y="4373279"/>
            <a:ext cx="223551" cy="223551"/>
          </a:xfrm>
          <a:prstGeom prst="star5">
            <a:avLst>
              <a:gd name="adj" fmla="val 28320"/>
              <a:gd name="hf" fmla="val 105146"/>
              <a:gd name="vf" fmla="val 110557"/>
            </a:avLst>
          </a:prstGeom>
          <a:gradFill>
            <a:gsLst>
              <a:gs pos="0">
                <a:srgbClr val="FFFF00">
                  <a:alpha val="85000"/>
                </a:srgbClr>
              </a:gs>
              <a:gs pos="92000">
                <a:srgbClr val="FFC000">
                  <a:alpha val="85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65" name="星形: 五角 64">
            <a:extLst>
              <a:ext uri="{FF2B5EF4-FFF2-40B4-BE49-F238E27FC236}">
                <a16:creationId xmlns:a16="http://schemas.microsoft.com/office/drawing/2014/main" id="{6343269B-64CB-42AE-B4ED-333540225073}"/>
              </a:ext>
            </a:extLst>
          </p:cNvPr>
          <p:cNvSpPr/>
          <p:nvPr/>
        </p:nvSpPr>
        <p:spPr>
          <a:xfrm rot="10980665">
            <a:off x="-2315534" y="4373279"/>
            <a:ext cx="223551" cy="223551"/>
          </a:xfrm>
          <a:prstGeom prst="star5">
            <a:avLst>
              <a:gd name="adj" fmla="val 28320"/>
              <a:gd name="hf" fmla="val 105146"/>
              <a:gd name="vf" fmla="val 110557"/>
            </a:avLst>
          </a:prstGeom>
          <a:gradFill>
            <a:gsLst>
              <a:gs pos="0">
                <a:srgbClr val="FFFF00">
                  <a:alpha val="85000"/>
                </a:srgbClr>
              </a:gs>
              <a:gs pos="92000">
                <a:srgbClr val="FFC000">
                  <a:alpha val="85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66" name="星形: 五角 65">
            <a:extLst>
              <a:ext uri="{FF2B5EF4-FFF2-40B4-BE49-F238E27FC236}">
                <a16:creationId xmlns:a16="http://schemas.microsoft.com/office/drawing/2014/main" id="{8A8FCCC6-BA1D-4B38-876A-4D51BD689937}"/>
              </a:ext>
            </a:extLst>
          </p:cNvPr>
          <p:cNvSpPr/>
          <p:nvPr/>
        </p:nvSpPr>
        <p:spPr>
          <a:xfrm rot="10980665">
            <a:off x="-1922653" y="4373279"/>
            <a:ext cx="223551" cy="223551"/>
          </a:xfrm>
          <a:prstGeom prst="star5">
            <a:avLst>
              <a:gd name="adj" fmla="val 28320"/>
              <a:gd name="hf" fmla="val 105146"/>
              <a:gd name="vf" fmla="val 110557"/>
            </a:avLst>
          </a:prstGeom>
          <a:gradFill>
            <a:gsLst>
              <a:gs pos="0">
                <a:srgbClr val="FFFF00">
                  <a:alpha val="85000"/>
                </a:srgbClr>
              </a:gs>
              <a:gs pos="92000">
                <a:srgbClr val="FFC000">
                  <a:alpha val="85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67" name="星形: 五角 66">
            <a:extLst>
              <a:ext uri="{FF2B5EF4-FFF2-40B4-BE49-F238E27FC236}">
                <a16:creationId xmlns:a16="http://schemas.microsoft.com/office/drawing/2014/main" id="{CE4F0F0A-D791-4F24-AC96-AB227A9502CE}"/>
              </a:ext>
            </a:extLst>
          </p:cNvPr>
          <p:cNvSpPr/>
          <p:nvPr/>
        </p:nvSpPr>
        <p:spPr>
          <a:xfrm rot="10980665">
            <a:off x="-1529773" y="4373279"/>
            <a:ext cx="223551" cy="223551"/>
          </a:xfrm>
          <a:prstGeom prst="star5">
            <a:avLst>
              <a:gd name="adj" fmla="val 28320"/>
              <a:gd name="hf" fmla="val 105146"/>
              <a:gd name="vf" fmla="val 110557"/>
            </a:avLst>
          </a:prstGeom>
          <a:gradFill>
            <a:gsLst>
              <a:gs pos="0">
                <a:srgbClr val="FFFF00">
                  <a:alpha val="85000"/>
                </a:srgbClr>
              </a:gs>
              <a:gs pos="92000">
                <a:srgbClr val="FFC000">
                  <a:alpha val="85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68" name="星形: 五角 67">
            <a:extLst>
              <a:ext uri="{FF2B5EF4-FFF2-40B4-BE49-F238E27FC236}">
                <a16:creationId xmlns:a16="http://schemas.microsoft.com/office/drawing/2014/main" id="{E82C3D2F-BF6D-46DB-9390-B21A0FA0C333}"/>
              </a:ext>
            </a:extLst>
          </p:cNvPr>
          <p:cNvSpPr/>
          <p:nvPr/>
        </p:nvSpPr>
        <p:spPr>
          <a:xfrm rot="10800000">
            <a:off x="-2907703" y="5310428"/>
            <a:ext cx="223551" cy="223551"/>
          </a:xfrm>
          <a:prstGeom prst="star5">
            <a:avLst>
              <a:gd name="adj" fmla="val 28320"/>
              <a:gd name="hf" fmla="val 105146"/>
              <a:gd name="vf" fmla="val 110557"/>
            </a:avLst>
          </a:prstGeom>
          <a:gradFill>
            <a:gsLst>
              <a:gs pos="0">
                <a:srgbClr val="FFFF00">
                  <a:alpha val="85000"/>
                </a:srgbClr>
              </a:gs>
              <a:gs pos="92000">
                <a:srgbClr val="FFC000">
                  <a:alpha val="85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69" name="星形: 五角 68">
            <a:extLst>
              <a:ext uri="{FF2B5EF4-FFF2-40B4-BE49-F238E27FC236}">
                <a16:creationId xmlns:a16="http://schemas.microsoft.com/office/drawing/2014/main" id="{3FCFBFC4-1F1B-4094-A5D7-D648CA8CCDC6}"/>
              </a:ext>
            </a:extLst>
          </p:cNvPr>
          <p:cNvSpPr/>
          <p:nvPr/>
        </p:nvSpPr>
        <p:spPr>
          <a:xfrm rot="10800000">
            <a:off x="-2523092" y="5310616"/>
            <a:ext cx="223551" cy="223551"/>
          </a:xfrm>
          <a:prstGeom prst="star5">
            <a:avLst>
              <a:gd name="adj" fmla="val 28320"/>
              <a:gd name="hf" fmla="val 105146"/>
              <a:gd name="vf" fmla="val 110557"/>
            </a:avLst>
          </a:prstGeom>
          <a:gradFill>
            <a:gsLst>
              <a:gs pos="0">
                <a:srgbClr val="FFFF00">
                  <a:alpha val="85000"/>
                </a:srgbClr>
              </a:gs>
              <a:gs pos="92000">
                <a:srgbClr val="FFC000">
                  <a:alpha val="85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70" name="星形: 五角 69">
            <a:extLst>
              <a:ext uri="{FF2B5EF4-FFF2-40B4-BE49-F238E27FC236}">
                <a16:creationId xmlns:a16="http://schemas.microsoft.com/office/drawing/2014/main" id="{CB83495D-9D5D-428A-ADD5-9317D425D128}"/>
              </a:ext>
            </a:extLst>
          </p:cNvPr>
          <p:cNvSpPr/>
          <p:nvPr/>
        </p:nvSpPr>
        <p:spPr>
          <a:xfrm rot="10800000">
            <a:off x="-2138481" y="5310616"/>
            <a:ext cx="223551" cy="223551"/>
          </a:xfrm>
          <a:prstGeom prst="star5">
            <a:avLst>
              <a:gd name="adj" fmla="val 28320"/>
              <a:gd name="hf" fmla="val 105146"/>
              <a:gd name="vf" fmla="val 110557"/>
            </a:avLst>
          </a:prstGeom>
          <a:gradFill>
            <a:gsLst>
              <a:gs pos="0">
                <a:srgbClr val="FFFF00">
                  <a:alpha val="85000"/>
                </a:srgbClr>
              </a:gs>
              <a:gs pos="92000">
                <a:srgbClr val="FFC000">
                  <a:alpha val="85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52" name="Google Shape;584;p33">
            <a:extLst>
              <a:ext uri="{FF2B5EF4-FFF2-40B4-BE49-F238E27FC236}">
                <a16:creationId xmlns:a16="http://schemas.microsoft.com/office/drawing/2014/main" id="{12D62CDA-E4D4-48AB-B6D0-2DF7E6F6259F}"/>
              </a:ext>
            </a:extLst>
          </p:cNvPr>
          <p:cNvSpPr/>
          <p:nvPr/>
        </p:nvSpPr>
        <p:spPr>
          <a:xfrm>
            <a:off x="12230674" y="1690688"/>
            <a:ext cx="3721574" cy="4953067"/>
          </a:xfrm>
          <a:prstGeom prst="rect">
            <a:avLst/>
          </a:prstGeom>
          <a:solidFill>
            <a:srgbClr val="2D1242">
              <a:alpha val="50980"/>
            </a:srgbClr>
          </a:solidFill>
          <a:ln>
            <a:noFill/>
          </a:ln>
          <a:effectLst/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algn="ctr"/>
            <a:endParaRPr lang="en-US" sz="2400">
              <a:solidFill>
                <a:srgbClr val="FFFFFF"/>
              </a:solidFill>
              <a:latin typeface="Arial" panose="020B0604020202020204" pitchFamily="34" charset="0"/>
              <a:ea typeface="微軟正黑體" panose="020B0604030504040204" pitchFamily="34" charset="-120"/>
              <a:cs typeface="Calibri"/>
              <a:sym typeface="Arial" panose="020B0604020202020204" pitchFamily="34" charset="0"/>
            </a:endParaRPr>
          </a:p>
        </p:txBody>
      </p:sp>
      <p:sp>
        <p:nvSpPr>
          <p:cNvPr id="71" name="Google Shape;584;p33">
            <a:extLst>
              <a:ext uri="{FF2B5EF4-FFF2-40B4-BE49-F238E27FC236}">
                <a16:creationId xmlns:a16="http://schemas.microsoft.com/office/drawing/2014/main" id="{ABDAA1CF-7C0D-4F5B-9711-67B15D7A6C91}"/>
              </a:ext>
            </a:extLst>
          </p:cNvPr>
          <p:cNvSpPr/>
          <p:nvPr/>
        </p:nvSpPr>
        <p:spPr>
          <a:xfrm>
            <a:off x="12505403" y="1690687"/>
            <a:ext cx="6794918" cy="4953067"/>
          </a:xfrm>
          <a:prstGeom prst="rect">
            <a:avLst/>
          </a:prstGeom>
          <a:solidFill>
            <a:srgbClr val="D34384"/>
          </a:solidFill>
          <a:ln>
            <a:noFill/>
          </a:ln>
          <a:effectLst/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algn="ctr"/>
            <a:endParaRPr lang="en-US" sz="2400">
              <a:solidFill>
                <a:srgbClr val="FFFFFF"/>
              </a:solidFill>
              <a:latin typeface="Arial" panose="020B0604020202020204" pitchFamily="34" charset="0"/>
              <a:ea typeface="微軟正黑體" panose="020B0604030504040204" pitchFamily="34" charset="-120"/>
              <a:cs typeface="Calibri"/>
              <a:sym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740543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6" presetClass="emph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Effect transition="out" filter="fade">
                                          <p:cBhvr>
                                            <p:cTn id="6" dur="500" tmFilter="0, 0; .2, .5; .8, .5; 1, 0"/>
                                            <p:tgtEl>
                                              <p:spTgt spid="6"/>
                                            </p:tgtEl>
                                          </p:cBhvr>
                                        </p:animEffect>
                                        <p:animScale>
                                          <p:cBhvr>
                                            <p:cTn id="7" dur="250" autoRev="1" fill="hold"/>
                                            <p:tgtEl>
                                              <p:spTgt spid="6"/>
                                            </p:tgtEl>
                                          </p:cBhvr>
                                          <p:by x="105000" y="105000"/>
                                        </p:animScale>
                                      </p:childTnLst>
                                    </p:cTn>
                                  </p:par>
                                  <p:par>
                                    <p:cTn id="8" presetID="26" presetClass="emph" presetSubtype="0" fill="hold" grpId="0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animEffect transition="out" filter="fade">
                                          <p:cBhvr>
                                            <p:cTn id="9" dur="500" tmFilter="0, 0; .2, .5; .8, .5; 1, 0"/>
                                            <p:tgtEl>
                                              <p:spTgt spid="26"/>
                                            </p:tgtEl>
                                          </p:cBhvr>
                                        </p:animEffect>
                                        <p:animScale>
                                          <p:cBhvr>
                                            <p:cTn id="10" dur="250" autoRev="1" fill="hold"/>
                                            <p:tgtEl>
                                              <p:spTgt spid="26"/>
                                            </p:tgtEl>
                                          </p:cBhvr>
                                          <p:by x="105000" y="105000"/>
                                        </p:animScale>
                                      </p:childTnLst>
                                    </p:cTn>
                                  </p:par>
                                  <p:par>
                                    <p:cTn id="11" presetID="26" presetClass="emph" presetSubtype="0" fill="hold" grpId="0" nodeType="withEffect">
                                      <p:stCondLst>
                                        <p:cond delay="600"/>
                                      </p:stCondLst>
                                      <p:childTnLst>
                                        <p:animEffect transition="out" filter="fade">
                                          <p:cBhvr>
                                            <p:cTn id="12" dur="500" tmFilter="0, 0; .2, .5; .8, .5; 1, 0"/>
                                            <p:tgtEl>
                                              <p:spTgt spid="27"/>
                                            </p:tgtEl>
                                          </p:cBhvr>
                                        </p:animEffect>
                                        <p:animScale>
                                          <p:cBhvr>
                                            <p:cTn id="13" dur="250" autoRev="1" fill="hold"/>
                                            <p:tgtEl>
                                              <p:spTgt spid="27"/>
                                            </p:tgtEl>
                                          </p:cBhvr>
                                          <p:by x="105000" y="105000"/>
                                        </p:animScale>
                                      </p:childTnLst>
                                    </p:cTn>
                                  </p:par>
                                  <p:par>
                                    <p:cTn id="14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2.5E-6 -1.85185E-6 L 0.01224 -0.01111 " pathEditMode="relative" rAng="0" ptsTypes="AA">
                                          <p:cBhvr>
                                            <p:cTn id="15" dur="10000" fill="hold"/>
                                            <p:tgtEl>
                                              <p:spTgt spid="56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612" y="-556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6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0 -3.7037E-7 L 0.02773 -0.02662 " pathEditMode="relative" rAng="0" ptsTypes="AA">
                                          <p:cBhvr>
                                            <p:cTn id="17" dur="6000" fill="hold"/>
                                            <p:tgtEl>
                                              <p:spTgt spid="54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8" presetID="42" presetClass="path" presetSubtype="0" repeatCount="indefinite" decel="50000" autoRev="1" fill="hold" nodeType="withEffect" p14:presetBounceEnd="66000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-4.44444E-6 L 0.00781 -0.00949 " pathEditMode="relative" rAng="0" ptsTypes="AA" p14:bounceEnd="66000">
                                          <p:cBhvr>
                                            <p:cTn id="19" dur="10000" fill="hold"/>
                                            <p:tgtEl>
                                              <p:spTgt spid="55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391" y="-486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20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2.59259E-6 L 0.01106 -0.01273 " pathEditMode="relative" rAng="0" ptsTypes="AA">
                                          <p:cBhvr>
                                            <p:cTn id="21" dur="6000" fill="hold"/>
                                            <p:tgtEl>
                                              <p:spTgt spid="53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547" y="-648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6" grpId="0" animBg="1"/>
          <p:bldP spid="26" grpId="0" animBg="1"/>
          <p:bldP spid="27" grpId="0" animBg="1"/>
        </p:bld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6" presetClass="emph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Effect transition="out" filter="fade">
                                          <p:cBhvr>
                                            <p:cTn id="6" dur="500" tmFilter="0, 0; .2, .5; .8, .5; 1, 0"/>
                                            <p:tgtEl>
                                              <p:spTgt spid="6"/>
                                            </p:tgtEl>
                                          </p:cBhvr>
                                        </p:animEffect>
                                        <p:animScale>
                                          <p:cBhvr>
                                            <p:cTn id="7" dur="250" autoRev="1" fill="hold"/>
                                            <p:tgtEl>
                                              <p:spTgt spid="6"/>
                                            </p:tgtEl>
                                          </p:cBhvr>
                                          <p:by x="105000" y="105000"/>
                                        </p:animScale>
                                      </p:childTnLst>
                                    </p:cTn>
                                  </p:par>
                                  <p:par>
                                    <p:cTn id="8" presetID="26" presetClass="emph" presetSubtype="0" fill="hold" grpId="0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animEffect transition="out" filter="fade">
                                          <p:cBhvr>
                                            <p:cTn id="9" dur="500" tmFilter="0, 0; .2, .5; .8, .5; 1, 0"/>
                                            <p:tgtEl>
                                              <p:spTgt spid="26"/>
                                            </p:tgtEl>
                                          </p:cBhvr>
                                        </p:animEffect>
                                        <p:animScale>
                                          <p:cBhvr>
                                            <p:cTn id="10" dur="250" autoRev="1" fill="hold"/>
                                            <p:tgtEl>
                                              <p:spTgt spid="26"/>
                                            </p:tgtEl>
                                          </p:cBhvr>
                                          <p:by x="105000" y="105000"/>
                                        </p:animScale>
                                      </p:childTnLst>
                                    </p:cTn>
                                  </p:par>
                                  <p:par>
                                    <p:cTn id="11" presetID="26" presetClass="emph" presetSubtype="0" fill="hold" grpId="0" nodeType="withEffect">
                                      <p:stCondLst>
                                        <p:cond delay="600"/>
                                      </p:stCondLst>
                                      <p:childTnLst>
                                        <p:animEffect transition="out" filter="fade">
                                          <p:cBhvr>
                                            <p:cTn id="12" dur="500" tmFilter="0, 0; .2, .5; .8, .5; 1, 0"/>
                                            <p:tgtEl>
                                              <p:spTgt spid="27"/>
                                            </p:tgtEl>
                                          </p:cBhvr>
                                        </p:animEffect>
                                        <p:animScale>
                                          <p:cBhvr>
                                            <p:cTn id="13" dur="250" autoRev="1" fill="hold"/>
                                            <p:tgtEl>
                                              <p:spTgt spid="27"/>
                                            </p:tgtEl>
                                          </p:cBhvr>
                                          <p:by x="105000" y="105000"/>
                                        </p:animScale>
                                      </p:childTnLst>
                                    </p:cTn>
                                  </p:par>
                                  <p:par>
                                    <p:cTn id="14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2.5E-6 -1.85185E-6 L 0.01224 -0.01111 " pathEditMode="relative" rAng="0" ptsTypes="AA">
                                          <p:cBhvr>
                                            <p:cTn id="15" dur="10000" fill="hold"/>
                                            <p:tgtEl>
                                              <p:spTgt spid="56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612" y="-556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6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0 -3.7037E-7 L 0.02773 -0.02662 " pathEditMode="relative" rAng="0" ptsTypes="AA">
                                          <p:cBhvr>
                                            <p:cTn id="17" dur="6000" fill="hold"/>
                                            <p:tgtEl>
                                              <p:spTgt spid="54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8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-4.44444E-6 L 0.00781 -0.00949 " pathEditMode="relative" rAng="0" ptsTypes="AA">
                                          <p:cBhvr>
                                            <p:cTn id="19" dur="10000" fill="hold"/>
                                            <p:tgtEl>
                                              <p:spTgt spid="55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391" y="-486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20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2.59259E-6 L 0.01106 -0.01273 " pathEditMode="relative" rAng="0" ptsTypes="AA">
                                          <p:cBhvr>
                                            <p:cTn id="21" dur="6000" fill="hold"/>
                                            <p:tgtEl>
                                              <p:spTgt spid="53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547" y="-648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6" grpId="0" animBg="1"/>
          <p:bldP spid="26" grpId="0" animBg="1"/>
          <p:bldP spid="27" grpId="0" animBg="1"/>
        </p:bldLst>
      </p:timing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圖片 33">
            <a:extLst>
              <a:ext uri="{FF2B5EF4-FFF2-40B4-BE49-F238E27FC236}">
                <a16:creationId xmlns:a16="http://schemas.microsoft.com/office/drawing/2014/main" id="{4F21FD06-77D9-4860-87BD-2C17719B4B6E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0"/>
          </a:blip>
          <a:srcRect/>
          <a:stretch/>
        </p:blipFill>
        <p:spPr>
          <a:xfrm>
            <a:off x="6938835" y="798601"/>
            <a:ext cx="8854461" cy="5535021"/>
          </a:xfrm>
          <a:prstGeom prst="rect">
            <a:avLst/>
          </a:prstGeom>
        </p:spPr>
      </p:pic>
      <p:grpSp>
        <p:nvGrpSpPr>
          <p:cNvPr id="35" name="群組 34">
            <a:extLst>
              <a:ext uri="{FF2B5EF4-FFF2-40B4-BE49-F238E27FC236}">
                <a16:creationId xmlns:a16="http://schemas.microsoft.com/office/drawing/2014/main" id="{5A680117-F143-4085-9374-C9429C1CFFBE}"/>
              </a:ext>
            </a:extLst>
          </p:cNvPr>
          <p:cNvGrpSpPr/>
          <p:nvPr/>
        </p:nvGrpSpPr>
        <p:grpSpPr>
          <a:xfrm>
            <a:off x="7906402" y="3111547"/>
            <a:ext cx="633532" cy="380592"/>
            <a:chOff x="1263061" y="2130739"/>
            <a:chExt cx="3898827" cy="2342207"/>
          </a:xfrm>
          <a:noFill/>
        </p:grpSpPr>
        <p:sp>
          <p:nvSpPr>
            <p:cNvPr id="36" name="手繪多邊形: 圖案 35">
              <a:extLst>
                <a:ext uri="{FF2B5EF4-FFF2-40B4-BE49-F238E27FC236}">
                  <a16:creationId xmlns:a16="http://schemas.microsoft.com/office/drawing/2014/main" id="{1A2371A8-FCB3-468A-9E14-46AF7BDFBD0B}"/>
                </a:ext>
              </a:extLst>
            </p:cNvPr>
            <p:cNvSpPr/>
            <p:nvPr/>
          </p:nvSpPr>
          <p:spPr>
            <a:xfrm rot="8404859">
              <a:off x="1704395" y="2130739"/>
              <a:ext cx="3457493" cy="1710643"/>
            </a:xfrm>
            <a:custGeom>
              <a:avLst/>
              <a:gdLst>
                <a:gd name="connsiteX0" fmla="*/ 0 w 800100"/>
                <a:gd name="connsiteY0" fmla="*/ 457200 h 1952625"/>
                <a:gd name="connsiteX1" fmla="*/ 800100 w 800100"/>
                <a:gd name="connsiteY1" fmla="*/ 0 h 1952625"/>
                <a:gd name="connsiteX2" fmla="*/ 800100 w 800100"/>
                <a:gd name="connsiteY2" fmla="*/ 1952625 h 1952625"/>
                <a:gd name="connsiteX3" fmla="*/ 9525 w 800100"/>
                <a:gd name="connsiteY3" fmla="*/ 1104900 h 1952625"/>
                <a:gd name="connsiteX4" fmla="*/ 0 w 800100"/>
                <a:gd name="connsiteY4" fmla="*/ 457200 h 1952625"/>
                <a:gd name="connsiteX0" fmla="*/ 0 w 800100"/>
                <a:gd name="connsiteY0" fmla="*/ 457200 h 3038475"/>
                <a:gd name="connsiteX1" fmla="*/ 800100 w 800100"/>
                <a:gd name="connsiteY1" fmla="*/ 0 h 3038475"/>
                <a:gd name="connsiteX2" fmla="*/ 171450 w 800100"/>
                <a:gd name="connsiteY2" fmla="*/ 3038475 h 3038475"/>
                <a:gd name="connsiteX3" fmla="*/ 9525 w 800100"/>
                <a:gd name="connsiteY3" fmla="*/ 1104900 h 3038475"/>
                <a:gd name="connsiteX4" fmla="*/ 0 w 800100"/>
                <a:gd name="connsiteY4" fmla="*/ 457200 h 3038475"/>
                <a:gd name="connsiteX0" fmla="*/ 0 w 965200"/>
                <a:gd name="connsiteY0" fmla="*/ 0 h 2581275"/>
                <a:gd name="connsiteX1" fmla="*/ 965200 w 965200"/>
                <a:gd name="connsiteY1" fmla="*/ 1060450 h 2581275"/>
                <a:gd name="connsiteX2" fmla="*/ 171450 w 965200"/>
                <a:gd name="connsiteY2" fmla="*/ 2581275 h 2581275"/>
                <a:gd name="connsiteX3" fmla="*/ 9525 w 965200"/>
                <a:gd name="connsiteY3" fmla="*/ 647700 h 2581275"/>
                <a:gd name="connsiteX4" fmla="*/ 0 w 965200"/>
                <a:gd name="connsiteY4" fmla="*/ 0 h 2581275"/>
                <a:gd name="connsiteX0" fmla="*/ 117475 w 955675"/>
                <a:gd name="connsiteY0" fmla="*/ 0 h 2511425"/>
                <a:gd name="connsiteX1" fmla="*/ 955675 w 955675"/>
                <a:gd name="connsiteY1" fmla="*/ 990600 h 2511425"/>
                <a:gd name="connsiteX2" fmla="*/ 161925 w 955675"/>
                <a:gd name="connsiteY2" fmla="*/ 2511425 h 2511425"/>
                <a:gd name="connsiteX3" fmla="*/ 0 w 955675"/>
                <a:gd name="connsiteY3" fmla="*/ 577850 h 2511425"/>
                <a:gd name="connsiteX4" fmla="*/ 117475 w 955675"/>
                <a:gd name="connsiteY4" fmla="*/ 0 h 2511425"/>
                <a:gd name="connsiteX0" fmla="*/ 206375 w 1044575"/>
                <a:gd name="connsiteY0" fmla="*/ 0 h 2511425"/>
                <a:gd name="connsiteX1" fmla="*/ 1044575 w 1044575"/>
                <a:gd name="connsiteY1" fmla="*/ 990600 h 2511425"/>
                <a:gd name="connsiteX2" fmla="*/ 250825 w 1044575"/>
                <a:gd name="connsiteY2" fmla="*/ 2511425 h 2511425"/>
                <a:gd name="connsiteX3" fmla="*/ 0 w 1044575"/>
                <a:gd name="connsiteY3" fmla="*/ 495300 h 2511425"/>
                <a:gd name="connsiteX4" fmla="*/ 206375 w 1044575"/>
                <a:gd name="connsiteY4" fmla="*/ 0 h 2511425"/>
                <a:gd name="connsiteX0" fmla="*/ 187325 w 1044575"/>
                <a:gd name="connsiteY0" fmla="*/ 0 h 2530475"/>
                <a:gd name="connsiteX1" fmla="*/ 1044575 w 1044575"/>
                <a:gd name="connsiteY1" fmla="*/ 1009650 h 2530475"/>
                <a:gd name="connsiteX2" fmla="*/ 250825 w 1044575"/>
                <a:gd name="connsiteY2" fmla="*/ 2530475 h 2530475"/>
                <a:gd name="connsiteX3" fmla="*/ 0 w 1044575"/>
                <a:gd name="connsiteY3" fmla="*/ 514350 h 2530475"/>
                <a:gd name="connsiteX4" fmla="*/ 187325 w 1044575"/>
                <a:gd name="connsiteY4" fmla="*/ 0 h 2530475"/>
                <a:gd name="connsiteX0" fmla="*/ 187325 w 1044575"/>
                <a:gd name="connsiteY0" fmla="*/ 0 h 2549525"/>
                <a:gd name="connsiteX1" fmla="*/ 1044575 w 1044575"/>
                <a:gd name="connsiteY1" fmla="*/ 1009650 h 2549525"/>
                <a:gd name="connsiteX2" fmla="*/ 269875 w 1044575"/>
                <a:gd name="connsiteY2" fmla="*/ 2549525 h 2549525"/>
                <a:gd name="connsiteX3" fmla="*/ 0 w 1044575"/>
                <a:gd name="connsiteY3" fmla="*/ 514350 h 2549525"/>
                <a:gd name="connsiteX4" fmla="*/ 187325 w 1044575"/>
                <a:gd name="connsiteY4" fmla="*/ 0 h 2549525"/>
                <a:gd name="connsiteX0" fmla="*/ 187325 w 1044575"/>
                <a:gd name="connsiteY0" fmla="*/ 0 h 2414751"/>
                <a:gd name="connsiteX1" fmla="*/ 1044575 w 1044575"/>
                <a:gd name="connsiteY1" fmla="*/ 1009650 h 2414751"/>
                <a:gd name="connsiteX2" fmla="*/ 366080 w 1044575"/>
                <a:gd name="connsiteY2" fmla="*/ 2414751 h 2414751"/>
                <a:gd name="connsiteX3" fmla="*/ 0 w 1044575"/>
                <a:gd name="connsiteY3" fmla="*/ 514350 h 2414751"/>
                <a:gd name="connsiteX4" fmla="*/ 187325 w 1044575"/>
                <a:gd name="connsiteY4" fmla="*/ 0 h 2414751"/>
                <a:gd name="connsiteX0" fmla="*/ 187325 w 1235709"/>
                <a:gd name="connsiteY0" fmla="*/ 0 h 2414751"/>
                <a:gd name="connsiteX1" fmla="*/ 1235709 w 1235709"/>
                <a:gd name="connsiteY1" fmla="*/ 1384838 h 2414751"/>
                <a:gd name="connsiteX2" fmla="*/ 366080 w 1235709"/>
                <a:gd name="connsiteY2" fmla="*/ 2414751 h 2414751"/>
                <a:gd name="connsiteX3" fmla="*/ 0 w 1235709"/>
                <a:gd name="connsiteY3" fmla="*/ 514350 h 2414751"/>
                <a:gd name="connsiteX4" fmla="*/ 187325 w 1235709"/>
                <a:gd name="connsiteY4" fmla="*/ 0 h 2414751"/>
                <a:gd name="connsiteX0" fmla="*/ 192470 w 1240854"/>
                <a:gd name="connsiteY0" fmla="*/ 0 h 2414751"/>
                <a:gd name="connsiteX1" fmla="*/ 1240854 w 1240854"/>
                <a:gd name="connsiteY1" fmla="*/ 1384838 h 2414751"/>
                <a:gd name="connsiteX2" fmla="*/ 371225 w 1240854"/>
                <a:gd name="connsiteY2" fmla="*/ 2414751 h 2414751"/>
                <a:gd name="connsiteX3" fmla="*/ 0 w 1240854"/>
                <a:gd name="connsiteY3" fmla="*/ 1470470 h 2414751"/>
                <a:gd name="connsiteX4" fmla="*/ 192470 w 1240854"/>
                <a:gd name="connsiteY4" fmla="*/ 0 h 2414751"/>
                <a:gd name="connsiteX0" fmla="*/ 400217 w 1240854"/>
                <a:gd name="connsiteY0" fmla="*/ 0 h 1396419"/>
                <a:gd name="connsiteX1" fmla="*/ 1240854 w 1240854"/>
                <a:gd name="connsiteY1" fmla="*/ 366506 h 1396419"/>
                <a:gd name="connsiteX2" fmla="*/ 371225 w 1240854"/>
                <a:gd name="connsiteY2" fmla="*/ 1396419 h 1396419"/>
                <a:gd name="connsiteX3" fmla="*/ 0 w 1240854"/>
                <a:gd name="connsiteY3" fmla="*/ 452138 h 1396419"/>
                <a:gd name="connsiteX4" fmla="*/ 400217 w 1240854"/>
                <a:gd name="connsiteY4" fmla="*/ 0 h 1396419"/>
                <a:gd name="connsiteX0" fmla="*/ 359567 w 1200204"/>
                <a:gd name="connsiteY0" fmla="*/ 0 h 1396419"/>
                <a:gd name="connsiteX1" fmla="*/ 1200204 w 1200204"/>
                <a:gd name="connsiteY1" fmla="*/ 366506 h 1396419"/>
                <a:gd name="connsiteX2" fmla="*/ 330575 w 1200204"/>
                <a:gd name="connsiteY2" fmla="*/ 1396419 h 1396419"/>
                <a:gd name="connsiteX3" fmla="*/ 0 w 1200204"/>
                <a:gd name="connsiteY3" fmla="*/ 453031 h 1396419"/>
                <a:gd name="connsiteX4" fmla="*/ 359567 w 1200204"/>
                <a:gd name="connsiteY4" fmla="*/ 0 h 1396419"/>
                <a:gd name="connsiteX0" fmla="*/ 382327 w 1200204"/>
                <a:gd name="connsiteY0" fmla="*/ 0 h 1393935"/>
                <a:gd name="connsiteX1" fmla="*/ 1200204 w 1200204"/>
                <a:gd name="connsiteY1" fmla="*/ 364022 h 1393935"/>
                <a:gd name="connsiteX2" fmla="*/ 330575 w 1200204"/>
                <a:gd name="connsiteY2" fmla="*/ 1393935 h 1393935"/>
                <a:gd name="connsiteX3" fmla="*/ 0 w 1200204"/>
                <a:gd name="connsiteY3" fmla="*/ 450547 h 1393935"/>
                <a:gd name="connsiteX4" fmla="*/ 382327 w 1200204"/>
                <a:gd name="connsiteY4" fmla="*/ 0 h 1393935"/>
                <a:gd name="connsiteX0" fmla="*/ 361953 w 1200204"/>
                <a:gd name="connsiteY0" fmla="*/ 0 h 1369584"/>
                <a:gd name="connsiteX1" fmla="*/ 1200204 w 1200204"/>
                <a:gd name="connsiteY1" fmla="*/ 339671 h 1369584"/>
                <a:gd name="connsiteX2" fmla="*/ 330575 w 1200204"/>
                <a:gd name="connsiteY2" fmla="*/ 1369584 h 1369584"/>
                <a:gd name="connsiteX3" fmla="*/ 0 w 1200204"/>
                <a:gd name="connsiteY3" fmla="*/ 426196 h 1369584"/>
                <a:gd name="connsiteX4" fmla="*/ 361953 w 1200204"/>
                <a:gd name="connsiteY4" fmla="*/ 0 h 1369584"/>
                <a:gd name="connsiteX0" fmla="*/ 386402 w 1224653"/>
                <a:gd name="connsiteY0" fmla="*/ 0 h 1369584"/>
                <a:gd name="connsiteX1" fmla="*/ 1224653 w 1224653"/>
                <a:gd name="connsiteY1" fmla="*/ 339671 h 1369584"/>
                <a:gd name="connsiteX2" fmla="*/ 355024 w 1224653"/>
                <a:gd name="connsiteY2" fmla="*/ 1369584 h 1369584"/>
                <a:gd name="connsiteX3" fmla="*/ 0 w 1224653"/>
                <a:gd name="connsiteY3" fmla="*/ 455417 h 1369584"/>
                <a:gd name="connsiteX4" fmla="*/ 386402 w 1224653"/>
                <a:gd name="connsiteY4" fmla="*/ 0 h 1369584"/>
                <a:gd name="connsiteX0" fmla="*/ 388238 w 1226489"/>
                <a:gd name="connsiteY0" fmla="*/ 0 h 1369584"/>
                <a:gd name="connsiteX1" fmla="*/ 1226489 w 1226489"/>
                <a:gd name="connsiteY1" fmla="*/ 339671 h 1369584"/>
                <a:gd name="connsiteX2" fmla="*/ 356860 w 1226489"/>
                <a:gd name="connsiteY2" fmla="*/ 1369584 h 1369584"/>
                <a:gd name="connsiteX3" fmla="*/ 0 w 1226489"/>
                <a:gd name="connsiteY3" fmla="*/ 390771 h 1369584"/>
                <a:gd name="connsiteX4" fmla="*/ 388238 w 1226489"/>
                <a:gd name="connsiteY4" fmla="*/ 0 h 1369584"/>
                <a:gd name="connsiteX0" fmla="*/ 317378 w 1226489"/>
                <a:gd name="connsiteY0" fmla="*/ 0 h 1380735"/>
                <a:gd name="connsiteX1" fmla="*/ 1226489 w 1226489"/>
                <a:gd name="connsiteY1" fmla="*/ 350822 h 1380735"/>
                <a:gd name="connsiteX2" fmla="*/ 356860 w 1226489"/>
                <a:gd name="connsiteY2" fmla="*/ 1380735 h 1380735"/>
                <a:gd name="connsiteX3" fmla="*/ 0 w 1226489"/>
                <a:gd name="connsiteY3" fmla="*/ 401922 h 1380735"/>
                <a:gd name="connsiteX4" fmla="*/ 317378 w 1226489"/>
                <a:gd name="connsiteY4" fmla="*/ 0 h 1380735"/>
                <a:gd name="connsiteX0" fmla="*/ 317378 w 1226489"/>
                <a:gd name="connsiteY0" fmla="*/ 0 h 1237232"/>
                <a:gd name="connsiteX1" fmla="*/ 1226489 w 1226489"/>
                <a:gd name="connsiteY1" fmla="*/ 350822 h 1237232"/>
                <a:gd name="connsiteX2" fmla="*/ 464104 w 1226489"/>
                <a:gd name="connsiteY2" fmla="*/ 1237232 h 1237232"/>
                <a:gd name="connsiteX3" fmla="*/ 0 w 1226489"/>
                <a:gd name="connsiteY3" fmla="*/ 401922 h 1237232"/>
                <a:gd name="connsiteX4" fmla="*/ 317378 w 1226489"/>
                <a:gd name="connsiteY4" fmla="*/ 0 h 1237232"/>
                <a:gd name="connsiteX0" fmla="*/ 317378 w 1091070"/>
                <a:gd name="connsiteY0" fmla="*/ 0 h 1237232"/>
                <a:gd name="connsiteX1" fmla="*/ 1091070 w 1091070"/>
                <a:gd name="connsiteY1" fmla="*/ 446128 h 1237232"/>
                <a:gd name="connsiteX2" fmla="*/ 464104 w 1091070"/>
                <a:gd name="connsiteY2" fmla="*/ 1237232 h 1237232"/>
                <a:gd name="connsiteX3" fmla="*/ 0 w 1091070"/>
                <a:gd name="connsiteY3" fmla="*/ 401922 h 1237232"/>
                <a:gd name="connsiteX4" fmla="*/ 317378 w 1091070"/>
                <a:gd name="connsiteY4" fmla="*/ 0 h 1237232"/>
                <a:gd name="connsiteX0" fmla="*/ 317378 w 1114087"/>
                <a:gd name="connsiteY0" fmla="*/ 0 h 1237232"/>
                <a:gd name="connsiteX1" fmla="*/ 1114087 w 1114087"/>
                <a:gd name="connsiteY1" fmla="*/ 461764 h 1237232"/>
                <a:gd name="connsiteX2" fmla="*/ 464104 w 1114087"/>
                <a:gd name="connsiteY2" fmla="*/ 1237232 h 1237232"/>
                <a:gd name="connsiteX3" fmla="*/ 0 w 1114087"/>
                <a:gd name="connsiteY3" fmla="*/ 401922 h 1237232"/>
                <a:gd name="connsiteX4" fmla="*/ 317378 w 1114087"/>
                <a:gd name="connsiteY4" fmla="*/ 0 h 1237232"/>
                <a:gd name="connsiteX0" fmla="*/ 317378 w 1114087"/>
                <a:gd name="connsiteY0" fmla="*/ 0 h 1259257"/>
                <a:gd name="connsiteX1" fmla="*/ 1114087 w 1114087"/>
                <a:gd name="connsiteY1" fmla="*/ 461764 h 1259257"/>
                <a:gd name="connsiteX2" fmla="*/ 473195 w 1114087"/>
                <a:gd name="connsiteY2" fmla="*/ 1259257 h 1259257"/>
                <a:gd name="connsiteX3" fmla="*/ 0 w 1114087"/>
                <a:gd name="connsiteY3" fmla="*/ 401922 h 1259257"/>
                <a:gd name="connsiteX4" fmla="*/ 317378 w 1114087"/>
                <a:gd name="connsiteY4" fmla="*/ 0 h 1259257"/>
                <a:gd name="connsiteX0" fmla="*/ 317378 w 1114087"/>
                <a:gd name="connsiteY0" fmla="*/ 0 h 1548213"/>
                <a:gd name="connsiteX1" fmla="*/ 1114087 w 1114087"/>
                <a:gd name="connsiteY1" fmla="*/ 461764 h 1548213"/>
                <a:gd name="connsiteX2" fmla="*/ 680803 w 1114087"/>
                <a:gd name="connsiteY2" fmla="*/ 1548213 h 1548213"/>
                <a:gd name="connsiteX3" fmla="*/ 0 w 1114087"/>
                <a:gd name="connsiteY3" fmla="*/ 401922 h 1548213"/>
                <a:gd name="connsiteX4" fmla="*/ 317378 w 1114087"/>
                <a:gd name="connsiteY4" fmla="*/ 0 h 1548213"/>
                <a:gd name="connsiteX0" fmla="*/ 317378 w 1326232"/>
                <a:gd name="connsiteY0" fmla="*/ 0 h 1548213"/>
                <a:gd name="connsiteX1" fmla="*/ 1326232 w 1326232"/>
                <a:gd name="connsiteY1" fmla="*/ 804522 h 1548213"/>
                <a:gd name="connsiteX2" fmla="*/ 680803 w 1326232"/>
                <a:gd name="connsiteY2" fmla="*/ 1548213 h 1548213"/>
                <a:gd name="connsiteX3" fmla="*/ 0 w 1326232"/>
                <a:gd name="connsiteY3" fmla="*/ 401922 h 1548213"/>
                <a:gd name="connsiteX4" fmla="*/ 317378 w 1326232"/>
                <a:gd name="connsiteY4" fmla="*/ 0 h 1548213"/>
                <a:gd name="connsiteX0" fmla="*/ 317378 w 1326232"/>
                <a:gd name="connsiteY0" fmla="*/ 0 h 1572087"/>
                <a:gd name="connsiteX1" fmla="*/ 1326232 w 1326232"/>
                <a:gd name="connsiteY1" fmla="*/ 804522 h 1572087"/>
                <a:gd name="connsiteX2" fmla="*/ 697283 w 1326232"/>
                <a:gd name="connsiteY2" fmla="*/ 1572087 h 1572087"/>
                <a:gd name="connsiteX3" fmla="*/ 0 w 1326232"/>
                <a:gd name="connsiteY3" fmla="*/ 401922 h 1572087"/>
                <a:gd name="connsiteX4" fmla="*/ 317378 w 1326232"/>
                <a:gd name="connsiteY4" fmla="*/ 0 h 1572087"/>
                <a:gd name="connsiteX0" fmla="*/ 317378 w 1388499"/>
                <a:gd name="connsiteY0" fmla="*/ 0 h 1572087"/>
                <a:gd name="connsiteX1" fmla="*/ 1388499 w 1388499"/>
                <a:gd name="connsiteY1" fmla="*/ 837661 h 1572087"/>
                <a:gd name="connsiteX2" fmla="*/ 697283 w 1388499"/>
                <a:gd name="connsiteY2" fmla="*/ 1572087 h 1572087"/>
                <a:gd name="connsiteX3" fmla="*/ 0 w 1388499"/>
                <a:gd name="connsiteY3" fmla="*/ 401922 h 1572087"/>
                <a:gd name="connsiteX4" fmla="*/ 317378 w 1388499"/>
                <a:gd name="connsiteY4" fmla="*/ 0 h 1572087"/>
                <a:gd name="connsiteX0" fmla="*/ 402966 w 1474087"/>
                <a:gd name="connsiteY0" fmla="*/ 0 h 1572087"/>
                <a:gd name="connsiteX1" fmla="*/ 1474087 w 1474087"/>
                <a:gd name="connsiteY1" fmla="*/ 837661 h 1572087"/>
                <a:gd name="connsiteX2" fmla="*/ 782871 w 1474087"/>
                <a:gd name="connsiteY2" fmla="*/ 1572087 h 1572087"/>
                <a:gd name="connsiteX3" fmla="*/ 0 w 1474087"/>
                <a:gd name="connsiteY3" fmla="*/ 282850 h 1572087"/>
                <a:gd name="connsiteX4" fmla="*/ 402966 w 1474087"/>
                <a:gd name="connsiteY4" fmla="*/ 0 h 1572087"/>
                <a:gd name="connsiteX0" fmla="*/ 293777 w 1474087"/>
                <a:gd name="connsiteY0" fmla="*/ 0 h 1627942"/>
                <a:gd name="connsiteX1" fmla="*/ 1474087 w 1474087"/>
                <a:gd name="connsiteY1" fmla="*/ 893516 h 1627942"/>
                <a:gd name="connsiteX2" fmla="*/ 782871 w 1474087"/>
                <a:gd name="connsiteY2" fmla="*/ 1627942 h 1627942"/>
                <a:gd name="connsiteX3" fmla="*/ 0 w 1474087"/>
                <a:gd name="connsiteY3" fmla="*/ 338705 h 1627942"/>
                <a:gd name="connsiteX4" fmla="*/ 293777 w 1474087"/>
                <a:gd name="connsiteY4" fmla="*/ 0 h 1627942"/>
                <a:gd name="connsiteX0" fmla="*/ 268793 w 1449103"/>
                <a:gd name="connsiteY0" fmla="*/ 0 h 1627942"/>
                <a:gd name="connsiteX1" fmla="*/ 1449103 w 1449103"/>
                <a:gd name="connsiteY1" fmla="*/ 893516 h 1627942"/>
                <a:gd name="connsiteX2" fmla="*/ 757887 w 1449103"/>
                <a:gd name="connsiteY2" fmla="*/ 1627942 h 1627942"/>
                <a:gd name="connsiteX3" fmla="*/ 0 w 1449103"/>
                <a:gd name="connsiteY3" fmla="*/ 310944 h 1627942"/>
                <a:gd name="connsiteX4" fmla="*/ 268793 w 1449103"/>
                <a:gd name="connsiteY4" fmla="*/ 0 h 1627942"/>
                <a:gd name="connsiteX0" fmla="*/ 249974 w 1449103"/>
                <a:gd name="connsiteY0" fmla="*/ 0 h 1641430"/>
                <a:gd name="connsiteX1" fmla="*/ 1449103 w 1449103"/>
                <a:gd name="connsiteY1" fmla="*/ 907004 h 1641430"/>
                <a:gd name="connsiteX2" fmla="*/ 757887 w 1449103"/>
                <a:gd name="connsiteY2" fmla="*/ 1641430 h 1641430"/>
                <a:gd name="connsiteX3" fmla="*/ 0 w 1449103"/>
                <a:gd name="connsiteY3" fmla="*/ 324432 h 1641430"/>
                <a:gd name="connsiteX4" fmla="*/ 249974 w 1449103"/>
                <a:gd name="connsiteY4" fmla="*/ 0 h 1641430"/>
                <a:gd name="connsiteX0" fmla="*/ 896530 w 2095659"/>
                <a:gd name="connsiteY0" fmla="*/ 0 h 1641430"/>
                <a:gd name="connsiteX1" fmla="*/ 2095659 w 2095659"/>
                <a:gd name="connsiteY1" fmla="*/ 907004 h 1641430"/>
                <a:gd name="connsiteX2" fmla="*/ 1404443 w 2095659"/>
                <a:gd name="connsiteY2" fmla="*/ 1641430 h 1641430"/>
                <a:gd name="connsiteX3" fmla="*/ 0 w 2095659"/>
                <a:gd name="connsiteY3" fmla="*/ 748531 h 1641430"/>
                <a:gd name="connsiteX4" fmla="*/ 896530 w 2095659"/>
                <a:gd name="connsiteY4" fmla="*/ 0 h 1641430"/>
                <a:gd name="connsiteX0" fmla="*/ 119634 w 2095659"/>
                <a:gd name="connsiteY0" fmla="*/ 0 h 1047515"/>
                <a:gd name="connsiteX1" fmla="*/ 2095659 w 2095659"/>
                <a:gd name="connsiteY1" fmla="*/ 313089 h 1047515"/>
                <a:gd name="connsiteX2" fmla="*/ 1404443 w 2095659"/>
                <a:gd name="connsiteY2" fmla="*/ 1047515 h 1047515"/>
                <a:gd name="connsiteX3" fmla="*/ 0 w 2095659"/>
                <a:gd name="connsiteY3" fmla="*/ 154616 h 1047515"/>
                <a:gd name="connsiteX4" fmla="*/ 119634 w 2095659"/>
                <a:gd name="connsiteY4" fmla="*/ 0 h 1047515"/>
                <a:gd name="connsiteX0" fmla="*/ 119634 w 1890997"/>
                <a:gd name="connsiteY0" fmla="*/ 0 h 1047515"/>
                <a:gd name="connsiteX1" fmla="*/ 1890997 w 1890997"/>
                <a:gd name="connsiteY1" fmla="*/ 230598 h 1047515"/>
                <a:gd name="connsiteX2" fmla="*/ 1404443 w 1890997"/>
                <a:gd name="connsiteY2" fmla="*/ 1047515 h 1047515"/>
                <a:gd name="connsiteX3" fmla="*/ 0 w 1890997"/>
                <a:gd name="connsiteY3" fmla="*/ 154616 h 1047515"/>
                <a:gd name="connsiteX4" fmla="*/ 119634 w 1890997"/>
                <a:gd name="connsiteY4" fmla="*/ 0 h 1047515"/>
                <a:gd name="connsiteX0" fmla="*/ 119634 w 1890997"/>
                <a:gd name="connsiteY0" fmla="*/ 0 h 1144861"/>
                <a:gd name="connsiteX1" fmla="*/ 1890997 w 1890997"/>
                <a:gd name="connsiteY1" fmla="*/ 230598 h 1144861"/>
                <a:gd name="connsiteX2" fmla="*/ 1477751 w 1890997"/>
                <a:gd name="connsiteY2" fmla="*/ 1144861 h 1144861"/>
                <a:gd name="connsiteX3" fmla="*/ 0 w 1890997"/>
                <a:gd name="connsiteY3" fmla="*/ 154616 h 1144861"/>
                <a:gd name="connsiteX4" fmla="*/ 119634 w 1890997"/>
                <a:gd name="connsiteY4" fmla="*/ 0 h 1144861"/>
                <a:gd name="connsiteX0" fmla="*/ 334185 w 2105548"/>
                <a:gd name="connsiteY0" fmla="*/ 0 h 1144861"/>
                <a:gd name="connsiteX1" fmla="*/ 2105548 w 2105548"/>
                <a:gd name="connsiteY1" fmla="*/ 230598 h 1144861"/>
                <a:gd name="connsiteX2" fmla="*/ 1692302 w 2105548"/>
                <a:gd name="connsiteY2" fmla="*/ 1144861 h 1144861"/>
                <a:gd name="connsiteX3" fmla="*/ 0 w 2105548"/>
                <a:gd name="connsiteY3" fmla="*/ 12047 h 1144861"/>
                <a:gd name="connsiteX4" fmla="*/ 334185 w 2105548"/>
                <a:gd name="connsiteY4" fmla="*/ 0 h 1144861"/>
                <a:gd name="connsiteX0" fmla="*/ 68179 w 2105548"/>
                <a:gd name="connsiteY0" fmla="*/ 0 h 1211434"/>
                <a:gd name="connsiteX1" fmla="*/ 2105548 w 2105548"/>
                <a:gd name="connsiteY1" fmla="*/ 297171 h 1211434"/>
                <a:gd name="connsiteX2" fmla="*/ 1692302 w 2105548"/>
                <a:gd name="connsiteY2" fmla="*/ 1211434 h 1211434"/>
                <a:gd name="connsiteX3" fmla="*/ 0 w 2105548"/>
                <a:gd name="connsiteY3" fmla="*/ 78620 h 1211434"/>
                <a:gd name="connsiteX4" fmla="*/ 68179 w 2105548"/>
                <a:gd name="connsiteY4" fmla="*/ 0 h 1211434"/>
                <a:gd name="connsiteX0" fmla="*/ 366380 w 2403749"/>
                <a:gd name="connsiteY0" fmla="*/ 72376 h 1283810"/>
                <a:gd name="connsiteX1" fmla="*/ 2403749 w 2403749"/>
                <a:gd name="connsiteY1" fmla="*/ 369547 h 1283810"/>
                <a:gd name="connsiteX2" fmla="*/ 1990503 w 2403749"/>
                <a:gd name="connsiteY2" fmla="*/ 1283810 h 1283810"/>
                <a:gd name="connsiteX3" fmla="*/ 0 w 2403749"/>
                <a:gd name="connsiteY3" fmla="*/ 0 h 1283810"/>
                <a:gd name="connsiteX4" fmla="*/ 366380 w 2403749"/>
                <a:gd name="connsiteY4" fmla="*/ 72376 h 1283810"/>
                <a:gd name="connsiteX0" fmla="*/ 416477 w 2403749"/>
                <a:gd name="connsiteY0" fmla="*/ 71746 h 1283810"/>
                <a:gd name="connsiteX1" fmla="*/ 2403749 w 2403749"/>
                <a:gd name="connsiteY1" fmla="*/ 369547 h 1283810"/>
                <a:gd name="connsiteX2" fmla="*/ 1990503 w 2403749"/>
                <a:gd name="connsiteY2" fmla="*/ 1283810 h 1283810"/>
                <a:gd name="connsiteX3" fmla="*/ 0 w 2403749"/>
                <a:gd name="connsiteY3" fmla="*/ 0 h 1283810"/>
                <a:gd name="connsiteX4" fmla="*/ 416477 w 2403749"/>
                <a:gd name="connsiteY4" fmla="*/ 71746 h 1283810"/>
                <a:gd name="connsiteX0" fmla="*/ 478396 w 2465668"/>
                <a:gd name="connsiteY0" fmla="*/ 74076 h 1286140"/>
                <a:gd name="connsiteX1" fmla="*/ 2465668 w 2465668"/>
                <a:gd name="connsiteY1" fmla="*/ 371877 h 1286140"/>
                <a:gd name="connsiteX2" fmla="*/ 2052422 w 2465668"/>
                <a:gd name="connsiteY2" fmla="*/ 1286140 h 1286140"/>
                <a:gd name="connsiteX3" fmla="*/ 0 w 2465668"/>
                <a:gd name="connsiteY3" fmla="*/ 0 h 1286140"/>
                <a:gd name="connsiteX4" fmla="*/ 478396 w 2465668"/>
                <a:gd name="connsiteY4" fmla="*/ 74076 h 1286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5668" h="1286140">
                  <a:moveTo>
                    <a:pt x="478396" y="74076"/>
                  </a:moveTo>
                  <a:lnTo>
                    <a:pt x="2465668" y="371877"/>
                  </a:lnTo>
                  <a:lnTo>
                    <a:pt x="2052422" y="1286140"/>
                  </a:lnTo>
                  <a:lnTo>
                    <a:pt x="0" y="0"/>
                  </a:lnTo>
                  <a:lnTo>
                    <a:pt x="478396" y="74076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pic>
          <p:nvPicPr>
            <p:cNvPr id="38" name="圖片 37" descr="一張含有 電子用品 的圖片&#10;&#10;自動產生的描述">
              <a:extLst>
                <a:ext uri="{FF2B5EF4-FFF2-40B4-BE49-F238E27FC236}">
                  <a16:creationId xmlns:a16="http://schemas.microsoft.com/office/drawing/2014/main" id="{BADB7809-837C-45A4-8490-E7FDBDFCD17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alphaModFix amt="0"/>
            </a:blip>
            <a:srcRect l="9001" t="32117" r="83582" b="56289"/>
            <a:stretch/>
          </p:blipFill>
          <p:spPr>
            <a:xfrm>
              <a:off x="1263061" y="3062028"/>
              <a:ext cx="1396542" cy="1410918"/>
            </a:xfrm>
            <a:prstGeom prst="roundRect">
              <a:avLst>
                <a:gd name="adj" fmla="val 50000"/>
              </a:avLst>
            </a:prstGeom>
            <a:grpFill/>
          </p:spPr>
        </p:pic>
      </p:grpSp>
      <p:grpSp>
        <p:nvGrpSpPr>
          <p:cNvPr id="39" name="群組 38">
            <a:extLst>
              <a:ext uri="{FF2B5EF4-FFF2-40B4-BE49-F238E27FC236}">
                <a16:creationId xmlns:a16="http://schemas.microsoft.com/office/drawing/2014/main" id="{216BE0AE-7CC9-4D1B-8AC2-A38C2B8906B4}"/>
              </a:ext>
            </a:extLst>
          </p:cNvPr>
          <p:cNvGrpSpPr/>
          <p:nvPr/>
        </p:nvGrpSpPr>
        <p:grpSpPr>
          <a:xfrm>
            <a:off x="7594773" y="1835583"/>
            <a:ext cx="512608" cy="404636"/>
            <a:chOff x="1263061" y="792814"/>
            <a:chExt cx="3154645" cy="2490173"/>
          </a:xfrm>
          <a:noFill/>
        </p:grpSpPr>
        <p:sp>
          <p:nvSpPr>
            <p:cNvPr id="40" name="手繪多邊形: 圖案 39">
              <a:extLst>
                <a:ext uri="{FF2B5EF4-FFF2-40B4-BE49-F238E27FC236}">
                  <a16:creationId xmlns:a16="http://schemas.microsoft.com/office/drawing/2014/main" id="{5F06F389-2AAF-43B9-84B1-B1C7E3ED941B}"/>
                </a:ext>
              </a:extLst>
            </p:cNvPr>
            <p:cNvSpPr/>
            <p:nvPr/>
          </p:nvSpPr>
          <p:spPr>
            <a:xfrm rot="8404859">
              <a:off x="1930558" y="792814"/>
              <a:ext cx="2487148" cy="2490173"/>
            </a:xfrm>
            <a:custGeom>
              <a:avLst/>
              <a:gdLst>
                <a:gd name="connsiteX0" fmla="*/ 0 w 800100"/>
                <a:gd name="connsiteY0" fmla="*/ 457200 h 1952625"/>
                <a:gd name="connsiteX1" fmla="*/ 800100 w 800100"/>
                <a:gd name="connsiteY1" fmla="*/ 0 h 1952625"/>
                <a:gd name="connsiteX2" fmla="*/ 800100 w 800100"/>
                <a:gd name="connsiteY2" fmla="*/ 1952625 h 1952625"/>
                <a:gd name="connsiteX3" fmla="*/ 9525 w 800100"/>
                <a:gd name="connsiteY3" fmla="*/ 1104900 h 1952625"/>
                <a:gd name="connsiteX4" fmla="*/ 0 w 800100"/>
                <a:gd name="connsiteY4" fmla="*/ 457200 h 1952625"/>
                <a:gd name="connsiteX0" fmla="*/ 0 w 800100"/>
                <a:gd name="connsiteY0" fmla="*/ 457200 h 3038475"/>
                <a:gd name="connsiteX1" fmla="*/ 800100 w 800100"/>
                <a:gd name="connsiteY1" fmla="*/ 0 h 3038475"/>
                <a:gd name="connsiteX2" fmla="*/ 171450 w 800100"/>
                <a:gd name="connsiteY2" fmla="*/ 3038475 h 3038475"/>
                <a:gd name="connsiteX3" fmla="*/ 9525 w 800100"/>
                <a:gd name="connsiteY3" fmla="*/ 1104900 h 3038475"/>
                <a:gd name="connsiteX4" fmla="*/ 0 w 800100"/>
                <a:gd name="connsiteY4" fmla="*/ 457200 h 3038475"/>
                <a:gd name="connsiteX0" fmla="*/ 0 w 965200"/>
                <a:gd name="connsiteY0" fmla="*/ 0 h 2581275"/>
                <a:gd name="connsiteX1" fmla="*/ 965200 w 965200"/>
                <a:gd name="connsiteY1" fmla="*/ 1060450 h 2581275"/>
                <a:gd name="connsiteX2" fmla="*/ 171450 w 965200"/>
                <a:gd name="connsiteY2" fmla="*/ 2581275 h 2581275"/>
                <a:gd name="connsiteX3" fmla="*/ 9525 w 965200"/>
                <a:gd name="connsiteY3" fmla="*/ 647700 h 2581275"/>
                <a:gd name="connsiteX4" fmla="*/ 0 w 965200"/>
                <a:gd name="connsiteY4" fmla="*/ 0 h 2581275"/>
                <a:gd name="connsiteX0" fmla="*/ 117475 w 955675"/>
                <a:gd name="connsiteY0" fmla="*/ 0 h 2511425"/>
                <a:gd name="connsiteX1" fmla="*/ 955675 w 955675"/>
                <a:gd name="connsiteY1" fmla="*/ 990600 h 2511425"/>
                <a:gd name="connsiteX2" fmla="*/ 161925 w 955675"/>
                <a:gd name="connsiteY2" fmla="*/ 2511425 h 2511425"/>
                <a:gd name="connsiteX3" fmla="*/ 0 w 955675"/>
                <a:gd name="connsiteY3" fmla="*/ 577850 h 2511425"/>
                <a:gd name="connsiteX4" fmla="*/ 117475 w 955675"/>
                <a:gd name="connsiteY4" fmla="*/ 0 h 2511425"/>
                <a:gd name="connsiteX0" fmla="*/ 206375 w 1044575"/>
                <a:gd name="connsiteY0" fmla="*/ 0 h 2511425"/>
                <a:gd name="connsiteX1" fmla="*/ 1044575 w 1044575"/>
                <a:gd name="connsiteY1" fmla="*/ 990600 h 2511425"/>
                <a:gd name="connsiteX2" fmla="*/ 250825 w 1044575"/>
                <a:gd name="connsiteY2" fmla="*/ 2511425 h 2511425"/>
                <a:gd name="connsiteX3" fmla="*/ 0 w 1044575"/>
                <a:gd name="connsiteY3" fmla="*/ 495300 h 2511425"/>
                <a:gd name="connsiteX4" fmla="*/ 206375 w 1044575"/>
                <a:gd name="connsiteY4" fmla="*/ 0 h 2511425"/>
                <a:gd name="connsiteX0" fmla="*/ 187325 w 1044575"/>
                <a:gd name="connsiteY0" fmla="*/ 0 h 2530475"/>
                <a:gd name="connsiteX1" fmla="*/ 1044575 w 1044575"/>
                <a:gd name="connsiteY1" fmla="*/ 1009650 h 2530475"/>
                <a:gd name="connsiteX2" fmla="*/ 250825 w 1044575"/>
                <a:gd name="connsiteY2" fmla="*/ 2530475 h 2530475"/>
                <a:gd name="connsiteX3" fmla="*/ 0 w 1044575"/>
                <a:gd name="connsiteY3" fmla="*/ 514350 h 2530475"/>
                <a:gd name="connsiteX4" fmla="*/ 187325 w 1044575"/>
                <a:gd name="connsiteY4" fmla="*/ 0 h 2530475"/>
                <a:gd name="connsiteX0" fmla="*/ 187325 w 1044575"/>
                <a:gd name="connsiteY0" fmla="*/ 0 h 2549525"/>
                <a:gd name="connsiteX1" fmla="*/ 1044575 w 1044575"/>
                <a:gd name="connsiteY1" fmla="*/ 1009650 h 2549525"/>
                <a:gd name="connsiteX2" fmla="*/ 269875 w 1044575"/>
                <a:gd name="connsiteY2" fmla="*/ 2549525 h 2549525"/>
                <a:gd name="connsiteX3" fmla="*/ 0 w 1044575"/>
                <a:gd name="connsiteY3" fmla="*/ 514350 h 2549525"/>
                <a:gd name="connsiteX4" fmla="*/ 187325 w 1044575"/>
                <a:gd name="connsiteY4" fmla="*/ 0 h 2549525"/>
                <a:gd name="connsiteX0" fmla="*/ 187325 w 1044575"/>
                <a:gd name="connsiteY0" fmla="*/ 0 h 2414751"/>
                <a:gd name="connsiteX1" fmla="*/ 1044575 w 1044575"/>
                <a:gd name="connsiteY1" fmla="*/ 1009650 h 2414751"/>
                <a:gd name="connsiteX2" fmla="*/ 366080 w 1044575"/>
                <a:gd name="connsiteY2" fmla="*/ 2414751 h 2414751"/>
                <a:gd name="connsiteX3" fmla="*/ 0 w 1044575"/>
                <a:gd name="connsiteY3" fmla="*/ 514350 h 2414751"/>
                <a:gd name="connsiteX4" fmla="*/ 187325 w 1044575"/>
                <a:gd name="connsiteY4" fmla="*/ 0 h 2414751"/>
                <a:gd name="connsiteX0" fmla="*/ 187325 w 1235709"/>
                <a:gd name="connsiteY0" fmla="*/ 0 h 2414751"/>
                <a:gd name="connsiteX1" fmla="*/ 1235709 w 1235709"/>
                <a:gd name="connsiteY1" fmla="*/ 1384838 h 2414751"/>
                <a:gd name="connsiteX2" fmla="*/ 366080 w 1235709"/>
                <a:gd name="connsiteY2" fmla="*/ 2414751 h 2414751"/>
                <a:gd name="connsiteX3" fmla="*/ 0 w 1235709"/>
                <a:gd name="connsiteY3" fmla="*/ 514350 h 2414751"/>
                <a:gd name="connsiteX4" fmla="*/ 187325 w 1235709"/>
                <a:gd name="connsiteY4" fmla="*/ 0 h 2414751"/>
                <a:gd name="connsiteX0" fmla="*/ 192470 w 1240854"/>
                <a:gd name="connsiteY0" fmla="*/ 0 h 2414751"/>
                <a:gd name="connsiteX1" fmla="*/ 1240854 w 1240854"/>
                <a:gd name="connsiteY1" fmla="*/ 1384838 h 2414751"/>
                <a:gd name="connsiteX2" fmla="*/ 371225 w 1240854"/>
                <a:gd name="connsiteY2" fmla="*/ 2414751 h 2414751"/>
                <a:gd name="connsiteX3" fmla="*/ 0 w 1240854"/>
                <a:gd name="connsiteY3" fmla="*/ 1470470 h 2414751"/>
                <a:gd name="connsiteX4" fmla="*/ 192470 w 1240854"/>
                <a:gd name="connsiteY4" fmla="*/ 0 h 2414751"/>
                <a:gd name="connsiteX0" fmla="*/ 400217 w 1240854"/>
                <a:gd name="connsiteY0" fmla="*/ 0 h 1396419"/>
                <a:gd name="connsiteX1" fmla="*/ 1240854 w 1240854"/>
                <a:gd name="connsiteY1" fmla="*/ 366506 h 1396419"/>
                <a:gd name="connsiteX2" fmla="*/ 371225 w 1240854"/>
                <a:gd name="connsiteY2" fmla="*/ 1396419 h 1396419"/>
                <a:gd name="connsiteX3" fmla="*/ 0 w 1240854"/>
                <a:gd name="connsiteY3" fmla="*/ 452138 h 1396419"/>
                <a:gd name="connsiteX4" fmla="*/ 400217 w 1240854"/>
                <a:gd name="connsiteY4" fmla="*/ 0 h 1396419"/>
                <a:gd name="connsiteX0" fmla="*/ 359567 w 1200204"/>
                <a:gd name="connsiteY0" fmla="*/ 0 h 1396419"/>
                <a:gd name="connsiteX1" fmla="*/ 1200204 w 1200204"/>
                <a:gd name="connsiteY1" fmla="*/ 366506 h 1396419"/>
                <a:gd name="connsiteX2" fmla="*/ 330575 w 1200204"/>
                <a:gd name="connsiteY2" fmla="*/ 1396419 h 1396419"/>
                <a:gd name="connsiteX3" fmla="*/ 0 w 1200204"/>
                <a:gd name="connsiteY3" fmla="*/ 453031 h 1396419"/>
                <a:gd name="connsiteX4" fmla="*/ 359567 w 1200204"/>
                <a:gd name="connsiteY4" fmla="*/ 0 h 1396419"/>
                <a:gd name="connsiteX0" fmla="*/ 382327 w 1200204"/>
                <a:gd name="connsiteY0" fmla="*/ 0 h 1393935"/>
                <a:gd name="connsiteX1" fmla="*/ 1200204 w 1200204"/>
                <a:gd name="connsiteY1" fmla="*/ 364022 h 1393935"/>
                <a:gd name="connsiteX2" fmla="*/ 330575 w 1200204"/>
                <a:gd name="connsiteY2" fmla="*/ 1393935 h 1393935"/>
                <a:gd name="connsiteX3" fmla="*/ 0 w 1200204"/>
                <a:gd name="connsiteY3" fmla="*/ 450547 h 1393935"/>
                <a:gd name="connsiteX4" fmla="*/ 382327 w 1200204"/>
                <a:gd name="connsiteY4" fmla="*/ 0 h 1393935"/>
                <a:gd name="connsiteX0" fmla="*/ 361953 w 1200204"/>
                <a:gd name="connsiteY0" fmla="*/ 0 h 1369584"/>
                <a:gd name="connsiteX1" fmla="*/ 1200204 w 1200204"/>
                <a:gd name="connsiteY1" fmla="*/ 339671 h 1369584"/>
                <a:gd name="connsiteX2" fmla="*/ 330575 w 1200204"/>
                <a:gd name="connsiteY2" fmla="*/ 1369584 h 1369584"/>
                <a:gd name="connsiteX3" fmla="*/ 0 w 1200204"/>
                <a:gd name="connsiteY3" fmla="*/ 426196 h 1369584"/>
                <a:gd name="connsiteX4" fmla="*/ 361953 w 1200204"/>
                <a:gd name="connsiteY4" fmla="*/ 0 h 1369584"/>
                <a:gd name="connsiteX0" fmla="*/ 386402 w 1224653"/>
                <a:gd name="connsiteY0" fmla="*/ 0 h 1369584"/>
                <a:gd name="connsiteX1" fmla="*/ 1224653 w 1224653"/>
                <a:gd name="connsiteY1" fmla="*/ 339671 h 1369584"/>
                <a:gd name="connsiteX2" fmla="*/ 355024 w 1224653"/>
                <a:gd name="connsiteY2" fmla="*/ 1369584 h 1369584"/>
                <a:gd name="connsiteX3" fmla="*/ 0 w 1224653"/>
                <a:gd name="connsiteY3" fmla="*/ 455417 h 1369584"/>
                <a:gd name="connsiteX4" fmla="*/ 386402 w 1224653"/>
                <a:gd name="connsiteY4" fmla="*/ 0 h 1369584"/>
                <a:gd name="connsiteX0" fmla="*/ 388238 w 1226489"/>
                <a:gd name="connsiteY0" fmla="*/ 0 h 1369584"/>
                <a:gd name="connsiteX1" fmla="*/ 1226489 w 1226489"/>
                <a:gd name="connsiteY1" fmla="*/ 339671 h 1369584"/>
                <a:gd name="connsiteX2" fmla="*/ 356860 w 1226489"/>
                <a:gd name="connsiteY2" fmla="*/ 1369584 h 1369584"/>
                <a:gd name="connsiteX3" fmla="*/ 0 w 1226489"/>
                <a:gd name="connsiteY3" fmla="*/ 390771 h 1369584"/>
                <a:gd name="connsiteX4" fmla="*/ 388238 w 1226489"/>
                <a:gd name="connsiteY4" fmla="*/ 0 h 1369584"/>
                <a:gd name="connsiteX0" fmla="*/ 317378 w 1226489"/>
                <a:gd name="connsiteY0" fmla="*/ 0 h 1380735"/>
                <a:gd name="connsiteX1" fmla="*/ 1226489 w 1226489"/>
                <a:gd name="connsiteY1" fmla="*/ 350822 h 1380735"/>
                <a:gd name="connsiteX2" fmla="*/ 356860 w 1226489"/>
                <a:gd name="connsiteY2" fmla="*/ 1380735 h 1380735"/>
                <a:gd name="connsiteX3" fmla="*/ 0 w 1226489"/>
                <a:gd name="connsiteY3" fmla="*/ 401922 h 1380735"/>
                <a:gd name="connsiteX4" fmla="*/ 317378 w 1226489"/>
                <a:gd name="connsiteY4" fmla="*/ 0 h 1380735"/>
                <a:gd name="connsiteX0" fmla="*/ 317378 w 1226489"/>
                <a:gd name="connsiteY0" fmla="*/ 0 h 1237232"/>
                <a:gd name="connsiteX1" fmla="*/ 1226489 w 1226489"/>
                <a:gd name="connsiteY1" fmla="*/ 350822 h 1237232"/>
                <a:gd name="connsiteX2" fmla="*/ 464104 w 1226489"/>
                <a:gd name="connsiteY2" fmla="*/ 1237232 h 1237232"/>
                <a:gd name="connsiteX3" fmla="*/ 0 w 1226489"/>
                <a:gd name="connsiteY3" fmla="*/ 401922 h 1237232"/>
                <a:gd name="connsiteX4" fmla="*/ 317378 w 1226489"/>
                <a:gd name="connsiteY4" fmla="*/ 0 h 1237232"/>
                <a:gd name="connsiteX0" fmla="*/ 317378 w 1091070"/>
                <a:gd name="connsiteY0" fmla="*/ 0 h 1237232"/>
                <a:gd name="connsiteX1" fmla="*/ 1091070 w 1091070"/>
                <a:gd name="connsiteY1" fmla="*/ 446128 h 1237232"/>
                <a:gd name="connsiteX2" fmla="*/ 464104 w 1091070"/>
                <a:gd name="connsiteY2" fmla="*/ 1237232 h 1237232"/>
                <a:gd name="connsiteX3" fmla="*/ 0 w 1091070"/>
                <a:gd name="connsiteY3" fmla="*/ 401922 h 1237232"/>
                <a:gd name="connsiteX4" fmla="*/ 317378 w 1091070"/>
                <a:gd name="connsiteY4" fmla="*/ 0 h 1237232"/>
                <a:gd name="connsiteX0" fmla="*/ 317378 w 1114087"/>
                <a:gd name="connsiteY0" fmla="*/ 0 h 1237232"/>
                <a:gd name="connsiteX1" fmla="*/ 1114087 w 1114087"/>
                <a:gd name="connsiteY1" fmla="*/ 461764 h 1237232"/>
                <a:gd name="connsiteX2" fmla="*/ 464104 w 1114087"/>
                <a:gd name="connsiteY2" fmla="*/ 1237232 h 1237232"/>
                <a:gd name="connsiteX3" fmla="*/ 0 w 1114087"/>
                <a:gd name="connsiteY3" fmla="*/ 401922 h 1237232"/>
                <a:gd name="connsiteX4" fmla="*/ 317378 w 1114087"/>
                <a:gd name="connsiteY4" fmla="*/ 0 h 1237232"/>
                <a:gd name="connsiteX0" fmla="*/ 317378 w 1114087"/>
                <a:gd name="connsiteY0" fmla="*/ 0 h 1259257"/>
                <a:gd name="connsiteX1" fmla="*/ 1114087 w 1114087"/>
                <a:gd name="connsiteY1" fmla="*/ 461764 h 1259257"/>
                <a:gd name="connsiteX2" fmla="*/ 473195 w 1114087"/>
                <a:gd name="connsiteY2" fmla="*/ 1259257 h 1259257"/>
                <a:gd name="connsiteX3" fmla="*/ 0 w 1114087"/>
                <a:gd name="connsiteY3" fmla="*/ 401922 h 1259257"/>
                <a:gd name="connsiteX4" fmla="*/ 317378 w 1114087"/>
                <a:gd name="connsiteY4" fmla="*/ 0 h 1259257"/>
                <a:gd name="connsiteX0" fmla="*/ 317378 w 1114087"/>
                <a:gd name="connsiteY0" fmla="*/ 0 h 1548213"/>
                <a:gd name="connsiteX1" fmla="*/ 1114087 w 1114087"/>
                <a:gd name="connsiteY1" fmla="*/ 461764 h 1548213"/>
                <a:gd name="connsiteX2" fmla="*/ 680803 w 1114087"/>
                <a:gd name="connsiteY2" fmla="*/ 1548213 h 1548213"/>
                <a:gd name="connsiteX3" fmla="*/ 0 w 1114087"/>
                <a:gd name="connsiteY3" fmla="*/ 401922 h 1548213"/>
                <a:gd name="connsiteX4" fmla="*/ 317378 w 1114087"/>
                <a:gd name="connsiteY4" fmla="*/ 0 h 1548213"/>
                <a:gd name="connsiteX0" fmla="*/ 317378 w 1326232"/>
                <a:gd name="connsiteY0" fmla="*/ 0 h 1548213"/>
                <a:gd name="connsiteX1" fmla="*/ 1326232 w 1326232"/>
                <a:gd name="connsiteY1" fmla="*/ 804522 h 1548213"/>
                <a:gd name="connsiteX2" fmla="*/ 680803 w 1326232"/>
                <a:gd name="connsiteY2" fmla="*/ 1548213 h 1548213"/>
                <a:gd name="connsiteX3" fmla="*/ 0 w 1326232"/>
                <a:gd name="connsiteY3" fmla="*/ 401922 h 1548213"/>
                <a:gd name="connsiteX4" fmla="*/ 317378 w 1326232"/>
                <a:gd name="connsiteY4" fmla="*/ 0 h 1548213"/>
                <a:gd name="connsiteX0" fmla="*/ 317378 w 1326232"/>
                <a:gd name="connsiteY0" fmla="*/ 0 h 1572087"/>
                <a:gd name="connsiteX1" fmla="*/ 1326232 w 1326232"/>
                <a:gd name="connsiteY1" fmla="*/ 804522 h 1572087"/>
                <a:gd name="connsiteX2" fmla="*/ 697283 w 1326232"/>
                <a:gd name="connsiteY2" fmla="*/ 1572087 h 1572087"/>
                <a:gd name="connsiteX3" fmla="*/ 0 w 1326232"/>
                <a:gd name="connsiteY3" fmla="*/ 401922 h 1572087"/>
                <a:gd name="connsiteX4" fmla="*/ 317378 w 1326232"/>
                <a:gd name="connsiteY4" fmla="*/ 0 h 1572087"/>
                <a:gd name="connsiteX0" fmla="*/ 317378 w 1388499"/>
                <a:gd name="connsiteY0" fmla="*/ 0 h 1572087"/>
                <a:gd name="connsiteX1" fmla="*/ 1388499 w 1388499"/>
                <a:gd name="connsiteY1" fmla="*/ 837661 h 1572087"/>
                <a:gd name="connsiteX2" fmla="*/ 697283 w 1388499"/>
                <a:gd name="connsiteY2" fmla="*/ 1572087 h 1572087"/>
                <a:gd name="connsiteX3" fmla="*/ 0 w 1388499"/>
                <a:gd name="connsiteY3" fmla="*/ 401922 h 1572087"/>
                <a:gd name="connsiteX4" fmla="*/ 317378 w 1388499"/>
                <a:gd name="connsiteY4" fmla="*/ 0 h 1572087"/>
                <a:gd name="connsiteX0" fmla="*/ 402966 w 1474087"/>
                <a:gd name="connsiteY0" fmla="*/ 0 h 1572087"/>
                <a:gd name="connsiteX1" fmla="*/ 1474087 w 1474087"/>
                <a:gd name="connsiteY1" fmla="*/ 837661 h 1572087"/>
                <a:gd name="connsiteX2" fmla="*/ 782871 w 1474087"/>
                <a:gd name="connsiteY2" fmla="*/ 1572087 h 1572087"/>
                <a:gd name="connsiteX3" fmla="*/ 0 w 1474087"/>
                <a:gd name="connsiteY3" fmla="*/ 282850 h 1572087"/>
                <a:gd name="connsiteX4" fmla="*/ 402966 w 1474087"/>
                <a:gd name="connsiteY4" fmla="*/ 0 h 1572087"/>
                <a:gd name="connsiteX0" fmla="*/ 293777 w 1474087"/>
                <a:gd name="connsiteY0" fmla="*/ 0 h 1627942"/>
                <a:gd name="connsiteX1" fmla="*/ 1474087 w 1474087"/>
                <a:gd name="connsiteY1" fmla="*/ 893516 h 1627942"/>
                <a:gd name="connsiteX2" fmla="*/ 782871 w 1474087"/>
                <a:gd name="connsiteY2" fmla="*/ 1627942 h 1627942"/>
                <a:gd name="connsiteX3" fmla="*/ 0 w 1474087"/>
                <a:gd name="connsiteY3" fmla="*/ 338705 h 1627942"/>
                <a:gd name="connsiteX4" fmla="*/ 293777 w 1474087"/>
                <a:gd name="connsiteY4" fmla="*/ 0 h 1627942"/>
                <a:gd name="connsiteX0" fmla="*/ 268793 w 1449103"/>
                <a:gd name="connsiteY0" fmla="*/ 0 h 1627942"/>
                <a:gd name="connsiteX1" fmla="*/ 1449103 w 1449103"/>
                <a:gd name="connsiteY1" fmla="*/ 893516 h 1627942"/>
                <a:gd name="connsiteX2" fmla="*/ 757887 w 1449103"/>
                <a:gd name="connsiteY2" fmla="*/ 1627942 h 1627942"/>
                <a:gd name="connsiteX3" fmla="*/ 0 w 1449103"/>
                <a:gd name="connsiteY3" fmla="*/ 310944 h 1627942"/>
                <a:gd name="connsiteX4" fmla="*/ 268793 w 1449103"/>
                <a:gd name="connsiteY4" fmla="*/ 0 h 1627942"/>
                <a:gd name="connsiteX0" fmla="*/ 249974 w 1449103"/>
                <a:gd name="connsiteY0" fmla="*/ 0 h 1641430"/>
                <a:gd name="connsiteX1" fmla="*/ 1449103 w 1449103"/>
                <a:gd name="connsiteY1" fmla="*/ 907004 h 1641430"/>
                <a:gd name="connsiteX2" fmla="*/ 757887 w 1449103"/>
                <a:gd name="connsiteY2" fmla="*/ 1641430 h 1641430"/>
                <a:gd name="connsiteX3" fmla="*/ 0 w 1449103"/>
                <a:gd name="connsiteY3" fmla="*/ 324432 h 1641430"/>
                <a:gd name="connsiteX4" fmla="*/ 249974 w 1449103"/>
                <a:gd name="connsiteY4" fmla="*/ 0 h 1641430"/>
                <a:gd name="connsiteX0" fmla="*/ 555157 w 1754286"/>
                <a:gd name="connsiteY0" fmla="*/ 183810 h 1825240"/>
                <a:gd name="connsiteX1" fmla="*/ 1754286 w 1754286"/>
                <a:gd name="connsiteY1" fmla="*/ 1090814 h 1825240"/>
                <a:gd name="connsiteX2" fmla="*/ 1063070 w 1754286"/>
                <a:gd name="connsiteY2" fmla="*/ 1825240 h 1825240"/>
                <a:gd name="connsiteX3" fmla="*/ 0 w 1754286"/>
                <a:gd name="connsiteY3" fmla="*/ 0 h 1825240"/>
                <a:gd name="connsiteX4" fmla="*/ 555157 w 1754286"/>
                <a:gd name="connsiteY4" fmla="*/ 183810 h 1825240"/>
                <a:gd name="connsiteX0" fmla="*/ 598876 w 1754286"/>
                <a:gd name="connsiteY0" fmla="*/ 244784 h 1825240"/>
                <a:gd name="connsiteX1" fmla="*/ 1754286 w 1754286"/>
                <a:gd name="connsiteY1" fmla="*/ 1090814 h 1825240"/>
                <a:gd name="connsiteX2" fmla="*/ 1063070 w 1754286"/>
                <a:gd name="connsiteY2" fmla="*/ 1825240 h 1825240"/>
                <a:gd name="connsiteX3" fmla="*/ 0 w 1754286"/>
                <a:gd name="connsiteY3" fmla="*/ 0 h 1825240"/>
                <a:gd name="connsiteX4" fmla="*/ 598876 w 1754286"/>
                <a:gd name="connsiteY4" fmla="*/ 244784 h 1825240"/>
                <a:gd name="connsiteX0" fmla="*/ 618269 w 1773679"/>
                <a:gd name="connsiteY0" fmla="*/ 291770 h 1872226"/>
                <a:gd name="connsiteX1" fmla="*/ 1773679 w 1773679"/>
                <a:gd name="connsiteY1" fmla="*/ 1137800 h 1872226"/>
                <a:gd name="connsiteX2" fmla="*/ 1082463 w 1773679"/>
                <a:gd name="connsiteY2" fmla="*/ 1872226 h 1872226"/>
                <a:gd name="connsiteX3" fmla="*/ 0 w 1773679"/>
                <a:gd name="connsiteY3" fmla="*/ 0 h 1872226"/>
                <a:gd name="connsiteX4" fmla="*/ 618269 w 1773679"/>
                <a:gd name="connsiteY4" fmla="*/ 291770 h 18722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73679" h="1872226">
                  <a:moveTo>
                    <a:pt x="618269" y="291770"/>
                  </a:moveTo>
                  <a:lnTo>
                    <a:pt x="1773679" y="1137800"/>
                  </a:lnTo>
                  <a:lnTo>
                    <a:pt x="1082463" y="1872226"/>
                  </a:lnTo>
                  <a:lnTo>
                    <a:pt x="0" y="0"/>
                  </a:lnTo>
                  <a:lnTo>
                    <a:pt x="618269" y="29177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pic>
          <p:nvPicPr>
            <p:cNvPr id="41" name="圖片 40" descr="一張含有 電子用品 的圖片&#10;&#10;自動產生的描述">
              <a:extLst>
                <a:ext uri="{FF2B5EF4-FFF2-40B4-BE49-F238E27FC236}">
                  <a16:creationId xmlns:a16="http://schemas.microsoft.com/office/drawing/2014/main" id="{32C3AF34-AB7F-4346-B226-772620980E1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alphaModFix amt="0"/>
            </a:blip>
            <a:srcRect l="4483" t="20060" r="88100" b="68346"/>
            <a:stretch/>
          </p:blipFill>
          <p:spPr>
            <a:xfrm>
              <a:off x="1263061" y="1226419"/>
              <a:ext cx="1396542" cy="1410918"/>
            </a:xfrm>
            <a:prstGeom prst="roundRect">
              <a:avLst>
                <a:gd name="adj" fmla="val 50000"/>
              </a:avLst>
            </a:prstGeom>
            <a:grpFill/>
          </p:spPr>
        </p:pic>
      </p:grpSp>
      <p:grpSp>
        <p:nvGrpSpPr>
          <p:cNvPr id="42" name="群組 41">
            <a:extLst>
              <a:ext uri="{FF2B5EF4-FFF2-40B4-BE49-F238E27FC236}">
                <a16:creationId xmlns:a16="http://schemas.microsoft.com/office/drawing/2014/main" id="{F47F231C-6B9D-42DB-A585-3C2C5E87C9EC}"/>
              </a:ext>
            </a:extLst>
          </p:cNvPr>
          <p:cNvGrpSpPr/>
          <p:nvPr/>
        </p:nvGrpSpPr>
        <p:grpSpPr>
          <a:xfrm>
            <a:off x="7878362" y="4907457"/>
            <a:ext cx="622652" cy="378746"/>
            <a:chOff x="1263061" y="3931409"/>
            <a:chExt cx="3831867" cy="2330841"/>
          </a:xfrm>
          <a:noFill/>
        </p:grpSpPr>
        <p:sp>
          <p:nvSpPr>
            <p:cNvPr id="43" name="手繪多邊形: 圖案 42">
              <a:extLst>
                <a:ext uri="{FF2B5EF4-FFF2-40B4-BE49-F238E27FC236}">
                  <a16:creationId xmlns:a16="http://schemas.microsoft.com/office/drawing/2014/main" id="{C08BAF51-9162-4B80-A3AA-8900C6F2CE50}"/>
                </a:ext>
              </a:extLst>
            </p:cNvPr>
            <p:cNvSpPr/>
            <p:nvPr/>
          </p:nvSpPr>
          <p:spPr>
            <a:xfrm rot="8404859">
              <a:off x="1786152" y="3931409"/>
              <a:ext cx="3308776" cy="2106583"/>
            </a:xfrm>
            <a:custGeom>
              <a:avLst/>
              <a:gdLst>
                <a:gd name="connsiteX0" fmla="*/ 0 w 800100"/>
                <a:gd name="connsiteY0" fmla="*/ 457200 h 1952625"/>
                <a:gd name="connsiteX1" fmla="*/ 800100 w 800100"/>
                <a:gd name="connsiteY1" fmla="*/ 0 h 1952625"/>
                <a:gd name="connsiteX2" fmla="*/ 800100 w 800100"/>
                <a:gd name="connsiteY2" fmla="*/ 1952625 h 1952625"/>
                <a:gd name="connsiteX3" fmla="*/ 9525 w 800100"/>
                <a:gd name="connsiteY3" fmla="*/ 1104900 h 1952625"/>
                <a:gd name="connsiteX4" fmla="*/ 0 w 800100"/>
                <a:gd name="connsiteY4" fmla="*/ 457200 h 1952625"/>
                <a:gd name="connsiteX0" fmla="*/ 0 w 800100"/>
                <a:gd name="connsiteY0" fmla="*/ 457200 h 3038475"/>
                <a:gd name="connsiteX1" fmla="*/ 800100 w 800100"/>
                <a:gd name="connsiteY1" fmla="*/ 0 h 3038475"/>
                <a:gd name="connsiteX2" fmla="*/ 171450 w 800100"/>
                <a:gd name="connsiteY2" fmla="*/ 3038475 h 3038475"/>
                <a:gd name="connsiteX3" fmla="*/ 9525 w 800100"/>
                <a:gd name="connsiteY3" fmla="*/ 1104900 h 3038475"/>
                <a:gd name="connsiteX4" fmla="*/ 0 w 800100"/>
                <a:gd name="connsiteY4" fmla="*/ 457200 h 3038475"/>
                <a:gd name="connsiteX0" fmla="*/ 0 w 965200"/>
                <a:gd name="connsiteY0" fmla="*/ 0 h 2581275"/>
                <a:gd name="connsiteX1" fmla="*/ 965200 w 965200"/>
                <a:gd name="connsiteY1" fmla="*/ 1060450 h 2581275"/>
                <a:gd name="connsiteX2" fmla="*/ 171450 w 965200"/>
                <a:gd name="connsiteY2" fmla="*/ 2581275 h 2581275"/>
                <a:gd name="connsiteX3" fmla="*/ 9525 w 965200"/>
                <a:gd name="connsiteY3" fmla="*/ 647700 h 2581275"/>
                <a:gd name="connsiteX4" fmla="*/ 0 w 965200"/>
                <a:gd name="connsiteY4" fmla="*/ 0 h 2581275"/>
                <a:gd name="connsiteX0" fmla="*/ 117475 w 955675"/>
                <a:gd name="connsiteY0" fmla="*/ 0 h 2511425"/>
                <a:gd name="connsiteX1" fmla="*/ 955675 w 955675"/>
                <a:gd name="connsiteY1" fmla="*/ 990600 h 2511425"/>
                <a:gd name="connsiteX2" fmla="*/ 161925 w 955675"/>
                <a:gd name="connsiteY2" fmla="*/ 2511425 h 2511425"/>
                <a:gd name="connsiteX3" fmla="*/ 0 w 955675"/>
                <a:gd name="connsiteY3" fmla="*/ 577850 h 2511425"/>
                <a:gd name="connsiteX4" fmla="*/ 117475 w 955675"/>
                <a:gd name="connsiteY4" fmla="*/ 0 h 2511425"/>
                <a:gd name="connsiteX0" fmla="*/ 206375 w 1044575"/>
                <a:gd name="connsiteY0" fmla="*/ 0 h 2511425"/>
                <a:gd name="connsiteX1" fmla="*/ 1044575 w 1044575"/>
                <a:gd name="connsiteY1" fmla="*/ 990600 h 2511425"/>
                <a:gd name="connsiteX2" fmla="*/ 250825 w 1044575"/>
                <a:gd name="connsiteY2" fmla="*/ 2511425 h 2511425"/>
                <a:gd name="connsiteX3" fmla="*/ 0 w 1044575"/>
                <a:gd name="connsiteY3" fmla="*/ 495300 h 2511425"/>
                <a:gd name="connsiteX4" fmla="*/ 206375 w 1044575"/>
                <a:gd name="connsiteY4" fmla="*/ 0 h 2511425"/>
                <a:gd name="connsiteX0" fmla="*/ 187325 w 1044575"/>
                <a:gd name="connsiteY0" fmla="*/ 0 h 2530475"/>
                <a:gd name="connsiteX1" fmla="*/ 1044575 w 1044575"/>
                <a:gd name="connsiteY1" fmla="*/ 1009650 h 2530475"/>
                <a:gd name="connsiteX2" fmla="*/ 250825 w 1044575"/>
                <a:gd name="connsiteY2" fmla="*/ 2530475 h 2530475"/>
                <a:gd name="connsiteX3" fmla="*/ 0 w 1044575"/>
                <a:gd name="connsiteY3" fmla="*/ 514350 h 2530475"/>
                <a:gd name="connsiteX4" fmla="*/ 187325 w 1044575"/>
                <a:gd name="connsiteY4" fmla="*/ 0 h 2530475"/>
                <a:gd name="connsiteX0" fmla="*/ 187325 w 1044575"/>
                <a:gd name="connsiteY0" fmla="*/ 0 h 2549525"/>
                <a:gd name="connsiteX1" fmla="*/ 1044575 w 1044575"/>
                <a:gd name="connsiteY1" fmla="*/ 1009650 h 2549525"/>
                <a:gd name="connsiteX2" fmla="*/ 269875 w 1044575"/>
                <a:gd name="connsiteY2" fmla="*/ 2549525 h 2549525"/>
                <a:gd name="connsiteX3" fmla="*/ 0 w 1044575"/>
                <a:gd name="connsiteY3" fmla="*/ 514350 h 2549525"/>
                <a:gd name="connsiteX4" fmla="*/ 187325 w 1044575"/>
                <a:gd name="connsiteY4" fmla="*/ 0 h 2549525"/>
                <a:gd name="connsiteX0" fmla="*/ 187325 w 1044575"/>
                <a:gd name="connsiteY0" fmla="*/ 0 h 2414751"/>
                <a:gd name="connsiteX1" fmla="*/ 1044575 w 1044575"/>
                <a:gd name="connsiteY1" fmla="*/ 1009650 h 2414751"/>
                <a:gd name="connsiteX2" fmla="*/ 366080 w 1044575"/>
                <a:gd name="connsiteY2" fmla="*/ 2414751 h 2414751"/>
                <a:gd name="connsiteX3" fmla="*/ 0 w 1044575"/>
                <a:gd name="connsiteY3" fmla="*/ 514350 h 2414751"/>
                <a:gd name="connsiteX4" fmla="*/ 187325 w 1044575"/>
                <a:gd name="connsiteY4" fmla="*/ 0 h 2414751"/>
                <a:gd name="connsiteX0" fmla="*/ 187325 w 1235709"/>
                <a:gd name="connsiteY0" fmla="*/ 0 h 2414751"/>
                <a:gd name="connsiteX1" fmla="*/ 1235709 w 1235709"/>
                <a:gd name="connsiteY1" fmla="*/ 1384838 h 2414751"/>
                <a:gd name="connsiteX2" fmla="*/ 366080 w 1235709"/>
                <a:gd name="connsiteY2" fmla="*/ 2414751 h 2414751"/>
                <a:gd name="connsiteX3" fmla="*/ 0 w 1235709"/>
                <a:gd name="connsiteY3" fmla="*/ 514350 h 2414751"/>
                <a:gd name="connsiteX4" fmla="*/ 187325 w 1235709"/>
                <a:gd name="connsiteY4" fmla="*/ 0 h 2414751"/>
                <a:gd name="connsiteX0" fmla="*/ 192470 w 1240854"/>
                <a:gd name="connsiteY0" fmla="*/ 0 h 2414751"/>
                <a:gd name="connsiteX1" fmla="*/ 1240854 w 1240854"/>
                <a:gd name="connsiteY1" fmla="*/ 1384838 h 2414751"/>
                <a:gd name="connsiteX2" fmla="*/ 371225 w 1240854"/>
                <a:gd name="connsiteY2" fmla="*/ 2414751 h 2414751"/>
                <a:gd name="connsiteX3" fmla="*/ 0 w 1240854"/>
                <a:gd name="connsiteY3" fmla="*/ 1470470 h 2414751"/>
                <a:gd name="connsiteX4" fmla="*/ 192470 w 1240854"/>
                <a:gd name="connsiteY4" fmla="*/ 0 h 2414751"/>
                <a:gd name="connsiteX0" fmla="*/ 400217 w 1240854"/>
                <a:gd name="connsiteY0" fmla="*/ 0 h 1396419"/>
                <a:gd name="connsiteX1" fmla="*/ 1240854 w 1240854"/>
                <a:gd name="connsiteY1" fmla="*/ 366506 h 1396419"/>
                <a:gd name="connsiteX2" fmla="*/ 371225 w 1240854"/>
                <a:gd name="connsiteY2" fmla="*/ 1396419 h 1396419"/>
                <a:gd name="connsiteX3" fmla="*/ 0 w 1240854"/>
                <a:gd name="connsiteY3" fmla="*/ 452138 h 1396419"/>
                <a:gd name="connsiteX4" fmla="*/ 400217 w 1240854"/>
                <a:gd name="connsiteY4" fmla="*/ 0 h 1396419"/>
                <a:gd name="connsiteX0" fmla="*/ 359567 w 1200204"/>
                <a:gd name="connsiteY0" fmla="*/ 0 h 1396419"/>
                <a:gd name="connsiteX1" fmla="*/ 1200204 w 1200204"/>
                <a:gd name="connsiteY1" fmla="*/ 366506 h 1396419"/>
                <a:gd name="connsiteX2" fmla="*/ 330575 w 1200204"/>
                <a:gd name="connsiteY2" fmla="*/ 1396419 h 1396419"/>
                <a:gd name="connsiteX3" fmla="*/ 0 w 1200204"/>
                <a:gd name="connsiteY3" fmla="*/ 453031 h 1396419"/>
                <a:gd name="connsiteX4" fmla="*/ 359567 w 1200204"/>
                <a:gd name="connsiteY4" fmla="*/ 0 h 1396419"/>
                <a:gd name="connsiteX0" fmla="*/ 382327 w 1200204"/>
                <a:gd name="connsiteY0" fmla="*/ 0 h 1393935"/>
                <a:gd name="connsiteX1" fmla="*/ 1200204 w 1200204"/>
                <a:gd name="connsiteY1" fmla="*/ 364022 h 1393935"/>
                <a:gd name="connsiteX2" fmla="*/ 330575 w 1200204"/>
                <a:gd name="connsiteY2" fmla="*/ 1393935 h 1393935"/>
                <a:gd name="connsiteX3" fmla="*/ 0 w 1200204"/>
                <a:gd name="connsiteY3" fmla="*/ 450547 h 1393935"/>
                <a:gd name="connsiteX4" fmla="*/ 382327 w 1200204"/>
                <a:gd name="connsiteY4" fmla="*/ 0 h 1393935"/>
                <a:gd name="connsiteX0" fmla="*/ 361953 w 1200204"/>
                <a:gd name="connsiteY0" fmla="*/ 0 h 1369584"/>
                <a:gd name="connsiteX1" fmla="*/ 1200204 w 1200204"/>
                <a:gd name="connsiteY1" fmla="*/ 339671 h 1369584"/>
                <a:gd name="connsiteX2" fmla="*/ 330575 w 1200204"/>
                <a:gd name="connsiteY2" fmla="*/ 1369584 h 1369584"/>
                <a:gd name="connsiteX3" fmla="*/ 0 w 1200204"/>
                <a:gd name="connsiteY3" fmla="*/ 426196 h 1369584"/>
                <a:gd name="connsiteX4" fmla="*/ 361953 w 1200204"/>
                <a:gd name="connsiteY4" fmla="*/ 0 h 1369584"/>
                <a:gd name="connsiteX0" fmla="*/ 386402 w 1224653"/>
                <a:gd name="connsiteY0" fmla="*/ 0 h 1369584"/>
                <a:gd name="connsiteX1" fmla="*/ 1224653 w 1224653"/>
                <a:gd name="connsiteY1" fmla="*/ 339671 h 1369584"/>
                <a:gd name="connsiteX2" fmla="*/ 355024 w 1224653"/>
                <a:gd name="connsiteY2" fmla="*/ 1369584 h 1369584"/>
                <a:gd name="connsiteX3" fmla="*/ 0 w 1224653"/>
                <a:gd name="connsiteY3" fmla="*/ 455417 h 1369584"/>
                <a:gd name="connsiteX4" fmla="*/ 386402 w 1224653"/>
                <a:gd name="connsiteY4" fmla="*/ 0 h 1369584"/>
                <a:gd name="connsiteX0" fmla="*/ 388238 w 1226489"/>
                <a:gd name="connsiteY0" fmla="*/ 0 h 1369584"/>
                <a:gd name="connsiteX1" fmla="*/ 1226489 w 1226489"/>
                <a:gd name="connsiteY1" fmla="*/ 339671 h 1369584"/>
                <a:gd name="connsiteX2" fmla="*/ 356860 w 1226489"/>
                <a:gd name="connsiteY2" fmla="*/ 1369584 h 1369584"/>
                <a:gd name="connsiteX3" fmla="*/ 0 w 1226489"/>
                <a:gd name="connsiteY3" fmla="*/ 390771 h 1369584"/>
                <a:gd name="connsiteX4" fmla="*/ 388238 w 1226489"/>
                <a:gd name="connsiteY4" fmla="*/ 0 h 1369584"/>
                <a:gd name="connsiteX0" fmla="*/ 317378 w 1226489"/>
                <a:gd name="connsiteY0" fmla="*/ 0 h 1380735"/>
                <a:gd name="connsiteX1" fmla="*/ 1226489 w 1226489"/>
                <a:gd name="connsiteY1" fmla="*/ 350822 h 1380735"/>
                <a:gd name="connsiteX2" fmla="*/ 356860 w 1226489"/>
                <a:gd name="connsiteY2" fmla="*/ 1380735 h 1380735"/>
                <a:gd name="connsiteX3" fmla="*/ 0 w 1226489"/>
                <a:gd name="connsiteY3" fmla="*/ 401922 h 1380735"/>
                <a:gd name="connsiteX4" fmla="*/ 317378 w 1226489"/>
                <a:gd name="connsiteY4" fmla="*/ 0 h 1380735"/>
                <a:gd name="connsiteX0" fmla="*/ 317378 w 1226489"/>
                <a:gd name="connsiteY0" fmla="*/ 0 h 1237232"/>
                <a:gd name="connsiteX1" fmla="*/ 1226489 w 1226489"/>
                <a:gd name="connsiteY1" fmla="*/ 350822 h 1237232"/>
                <a:gd name="connsiteX2" fmla="*/ 464104 w 1226489"/>
                <a:gd name="connsiteY2" fmla="*/ 1237232 h 1237232"/>
                <a:gd name="connsiteX3" fmla="*/ 0 w 1226489"/>
                <a:gd name="connsiteY3" fmla="*/ 401922 h 1237232"/>
                <a:gd name="connsiteX4" fmla="*/ 317378 w 1226489"/>
                <a:gd name="connsiteY4" fmla="*/ 0 h 1237232"/>
                <a:gd name="connsiteX0" fmla="*/ 317378 w 1091070"/>
                <a:gd name="connsiteY0" fmla="*/ 0 h 1237232"/>
                <a:gd name="connsiteX1" fmla="*/ 1091070 w 1091070"/>
                <a:gd name="connsiteY1" fmla="*/ 446128 h 1237232"/>
                <a:gd name="connsiteX2" fmla="*/ 464104 w 1091070"/>
                <a:gd name="connsiteY2" fmla="*/ 1237232 h 1237232"/>
                <a:gd name="connsiteX3" fmla="*/ 0 w 1091070"/>
                <a:gd name="connsiteY3" fmla="*/ 401922 h 1237232"/>
                <a:gd name="connsiteX4" fmla="*/ 317378 w 1091070"/>
                <a:gd name="connsiteY4" fmla="*/ 0 h 1237232"/>
                <a:gd name="connsiteX0" fmla="*/ 317378 w 1114087"/>
                <a:gd name="connsiteY0" fmla="*/ 0 h 1237232"/>
                <a:gd name="connsiteX1" fmla="*/ 1114087 w 1114087"/>
                <a:gd name="connsiteY1" fmla="*/ 461764 h 1237232"/>
                <a:gd name="connsiteX2" fmla="*/ 464104 w 1114087"/>
                <a:gd name="connsiteY2" fmla="*/ 1237232 h 1237232"/>
                <a:gd name="connsiteX3" fmla="*/ 0 w 1114087"/>
                <a:gd name="connsiteY3" fmla="*/ 401922 h 1237232"/>
                <a:gd name="connsiteX4" fmla="*/ 317378 w 1114087"/>
                <a:gd name="connsiteY4" fmla="*/ 0 h 1237232"/>
                <a:gd name="connsiteX0" fmla="*/ 317378 w 1114087"/>
                <a:gd name="connsiteY0" fmla="*/ 0 h 1259257"/>
                <a:gd name="connsiteX1" fmla="*/ 1114087 w 1114087"/>
                <a:gd name="connsiteY1" fmla="*/ 461764 h 1259257"/>
                <a:gd name="connsiteX2" fmla="*/ 473195 w 1114087"/>
                <a:gd name="connsiteY2" fmla="*/ 1259257 h 1259257"/>
                <a:gd name="connsiteX3" fmla="*/ 0 w 1114087"/>
                <a:gd name="connsiteY3" fmla="*/ 401922 h 1259257"/>
                <a:gd name="connsiteX4" fmla="*/ 317378 w 1114087"/>
                <a:gd name="connsiteY4" fmla="*/ 0 h 1259257"/>
                <a:gd name="connsiteX0" fmla="*/ 317378 w 1114087"/>
                <a:gd name="connsiteY0" fmla="*/ 0 h 1548213"/>
                <a:gd name="connsiteX1" fmla="*/ 1114087 w 1114087"/>
                <a:gd name="connsiteY1" fmla="*/ 461764 h 1548213"/>
                <a:gd name="connsiteX2" fmla="*/ 680803 w 1114087"/>
                <a:gd name="connsiteY2" fmla="*/ 1548213 h 1548213"/>
                <a:gd name="connsiteX3" fmla="*/ 0 w 1114087"/>
                <a:gd name="connsiteY3" fmla="*/ 401922 h 1548213"/>
                <a:gd name="connsiteX4" fmla="*/ 317378 w 1114087"/>
                <a:gd name="connsiteY4" fmla="*/ 0 h 1548213"/>
                <a:gd name="connsiteX0" fmla="*/ 317378 w 1326232"/>
                <a:gd name="connsiteY0" fmla="*/ 0 h 1548213"/>
                <a:gd name="connsiteX1" fmla="*/ 1326232 w 1326232"/>
                <a:gd name="connsiteY1" fmla="*/ 804522 h 1548213"/>
                <a:gd name="connsiteX2" fmla="*/ 680803 w 1326232"/>
                <a:gd name="connsiteY2" fmla="*/ 1548213 h 1548213"/>
                <a:gd name="connsiteX3" fmla="*/ 0 w 1326232"/>
                <a:gd name="connsiteY3" fmla="*/ 401922 h 1548213"/>
                <a:gd name="connsiteX4" fmla="*/ 317378 w 1326232"/>
                <a:gd name="connsiteY4" fmla="*/ 0 h 1548213"/>
                <a:gd name="connsiteX0" fmla="*/ 317378 w 1326232"/>
                <a:gd name="connsiteY0" fmla="*/ 0 h 1572087"/>
                <a:gd name="connsiteX1" fmla="*/ 1326232 w 1326232"/>
                <a:gd name="connsiteY1" fmla="*/ 804522 h 1572087"/>
                <a:gd name="connsiteX2" fmla="*/ 697283 w 1326232"/>
                <a:gd name="connsiteY2" fmla="*/ 1572087 h 1572087"/>
                <a:gd name="connsiteX3" fmla="*/ 0 w 1326232"/>
                <a:gd name="connsiteY3" fmla="*/ 401922 h 1572087"/>
                <a:gd name="connsiteX4" fmla="*/ 317378 w 1326232"/>
                <a:gd name="connsiteY4" fmla="*/ 0 h 1572087"/>
                <a:gd name="connsiteX0" fmla="*/ 317378 w 1388499"/>
                <a:gd name="connsiteY0" fmla="*/ 0 h 1572087"/>
                <a:gd name="connsiteX1" fmla="*/ 1388499 w 1388499"/>
                <a:gd name="connsiteY1" fmla="*/ 837661 h 1572087"/>
                <a:gd name="connsiteX2" fmla="*/ 697283 w 1388499"/>
                <a:gd name="connsiteY2" fmla="*/ 1572087 h 1572087"/>
                <a:gd name="connsiteX3" fmla="*/ 0 w 1388499"/>
                <a:gd name="connsiteY3" fmla="*/ 401922 h 1572087"/>
                <a:gd name="connsiteX4" fmla="*/ 317378 w 1388499"/>
                <a:gd name="connsiteY4" fmla="*/ 0 h 1572087"/>
                <a:gd name="connsiteX0" fmla="*/ 402966 w 1474087"/>
                <a:gd name="connsiteY0" fmla="*/ 0 h 1572087"/>
                <a:gd name="connsiteX1" fmla="*/ 1474087 w 1474087"/>
                <a:gd name="connsiteY1" fmla="*/ 837661 h 1572087"/>
                <a:gd name="connsiteX2" fmla="*/ 782871 w 1474087"/>
                <a:gd name="connsiteY2" fmla="*/ 1572087 h 1572087"/>
                <a:gd name="connsiteX3" fmla="*/ 0 w 1474087"/>
                <a:gd name="connsiteY3" fmla="*/ 282850 h 1572087"/>
                <a:gd name="connsiteX4" fmla="*/ 402966 w 1474087"/>
                <a:gd name="connsiteY4" fmla="*/ 0 h 1572087"/>
                <a:gd name="connsiteX0" fmla="*/ 293777 w 1474087"/>
                <a:gd name="connsiteY0" fmla="*/ 0 h 1627942"/>
                <a:gd name="connsiteX1" fmla="*/ 1474087 w 1474087"/>
                <a:gd name="connsiteY1" fmla="*/ 893516 h 1627942"/>
                <a:gd name="connsiteX2" fmla="*/ 782871 w 1474087"/>
                <a:gd name="connsiteY2" fmla="*/ 1627942 h 1627942"/>
                <a:gd name="connsiteX3" fmla="*/ 0 w 1474087"/>
                <a:gd name="connsiteY3" fmla="*/ 338705 h 1627942"/>
                <a:gd name="connsiteX4" fmla="*/ 293777 w 1474087"/>
                <a:gd name="connsiteY4" fmla="*/ 0 h 1627942"/>
                <a:gd name="connsiteX0" fmla="*/ 268793 w 1449103"/>
                <a:gd name="connsiteY0" fmla="*/ 0 h 1627942"/>
                <a:gd name="connsiteX1" fmla="*/ 1449103 w 1449103"/>
                <a:gd name="connsiteY1" fmla="*/ 893516 h 1627942"/>
                <a:gd name="connsiteX2" fmla="*/ 757887 w 1449103"/>
                <a:gd name="connsiteY2" fmla="*/ 1627942 h 1627942"/>
                <a:gd name="connsiteX3" fmla="*/ 0 w 1449103"/>
                <a:gd name="connsiteY3" fmla="*/ 310944 h 1627942"/>
                <a:gd name="connsiteX4" fmla="*/ 268793 w 1449103"/>
                <a:gd name="connsiteY4" fmla="*/ 0 h 1627942"/>
                <a:gd name="connsiteX0" fmla="*/ 249974 w 1449103"/>
                <a:gd name="connsiteY0" fmla="*/ 0 h 1641430"/>
                <a:gd name="connsiteX1" fmla="*/ 1449103 w 1449103"/>
                <a:gd name="connsiteY1" fmla="*/ 907004 h 1641430"/>
                <a:gd name="connsiteX2" fmla="*/ 757887 w 1449103"/>
                <a:gd name="connsiteY2" fmla="*/ 1641430 h 1641430"/>
                <a:gd name="connsiteX3" fmla="*/ 0 w 1449103"/>
                <a:gd name="connsiteY3" fmla="*/ 324432 h 1641430"/>
                <a:gd name="connsiteX4" fmla="*/ 249974 w 1449103"/>
                <a:gd name="connsiteY4" fmla="*/ 0 h 1641430"/>
                <a:gd name="connsiteX0" fmla="*/ 896530 w 2095659"/>
                <a:gd name="connsiteY0" fmla="*/ 0 h 1641430"/>
                <a:gd name="connsiteX1" fmla="*/ 2095659 w 2095659"/>
                <a:gd name="connsiteY1" fmla="*/ 907004 h 1641430"/>
                <a:gd name="connsiteX2" fmla="*/ 1404443 w 2095659"/>
                <a:gd name="connsiteY2" fmla="*/ 1641430 h 1641430"/>
                <a:gd name="connsiteX3" fmla="*/ 0 w 2095659"/>
                <a:gd name="connsiteY3" fmla="*/ 748531 h 1641430"/>
                <a:gd name="connsiteX4" fmla="*/ 896530 w 2095659"/>
                <a:gd name="connsiteY4" fmla="*/ 0 h 1641430"/>
                <a:gd name="connsiteX0" fmla="*/ 119634 w 2095659"/>
                <a:gd name="connsiteY0" fmla="*/ 0 h 1047515"/>
                <a:gd name="connsiteX1" fmla="*/ 2095659 w 2095659"/>
                <a:gd name="connsiteY1" fmla="*/ 313089 h 1047515"/>
                <a:gd name="connsiteX2" fmla="*/ 1404443 w 2095659"/>
                <a:gd name="connsiteY2" fmla="*/ 1047515 h 1047515"/>
                <a:gd name="connsiteX3" fmla="*/ 0 w 2095659"/>
                <a:gd name="connsiteY3" fmla="*/ 154616 h 1047515"/>
                <a:gd name="connsiteX4" fmla="*/ 119634 w 2095659"/>
                <a:gd name="connsiteY4" fmla="*/ 0 h 1047515"/>
                <a:gd name="connsiteX0" fmla="*/ 119634 w 1890997"/>
                <a:gd name="connsiteY0" fmla="*/ 0 h 1047515"/>
                <a:gd name="connsiteX1" fmla="*/ 1890997 w 1890997"/>
                <a:gd name="connsiteY1" fmla="*/ 230598 h 1047515"/>
                <a:gd name="connsiteX2" fmla="*/ 1404443 w 1890997"/>
                <a:gd name="connsiteY2" fmla="*/ 1047515 h 1047515"/>
                <a:gd name="connsiteX3" fmla="*/ 0 w 1890997"/>
                <a:gd name="connsiteY3" fmla="*/ 154616 h 1047515"/>
                <a:gd name="connsiteX4" fmla="*/ 119634 w 1890997"/>
                <a:gd name="connsiteY4" fmla="*/ 0 h 1047515"/>
                <a:gd name="connsiteX0" fmla="*/ 119634 w 1890997"/>
                <a:gd name="connsiteY0" fmla="*/ 0 h 1144861"/>
                <a:gd name="connsiteX1" fmla="*/ 1890997 w 1890997"/>
                <a:gd name="connsiteY1" fmla="*/ 230598 h 1144861"/>
                <a:gd name="connsiteX2" fmla="*/ 1477751 w 1890997"/>
                <a:gd name="connsiteY2" fmla="*/ 1144861 h 1144861"/>
                <a:gd name="connsiteX3" fmla="*/ 0 w 1890997"/>
                <a:gd name="connsiteY3" fmla="*/ 154616 h 1144861"/>
                <a:gd name="connsiteX4" fmla="*/ 119634 w 1890997"/>
                <a:gd name="connsiteY4" fmla="*/ 0 h 1144861"/>
                <a:gd name="connsiteX0" fmla="*/ 334185 w 2105548"/>
                <a:gd name="connsiteY0" fmla="*/ 0 h 1144861"/>
                <a:gd name="connsiteX1" fmla="*/ 2105548 w 2105548"/>
                <a:gd name="connsiteY1" fmla="*/ 230598 h 1144861"/>
                <a:gd name="connsiteX2" fmla="*/ 1692302 w 2105548"/>
                <a:gd name="connsiteY2" fmla="*/ 1144861 h 1144861"/>
                <a:gd name="connsiteX3" fmla="*/ 0 w 2105548"/>
                <a:gd name="connsiteY3" fmla="*/ 12047 h 1144861"/>
                <a:gd name="connsiteX4" fmla="*/ 334185 w 2105548"/>
                <a:gd name="connsiteY4" fmla="*/ 0 h 1144861"/>
                <a:gd name="connsiteX0" fmla="*/ 68179 w 2105548"/>
                <a:gd name="connsiteY0" fmla="*/ 0 h 1211434"/>
                <a:gd name="connsiteX1" fmla="*/ 2105548 w 2105548"/>
                <a:gd name="connsiteY1" fmla="*/ 297171 h 1211434"/>
                <a:gd name="connsiteX2" fmla="*/ 1692302 w 2105548"/>
                <a:gd name="connsiteY2" fmla="*/ 1211434 h 1211434"/>
                <a:gd name="connsiteX3" fmla="*/ 0 w 2105548"/>
                <a:gd name="connsiteY3" fmla="*/ 78620 h 1211434"/>
                <a:gd name="connsiteX4" fmla="*/ 68179 w 2105548"/>
                <a:gd name="connsiteY4" fmla="*/ 0 h 1211434"/>
                <a:gd name="connsiteX0" fmla="*/ 232749 w 2105548"/>
                <a:gd name="connsiteY0" fmla="*/ 0 h 1547140"/>
                <a:gd name="connsiteX1" fmla="*/ 2105548 w 2105548"/>
                <a:gd name="connsiteY1" fmla="*/ 632877 h 1547140"/>
                <a:gd name="connsiteX2" fmla="*/ 1692302 w 2105548"/>
                <a:gd name="connsiteY2" fmla="*/ 1547140 h 1547140"/>
                <a:gd name="connsiteX3" fmla="*/ 0 w 2105548"/>
                <a:gd name="connsiteY3" fmla="*/ 414326 h 1547140"/>
                <a:gd name="connsiteX4" fmla="*/ 232749 w 2105548"/>
                <a:gd name="connsiteY4" fmla="*/ 0 h 1547140"/>
                <a:gd name="connsiteX0" fmla="*/ 146370 w 2019169"/>
                <a:gd name="connsiteY0" fmla="*/ 0 h 1547140"/>
                <a:gd name="connsiteX1" fmla="*/ 2019169 w 2019169"/>
                <a:gd name="connsiteY1" fmla="*/ 632877 h 1547140"/>
                <a:gd name="connsiteX2" fmla="*/ 1605923 w 2019169"/>
                <a:gd name="connsiteY2" fmla="*/ 1547140 h 1547140"/>
                <a:gd name="connsiteX3" fmla="*/ 0 w 2019169"/>
                <a:gd name="connsiteY3" fmla="*/ 266424 h 1547140"/>
                <a:gd name="connsiteX4" fmla="*/ 146370 w 2019169"/>
                <a:gd name="connsiteY4" fmla="*/ 0 h 1547140"/>
                <a:gd name="connsiteX0" fmla="*/ 70300 w 2019169"/>
                <a:gd name="connsiteY0" fmla="*/ 0 h 1562887"/>
                <a:gd name="connsiteX1" fmla="*/ 2019169 w 2019169"/>
                <a:gd name="connsiteY1" fmla="*/ 648624 h 1562887"/>
                <a:gd name="connsiteX2" fmla="*/ 1605923 w 2019169"/>
                <a:gd name="connsiteY2" fmla="*/ 1562887 h 1562887"/>
                <a:gd name="connsiteX3" fmla="*/ 0 w 2019169"/>
                <a:gd name="connsiteY3" fmla="*/ 282171 h 1562887"/>
                <a:gd name="connsiteX4" fmla="*/ 70300 w 2019169"/>
                <a:gd name="connsiteY4" fmla="*/ 0 h 1562887"/>
                <a:gd name="connsiteX0" fmla="*/ 194108 w 2142977"/>
                <a:gd name="connsiteY0" fmla="*/ 0 h 1562887"/>
                <a:gd name="connsiteX1" fmla="*/ 2142977 w 2142977"/>
                <a:gd name="connsiteY1" fmla="*/ 648624 h 1562887"/>
                <a:gd name="connsiteX2" fmla="*/ 1729731 w 2142977"/>
                <a:gd name="connsiteY2" fmla="*/ 1562887 h 1562887"/>
                <a:gd name="connsiteX3" fmla="*/ 0 w 2142977"/>
                <a:gd name="connsiteY3" fmla="*/ 214977 h 1562887"/>
                <a:gd name="connsiteX4" fmla="*/ 194108 w 2142977"/>
                <a:gd name="connsiteY4" fmla="*/ 0 h 1562887"/>
                <a:gd name="connsiteX0" fmla="*/ 291410 w 2240279"/>
                <a:gd name="connsiteY0" fmla="*/ 0 h 1562887"/>
                <a:gd name="connsiteX1" fmla="*/ 2240279 w 2240279"/>
                <a:gd name="connsiteY1" fmla="*/ 648624 h 1562887"/>
                <a:gd name="connsiteX2" fmla="*/ 1827033 w 2240279"/>
                <a:gd name="connsiteY2" fmla="*/ 1562887 h 1562887"/>
                <a:gd name="connsiteX3" fmla="*/ 0 w 2240279"/>
                <a:gd name="connsiteY3" fmla="*/ 159025 h 1562887"/>
                <a:gd name="connsiteX4" fmla="*/ 291410 w 2240279"/>
                <a:gd name="connsiteY4" fmla="*/ 0 h 1562887"/>
                <a:gd name="connsiteX0" fmla="*/ 536792 w 2240279"/>
                <a:gd name="connsiteY0" fmla="*/ 0 h 1443542"/>
                <a:gd name="connsiteX1" fmla="*/ 2240279 w 2240279"/>
                <a:gd name="connsiteY1" fmla="*/ 529279 h 1443542"/>
                <a:gd name="connsiteX2" fmla="*/ 1827033 w 2240279"/>
                <a:gd name="connsiteY2" fmla="*/ 1443542 h 1443542"/>
                <a:gd name="connsiteX3" fmla="*/ 0 w 2240279"/>
                <a:gd name="connsiteY3" fmla="*/ 39680 h 1443542"/>
                <a:gd name="connsiteX4" fmla="*/ 536792 w 2240279"/>
                <a:gd name="connsiteY4" fmla="*/ 0 h 1443542"/>
                <a:gd name="connsiteX0" fmla="*/ 408702 w 2112189"/>
                <a:gd name="connsiteY0" fmla="*/ 0 h 1443542"/>
                <a:gd name="connsiteX1" fmla="*/ 2112189 w 2112189"/>
                <a:gd name="connsiteY1" fmla="*/ 529279 h 1443542"/>
                <a:gd name="connsiteX2" fmla="*/ 1698943 w 2112189"/>
                <a:gd name="connsiteY2" fmla="*/ 1443542 h 1443542"/>
                <a:gd name="connsiteX3" fmla="*/ 0 w 2112189"/>
                <a:gd name="connsiteY3" fmla="*/ 3271 h 1443542"/>
                <a:gd name="connsiteX4" fmla="*/ 408702 w 2112189"/>
                <a:gd name="connsiteY4" fmla="*/ 0 h 1443542"/>
                <a:gd name="connsiteX0" fmla="*/ 656126 w 2359613"/>
                <a:gd name="connsiteY0" fmla="*/ 140284 h 1583826"/>
                <a:gd name="connsiteX1" fmla="*/ 2359613 w 2359613"/>
                <a:gd name="connsiteY1" fmla="*/ 669563 h 1583826"/>
                <a:gd name="connsiteX2" fmla="*/ 1946367 w 2359613"/>
                <a:gd name="connsiteY2" fmla="*/ 1583826 h 1583826"/>
                <a:gd name="connsiteX3" fmla="*/ 0 w 2359613"/>
                <a:gd name="connsiteY3" fmla="*/ 0 h 1583826"/>
                <a:gd name="connsiteX4" fmla="*/ 656126 w 2359613"/>
                <a:gd name="connsiteY4" fmla="*/ 140284 h 15838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59613" h="1583826">
                  <a:moveTo>
                    <a:pt x="656126" y="140284"/>
                  </a:moveTo>
                  <a:lnTo>
                    <a:pt x="2359613" y="669563"/>
                  </a:lnTo>
                  <a:lnTo>
                    <a:pt x="1946367" y="1583826"/>
                  </a:lnTo>
                  <a:lnTo>
                    <a:pt x="0" y="0"/>
                  </a:lnTo>
                  <a:lnTo>
                    <a:pt x="656126" y="140284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pic>
          <p:nvPicPr>
            <p:cNvPr id="44" name="圖片 43" descr="一張含有 電子用品 的圖片&#10;&#10;自動產生的描述">
              <a:extLst>
                <a:ext uri="{FF2B5EF4-FFF2-40B4-BE49-F238E27FC236}">
                  <a16:creationId xmlns:a16="http://schemas.microsoft.com/office/drawing/2014/main" id="{467C1821-AA9E-4F0F-B5D1-942914DF6E9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alphaModFix amt="0"/>
            </a:blip>
            <a:srcRect l="8328" t="68218" r="83305" b="18705"/>
            <a:stretch/>
          </p:blipFill>
          <p:spPr>
            <a:xfrm>
              <a:off x="1263061" y="4851332"/>
              <a:ext cx="1396542" cy="1410918"/>
            </a:xfrm>
            <a:prstGeom prst="roundRect">
              <a:avLst>
                <a:gd name="adj" fmla="val 50000"/>
              </a:avLst>
            </a:prstGeom>
            <a:grpFill/>
          </p:spPr>
        </p:pic>
      </p:grpSp>
      <p:sp>
        <p:nvSpPr>
          <p:cNvPr id="8" name="Google Shape;584;p33">
            <a:extLst>
              <a:ext uri="{FF2B5EF4-FFF2-40B4-BE49-F238E27FC236}">
                <a16:creationId xmlns:a16="http://schemas.microsoft.com/office/drawing/2014/main" id="{3F452111-73A0-5142-B9AE-D12069F2D844}"/>
              </a:ext>
            </a:extLst>
          </p:cNvPr>
          <p:cNvSpPr/>
          <p:nvPr/>
        </p:nvSpPr>
        <p:spPr>
          <a:xfrm>
            <a:off x="668190" y="1690688"/>
            <a:ext cx="3721574" cy="4953067"/>
          </a:xfrm>
          <a:prstGeom prst="rect">
            <a:avLst/>
          </a:prstGeom>
          <a:solidFill>
            <a:srgbClr val="2D1242">
              <a:alpha val="50980"/>
            </a:srgbClr>
          </a:solidFill>
          <a:ln>
            <a:noFill/>
          </a:ln>
          <a:effectLst/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algn="ctr"/>
            <a:endParaRPr lang="en-US" sz="2400">
              <a:solidFill>
                <a:srgbClr val="FFFFFF"/>
              </a:solidFill>
              <a:latin typeface="Arial" panose="020B0604020202020204" pitchFamily="34" charset="0"/>
              <a:ea typeface="微軟正黑體" panose="020B0604030504040204" pitchFamily="34" charset="-120"/>
              <a:cs typeface="Calibri"/>
              <a:sym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9B31E4-75DB-934F-B07D-CA2D67BB4A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62516" y="201049"/>
            <a:ext cx="6066970" cy="1150071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 altLang="zh-CN" sz="4000">
                <a:latin typeface="Arial" panose="020B0604020202020204" pitchFamily="34" charset="0"/>
                <a:sym typeface="Arial" panose="020B0604020202020204" pitchFamily="34" charset="0"/>
              </a:rPr>
              <a:t>All-new USB 3.1 Gen2 TL JBOD enclosures</a:t>
            </a:r>
            <a:endParaRPr lang="en-US" sz="4000">
              <a:latin typeface="Arial" panose="020B0604020202020204" pitchFamily="34" charset="0"/>
              <a:sym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6C65FFF-9191-B74F-A901-BA89928E66B8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1937" y="2397993"/>
            <a:ext cx="1717040" cy="1073150"/>
          </a:xfrm>
          <a:prstGeom prst="rect">
            <a:avLst/>
          </a:prstGeom>
          <a:effectLst/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38EAB93-22DB-4745-8804-85E72D4ACD85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70000"/>
          </a:blip>
          <a:stretch>
            <a:fillRect/>
          </a:stretch>
        </p:blipFill>
        <p:spPr>
          <a:xfrm>
            <a:off x="2528977" y="2397993"/>
            <a:ext cx="1717040" cy="1073150"/>
          </a:xfrm>
          <a:prstGeom prst="rect">
            <a:avLst/>
          </a:prstGeom>
          <a:effectLst/>
        </p:spPr>
      </p:pic>
      <p:sp>
        <p:nvSpPr>
          <p:cNvPr id="9" name="Google Shape;584;p33">
            <a:extLst>
              <a:ext uri="{FF2B5EF4-FFF2-40B4-BE49-F238E27FC236}">
                <a16:creationId xmlns:a16="http://schemas.microsoft.com/office/drawing/2014/main" id="{9F7E327F-C121-5043-994D-35B0FCED025D}"/>
              </a:ext>
            </a:extLst>
          </p:cNvPr>
          <p:cNvSpPr/>
          <p:nvPr/>
        </p:nvSpPr>
        <p:spPr>
          <a:xfrm>
            <a:off x="4894084" y="1690687"/>
            <a:ext cx="6794918" cy="4953067"/>
          </a:xfrm>
          <a:prstGeom prst="rect">
            <a:avLst/>
          </a:prstGeom>
          <a:solidFill>
            <a:srgbClr val="D34384"/>
          </a:solidFill>
          <a:ln>
            <a:noFill/>
          </a:ln>
          <a:effectLst/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algn="ctr"/>
            <a:endParaRPr lang="en-US" sz="2400">
              <a:solidFill>
                <a:srgbClr val="FFFFFF"/>
              </a:solidFill>
              <a:latin typeface="Arial" panose="020B0604020202020204" pitchFamily="34" charset="0"/>
              <a:ea typeface="微軟正黑體" panose="020B0604030504040204" pitchFamily="34" charset="-120"/>
              <a:cs typeface="Calibri"/>
              <a:sym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86216F6-359A-194C-B43B-2EDB280FAE43}"/>
              </a:ext>
            </a:extLst>
          </p:cNvPr>
          <p:cNvSpPr txBox="1"/>
          <p:nvPr/>
        </p:nvSpPr>
        <p:spPr>
          <a:xfrm>
            <a:off x="1215731" y="3386775"/>
            <a:ext cx="92845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UX-500P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6532F62-693D-7647-89C9-88EFDE86EFE3}"/>
              </a:ext>
            </a:extLst>
          </p:cNvPr>
          <p:cNvSpPr txBox="1"/>
          <p:nvPr/>
        </p:nvSpPr>
        <p:spPr>
          <a:xfrm>
            <a:off x="2952774" y="3378878"/>
            <a:ext cx="92845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UX-800P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1652481-653F-4C4F-8EB2-E50311080022}"/>
              </a:ext>
            </a:extLst>
          </p:cNvPr>
          <p:cNvSpPr txBox="1"/>
          <p:nvPr/>
        </p:nvSpPr>
        <p:spPr>
          <a:xfrm>
            <a:off x="1858784" y="4827927"/>
            <a:ext cx="125386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UX-800U-RP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9BFC003-9594-B442-8CD2-A60945C72DAF}"/>
              </a:ext>
            </a:extLst>
          </p:cNvPr>
          <p:cNvSpPr txBox="1"/>
          <p:nvPr/>
        </p:nvSpPr>
        <p:spPr>
          <a:xfrm>
            <a:off x="1806686" y="6126478"/>
            <a:ext cx="135806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UX-1200U-RP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37097D7-20DD-A04E-8419-875EE92739EC}"/>
              </a:ext>
            </a:extLst>
          </p:cNvPr>
          <p:cNvSpPr txBox="1"/>
          <p:nvPr/>
        </p:nvSpPr>
        <p:spPr>
          <a:xfrm>
            <a:off x="1100429" y="1899985"/>
            <a:ext cx="300755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USB 3.0 UX</a:t>
            </a:r>
            <a:r>
              <a:rPr lang="zh-TW" altLang="en-US" sz="2000" b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 </a:t>
            </a:r>
            <a:r>
              <a:rPr lang="en-US" altLang="zh-TW" sz="2000" b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enclosures</a:t>
            </a:r>
            <a:endParaRPr lang="en-US" sz="2000" b="1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DF1E735-091A-9A46-85AB-1B64E86E066B}"/>
              </a:ext>
            </a:extLst>
          </p:cNvPr>
          <p:cNvSpPr txBox="1"/>
          <p:nvPr/>
        </p:nvSpPr>
        <p:spPr>
          <a:xfrm>
            <a:off x="5658357" y="1783638"/>
            <a:ext cx="526637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TW" sz="2800" b="1">
                <a:solidFill>
                  <a:srgbClr val="FFFF66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High speed 10Gbps</a:t>
            </a:r>
            <a:endParaRPr lang="en-US" sz="2800" b="1">
              <a:solidFill>
                <a:srgbClr val="FFFF66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  <a:p>
            <a:r>
              <a:rPr lang="en-US" sz="2000" b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USB 3.1 Gen2 TL </a:t>
            </a:r>
            <a:r>
              <a:rPr lang="en-US" altLang="zh-CN" sz="2000" b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series JBOD enclosures</a:t>
            </a:r>
            <a:endParaRPr lang="en-US" sz="2000" b="1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pic>
        <p:nvPicPr>
          <p:cNvPr id="16" name="圖片 3" descr="一張含有 電子用品, 室內 的圖片&#10;&#10;自動產生的描述">
            <a:extLst>
              <a:ext uri="{FF2B5EF4-FFF2-40B4-BE49-F238E27FC236}">
                <a16:creationId xmlns:a16="http://schemas.microsoft.com/office/drawing/2014/main" id="{1C2281AB-1197-5941-9BBA-3833E906203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08704" y="2624882"/>
            <a:ext cx="2547146" cy="1912057"/>
          </a:xfrm>
          <a:prstGeom prst="rect">
            <a:avLst/>
          </a:prstGeom>
        </p:spPr>
      </p:pic>
      <p:pic>
        <p:nvPicPr>
          <p:cNvPr id="20" name="圖片 19" descr="一張含有 室內, 坐 的圖片&#10;&#10;自動產生的描述">
            <a:extLst>
              <a:ext uri="{FF2B5EF4-FFF2-40B4-BE49-F238E27FC236}">
                <a16:creationId xmlns:a16="http://schemas.microsoft.com/office/drawing/2014/main" id="{D3C7E1A4-23DF-4EBF-9DEB-F80D26BCCAA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59166" y="4223068"/>
            <a:ext cx="3227823" cy="2017987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4795B30E-9609-4244-A3EC-0282E0BB7124}"/>
              </a:ext>
            </a:extLst>
          </p:cNvPr>
          <p:cNvSpPr txBox="1"/>
          <p:nvPr/>
        </p:nvSpPr>
        <p:spPr>
          <a:xfrm>
            <a:off x="6319463" y="4321417"/>
            <a:ext cx="101021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TL-D800C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85CB2DD-EBE4-E543-8D09-845F5FE4CF94}"/>
              </a:ext>
            </a:extLst>
          </p:cNvPr>
          <p:cNvSpPr txBox="1"/>
          <p:nvPr/>
        </p:nvSpPr>
        <p:spPr>
          <a:xfrm>
            <a:off x="6163575" y="5696505"/>
            <a:ext cx="141897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TL-R1200C-RP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D93E8E2-32BA-1B4C-9F12-0CC6C7762405}"/>
              </a:ext>
            </a:extLst>
          </p:cNvPr>
          <p:cNvSpPr txBox="1"/>
          <p:nvPr/>
        </p:nvSpPr>
        <p:spPr>
          <a:xfrm>
            <a:off x="8531321" y="2870875"/>
            <a:ext cx="23461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Twice the speed</a:t>
            </a:r>
            <a:endParaRPr lang="en-US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1F3035B-F63E-C443-91E4-2F51DB6C437D}"/>
              </a:ext>
            </a:extLst>
          </p:cNvPr>
          <p:cNvSpPr txBox="1"/>
          <p:nvPr/>
        </p:nvSpPr>
        <p:spPr>
          <a:xfrm>
            <a:off x="8531321" y="3305945"/>
            <a:ext cx="24146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Supported by NAS QTS 4.4.2 or later</a:t>
            </a:r>
            <a:endParaRPr lang="en-US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06F431C-9073-1C4B-82E2-7982C02642C2}"/>
              </a:ext>
            </a:extLst>
          </p:cNvPr>
          <p:cNvSpPr txBox="1"/>
          <p:nvPr/>
        </p:nvSpPr>
        <p:spPr>
          <a:xfrm>
            <a:off x="8531320" y="4029425"/>
            <a:ext cx="254714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Type-C design to support either a Type-A or Type-C host</a:t>
            </a:r>
            <a:endParaRPr lang="en-US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6AF6E3D-D6D6-9E4A-B55F-58E55C237FF2}"/>
              </a:ext>
            </a:extLst>
          </p:cNvPr>
          <p:cNvSpPr txBox="1"/>
          <p:nvPr/>
        </p:nvSpPr>
        <p:spPr>
          <a:xfrm>
            <a:off x="8531319" y="5197425"/>
            <a:ext cx="2644943" cy="9233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>
                <a:solidFill>
                  <a:schemeClr val="bg1"/>
                </a:solidFill>
                <a:latin typeface="Arial"/>
                <a:ea typeface="微軟正黑體"/>
                <a:cs typeface="Arial"/>
                <a:sym typeface="Arial" panose="020B0604020202020204" pitchFamily="34" charset="0"/>
              </a:rPr>
              <a:t>For NAS</a:t>
            </a:r>
            <a:r>
              <a:rPr lang="zh-TW" altLang="en-US">
                <a:solidFill>
                  <a:schemeClr val="bg1"/>
                </a:solidFill>
                <a:latin typeface="Arial"/>
                <a:ea typeface="微軟正黑體"/>
                <a:cs typeface="Arial"/>
                <a:sym typeface="Arial" panose="020B0604020202020204" pitchFamily="34" charset="0"/>
              </a:rPr>
              <a:t> </a:t>
            </a:r>
            <a:r>
              <a:rPr lang="en-US" altLang="zh-TW">
                <a:solidFill>
                  <a:schemeClr val="bg1"/>
                </a:solidFill>
                <a:latin typeface="Arial"/>
                <a:ea typeface="微軟正黑體"/>
                <a:cs typeface="Arial"/>
                <a:sym typeface="Arial" panose="020B0604020202020204" pitchFamily="34" charset="0"/>
              </a:rPr>
              <a:t>QTS, Windows, macOS and Ubuntu</a:t>
            </a:r>
            <a:endParaRPr lang="en-US">
              <a:solidFill>
                <a:schemeClr val="bg1"/>
              </a:solidFill>
              <a:latin typeface="Arial"/>
              <a:ea typeface="微軟正黑體"/>
              <a:cs typeface="Arial"/>
              <a:sym typeface="Arial" panose="020B0604020202020204" pitchFamily="34" charset="0"/>
            </a:endParaRPr>
          </a:p>
        </p:txBody>
      </p:sp>
      <p:pic>
        <p:nvPicPr>
          <p:cNvPr id="29" name="Picture 28" hidden="1">
            <a:extLst>
              <a:ext uri="{FF2B5EF4-FFF2-40B4-BE49-F238E27FC236}">
                <a16:creationId xmlns:a16="http://schemas.microsoft.com/office/drawing/2014/main" id="{3C7B4F4F-02A2-9E40-9961-FB9253F737C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511813" y="1686259"/>
            <a:ext cx="1030408" cy="1018141"/>
          </a:xfrm>
          <a:prstGeom prst="rect">
            <a:avLst/>
          </a:prstGeom>
        </p:spPr>
      </p:pic>
      <p:sp>
        <p:nvSpPr>
          <p:cNvPr id="22" name="箭號: 向右 21" hidden="1">
            <a:extLst>
              <a:ext uri="{FF2B5EF4-FFF2-40B4-BE49-F238E27FC236}">
                <a16:creationId xmlns:a16="http://schemas.microsoft.com/office/drawing/2014/main" id="{737D9258-6C88-43B5-B521-F5C6DD35DC72}"/>
              </a:ext>
            </a:extLst>
          </p:cNvPr>
          <p:cNvSpPr/>
          <p:nvPr/>
        </p:nvSpPr>
        <p:spPr>
          <a:xfrm>
            <a:off x="4385553" y="3686014"/>
            <a:ext cx="662320" cy="871296"/>
          </a:xfrm>
          <a:prstGeom prst="rightArrow">
            <a:avLst>
              <a:gd name="adj1" fmla="val 63653"/>
              <a:gd name="adj2" fmla="val 36347"/>
            </a:avLst>
          </a:prstGeom>
          <a:gradFill>
            <a:gsLst>
              <a:gs pos="59000">
                <a:srgbClr val="8A2D6D"/>
              </a:gs>
              <a:gs pos="0">
                <a:srgbClr val="3D1756">
                  <a:alpha val="51000"/>
                </a:srgbClr>
              </a:gs>
              <a:gs pos="100000">
                <a:srgbClr val="D34384"/>
              </a:gs>
            </a:gsLst>
            <a:lin ang="0" scaled="0"/>
          </a:gradFill>
          <a:ln>
            <a:noFill/>
          </a:ln>
          <a:effectLst>
            <a:outerShdw blurRad="50800" dist="508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48" name="箭號: 向右 47">
            <a:extLst>
              <a:ext uri="{FF2B5EF4-FFF2-40B4-BE49-F238E27FC236}">
                <a16:creationId xmlns:a16="http://schemas.microsoft.com/office/drawing/2014/main" id="{5103AEF4-8C6D-4B22-8527-8AFEDDBD0202}"/>
              </a:ext>
            </a:extLst>
          </p:cNvPr>
          <p:cNvSpPr/>
          <p:nvPr/>
        </p:nvSpPr>
        <p:spPr>
          <a:xfrm>
            <a:off x="4371165" y="3694279"/>
            <a:ext cx="725639" cy="871296"/>
          </a:xfrm>
          <a:prstGeom prst="rightArrow">
            <a:avLst>
              <a:gd name="adj1" fmla="val 63653"/>
              <a:gd name="adj2" fmla="val 39515"/>
            </a:avLst>
          </a:prstGeom>
          <a:gradFill>
            <a:gsLst>
              <a:gs pos="0">
                <a:srgbClr val="3D1756">
                  <a:alpha val="51000"/>
                </a:srgbClr>
              </a:gs>
              <a:gs pos="83000">
                <a:srgbClr val="00CCFF"/>
              </a:gs>
            </a:gsLst>
            <a:lin ang="0" scaled="0"/>
          </a:gradFill>
          <a:ln>
            <a:noFill/>
          </a:ln>
          <a:effectLst>
            <a:outerShdw blurRad="50800" dist="508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37" name="矩形 36" hidden="1">
            <a:extLst>
              <a:ext uri="{FF2B5EF4-FFF2-40B4-BE49-F238E27FC236}">
                <a16:creationId xmlns:a16="http://schemas.microsoft.com/office/drawing/2014/main" id="{3C88A089-93FE-421E-A00B-6853FF1D2067}"/>
              </a:ext>
            </a:extLst>
          </p:cNvPr>
          <p:cNvSpPr/>
          <p:nvPr/>
        </p:nvSpPr>
        <p:spPr>
          <a:xfrm>
            <a:off x="-12255749" y="2047652"/>
            <a:ext cx="12192000" cy="4162657"/>
          </a:xfrm>
          <a:prstGeom prst="rect">
            <a:avLst/>
          </a:prstGeom>
          <a:solidFill>
            <a:srgbClr val="1E0F2F">
              <a:alpha val="5098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grpSp>
        <p:nvGrpSpPr>
          <p:cNvPr id="45" name="群組 44">
            <a:extLst>
              <a:ext uri="{FF2B5EF4-FFF2-40B4-BE49-F238E27FC236}">
                <a16:creationId xmlns:a16="http://schemas.microsoft.com/office/drawing/2014/main" id="{4F57714B-BC93-4D61-8397-681874D6DAFA}"/>
              </a:ext>
            </a:extLst>
          </p:cNvPr>
          <p:cNvGrpSpPr/>
          <p:nvPr/>
        </p:nvGrpSpPr>
        <p:grpSpPr>
          <a:xfrm>
            <a:off x="-1586423" y="5631581"/>
            <a:ext cx="1106064" cy="630669"/>
            <a:chOff x="1405245" y="3912709"/>
            <a:chExt cx="1396812" cy="796451"/>
          </a:xfrm>
        </p:grpSpPr>
        <p:pic>
          <p:nvPicPr>
            <p:cNvPr id="46" name="圖片 9">
              <a:extLst>
                <a:ext uri="{FF2B5EF4-FFF2-40B4-BE49-F238E27FC236}">
                  <a16:creationId xmlns:a16="http://schemas.microsoft.com/office/drawing/2014/main" id="{8F208CA4-E93E-4267-8E21-A426AA55D14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/>
            <a:srcRect l="16580" t="18458" r="24126" b="11101"/>
            <a:stretch/>
          </p:blipFill>
          <p:spPr>
            <a:xfrm>
              <a:off x="1856675" y="3945486"/>
              <a:ext cx="945382" cy="763674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47" name="圖片 9">
              <a:extLst>
                <a:ext uri="{FF2B5EF4-FFF2-40B4-BE49-F238E27FC236}">
                  <a16:creationId xmlns:a16="http://schemas.microsoft.com/office/drawing/2014/main" id="{E85E7235-71F6-4E3B-A108-C025CFF634E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/>
            <a:srcRect l="16580" t="18458" r="24126" b="11101"/>
            <a:stretch/>
          </p:blipFill>
          <p:spPr>
            <a:xfrm>
              <a:off x="1405245" y="3912709"/>
              <a:ext cx="945382" cy="763674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</p:grpSp>
      <p:pic>
        <p:nvPicPr>
          <p:cNvPr id="49" name="圖形 48">
            <a:extLst>
              <a:ext uri="{FF2B5EF4-FFF2-40B4-BE49-F238E27FC236}">
                <a16:creationId xmlns:a16="http://schemas.microsoft.com/office/drawing/2014/main" id="{3E5BC25F-53FA-4188-AFF6-70178155BC91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0571962" y="4565575"/>
            <a:ext cx="3784600" cy="2614698"/>
          </a:xfrm>
          <a:prstGeom prst="rect">
            <a:avLst/>
          </a:prstGeom>
        </p:spPr>
      </p:pic>
      <p:pic>
        <p:nvPicPr>
          <p:cNvPr id="50" name="圖形 49">
            <a:extLst>
              <a:ext uri="{FF2B5EF4-FFF2-40B4-BE49-F238E27FC236}">
                <a16:creationId xmlns:a16="http://schemas.microsoft.com/office/drawing/2014/main" id="{D7C0691F-9FD7-4017-AF6F-7A1FF0BE5AD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-2649981" y="6455769"/>
            <a:ext cx="3784600" cy="2614698"/>
          </a:xfrm>
          <a:prstGeom prst="rect">
            <a:avLst/>
          </a:prstGeom>
        </p:spPr>
      </p:pic>
      <p:pic>
        <p:nvPicPr>
          <p:cNvPr id="51" name="圖形 50">
            <a:extLst>
              <a:ext uri="{FF2B5EF4-FFF2-40B4-BE49-F238E27FC236}">
                <a16:creationId xmlns:a16="http://schemas.microsoft.com/office/drawing/2014/main" id="{BA71CA7F-BD91-440E-BE84-73D7D75B94CA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1176262" y="1390750"/>
            <a:ext cx="1343116" cy="927227"/>
          </a:xfrm>
          <a:prstGeom prst="rect">
            <a:avLst/>
          </a:prstGeom>
        </p:spPr>
      </p:pic>
      <p:pic>
        <p:nvPicPr>
          <p:cNvPr id="52" name="圖形 51">
            <a:extLst>
              <a:ext uri="{FF2B5EF4-FFF2-40B4-BE49-F238E27FC236}">
                <a16:creationId xmlns:a16="http://schemas.microsoft.com/office/drawing/2014/main" id="{6022D571-D558-4805-AB64-1531CADE006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-1314553" y="2485260"/>
            <a:ext cx="1941558" cy="1341380"/>
          </a:xfrm>
          <a:prstGeom prst="rect">
            <a:avLst/>
          </a:prstGeom>
        </p:spPr>
      </p:pic>
      <p:pic>
        <p:nvPicPr>
          <p:cNvPr id="17" name="圖片 16" descr="一張含有 黑色, 坐, 電腦, 立體 的圖片&#10;&#10;自動產生的描述">
            <a:extLst>
              <a:ext uri="{FF2B5EF4-FFF2-40B4-BE49-F238E27FC236}">
                <a16:creationId xmlns:a16="http://schemas.microsoft.com/office/drawing/2014/main" id="{0947BB24-B534-4C65-83F2-0853E272C5E9}"/>
              </a:ext>
            </a:extLst>
          </p:cNvPr>
          <p:cNvPicPr>
            <a:picLocks noChangeAspect="1"/>
          </p:cNvPicPr>
          <p:nvPr/>
        </p:nvPicPr>
        <p:blipFill rotWithShape="1">
          <a:blip r:embed="rId15" cstate="screen">
            <a:alphaModFix amt="7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2365" b="28203"/>
          <a:stretch/>
        </p:blipFill>
        <p:spPr>
          <a:xfrm>
            <a:off x="918703" y="5209545"/>
            <a:ext cx="3177634" cy="981720"/>
          </a:xfrm>
          <a:prstGeom prst="rect">
            <a:avLst/>
          </a:prstGeom>
        </p:spPr>
      </p:pic>
      <p:pic>
        <p:nvPicPr>
          <p:cNvPr id="23" name="圖片 22" descr="一張含有 電子用品, 黑色, 立體, 烤箱 的圖片&#10;&#10;自動產生的描述">
            <a:extLst>
              <a:ext uri="{FF2B5EF4-FFF2-40B4-BE49-F238E27FC236}">
                <a16:creationId xmlns:a16="http://schemas.microsoft.com/office/drawing/2014/main" id="{EA2421A4-4F51-4712-BA06-EBB73D5005F5}"/>
              </a:ext>
            </a:extLst>
          </p:cNvPr>
          <p:cNvPicPr>
            <a:picLocks noChangeAspect="1"/>
          </p:cNvPicPr>
          <p:nvPr/>
        </p:nvPicPr>
        <p:blipFill rotWithShape="1">
          <a:blip r:embed="rId16" cstate="screen">
            <a:alphaModFix amt="7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0444" b="28259"/>
          <a:stretch/>
        </p:blipFill>
        <p:spPr>
          <a:xfrm>
            <a:off x="963453" y="3826640"/>
            <a:ext cx="3107596" cy="996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811593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5E-6 4.81481E-6 L 0.01224 -0.01112 " pathEditMode="relative" rAng="0" ptsTypes="AA">
                                          <p:cBhvr>
                                            <p:cTn id="6" dur="10000" fill="hold"/>
                                            <p:tgtEl>
                                              <p:spTgt spid="52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612" y="-556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6.25E-7 -4.44444E-6 L 0.02773 -0.02662 " pathEditMode="relative" rAng="0" ptsTypes="AA">
                                          <p:cBhvr>
                                            <p:cTn id="8" dur="6000" fill="hold"/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93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decel="50000" autoRev="1" fill="hold" nodeType="withEffect" p14:presetBounceEnd="66000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4.79167E-6 -3.7037E-7 L 0.00782 -0.00949 " pathEditMode="relative" rAng="0" ptsTypes="AA" p14:bounceEnd="66000">
                                          <p:cBhvr>
                                            <p:cTn id="10" dur="10000" fill="hold"/>
                                            <p:tgtEl>
                                              <p:spTgt spid="51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391" y="-486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4.16667E-6 0 L 0.01106 -0.01273 " pathEditMode="relative" rAng="0" ptsTypes="AA">
                                          <p:cBhvr>
                                            <p:cTn id="12" dur="6000" fill="hold"/>
                                            <p:tgtEl>
                                              <p:spTgt spid="49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547" y="-648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5E-6 4.81481E-6 L 0.01224 -0.01112 " pathEditMode="relative" rAng="0" ptsTypes="AA">
                                          <p:cBhvr>
                                            <p:cTn id="6" dur="10000" fill="hold"/>
                                            <p:tgtEl>
                                              <p:spTgt spid="52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612" y="-556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6.25E-7 -4.44444E-6 L 0.02773 -0.02662 " pathEditMode="relative" rAng="0" ptsTypes="AA">
                                          <p:cBhvr>
                                            <p:cTn id="8" dur="6000" fill="hold"/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93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4.79167E-6 -3.7037E-7 L 0.00782 -0.00949 " pathEditMode="relative" rAng="0" ptsTypes="AA">
                                          <p:cBhvr>
                                            <p:cTn id="10" dur="10000" fill="hold"/>
                                            <p:tgtEl>
                                              <p:spTgt spid="51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391" y="-486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4.16667E-6 0 L 0.01106 -0.01273 " pathEditMode="relative" rAng="0" ptsTypes="AA">
                                          <p:cBhvr>
                                            <p:cTn id="12" dur="6000" fill="hold"/>
                                            <p:tgtEl>
                                              <p:spTgt spid="49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547" y="-648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圖形 29">
            <a:extLst>
              <a:ext uri="{FF2B5EF4-FFF2-40B4-BE49-F238E27FC236}">
                <a16:creationId xmlns:a16="http://schemas.microsoft.com/office/drawing/2014/main" id="{8C9FB61E-9752-47E8-89FC-0C46FB1F33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-1739900" y="5885931"/>
            <a:ext cx="3784600" cy="2614698"/>
          </a:xfrm>
          <a:prstGeom prst="rect">
            <a:avLst/>
          </a:prstGeom>
        </p:spPr>
      </p:pic>
      <p:pic>
        <p:nvPicPr>
          <p:cNvPr id="31" name="圖形 30">
            <a:extLst>
              <a:ext uri="{FF2B5EF4-FFF2-40B4-BE49-F238E27FC236}">
                <a16:creationId xmlns:a16="http://schemas.microsoft.com/office/drawing/2014/main" id="{2126FD70-32D4-4209-B79D-A37920E5093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001284" y="1537111"/>
            <a:ext cx="1343116" cy="927227"/>
          </a:xfrm>
          <a:prstGeom prst="rect">
            <a:avLst/>
          </a:prstGeom>
        </p:spPr>
      </p:pic>
      <p:pic>
        <p:nvPicPr>
          <p:cNvPr id="32" name="圖形 31">
            <a:extLst>
              <a:ext uri="{FF2B5EF4-FFF2-40B4-BE49-F238E27FC236}">
                <a16:creationId xmlns:a16="http://schemas.microsoft.com/office/drawing/2014/main" id="{4822BACF-1828-4ABF-85CD-CF71EBA96C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-922415" y="2237679"/>
            <a:ext cx="1941558" cy="134138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D3F452E-276C-5A46-8665-5228548487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zh-CN" altLang="en-US" sz="4400">
                <a:latin typeface="Arial" panose="020B0604020202020204" pitchFamily="34" charset="0"/>
                <a:sym typeface="Arial" panose="020B0604020202020204" pitchFamily="34" charset="0"/>
              </a:rPr>
              <a:t>TL-D800</a:t>
            </a:r>
            <a:r>
              <a:rPr lang="en-US" altLang="zh-CN" sz="4400">
                <a:latin typeface="Arial" panose="020B0604020202020204" pitchFamily="34" charset="0"/>
                <a:sym typeface="Arial" panose="020B0604020202020204" pitchFamily="34" charset="0"/>
              </a:rPr>
              <a:t>C front view</a:t>
            </a:r>
            <a:endParaRPr lang="en-US" sz="4400">
              <a:latin typeface="Arial" panose="020B0604020202020204" pitchFamily="34" charset="0"/>
              <a:sym typeface="Arial" panose="020B0604020202020204" pitchFamily="34" charset="0"/>
            </a:endParaRP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F7C2D4A0-B7BA-4F1A-A3AC-FF8A32BB3AAB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3337538" y="798601"/>
            <a:ext cx="8854461" cy="5535021"/>
          </a:xfrm>
          <a:prstGeom prst="rect">
            <a:avLst/>
          </a:prstGeom>
        </p:spPr>
      </p:pic>
      <p:pic>
        <p:nvPicPr>
          <p:cNvPr id="26" name="圖形 25">
            <a:extLst>
              <a:ext uri="{FF2B5EF4-FFF2-40B4-BE49-F238E27FC236}">
                <a16:creationId xmlns:a16="http://schemas.microsoft.com/office/drawing/2014/main" id="{1DD262FA-B1FD-4CC0-9791-743F8123E4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188700" y="4195740"/>
            <a:ext cx="3784600" cy="2614698"/>
          </a:xfrm>
          <a:prstGeom prst="rect">
            <a:avLst/>
          </a:prstGeom>
        </p:spPr>
      </p:pic>
      <p:grpSp>
        <p:nvGrpSpPr>
          <p:cNvPr id="12" name="群組 11">
            <a:extLst>
              <a:ext uri="{FF2B5EF4-FFF2-40B4-BE49-F238E27FC236}">
                <a16:creationId xmlns:a16="http://schemas.microsoft.com/office/drawing/2014/main" id="{7DAA02EB-884A-4441-8BC9-B1751A966172}"/>
              </a:ext>
            </a:extLst>
          </p:cNvPr>
          <p:cNvGrpSpPr/>
          <p:nvPr/>
        </p:nvGrpSpPr>
        <p:grpSpPr>
          <a:xfrm>
            <a:off x="1263061" y="2130739"/>
            <a:ext cx="3898827" cy="2342207"/>
            <a:chOff x="1263061" y="2130739"/>
            <a:chExt cx="3898827" cy="2342207"/>
          </a:xfrm>
        </p:grpSpPr>
        <p:sp>
          <p:nvSpPr>
            <p:cNvPr id="28" name="手繪多邊形: 圖案 27">
              <a:extLst>
                <a:ext uri="{FF2B5EF4-FFF2-40B4-BE49-F238E27FC236}">
                  <a16:creationId xmlns:a16="http://schemas.microsoft.com/office/drawing/2014/main" id="{7AADA61C-3A24-4F9C-A183-DCC00434EA2B}"/>
                </a:ext>
              </a:extLst>
            </p:cNvPr>
            <p:cNvSpPr/>
            <p:nvPr/>
          </p:nvSpPr>
          <p:spPr>
            <a:xfrm rot="8404859">
              <a:off x="1704395" y="2130739"/>
              <a:ext cx="3457493" cy="1710643"/>
            </a:xfrm>
            <a:custGeom>
              <a:avLst/>
              <a:gdLst>
                <a:gd name="connsiteX0" fmla="*/ 0 w 800100"/>
                <a:gd name="connsiteY0" fmla="*/ 457200 h 1952625"/>
                <a:gd name="connsiteX1" fmla="*/ 800100 w 800100"/>
                <a:gd name="connsiteY1" fmla="*/ 0 h 1952625"/>
                <a:gd name="connsiteX2" fmla="*/ 800100 w 800100"/>
                <a:gd name="connsiteY2" fmla="*/ 1952625 h 1952625"/>
                <a:gd name="connsiteX3" fmla="*/ 9525 w 800100"/>
                <a:gd name="connsiteY3" fmla="*/ 1104900 h 1952625"/>
                <a:gd name="connsiteX4" fmla="*/ 0 w 800100"/>
                <a:gd name="connsiteY4" fmla="*/ 457200 h 1952625"/>
                <a:gd name="connsiteX0" fmla="*/ 0 w 800100"/>
                <a:gd name="connsiteY0" fmla="*/ 457200 h 3038475"/>
                <a:gd name="connsiteX1" fmla="*/ 800100 w 800100"/>
                <a:gd name="connsiteY1" fmla="*/ 0 h 3038475"/>
                <a:gd name="connsiteX2" fmla="*/ 171450 w 800100"/>
                <a:gd name="connsiteY2" fmla="*/ 3038475 h 3038475"/>
                <a:gd name="connsiteX3" fmla="*/ 9525 w 800100"/>
                <a:gd name="connsiteY3" fmla="*/ 1104900 h 3038475"/>
                <a:gd name="connsiteX4" fmla="*/ 0 w 800100"/>
                <a:gd name="connsiteY4" fmla="*/ 457200 h 3038475"/>
                <a:gd name="connsiteX0" fmla="*/ 0 w 965200"/>
                <a:gd name="connsiteY0" fmla="*/ 0 h 2581275"/>
                <a:gd name="connsiteX1" fmla="*/ 965200 w 965200"/>
                <a:gd name="connsiteY1" fmla="*/ 1060450 h 2581275"/>
                <a:gd name="connsiteX2" fmla="*/ 171450 w 965200"/>
                <a:gd name="connsiteY2" fmla="*/ 2581275 h 2581275"/>
                <a:gd name="connsiteX3" fmla="*/ 9525 w 965200"/>
                <a:gd name="connsiteY3" fmla="*/ 647700 h 2581275"/>
                <a:gd name="connsiteX4" fmla="*/ 0 w 965200"/>
                <a:gd name="connsiteY4" fmla="*/ 0 h 2581275"/>
                <a:gd name="connsiteX0" fmla="*/ 117475 w 955675"/>
                <a:gd name="connsiteY0" fmla="*/ 0 h 2511425"/>
                <a:gd name="connsiteX1" fmla="*/ 955675 w 955675"/>
                <a:gd name="connsiteY1" fmla="*/ 990600 h 2511425"/>
                <a:gd name="connsiteX2" fmla="*/ 161925 w 955675"/>
                <a:gd name="connsiteY2" fmla="*/ 2511425 h 2511425"/>
                <a:gd name="connsiteX3" fmla="*/ 0 w 955675"/>
                <a:gd name="connsiteY3" fmla="*/ 577850 h 2511425"/>
                <a:gd name="connsiteX4" fmla="*/ 117475 w 955675"/>
                <a:gd name="connsiteY4" fmla="*/ 0 h 2511425"/>
                <a:gd name="connsiteX0" fmla="*/ 206375 w 1044575"/>
                <a:gd name="connsiteY0" fmla="*/ 0 h 2511425"/>
                <a:gd name="connsiteX1" fmla="*/ 1044575 w 1044575"/>
                <a:gd name="connsiteY1" fmla="*/ 990600 h 2511425"/>
                <a:gd name="connsiteX2" fmla="*/ 250825 w 1044575"/>
                <a:gd name="connsiteY2" fmla="*/ 2511425 h 2511425"/>
                <a:gd name="connsiteX3" fmla="*/ 0 w 1044575"/>
                <a:gd name="connsiteY3" fmla="*/ 495300 h 2511425"/>
                <a:gd name="connsiteX4" fmla="*/ 206375 w 1044575"/>
                <a:gd name="connsiteY4" fmla="*/ 0 h 2511425"/>
                <a:gd name="connsiteX0" fmla="*/ 187325 w 1044575"/>
                <a:gd name="connsiteY0" fmla="*/ 0 h 2530475"/>
                <a:gd name="connsiteX1" fmla="*/ 1044575 w 1044575"/>
                <a:gd name="connsiteY1" fmla="*/ 1009650 h 2530475"/>
                <a:gd name="connsiteX2" fmla="*/ 250825 w 1044575"/>
                <a:gd name="connsiteY2" fmla="*/ 2530475 h 2530475"/>
                <a:gd name="connsiteX3" fmla="*/ 0 w 1044575"/>
                <a:gd name="connsiteY3" fmla="*/ 514350 h 2530475"/>
                <a:gd name="connsiteX4" fmla="*/ 187325 w 1044575"/>
                <a:gd name="connsiteY4" fmla="*/ 0 h 2530475"/>
                <a:gd name="connsiteX0" fmla="*/ 187325 w 1044575"/>
                <a:gd name="connsiteY0" fmla="*/ 0 h 2549525"/>
                <a:gd name="connsiteX1" fmla="*/ 1044575 w 1044575"/>
                <a:gd name="connsiteY1" fmla="*/ 1009650 h 2549525"/>
                <a:gd name="connsiteX2" fmla="*/ 269875 w 1044575"/>
                <a:gd name="connsiteY2" fmla="*/ 2549525 h 2549525"/>
                <a:gd name="connsiteX3" fmla="*/ 0 w 1044575"/>
                <a:gd name="connsiteY3" fmla="*/ 514350 h 2549525"/>
                <a:gd name="connsiteX4" fmla="*/ 187325 w 1044575"/>
                <a:gd name="connsiteY4" fmla="*/ 0 h 2549525"/>
                <a:gd name="connsiteX0" fmla="*/ 187325 w 1044575"/>
                <a:gd name="connsiteY0" fmla="*/ 0 h 2414751"/>
                <a:gd name="connsiteX1" fmla="*/ 1044575 w 1044575"/>
                <a:gd name="connsiteY1" fmla="*/ 1009650 h 2414751"/>
                <a:gd name="connsiteX2" fmla="*/ 366080 w 1044575"/>
                <a:gd name="connsiteY2" fmla="*/ 2414751 h 2414751"/>
                <a:gd name="connsiteX3" fmla="*/ 0 w 1044575"/>
                <a:gd name="connsiteY3" fmla="*/ 514350 h 2414751"/>
                <a:gd name="connsiteX4" fmla="*/ 187325 w 1044575"/>
                <a:gd name="connsiteY4" fmla="*/ 0 h 2414751"/>
                <a:gd name="connsiteX0" fmla="*/ 187325 w 1235709"/>
                <a:gd name="connsiteY0" fmla="*/ 0 h 2414751"/>
                <a:gd name="connsiteX1" fmla="*/ 1235709 w 1235709"/>
                <a:gd name="connsiteY1" fmla="*/ 1384838 h 2414751"/>
                <a:gd name="connsiteX2" fmla="*/ 366080 w 1235709"/>
                <a:gd name="connsiteY2" fmla="*/ 2414751 h 2414751"/>
                <a:gd name="connsiteX3" fmla="*/ 0 w 1235709"/>
                <a:gd name="connsiteY3" fmla="*/ 514350 h 2414751"/>
                <a:gd name="connsiteX4" fmla="*/ 187325 w 1235709"/>
                <a:gd name="connsiteY4" fmla="*/ 0 h 2414751"/>
                <a:gd name="connsiteX0" fmla="*/ 192470 w 1240854"/>
                <a:gd name="connsiteY0" fmla="*/ 0 h 2414751"/>
                <a:gd name="connsiteX1" fmla="*/ 1240854 w 1240854"/>
                <a:gd name="connsiteY1" fmla="*/ 1384838 h 2414751"/>
                <a:gd name="connsiteX2" fmla="*/ 371225 w 1240854"/>
                <a:gd name="connsiteY2" fmla="*/ 2414751 h 2414751"/>
                <a:gd name="connsiteX3" fmla="*/ 0 w 1240854"/>
                <a:gd name="connsiteY3" fmla="*/ 1470470 h 2414751"/>
                <a:gd name="connsiteX4" fmla="*/ 192470 w 1240854"/>
                <a:gd name="connsiteY4" fmla="*/ 0 h 2414751"/>
                <a:gd name="connsiteX0" fmla="*/ 400217 w 1240854"/>
                <a:gd name="connsiteY0" fmla="*/ 0 h 1396419"/>
                <a:gd name="connsiteX1" fmla="*/ 1240854 w 1240854"/>
                <a:gd name="connsiteY1" fmla="*/ 366506 h 1396419"/>
                <a:gd name="connsiteX2" fmla="*/ 371225 w 1240854"/>
                <a:gd name="connsiteY2" fmla="*/ 1396419 h 1396419"/>
                <a:gd name="connsiteX3" fmla="*/ 0 w 1240854"/>
                <a:gd name="connsiteY3" fmla="*/ 452138 h 1396419"/>
                <a:gd name="connsiteX4" fmla="*/ 400217 w 1240854"/>
                <a:gd name="connsiteY4" fmla="*/ 0 h 1396419"/>
                <a:gd name="connsiteX0" fmla="*/ 359567 w 1200204"/>
                <a:gd name="connsiteY0" fmla="*/ 0 h 1396419"/>
                <a:gd name="connsiteX1" fmla="*/ 1200204 w 1200204"/>
                <a:gd name="connsiteY1" fmla="*/ 366506 h 1396419"/>
                <a:gd name="connsiteX2" fmla="*/ 330575 w 1200204"/>
                <a:gd name="connsiteY2" fmla="*/ 1396419 h 1396419"/>
                <a:gd name="connsiteX3" fmla="*/ 0 w 1200204"/>
                <a:gd name="connsiteY3" fmla="*/ 453031 h 1396419"/>
                <a:gd name="connsiteX4" fmla="*/ 359567 w 1200204"/>
                <a:gd name="connsiteY4" fmla="*/ 0 h 1396419"/>
                <a:gd name="connsiteX0" fmla="*/ 382327 w 1200204"/>
                <a:gd name="connsiteY0" fmla="*/ 0 h 1393935"/>
                <a:gd name="connsiteX1" fmla="*/ 1200204 w 1200204"/>
                <a:gd name="connsiteY1" fmla="*/ 364022 h 1393935"/>
                <a:gd name="connsiteX2" fmla="*/ 330575 w 1200204"/>
                <a:gd name="connsiteY2" fmla="*/ 1393935 h 1393935"/>
                <a:gd name="connsiteX3" fmla="*/ 0 w 1200204"/>
                <a:gd name="connsiteY3" fmla="*/ 450547 h 1393935"/>
                <a:gd name="connsiteX4" fmla="*/ 382327 w 1200204"/>
                <a:gd name="connsiteY4" fmla="*/ 0 h 1393935"/>
                <a:gd name="connsiteX0" fmla="*/ 361953 w 1200204"/>
                <a:gd name="connsiteY0" fmla="*/ 0 h 1369584"/>
                <a:gd name="connsiteX1" fmla="*/ 1200204 w 1200204"/>
                <a:gd name="connsiteY1" fmla="*/ 339671 h 1369584"/>
                <a:gd name="connsiteX2" fmla="*/ 330575 w 1200204"/>
                <a:gd name="connsiteY2" fmla="*/ 1369584 h 1369584"/>
                <a:gd name="connsiteX3" fmla="*/ 0 w 1200204"/>
                <a:gd name="connsiteY3" fmla="*/ 426196 h 1369584"/>
                <a:gd name="connsiteX4" fmla="*/ 361953 w 1200204"/>
                <a:gd name="connsiteY4" fmla="*/ 0 h 1369584"/>
                <a:gd name="connsiteX0" fmla="*/ 386402 w 1224653"/>
                <a:gd name="connsiteY0" fmla="*/ 0 h 1369584"/>
                <a:gd name="connsiteX1" fmla="*/ 1224653 w 1224653"/>
                <a:gd name="connsiteY1" fmla="*/ 339671 h 1369584"/>
                <a:gd name="connsiteX2" fmla="*/ 355024 w 1224653"/>
                <a:gd name="connsiteY2" fmla="*/ 1369584 h 1369584"/>
                <a:gd name="connsiteX3" fmla="*/ 0 w 1224653"/>
                <a:gd name="connsiteY3" fmla="*/ 455417 h 1369584"/>
                <a:gd name="connsiteX4" fmla="*/ 386402 w 1224653"/>
                <a:gd name="connsiteY4" fmla="*/ 0 h 1369584"/>
                <a:gd name="connsiteX0" fmla="*/ 388238 w 1226489"/>
                <a:gd name="connsiteY0" fmla="*/ 0 h 1369584"/>
                <a:gd name="connsiteX1" fmla="*/ 1226489 w 1226489"/>
                <a:gd name="connsiteY1" fmla="*/ 339671 h 1369584"/>
                <a:gd name="connsiteX2" fmla="*/ 356860 w 1226489"/>
                <a:gd name="connsiteY2" fmla="*/ 1369584 h 1369584"/>
                <a:gd name="connsiteX3" fmla="*/ 0 w 1226489"/>
                <a:gd name="connsiteY3" fmla="*/ 390771 h 1369584"/>
                <a:gd name="connsiteX4" fmla="*/ 388238 w 1226489"/>
                <a:gd name="connsiteY4" fmla="*/ 0 h 1369584"/>
                <a:gd name="connsiteX0" fmla="*/ 317378 w 1226489"/>
                <a:gd name="connsiteY0" fmla="*/ 0 h 1380735"/>
                <a:gd name="connsiteX1" fmla="*/ 1226489 w 1226489"/>
                <a:gd name="connsiteY1" fmla="*/ 350822 h 1380735"/>
                <a:gd name="connsiteX2" fmla="*/ 356860 w 1226489"/>
                <a:gd name="connsiteY2" fmla="*/ 1380735 h 1380735"/>
                <a:gd name="connsiteX3" fmla="*/ 0 w 1226489"/>
                <a:gd name="connsiteY3" fmla="*/ 401922 h 1380735"/>
                <a:gd name="connsiteX4" fmla="*/ 317378 w 1226489"/>
                <a:gd name="connsiteY4" fmla="*/ 0 h 1380735"/>
                <a:gd name="connsiteX0" fmla="*/ 317378 w 1226489"/>
                <a:gd name="connsiteY0" fmla="*/ 0 h 1237232"/>
                <a:gd name="connsiteX1" fmla="*/ 1226489 w 1226489"/>
                <a:gd name="connsiteY1" fmla="*/ 350822 h 1237232"/>
                <a:gd name="connsiteX2" fmla="*/ 464104 w 1226489"/>
                <a:gd name="connsiteY2" fmla="*/ 1237232 h 1237232"/>
                <a:gd name="connsiteX3" fmla="*/ 0 w 1226489"/>
                <a:gd name="connsiteY3" fmla="*/ 401922 h 1237232"/>
                <a:gd name="connsiteX4" fmla="*/ 317378 w 1226489"/>
                <a:gd name="connsiteY4" fmla="*/ 0 h 1237232"/>
                <a:gd name="connsiteX0" fmla="*/ 317378 w 1091070"/>
                <a:gd name="connsiteY0" fmla="*/ 0 h 1237232"/>
                <a:gd name="connsiteX1" fmla="*/ 1091070 w 1091070"/>
                <a:gd name="connsiteY1" fmla="*/ 446128 h 1237232"/>
                <a:gd name="connsiteX2" fmla="*/ 464104 w 1091070"/>
                <a:gd name="connsiteY2" fmla="*/ 1237232 h 1237232"/>
                <a:gd name="connsiteX3" fmla="*/ 0 w 1091070"/>
                <a:gd name="connsiteY3" fmla="*/ 401922 h 1237232"/>
                <a:gd name="connsiteX4" fmla="*/ 317378 w 1091070"/>
                <a:gd name="connsiteY4" fmla="*/ 0 h 1237232"/>
                <a:gd name="connsiteX0" fmla="*/ 317378 w 1114087"/>
                <a:gd name="connsiteY0" fmla="*/ 0 h 1237232"/>
                <a:gd name="connsiteX1" fmla="*/ 1114087 w 1114087"/>
                <a:gd name="connsiteY1" fmla="*/ 461764 h 1237232"/>
                <a:gd name="connsiteX2" fmla="*/ 464104 w 1114087"/>
                <a:gd name="connsiteY2" fmla="*/ 1237232 h 1237232"/>
                <a:gd name="connsiteX3" fmla="*/ 0 w 1114087"/>
                <a:gd name="connsiteY3" fmla="*/ 401922 h 1237232"/>
                <a:gd name="connsiteX4" fmla="*/ 317378 w 1114087"/>
                <a:gd name="connsiteY4" fmla="*/ 0 h 1237232"/>
                <a:gd name="connsiteX0" fmla="*/ 317378 w 1114087"/>
                <a:gd name="connsiteY0" fmla="*/ 0 h 1259257"/>
                <a:gd name="connsiteX1" fmla="*/ 1114087 w 1114087"/>
                <a:gd name="connsiteY1" fmla="*/ 461764 h 1259257"/>
                <a:gd name="connsiteX2" fmla="*/ 473195 w 1114087"/>
                <a:gd name="connsiteY2" fmla="*/ 1259257 h 1259257"/>
                <a:gd name="connsiteX3" fmla="*/ 0 w 1114087"/>
                <a:gd name="connsiteY3" fmla="*/ 401922 h 1259257"/>
                <a:gd name="connsiteX4" fmla="*/ 317378 w 1114087"/>
                <a:gd name="connsiteY4" fmla="*/ 0 h 1259257"/>
                <a:gd name="connsiteX0" fmla="*/ 317378 w 1114087"/>
                <a:gd name="connsiteY0" fmla="*/ 0 h 1548213"/>
                <a:gd name="connsiteX1" fmla="*/ 1114087 w 1114087"/>
                <a:gd name="connsiteY1" fmla="*/ 461764 h 1548213"/>
                <a:gd name="connsiteX2" fmla="*/ 680803 w 1114087"/>
                <a:gd name="connsiteY2" fmla="*/ 1548213 h 1548213"/>
                <a:gd name="connsiteX3" fmla="*/ 0 w 1114087"/>
                <a:gd name="connsiteY3" fmla="*/ 401922 h 1548213"/>
                <a:gd name="connsiteX4" fmla="*/ 317378 w 1114087"/>
                <a:gd name="connsiteY4" fmla="*/ 0 h 1548213"/>
                <a:gd name="connsiteX0" fmla="*/ 317378 w 1326232"/>
                <a:gd name="connsiteY0" fmla="*/ 0 h 1548213"/>
                <a:gd name="connsiteX1" fmla="*/ 1326232 w 1326232"/>
                <a:gd name="connsiteY1" fmla="*/ 804522 h 1548213"/>
                <a:gd name="connsiteX2" fmla="*/ 680803 w 1326232"/>
                <a:gd name="connsiteY2" fmla="*/ 1548213 h 1548213"/>
                <a:gd name="connsiteX3" fmla="*/ 0 w 1326232"/>
                <a:gd name="connsiteY3" fmla="*/ 401922 h 1548213"/>
                <a:gd name="connsiteX4" fmla="*/ 317378 w 1326232"/>
                <a:gd name="connsiteY4" fmla="*/ 0 h 1548213"/>
                <a:gd name="connsiteX0" fmla="*/ 317378 w 1326232"/>
                <a:gd name="connsiteY0" fmla="*/ 0 h 1572087"/>
                <a:gd name="connsiteX1" fmla="*/ 1326232 w 1326232"/>
                <a:gd name="connsiteY1" fmla="*/ 804522 h 1572087"/>
                <a:gd name="connsiteX2" fmla="*/ 697283 w 1326232"/>
                <a:gd name="connsiteY2" fmla="*/ 1572087 h 1572087"/>
                <a:gd name="connsiteX3" fmla="*/ 0 w 1326232"/>
                <a:gd name="connsiteY3" fmla="*/ 401922 h 1572087"/>
                <a:gd name="connsiteX4" fmla="*/ 317378 w 1326232"/>
                <a:gd name="connsiteY4" fmla="*/ 0 h 1572087"/>
                <a:gd name="connsiteX0" fmla="*/ 317378 w 1388499"/>
                <a:gd name="connsiteY0" fmla="*/ 0 h 1572087"/>
                <a:gd name="connsiteX1" fmla="*/ 1388499 w 1388499"/>
                <a:gd name="connsiteY1" fmla="*/ 837661 h 1572087"/>
                <a:gd name="connsiteX2" fmla="*/ 697283 w 1388499"/>
                <a:gd name="connsiteY2" fmla="*/ 1572087 h 1572087"/>
                <a:gd name="connsiteX3" fmla="*/ 0 w 1388499"/>
                <a:gd name="connsiteY3" fmla="*/ 401922 h 1572087"/>
                <a:gd name="connsiteX4" fmla="*/ 317378 w 1388499"/>
                <a:gd name="connsiteY4" fmla="*/ 0 h 1572087"/>
                <a:gd name="connsiteX0" fmla="*/ 402966 w 1474087"/>
                <a:gd name="connsiteY0" fmla="*/ 0 h 1572087"/>
                <a:gd name="connsiteX1" fmla="*/ 1474087 w 1474087"/>
                <a:gd name="connsiteY1" fmla="*/ 837661 h 1572087"/>
                <a:gd name="connsiteX2" fmla="*/ 782871 w 1474087"/>
                <a:gd name="connsiteY2" fmla="*/ 1572087 h 1572087"/>
                <a:gd name="connsiteX3" fmla="*/ 0 w 1474087"/>
                <a:gd name="connsiteY3" fmla="*/ 282850 h 1572087"/>
                <a:gd name="connsiteX4" fmla="*/ 402966 w 1474087"/>
                <a:gd name="connsiteY4" fmla="*/ 0 h 1572087"/>
                <a:gd name="connsiteX0" fmla="*/ 293777 w 1474087"/>
                <a:gd name="connsiteY0" fmla="*/ 0 h 1627942"/>
                <a:gd name="connsiteX1" fmla="*/ 1474087 w 1474087"/>
                <a:gd name="connsiteY1" fmla="*/ 893516 h 1627942"/>
                <a:gd name="connsiteX2" fmla="*/ 782871 w 1474087"/>
                <a:gd name="connsiteY2" fmla="*/ 1627942 h 1627942"/>
                <a:gd name="connsiteX3" fmla="*/ 0 w 1474087"/>
                <a:gd name="connsiteY3" fmla="*/ 338705 h 1627942"/>
                <a:gd name="connsiteX4" fmla="*/ 293777 w 1474087"/>
                <a:gd name="connsiteY4" fmla="*/ 0 h 1627942"/>
                <a:gd name="connsiteX0" fmla="*/ 268793 w 1449103"/>
                <a:gd name="connsiteY0" fmla="*/ 0 h 1627942"/>
                <a:gd name="connsiteX1" fmla="*/ 1449103 w 1449103"/>
                <a:gd name="connsiteY1" fmla="*/ 893516 h 1627942"/>
                <a:gd name="connsiteX2" fmla="*/ 757887 w 1449103"/>
                <a:gd name="connsiteY2" fmla="*/ 1627942 h 1627942"/>
                <a:gd name="connsiteX3" fmla="*/ 0 w 1449103"/>
                <a:gd name="connsiteY3" fmla="*/ 310944 h 1627942"/>
                <a:gd name="connsiteX4" fmla="*/ 268793 w 1449103"/>
                <a:gd name="connsiteY4" fmla="*/ 0 h 1627942"/>
                <a:gd name="connsiteX0" fmla="*/ 249974 w 1449103"/>
                <a:gd name="connsiteY0" fmla="*/ 0 h 1641430"/>
                <a:gd name="connsiteX1" fmla="*/ 1449103 w 1449103"/>
                <a:gd name="connsiteY1" fmla="*/ 907004 h 1641430"/>
                <a:gd name="connsiteX2" fmla="*/ 757887 w 1449103"/>
                <a:gd name="connsiteY2" fmla="*/ 1641430 h 1641430"/>
                <a:gd name="connsiteX3" fmla="*/ 0 w 1449103"/>
                <a:gd name="connsiteY3" fmla="*/ 324432 h 1641430"/>
                <a:gd name="connsiteX4" fmla="*/ 249974 w 1449103"/>
                <a:gd name="connsiteY4" fmla="*/ 0 h 1641430"/>
                <a:gd name="connsiteX0" fmla="*/ 896530 w 2095659"/>
                <a:gd name="connsiteY0" fmla="*/ 0 h 1641430"/>
                <a:gd name="connsiteX1" fmla="*/ 2095659 w 2095659"/>
                <a:gd name="connsiteY1" fmla="*/ 907004 h 1641430"/>
                <a:gd name="connsiteX2" fmla="*/ 1404443 w 2095659"/>
                <a:gd name="connsiteY2" fmla="*/ 1641430 h 1641430"/>
                <a:gd name="connsiteX3" fmla="*/ 0 w 2095659"/>
                <a:gd name="connsiteY3" fmla="*/ 748531 h 1641430"/>
                <a:gd name="connsiteX4" fmla="*/ 896530 w 2095659"/>
                <a:gd name="connsiteY4" fmla="*/ 0 h 1641430"/>
                <a:gd name="connsiteX0" fmla="*/ 119634 w 2095659"/>
                <a:gd name="connsiteY0" fmla="*/ 0 h 1047515"/>
                <a:gd name="connsiteX1" fmla="*/ 2095659 w 2095659"/>
                <a:gd name="connsiteY1" fmla="*/ 313089 h 1047515"/>
                <a:gd name="connsiteX2" fmla="*/ 1404443 w 2095659"/>
                <a:gd name="connsiteY2" fmla="*/ 1047515 h 1047515"/>
                <a:gd name="connsiteX3" fmla="*/ 0 w 2095659"/>
                <a:gd name="connsiteY3" fmla="*/ 154616 h 1047515"/>
                <a:gd name="connsiteX4" fmla="*/ 119634 w 2095659"/>
                <a:gd name="connsiteY4" fmla="*/ 0 h 1047515"/>
                <a:gd name="connsiteX0" fmla="*/ 119634 w 1890997"/>
                <a:gd name="connsiteY0" fmla="*/ 0 h 1047515"/>
                <a:gd name="connsiteX1" fmla="*/ 1890997 w 1890997"/>
                <a:gd name="connsiteY1" fmla="*/ 230598 h 1047515"/>
                <a:gd name="connsiteX2" fmla="*/ 1404443 w 1890997"/>
                <a:gd name="connsiteY2" fmla="*/ 1047515 h 1047515"/>
                <a:gd name="connsiteX3" fmla="*/ 0 w 1890997"/>
                <a:gd name="connsiteY3" fmla="*/ 154616 h 1047515"/>
                <a:gd name="connsiteX4" fmla="*/ 119634 w 1890997"/>
                <a:gd name="connsiteY4" fmla="*/ 0 h 1047515"/>
                <a:gd name="connsiteX0" fmla="*/ 119634 w 1890997"/>
                <a:gd name="connsiteY0" fmla="*/ 0 h 1144861"/>
                <a:gd name="connsiteX1" fmla="*/ 1890997 w 1890997"/>
                <a:gd name="connsiteY1" fmla="*/ 230598 h 1144861"/>
                <a:gd name="connsiteX2" fmla="*/ 1477751 w 1890997"/>
                <a:gd name="connsiteY2" fmla="*/ 1144861 h 1144861"/>
                <a:gd name="connsiteX3" fmla="*/ 0 w 1890997"/>
                <a:gd name="connsiteY3" fmla="*/ 154616 h 1144861"/>
                <a:gd name="connsiteX4" fmla="*/ 119634 w 1890997"/>
                <a:gd name="connsiteY4" fmla="*/ 0 h 1144861"/>
                <a:gd name="connsiteX0" fmla="*/ 334185 w 2105548"/>
                <a:gd name="connsiteY0" fmla="*/ 0 h 1144861"/>
                <a:gd name="connsiteX1" fmla="*/ 2105548 w 2105548"/>
                <a:gd name="connsiteY1" fmla="*/ 230598 h 1144861"/>
                <a:gd name="connsiteX2" fmla="*/ 1692302 w 2105548"/>
                <a:gd name="connsiteY2" fmla="*/ 1144861 h 1144861"/>
                <a:gd name="connsiteX3" fmla="*/ 0 w 2105548"/>
                <a:gd name="connsiteY3" fmla="*/ 12047 h 1144861"/>
                <a:gd name="connsiteX4" fmla="*/ 334185 w 2105548"/>
                <a:gd name="connsiteY4" fmla="*/ 0 h 1144861"/>
                <a:gd name="connsiteX0" fmla="*/ 68179 w 2105548"/>
                <a:gd name="connsiteY0" fmla="*/ 0 h 1211434"/>
                <a:gd name="connsiteX1" fmla="*/ 2105548 w 2105548"/>
                <a:gd name="connsiteY1" fmla="*/ 297171 h 1211434"/>
                <a:gd name="connsiteX2" fmla="*/ 1692302 w 2105548"/>
                <a:gd name="connsiteY2" fmla="*/ 1211434 h 1211434"/>
                <a:gd name="connsiteX3" fmla="*/ 0 w 2105548"/>
                <a:gd name="connsiteY3" fmla="*/ 78620 h 1211434"/>
                <a:gd name="connsiteX4" fmla="*/ 68179 w 2105548"/>
                <a:gd name="connsiteY4" fmla="*/ 0 h 1211434"/>
                <a:gd name="connsiteX0" fmla="*/ 366380 w 2403749"/>
                <a:gd name="connsiteY0" fmla="*/ 72376 h 1283810"/>
                <a:gd name="connsiteX1" fmla="*/ 2403749 w 2403749"/>
                <a:gd name="connsiteY1" fmla="*/ 369547 h 1283810"/>
                <a:gd name="connsiteX2" fmla="*/ 1990503 w 2403749"/>
                <a:gd name="connsiteY2" fmla="*/ 1283810 h 1283810"/>
                <a:gd name="connsiteX3" fmla="*/ 0 w 2403749"/>
                <a:gd name="connsiteY3" fmla="*/ 0 h 1283810"/>
                <a:gd name="connsiteX4" fmla="*/ 366380 w 2403749"/>
                <a:gd name="connsiteY4" fmla="*/ 72376 h 1283810"/>
                <a:gd name="connsiteX0" fmla="*/ 416477 w 2403749"/>
                <a:gd name="connsiteY0" fmla="*/ 71746 h 1283810"/>
                <a:gd name="connsiteX1" fmla="*/ 2403749 w 2403749"/>
                <a:gd name="connsiteY1" fmla="*/ 369547 h 1283810"/>
                <a:gd name="connsiteX2" fmla="*/ 1990503 w 2403749"/>
                <a:gd name="connsiteY2" fmla="*/ 1283810 h 1283810"/>
                <a:gd name="connsiteX3" fmla="*/ 0 w 2403749"/>
                <a:gd name="connsiteY3" fmla="*/ 0 h 1283810"/>
                <a:gd name="connsiteX4" fmla="*/ 416477 w 2403749"/>
                <a:gd name="connsiteY4" fmla="*/ 71746 h 1283810"/>
                <a:gd name="connsiteX0" fmla="*/ 478396 w 2465668"/>
                <a:gd name="connsiteY0" fmla="*/ 74076 h 1286140"/>
                <a:gd name="connsiteX1" fmla="*/ 2465668 w 2465668"/>
                <a:gd name="connsiteY1" fmla="*/ 371877 h 1286140"/>
                <a:gd name="connsiteX2" fmla="*/ 2052422 w 2465668"/>
                <a:gd name="connsiteY2" fmla="*/ 1286140 h 1286140"/>
                <a:gd name="connsiteX3" fmla="*/ 0 w 2465668"/>
                <a:gd name="connsiteY3" fmla="*/ 0 h 1286140"/>
                <a:gd name="connsiteX4" fmla="*/ 478396 w 2465668"/>
                <a:gd name="connsiteY4" fmla="*/ 74076 h 1286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5668" h="1286140">
                  <a:moveTo>
                    <a:pt x="478396" y="74076"/>
                  </a:moveTo>
                  <a:lnTo>
                    <a:pt x="2465668" y="371877"/>
                  </a:lnTo>
                  <a:lnTo>
                    <a:pt x="2052422" y="1286140"/>
                  </a:lnTo>
                  <a:lnTo>
                    <a:pt x="0" y="0"/>
                  </a:lnTo>
                  <a:lnTo>
                    <a:pt x="478396" y="74076"/>
                  </a:lnTo>
                  <a:close/>
                </a:path>
              </a:pathLst>
            </a:custGeom>
            <a:gradFill>
              <a:gsLst>
                <a:gs pos="17000">
                  <a:srgbClr val="D925DF">
                    <a:alpha val="0"/>
                  </a:srgbClr>
                </a:gs>
                <a:gs pos="49000">
                  <a:srgbClr val="0F94E0">
                    <a:alpha val="52000"/>
                  </a:srgb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pic>
          <p:nvPicPr>
            <p:cNvPr id="25" name="圖片 24" descr="一張含有 電子用品 的圖片&#10;&#10;自動產生的描述">
              <a:extLst>
                <a:ext uri="{FF2B5EF4-FFF2-40B4-BE49-F238E27FC236}">
                  <a16:creationId xmlns:a16="http://schemas.microsoft.com/office/drawing/2014/main" id="{588C3F81-31BC-4FAB-B867-6A883A702B4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/>
            <a:srcRect l="9001" t="32117" r="83582" b="56289"/>
            <a:stretch/>
          </p:blipFill>
          <p:spPr>
            <a:xfrm>
              <a:off x="1263061" y="3062028"/>
              <a:ext cx="1396542" cy="1410918"/>
            </a:xfrm>
            <a:prstGeom prst="roundRect">
              <a:avLst>
                <a:gd name="adj" fmla="val 50000"/>
              </a:avLst>
            </a:prstGeom>
          </p:spPr>
        </p:pic>
      </p:grpSp>
      <p:grpSp>
        <p:nvGrpSpPr>
          <p:cNvPr id="11" name="群組 10">
            <a:extLst>
              <a:ext uri="{FF2B5EF4-FFF2-40B4-BE49-F238E27FC236}">
                <a16:creationId xmlns:a16="http://schemas.microsoft.com/office/drawing/2014/main" id="{342ABF52-98BB-45C1-9454-C328D1E31753}"/>
              </a:ext>
            </a:extLst>
          </p:cNvPr>
          <p:cNvGrpSpPr/>
          <p:nvPr/>
        </p:nvGrpSpPr>
        <p:grpSpPr>
          <a:xfrm>
            <a:off x="1263061" y="792814"/>
            <a:ext cx="3154645" cy="2490173"/>
            <a:chOff x="1263061" y="792814"/>
            <a:chExt cx="3154645" cy="2490173"/>
          </a:xfrm>
        </p:grpSpPr>
        <p:sp>
          <p:nvSpPr>
            <p:cNvPr id="24" name="手繪多邊形: 圖案 23">
              <a:extLst>
                <a:ext uri="{FF2B5EF4-FFF2-40B4-BE49-F238E27FC236}">
                  <a16:creationId xmlns:a16="http://schemas.microsoft.com/office/drawing/2014/main" id="{63789817-D7DE-4E04-8675-65092BEF511D}"/>
                </a:ext>
              </a:extLst>
            </p:cNvPr>
            <p:cNvSpPr/>
            <p:nvPr/>
          </p:nvSpPr>
          <p:spPr>
            <a:xfrm rot="8404859">
              <a:off x="1930558" y="792814"/>
              <a:ext cx="2487148" cy="2490173"/>
            </a:xfrm>
            <a:custGeom>
              <a:avLst/>
              <a:gdLst>
                <a:gd name="connsiteX0" fmla="*/ 0 w 800100"/>
                <a:gd name="connsiteY0" fmla="*/ 457200 h 1952625"/>
                <a:gd name="connsiteX1" fmla="*/ 800100 w 800100"/>
                <a:gd name="connsiteY1" fmla="*/ 0 h 1952625"/>
                <a:gd name="connsiteX2" fmla="*/ 800100 w 800100"/>
                <a:gd name="connsiteY2" fmla="*/ 1952625 h 1952625"/>
                <a:gd name="connsiteX3" fmla="*/ 9525 w 800100"/>
                <a:gd name="connsiteY3" fmla="*/ 1104900 h 1952625"/>
                <a:gd name="connsiteX4" fmla="*/ 0 w 800100"/>
                <a:gd name="connsiteY4" fmla="*/ 457200 h 1952625"/>
                <a:gd name="connsiteX0" fmla="*/ 0 w 800100"/>
                <a:gd name="connsiteY0" fmla="*/ 457200 h 3038475"/>
                <a:gd name="connsiteX1" fmla="*/ 800100 w 800100"/>
                <a:gd name="connsiteY1" fmla="*/ 0 h 3038475"/>
                <a:gd name="connsiteX2" fmla="*/ 171450 w 800100"/>
                <a:gd name="connsiteY2" fmla="*/ 3038475 h 3038475"/>
                <a:gd name="connsiteX3" fmla="*/ 9525 w 800100"/>
                <a:gd name="connsiteY3" fmla="*/ 1104900 h 3038475"/>
                <a:gd name="connsiteX4" fmla="*/ 0 w 800100"/>
                <a:gd name="connsiteY4" fmla="*/ 457200 h 3038475"/>
                <a:gd name="connsiteX0" fmla="*/ 0 w 965200"/>
                <a:gd name="connsiteY0" fmla="*/ 0 h 2581275"/>
                <a:gd name="connsiteX1" fmla="*/ 965200 w 965200"/>
                <a:gd name="connsiteY1" fmla="*/ 1060450 h 2581275"/>
                <a:gd name="connsiteX2" fmla="*/ 171450 w 965200"/>
                <a:gd name="connsiteY2" fmla="*/ 2581275 h 2581275"/>
                <a:gd name="connsiteX3" fmla="*/ 9525 w 965200"/>
                <a:gd name="connsiteY3" fmla="*/ 647700 h 2581275"/>
                <a:gd name="connsiteX4" fmla="*/ 0 w 965200"/>
                <a:gd name="connsiteY4" fmla="*/ 0 h 2581275"/>
                <a:gd name="connsiteX0" fmla="*/ 117475 w 955675"/>
                <a:gd name="connsiteY0" fmla="*/ 0 h 2511425"/>
                <a:gd name="connsiteX1" fmla="*/ 955675 w 955675"/>
                <a:gd name="connsiteY1" fmla="*/ 990600 h 2511425"/>
                <a:gd name="connsiteX2" fmla="*/ 161925 w 955675"/>
                <a:gd name="connsiteY2" fmla="*/ 2511425 h 2511425"/>
                <a:gd name="connsiteX3" fmla="*/ 0 w 955675"/>
                <a:gd name="connsiteY3" fmla="*/ 577850 h 2511425"/>
                <a:gd name="connsiteX4" fmla="*/ 117475 w 955675"/>
                <a:gd name="connsiteY4" fmla="*/ 0 h 2511425"/>
                <a:gd name="connsiteX0" fmla="*/ 206375 w 1044575"/>
                <a:gd name="connsiteY0" fmla="*/ 0 h 2511425"/>
                <a:gd name="connsiteX1" fmla="*/ 1044575 w 1044575"/>
                <a:gd name="connsiteY1" fmla="*/ 990600 h 2511425"/>
                <a:gd name="connsiteX2" fmla="*/ 250825 w 1044575"/>
                <a:gd name="connsiteY2" fmla="*/ 2511425 h 2511425"/>
                <a:gd name="connsiteX3" fmla="*/ 0 w 1044575"/>
                <a:gd name="connsiteY3" fmla="*/ 495300 h 2511425"/>
                <a:gd name="connsiteX4" fmla="*/ 206375 w 1044575"/>
                <a:gd name="connsiteY4" fmla="*/ 0 h 2511425"/>
                <a:gd name="connsiteX0" fmla="*/ 187325 w 1044575"/>
                <a:gd name="connsiteY0" fmla="*/ 0 h 2530475"/>
                <a:gd name="connsiteX1" fmla="*/ 1044575 w 1044575"/>
                <a:gd name="connsiteY1" fmla="*/ 1009650 h 2530475"/>
                <a:gd name="connsiteX2" fmla="*/ 250825 w 1044575"/>
                <a:gd name="connsiteY2" fmla="*/ 2530475 h 2530475"/>
                <a:gd name="connsiteX3" fmla="*/ 0 w 1044575"/>
                <a:gd name="connsiteY3" fmla="*/ 514350 h 2530475"/>
                <a:gd name="connsiteX4" fmla="*/ 187325 w 1044575"/>
                <a:gd name="connsiteY4" fmla="*/ 0 h 2530475"/>
                <a:gd name="connsiteX0" fmla="*/ 187325 w 1044575"/>
                <a:gd name="connsiteY0" fmla="*/ 0 h 2549525"/>
                <a:gd name="connsiteX1" fmla="*/ 1044575 w 1044575"/>
                <a:gd name="connsiteY1" fmla="*/ 1009650 h 2549525"/>
                <a:gd name="connsiteX2" fmla="*/ 269875 w 1044575"/>
                <a:gd name="connsiteY2" fmla="*/ 2549525 h 2549525"/>
                <a:gd name="connsiteX3" fmla="*/ 0 w 1044575"/>
                <a:gd name="connsiteY3" fmla="*/ 514350 h 2549525"/>
                <a:gd name="connsiteX4" fmla="*/ 187325 w 1044575"/>
                <a:gd name="connsiteY4" fmla="*/ 0 h 2549525"/>
                <a:gd name="connsiteX0" fmla="*/ 187325 w 1044575"/>
                <a:gd name="connsiteY0" fmla="*/ 0 h 2414751"/>
                <a:gd name="connsiteX1" fmla="*/ 1044575 w 1044575"/>
                <a:gd name="connsiteY1" fmla="*/ 1009650 h 2414751"/>
                <a:gd name="connsiteX2" fmla="*/ 366080 w 1044575"/>
                <a:gd name="connsiteY2" fmla="*/ 2414751 h 2414751"/>
                <a:gd name="connsiteX3" fmla="*/ 0 w 1044575"/>
                <a:gd name="connsiteY3" fmla="*/ 514350 h 2414751"/>
                <a:gd name="connsiteX4" fmla="*/ 187325 w 1044575"/>
                <a:gd name="connsiteY4" fmla="*/ 0 h 2414751"/>
                <a:gd name="connsiteX0" fmla="*/ 187325 w 1235709"/>
                <a:gd name="connsiteY0" fmla="*/ 0 h 2414751"/>
                <a:gd name="connsiteX1" fmla="*/ 1235709 w 1235709"/>
                <a:gd name="connsiteY1" fmla="*/ 1384838 h 2414751"/>
                <a:gd name="connsiteX2" fmla="*/ 366080 w 1235709"/>
                <a:gd name="connsiteY2" fmla="*/ 2414751 h 2414751"/>
                <a:gd name="connsiteX3" fmla="*/ 0 w 1235709"/>
                <a:gd name="connsiteY3" fmla="*/ 514350 h 2414751"/>
                <a:gd name="connsiteX4" fmla="*/ 187325 w 1235709"/>
                <a:gd name="connsiteY4" fmla="*/ 0 h 2414751"/>
                <a:gd name="connsiteX0" fmla="*/ 192470 w 1240854"/>
                <a:gd name="connsiteY0" fmla="*/ 0 h 2414751"/>
                <a:gd name="connsiteX1" fmla="*/ 1240854 w 1240854"/>
                <a:gd name="connsiteY1" fmla="*/ 1384838 h 2414751"/>
                <a:gd name="connsiteX2" fmla="*/ 371225 w 1240854"/>
                <a:gd name="connsiteY2" fmla="*/ 2414751 h 2414751"/>
                <a:gd name="connsiteX3" fmla="*/ 0 w 1240854"/>
                <a:gd name="connsiteY3" fmla="*/ 1470470 h 2414751"/>
                <a:gd name="connsiteX4" fmla="*/ 192470 w 1240854"/>
                <a:gd name="connsiteY4" fmla="*/ 0 h 2414751"/>
                <a:gd name="connsiteX0" fmla="*/ 400217 w 1240854"/>
                <a:gd name="connsiteY0" fmla="*/ 0 h 1396419"/>
                <a:gd name="connsiteX1" fmla="*/ 1240854 w 1240854"/>
                <a:gd name="connsiteY1" fmla="*/ 366506 h 1396419"/>
                <a:gd name="connsiteX2" fmla="*/ 371225 w 1240854"/>
                <a:gd name="connsiteY2" fmla="*/ 1396419 h 1396419"/>
                <a:gd name="connsiteX3" fmla="*/ 0 w 1240854"/>
                <a:gd name="connsiteY3" fmla="*/ 452138 h 1396419"/>
                <a:gd name="connsiteX4" fmla="*/ 400217 w 1240854"/>
                <a:gd name="connsiteY4" fmla="*/ 0 h 1396419"/>
                <a:gd name="connsiteX0" fmla="*/ 359567 w 1200204"/>
                <a:gd name="connsiteY0" fmla="*/ 0 h 1396419"/>
                <a:gd name="connsiteX1" fmla="*/ 1200204 w 1200204"/>
                <a:gd name="connsiteY1" fmla="*/ 366506 h 1396419"/>
                <a:gd name="connsiteX2" fmla="*/ 330575 w 1200204"/>
                <a:gd name="connsiteY2" fmla="*/ 1396419 h 1396419"/>
                <a:gd name="connsiteX3" fmla="*/ 0 w 1200204"/>
                <a:gd name="connsiteY3" fmla="*/ 453031 h 1396419"/>
                <a:gd name="connsiteX4" fmla="*/ 359567 w 1200204"/>
                <a:gd name="connsiteY4" fmla="*/ 0 h 1396419"/>
                <a:gd name="connsiteX0" fmla="*/ 382327 w 1200204"/>
                <a:gd name="connsiteY0" fmla="*/ 0 h 1393935"/>
                <a:gd name="connsiteX1" fmla="*/ 1200204 w 1200204"/>
                <a:gd name="connsiteY1" fmla="*/ 364022 h 1393935"/>
                <a:gd name="connsiteX2" fmla="*/ 330575 w 1200204"/>
                <a:gd name="connsiteY2" fmla="*/ 1393935 h 1393935"/>
                <a:gd name="connsiteX3" fmla="*/ 0 w 1200204"/>
                <a:gd name="connsiteY3" fmla="*/ 450547 h 1393935"/>
                <a:gd name="connsiteX4" fmla="*/ 382327 w 1200204"/>
                <a:gd name="connsiteY4" fmla="*/ 0 h 1393935"/>
                <a:gd name="connsiteX0" fmla="*/ 361953 w 1200204"/>
                <a:gd name="connsiteY0" fmla="*/ 0 h 1369584"/>
                <a:gd name="connsiteX1" fmla="*/ 1200204 w 1200204"/>
                <a:gd name="connsiteY1" fmla="*/ 339671 h 1369584"/>
                <a:gd name="connsiteX2" fmla="*/ 330575 w 1200204"/>
                <a:gd name="connsiteY2" fmla="*/ 1369584 h 1369584"/>
                <a:gd name="connsiteX3" fmla="*/ 0 w 1200204"/>
                <a:gd name="connsiteY3" fmla="*/ 426196 h 1369584"/>
                <a:gd name="connsiteX4" fmla="*/ 361953 w 1200204"/>
                <a:gd name="connsiteY4" fmla="*/ 0 h 1369584"/>
                <a:gd name="connsiteX0" fmla="*/ 386402 w 1224653"/>
                <a:gd name="connsiteY0" fmla="*/ 0 h 1369584"/>
                <a:gd name="connsiteX1" fmla="*/ 1224653 w 1224653"/>
                <a:gd name="connsiteY1" fmla="*/ 339671 h 1369584"/>
                <a:gd name="connsiteX2" fmla="*/ 355024 w 1224653"/>
                <a:gd name="connsiteY2" fmla="*/ 1369584 h 1369584"/>
                <a:gd name="connsiteX3" fmla="*/ 0 w 1224653"/>
                <a:gd name="connsiteY3" fmla="*/ 455417 h 1369584"/>
                <a:gd name="connsiteX4" fmla="*/ 386402 w 1224653"/>
                <a:gd name="connsiteY4" fmla="*/ 0 h 1369584"/>
                <a:gd name="connsiteX0" fmla="*/ 388238 w 1226489"/>
                <a:gd name="connsiteY0" fmla="*/ 0 h 1369584"/>
                <a:gd name="connsiteX1" fmla="*/ 1226489 w 1226489"/>
                <a:gd name="connsiteY1" fmla="*/ 339671 h 1369584"/>
                <a:gd name="connsiteX2" fmla="*/ 356860 w 1226489"/>
                <a:gd name="connsiteY2" fmla="*/ 1369584 h 1369584"/>
                <a:gd name="connsiteX3" fmla="*/ 0 w 1226489"/>
                <a:gd name="connsiteY3" fmla="*/ 390771 h 1369584"/>
                <a:gd name="connsiteX4" fmla="*/ 388238 w 1226489"/>
                <a:gd name="connsiteY4" fmla="*/ 0 h 1369584"/>
                <a:gd name="connsiteX0" fmla="*/ 317378 w 1226489"/>
                <a:gd name="connsiteY0" fmla="*/ 0 h 1380735"/>
                <a:gd name="connsiteX1" fmla="*/ 1226489 w 1226489"/>
                <a:gd name="connsiteY1" fmla="*/ 350822 h 1380735"/>
                <a:gd name="connsiteX2" fmla="*/ 356860 w 1226489"/>
                <a:gd name="connsiteY2" fmla="*/ 1380735 h 1380735"/>
                <a:gd name="connsiteX3" fmla="*/ 0 w 1226489"/>
                <a:gd name="connsiteY3" fmla="*/ 401922 h 1380735"/>
                <a:gd name="connsiteX4" fmla="*/ 317378 w 1226489"/>
                <a:gd name="connsiteY4" fmla="*/ 0 h 1380735"/>
                <a:gd name="connsiteX0" fmla="*/ 317378 w 1226489"/>
                <a:gd name="connsiteY0" fmla="*/ 0 h 1237232"/>
                <a:gd name="connsiteX1" fmla="*/ 1226489 w 1226489"/>
                <a:gd name="connsiteY1" fmla="*/ 350822 h 1237232"/>
                <a:gd name="connsiteX2" fmla="*/ 464104 w 1226489"/>
                <a:gd name="connsiteY2" fmla="*/ 1237232 h 1237232"/>
                <a:gd name="connsiteX3" fmla="*/ 0 w 1226489"/>
                <a:gd name="connsiteY3" fmla="*/ 401922 h 1237232"/>
                <a:gd name="connsiteX4" fmla="*/ 317378 w 1226489"/>
                <a:gd name="connsiteY4" fmla="*/ 0 h 1237232"/>
                <a:gd name="connsiteX0" fmla="*/ 317378 w 1091070"/>
                <a:gd name="connsiteY0" fmla="*/ 0 h 1237232"/>
                <a:gd name="connsiteX1" fmla="*/ 1091070 w 1091070"/>
                <a:gd name="connsiteY1" fmla="*/ 446128 h 1237232"/>
                <a:gd name="connsiteX2" fmla="*/ 464104 w 1091070"/>
                <a:gd name="connsiteY2" fmla="*/ 1237232 h 1237232"/>
                <a:gd name="connsiteX3" fmla="*/ 0 w 1091070"/>
                <a:gd name="connsiteY3" fmla="*/ 401922 h 1237232"/>
                <a:gd name="connsiteX4" fmla="*/ 317378 w 1091070"/>
                <a:gd name="connsiteY4" fmla="*/ 0 h 1237232"/>
                <a:gd name="connsiteX0" fmla="*/ 317378 w 1114087"/>
                <a:gd name="connsiteY0" fmla="*/ 0 h 1237232"/>
                <a:gd name="connsiteX1" fmla="*/ 1114087 w 1114087"/>
                <a:gd name="connsiteY1" fmla="*/ 461764 h 1237232"/>
                <a:gd name="connsiteX2" fmla="*/ 464104 w 1114087"/>
                <a:gd name="connsiteY2" fmla="*/ 1237232 h 1237232"/>
                <a:gd name="connsiteX3" fmla="*/ 0 w 1114087"/>
                <a:gd name="connsiteY3" fmla="*/ 401922 h 1237232"/>
                <a:gd name="connsiteX4" fmla="*/ 317378 w 1114087"/>
                <a:gd name="connsiteY4" fmla="*/ 0 h 1237232"/>
                <a:gd name="connsiteX0" fmla="*/ 317378 w 1114087"/>
                <a:gd name="connsiteY0" fmla="*/ 0 h 1259257"/>
                <a:gd name="connsiteX1" fmla="*/ 1114087 w 1114087"/>
                <a:gd name="connsiteY1" fmla="*/ 461764 h 1259257"/>
                <a:gd name="connsiteX2" fmla="*/ 473195 w 1114087"/>
                <a:gd name="connsiteY2" fmla="*/ 1259257 h 1259257"/>
                <a:gd name="connsiteX3" fmla="*/ 0 w 1114087"/>
                <a:gd name="connsiteY3" fmla="*/ 401922 h 1259257"/>
                <a:gd name="connsiteX4" fmla="*/ 317378 w 1114087"/>
                <a:gd name="connsiteY4" fmla="*/ 0 h 1259257"/>
                <a:gd name="connsiteX0" fmla="*/ 317378 w 1114087"/>
                <a:gd name="connsiteY0" fmla="*/ 0 h 1548213"/>
                <a:gd name="connsiteX1" fmla="*/ 1114087 w 1114087"/>
                <a:gd name="connsiteY1" fmla="*/ 461764 h 1548213"/>
                <a:gd name="connsiteX2" fmla="*/ 680803 w 1114087"/>
                <a:gd name="connsiteY2" fmla="*/ 1548213 h 1548213"/>
                <a:gd name="connsiteX3" fmla="*/ 0 w 1114087"/>
                <a:gd name="connsiteY3" fmla="*/ 401922 h 1548213"/>
                <a:gd name="connsiteX4" fmla="*/ 317378 w 1114087"/>
                <a:gd name="connsiteY4" fmla="*/ 0 h 1548213"/>
                <a:gd name="connsiteX0" fmla="*/ 317378 w 1326232"/>
                <a:gd name="connsiteY0" fmla="*/ 0 h 1548213"/>
                <a:gd name="connsiteX1" fmla="*/ 1326232 w 1326232"/>
                <a:gd name="connsiteY1" fmla="*/ 804522 h 1548213"/>
                <a:gd name="connsiteX2" fmla="*/ 680803 w 1326232"/>
                <a:gd name="connsiteY2" fmla="*/ 1548213 h 1548213"/>
                <a:gd name="connsiteX3" fmla="*/ 0 w 1326232"/>
                <a:gd name="connsiteY3" fmla="*/ 401922 h 1548213"/>
                <a:gd name="connsiteX4" fmla="*/ 317378 w 1326232"/>
                <a:gd name="connsiteY4" fmla="*/ 0 h 1548213"/>
                <a:gd name="connsiteX0" fmla="*/ 317378 w 1326232"/>
                <a:gd name="connsiteY0" fmla="*/ 0 h 1572087"/>
                <a:gd name="connsiteX1" fmla="*/ 1326232 w 1326232"/>
                <a:gd name="connsiteY1" fmla="*/ 804522 h 1572087"/>
                <a:gd name="connsiteX2" fmla="*/ 697283 w 1326232"/>
                <a:gd name="connsiteY2" fmla="*/ 1572087 h 1572087"/>
                <a:gd name="connsiteX3" fmla="*/ 0 w 1326232"/>
                <a:gd name="connsiteY3" fmla="*/ 401922 h 1572087"/>
                <a:gd name="connsiteX4" fmla="*/ 317378 w 1326232"/>
                <a:gd name="connsiteY4" fmla="*/ 0 h 1572087"/>
                <a:gd name="connsiteX0" fmla="*/ 317378 w 1388499"/>
                <a:gd name="connsiteY0" fmla="*/ 0 h 1572087"/>
                <a:gd name="connsiteX1" fmla="*/ 1388499 w 1388499"/>
                <a:gd name="connsiteY1" fmla="*/ 837661 h 1572087"/>
                <a:gd name="connsiteX2" fmla="*/ 697283 w 1388499"/>
                <a:gd name="connsiteY2" fmla="*/ 1572087 h 1572087"/>
                <a:gd name="connsiteX3" fmla="*/ 0 w 1388499"/>
                <a:gd name="connsiteY3" fmla="*/ 401922 h 1572087"/>
                <a:gd name="connsiteX4" fmla="*/ 317378 w 1388499"/>
                <a:gd name="connsiteY4" fmla="*/ 0 h 1572087"/>
                <a:gd name="connsiteX0" fmla="*/ 402966 w 1474087"/>
                <a:gd name="connsiteY0" fmla="*/ 0 h 1572087"/>
                <a:gd name="connsiteX1" fmla="*/ 1474087 w 1474087"/>
                <a:gd name="connsiteY1" fmla="*/ 837661 h 1572087"/>
                <a:gd name="connsiteX2" fmla="*/ 782871 w 1474087"/>
                <a:gd name="connsiteY2" fmla="*/ 1572087 h 1572087"/>
                <a:gd name="connsiteX3" fmla="*/ 0 w 1474087"/>
                <a:gd name="connsiteY3" fmla="*/ 282850 h 1572087"/>
                <a:gd name="connsiteX4" fmla="*/ 402966 w 1474087"/>
                <a:gd name="connsiteY4" fmla="*/ 0 h 1572087"/>
                <a:gd name="connsiteX0" fmla="*/ 293777 w 1474087"/>
                <a:gd name="connsiteY0" fmla="*/ 0 h 1627942"/>
                <a:gd name="connsiteX1" fmla="*/ 1474087 w 1474087"/>
                <a:gd name="connsiteY1" fmla="*/ 893516 h 1627942"/>
                <a:gd name="connsiteX2" fmla="*/ 782871 w 1474087"/>
                <a:gd name="connsiteY2" fmla="*/ 1627942 h 1627942"/>
                <a:gd name="connsiteX3" fmla="*/ 0 w 1474087"/>
                <a:gd name="connsiteY3" fmla="*/ 338705 h 1627942"/>
                <a:gd name="connsiteX4" fmla="*/ 293777 w 1474087"/>
                <a:gd name="connsiteY4" fmla="*/ 0 h 1627942"/>
                <a:gd name="connsiteX0" fmla="*/ 268793 w 1449103"/>
                <a:gd name="connsiteY0" fmla="*/ 0 h 1627942"/>
                <a:gd name="connsiteX1" fmla="*/ 1449103 w 1449103"/>
                <a:gd name="connsiteY1" fmla="*/ 893516 h 1627942"/>
                <a:gd name="connsiteX2" fmla="*/ 757887 w 1449103"/>
                <a:gd name="connsiteY2" fmla="*/ 1627942 h 1627942"/>
                <a:gd name="connsiteX3" fmla="*/ 0 w 1449103"/>
                <a:gd name="connsiteY3" fmla="*/ 310944 h 1627942"/>
                <a:gd name="connsiteX4" fmla="*/ 268793 w 1449103"/>
                <a:gd name="connsiteY4" fmla="*/ 0 h 1627942"/>
                <a:gd name="connsiteX0" fmla="*/ 249974 w 1449103"/>
                <a:gd name="connsiteY0" fmla="*/ 0 h 1641430"/>
                <a:gd name="connsiteX1" fmla="*/ 1449103 w 1449103"/>
                <a:gd name="connsiteY1" fmla="*/ 907004 h 1641430"/>
                <a:gd name="connsiteX2" fmla="*/ 757887 w 1449103"/>
                <a:gd name="connsiteY2" fmla="*/ 1641430 h 1641430"/>
                <a:gd name="connsiteX3" fmla="*/ 0 w 1449103"/>
                <a:gd name="connsiteY3" fmla="*/ 324432 h 1641430"/>
                <a:gd name="connsiteX4" fmla="*/ 249974 w 1449103"/>
                <a:gd name="connsiteY4" fmla="*/ 0 h 1641430"/>
                <a:gd name="connsiteX0" fmla="*/ 555157 w 1754286"/>
                <a:gd name="connsiteY0" fmla="*/ 183810 h 1825240"/>
                <a:gd name="connsiteX1" fmla="*/ 1754286 w 1754286"/>
                <a:gd name="connsiteY1" fmla="*/ 1090814 h 1825240"/>
                <a:gd name="connsiteX2" fmla="*/ 1063070 w 1754286"/>
                <a:gd name="connsiteY2" fmla="*/ 1825240 h 1825240"/>
                <a:gd name="connsiteX3" fmla="*/ 0 w 1754286"/>
                <a:gd name="connsiteY3" fmla="*/ 0 h 1825240"/>
                <a:gd name="connsiteX4" fmla="*/ 555157 w 1754286"/>
                <a:gd name="connsiteY4" fmla="*/ 183810 h 1825240"/>
                <a:gd name="connsiteX0" fmla="*/ 598876 w 1754286"/>
                <a:gd name="connsiteY0" fmla="*/ 244784 h 1825240"/>
                <a:gd name="connsiteX1" fmla="*/ 1754286 w 1754286"/>
                <a:gd name="connsiteY1" fmla="*/ 1090814 h 1825240"/>
                <a:gd name="connsiteX2" fmla="*/ 1063070 w 1754286"/>
                <a:gd name="connsiteY2" fmla="*/ 1825240 h 1825240"/>
                <a:gd name="connsiteX3" fmla="*/ 0 w 1754286"/>
                <a:gd name="connsiteY3" fmla="*/ 0 h 1825240"/>
                <a:gd name="connsiteX4" fmla="*/ 598876 w 1754286"/>
                <a:gd name="connsiteY4" fmla="*/ 244784 h 1825240"/>
                <a:gd name="connsiteX0" fmla="*/ 618269 w 1773679"/>
                <a:gd name="connsiteY0" fmla="*/ 291770 h 1872226"/>
                <a:gd name="connsiteX1" fmla="*/ 1773679 w 1773679"/>
                <a:gd name="connsiteY1" fmla="*/ 1137800 h 1872226"/>
                <a:gd name="connsiteX2" fmla="*/ 1082463 w 1773679"/>
                <a:gd name="connsiteY2" fmla="*/ 1872226 h 1872226"/>
                <a:gd name="connsiteX3" fmla="*/ 0 w 1773679"/>
                <a:gd name="connsiteY3" fmla="*/ 0 h 1872226"/>
                <a:gd name="connsiteX4" fmla="*/ 618269 w 1773679"/>
                <a:gd name="connsiteY4" fmla="*/ 291770 h 18722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73679" h="1872226">
                  <a:moveTo>
                    <a:pt x="618269" y="291770"/>
                  </a:moveTo>
                  <a:lnTo>
                    <a:pt x="1773679" y="1137800"/>
                  </a:lnTo>
                  <a:lnTo>
                    <a:pt x="1082463" y="1872226"/>
                  </a:lnTo>
                  <a:lnTo>
                    <a:pt x="0" y="0"/>
                  </a:lnTo>
                  <a:lnTo>
                    <a:pt x="618269" y="291770"/>
                  </a:lnTo>
                  <a:close/>
                </a:path>
              </a:pathLst>
            </a:custGeom>
            <a:gradFill>
              <a:gsLst>
                <a:gs pos="17000">
                  <a:srgbClr val="D925DF">
                    <a:alpha val="0"/>
                  </a:srgbClr>
                </a:gs>
                <a:gs pos="49000">
                  <a:srgbClr val="0F94E0">
                    <a:alpha val="52000"/>
                  </a:srgb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pic>
          <p:nvPicPr>
            <p:cNvPr id="23" name="圖片 22" descr="一張含有 電子用品 的圖片&#10;&#10;自動產生的描述">
              <a:extLst>
                <a:ext uri="{FF2B5EF4-FFF2-40B4-BE49-F238E27FC236}">
                  <a16:creationId xmlns:a16="http://schemas.microsoft.com/office/drawing/2014/main" id="{71AE7DEE-4ABC-445E-A5D2-C54A067C063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/>
            <a:srcRect l="4483" t="20060" r="88100" b="68346"/>
            <a:stretch/>
          </p:blipFill>
          <p:spPr>
            <a:xfrm>
              <a:off x="1263061" y="1226419"/>
              <a:ext cx="1396542" cy="1410918"/>
            </a:xfrm>
            <a:prstGeom prst="roundRect">
              <a:avLst>
                <a:gd name="adj" fmla="val 50000"/>
              </a:avLst>
            </a:prstGeom>
          </p:spPr>
        </p:pic>
      </p:grpSp>
      <p:grpSp>
        <p:nvGrpSpPr>
          <p:cNvPr id="13" name="群組 12">
            <a:extLst>
              <a:ext uri="{FF2B5EF4-FFF2-40B4-BE49-F238E27FC236}">
                <a16:creationId xmlns:a16="http://schemas.microsoft.com/office/drawing/2014/main" id="{97C4F6EC-0099-47D1-8FB4-DE88AC175858}"/>
              </a:ext>
            </a:extLst>
          </p:cNvPr>
          <p:cNvGrpSpPr/>
          <p:nvPr/>
        </p:nvGrpSpPr>
        <p:grpSpPr>
          <a:xfrm>
            <a:off x="1263061" y="3931409"/>
            <a:ext cx="3831867" cy="2330841"/>
            <a:chOff x="1263061" y="3931409"/>
            <a:chExt cx="3831867" cy="2330841"/>
          </a:xfrm>
        </p:grpSpPr>
        <p:sp>
          <p:nvSpPr>
            <p:cNvPr id="29" name="手繪多邊形: 圖案 28">
              <a:extLst>
                <a:ext uri="{FF2B5EF4-FFF2-40B4-BE49-F238E27FC236}">
                  <a16:creationId xmlns:a16="http://schemas.microsoft.com/office/drawing/2014/main" id="{E6030D99-BD05-4ED3-99B5-2244CA511911}"/>
                </a:ext>
              </a:extLst>
            </p:cNvPr>
            <p:cNvSpPr/>
            <p:nvPr/>
          </p:nvSpPr>
          <p:spPr>
            <a:xfrm rot="8404859">
              <a:off x="1786152" y="3931409"/>
              <a:ext cx="3308776" cy="2106583"/>
            </a:xfrm>
            <a:custGeom>
              <a:avLst/>
              <a:gdLst>
                <a:gd name="connsiteX0" fmla="*/ 0 w 800100"/>
                <a:gd name="connsiteY0" fmla="*/ 457200 h 1952625"/>
                <a:gd name="connsiteX1" fmla="*/ 800100 w 800100"/>
                <a:gd name="connsiteY1" fmla="*/ 0 h 1952625"/>
                <a:gd name="connsiteX2" fmla="*/ 800100 w 800100"/>
                <a:gd name="connsiteY2" fmla="*/ 1952625 h 1952625"/>
                <a:gd name="connsiteX3" fmla="*/ 9525 w 800100"/>
                <a:gd name="connsiteY3" fmla="*/ 1104900 h 1952625"/>
                <a:gd name="connsiteX4" fmla="*/ 0 w 800100"/>
                <a:gd name="connsiteY4" fmla="*/ 457200 h 1952625"/>
                <a:gd name="connsiteX0" fmla="*/ 0 w 800100"/>
                <a:gd name="connsiteY0" fmla="*/ 457200 h 3038475"/>
                <a:gd name="connsiteX1" fmla="*/ 800100 w 800100"/>
                <a:gd name="connsiteY1" fmla="*/ 0 h 3038475"/>
                <a:gd name="connsiteX2" fmla="*/ 171450 w 800100"/>
                <a:gd name="connsiteY2" fmla="*/ 3038475 h 3038475"/>
                <a:gd name="connsiteX3" fmla="*/ 9525 w 800100"/>
                <a:gd name="connsiteY3" fmla="*/ 1104900 h 3038475"/>
                <a:gd name="connsiteX4" fmla="*/ 0 w 800100"/>
                <a:gd name="connsiteY4" fmla="*/ 457200 h 3038475"/>
                <a:gd name="connsiteX0" fmla="*/ 0 w 965200"/>
                <a:gd name="connsiteY0" fmla="*/ 0 h 2581275"/>
                <a:gd name="connsiteX1" fmla="*/ 965200 w 965200"/>
                <a:gd name="connsiteY1" fmla="*/ 1060450 h 2581275"/>
                <a:gd name="connsiteX2" fmla="*/ 171450 w 965200"/>
                <a:gd name="connsiteY2" fmla="*/ 2581275 h 2581275"/>
                <a:gd name="connsiteX3" fmla="*/ 9525 w 965200"/>
                <a:gd name="connsiteY3" fmla="*/ 647700 h 2581275"/>
                <a:gd name="connsiteX4" fmla="*/ 0 w 965200"/>
                <a:gd name="connsiteY4" fmla="*/ 0 h 2581275"/>
                <a:gd name="connsiteX0" fmla="*/ 117475 w 955675"/>
                <a:gd name="connsiteY0" fmla="*/ 0 h 2511425"/>
                <a:gd name="connsiteX1" fmla="*/ 955675 w 955675"/>
                <a:gd name="connsiteY1" fmla="*/ 990600 h 2511425"/>
                <a:gd name="connsiteX2" fmla="*/ 161925 w 955675"/>
                <a:gd name="connsiteY2" fmla="*/ 2511425 h 2511425"/>
                <a:gd name="connsiteX3" fmla="*/ 0 w 955675"/>
                <a:gd name="connsiteY3" fmla="*/ 577850 h 2511425"/>
                <a:gd name="connsiteX4" fmla="*/ 117475 w 955675"/>
                <a:gd name="connsiteY4" fmla="*/ 0 h 2511425"/>
                <a:gd name="connsiteX0" fmla="*/ 206375 w 1044575"/>
                <a:gd name="connsiteY0" fmla="*/ 0 h 2511425"/>
                <a:gd name="connsiteX1" fmla="*/ 1044575 w 1044575"/>
                <a:gd name="connsiteY1" fmla="*/ 990600 h 2511425"/>
                <a:gd name="connsiteX2" fmla="*/ 250825 w 1044575"/>
                <a:gd name="connsiteY2" fmla="*/ 2511425 h 2511425"/>
                <a:gd name="connsiteX3" fmla="*/ 0 w 1044575"/>
                <a:gd name="connsiteY3" fmla="*/ 495300 h 2511425"/>
                <a:gd name="connsiteX4" fmla="*/ 206375 w 1044575"/>
                <a:gd name="connsiteY4" fmla="*/ 0 h 2511425"/>
                <a:gd name="connsiteX0" fmla="*/ 187325 w 1044575"/>
                <a:gd name="connsiteY0" fmla="*/ 0 h 2530475"/>
                <a:gd name="connsiteX1" fmla="*/ 1044575 w 1044575"/>
                <a:gd name="connsiteY1" fmla="*/ 1009650 h 2530475"/>
                <a:gd name="connsiteX2" fmla="*/ 250825 w 1044575"/>
                <a:gd name="connsiteY2" fmla="*/ 2530475 h 2530475"/>
                <a:gd name="connsiteX3" fmla="*/ 0 w 1044575"/>
                <a:gd name="connsiteY3" fmla="*/ 514350 h 2530475"/>
                <a:gd name="connsiteX4" fmla="*/ 187325 w 1044575"/>
                <a:gd name="connsiteY4" fmla="*/ 0 h 2530475"/>
                <a:gd name="connsiteX0" fmla="*/ 187325 w 1044575"/>
                <a:gd name="connsiteY0" fmla="*/ 0 h 2549525"/>
                <a:gd name="connsiteX1" fmla="*/ 1044575 w 1044575"/>
                <a:gd name="connsiteY1" fmla="*/ 1009650 h 2549525"/>
                <a:gd name="connsiteX2" fmla="*/ 269875 w 1044575"/>
                <a:gd name="connsiteY2" fmla="*/ 2549525 h 2549525"/>
                <a:gd name="connsiteX3" fmla="*/ 0 w 1044575"/>
                <a:gd name="connsiteY3" fmla="*/ 514350 h 2549525"/>
                <a:gd name="connsiteX4" fmla="*/ 187325 w 1044575"/>
                <a:gd name="connsiteY4" fmla="*/ 0 h 2549525"/>
                <a:gd name="connsiteX0" fmla="*/ 187325 w 1044575"/>
                <a:gd name="connsiteY0" fmla="*/ 0 h 2414751"/>
                <a:gd name="connsiteX1" fmla="*/ 1044575 w 1044575"/>
                <a:gd name="connsiteY1" fmla="*/ 1009650 h 2414751"/>
                <a:gd name="connsiteX2" fmla="*/ 366080 w 1044575"/>
                <a:gd name="connsiteY2" fmla="*/ 2414751 h 2414751"/>
                <a:gd name="connsiteX3" fmla="*/ 0 w 1044575"/>
                <a:gd name="connsiteY3" fmla="*/ 514350 h 2414751"/>
                <a:gd name="connsiteX4" fmla="*/ 187325 w 1044575"/>
                <a:gd name="connsiteY4" fmla="*/ 0 h 2414751"/>
                <a:gd name="connsiteX0" fmla="*/ 187325 w 1235709"/>
                <a:gd name="connsiteY0" fmla="*/ 0 h 2414751"/>
                <a:gd name="connsiteX1" fmla="*/ 1235709 w 1235709"/>
                <a:gd name="connsiteY1" fmla="*/ 1384838 h 2414751"/>
                <a:gd name="connsiteX2" fmla="*/ 366080 w 1235709"/>
                <a:gd name="connsiteY2" fmla="*/ 2414751 h 2414751"/>
                <a:gd name="connsiteX3" fmla="*/ 0 w 1235709"/>
                <a:gd name="connsiteY3" fmla="*/ 514350 h 2414751"/>
                <a:gd name="connsiteX4" fmla="*/ 187325 w 1235709"/>
                <a:gd name="connsiteY4" fmla="*/ 0 h 2414751"/>
                <a:gd name="connsiteX0" fmla="*/ 192470 w 1240854"/>
                <a:gd name="connsiteY0" fmla="*/ 0 h 2414751"/>
                <a:gd name="connsiteX1" fmla="*/ 1240854 w 1240854"/>
                <a:gd name="connsiteY1" fmla="*/ 1384838 h 2414751"/>
                <a:gd name="connsiteX2" fmla="*/ 371225 w 1240854"/>
                <a:gd name="connsiteY2" fmla="*/ 2414751 h 2414751"/>
                <a:gd name="connsiteX3" fmla="*/ 0 w 1240854"/>
                <a:gd name="connsiteY3" fmla="*/ 1470470 h 2414751"/>
                <a:gd name="connsiteX4" fmla="*/ 192470 w 1240854"/>
                <a:gd name="connsiteY4" fmla="*/ 0 h 2414751"/>
                <a:gd name="connsiteX0" fmla="*/ 400217 w 1240854"/>
                <a:gd name="connsiteY0" fmla="*/ 0 h 1396419"/>
                <a:gd name="connsiteX1" fmla="*/ 1240854 w 1240854"/>
                <a:gd name="connsiteY1" fmla="*/ 366506 h 1396419"/>
                <a:gd name="connsiteX2" fmla="*/ 371225 w 1240854"/>
                <a:gd name="connsiteY2" fmla="*/ 1396419 h 1396419"/>
                <a:gd name="connsiteX3" fmla="*/ 0 w 1240854"/>
                <a:gd name="connsiteY3" fmla="*/ 452138 h 1396419"/>
                <a:gd name="connsiteX4" fmla="*/ 400217 w 1240854"/>
                <a:gd name="connsiteY4" fmla="*/ 0 h 1396419"/>
                <a:gd name="connsiteX0" fmla="*/ 359567 w 1200204"/>
                <a:gd name="connsiteY0" fmla="*/ 0 h 1396419"/>
                <a:gd name="connsiteX1" fmla="*/ 1200204 w 1200204"/>
                <a:gd name="connsiteY1" fmla="*/ 366506 h 1396419"/>
                <a:gd name="connsiteX2" fmla="*/ 330575 w 1200204"/>
                <a:gd name="connsiteY2" fmla="*/ 1396419 h 1396419"/>
                <a:gd name="connsiteX3" fmla="*/ 0 w 1200204"/>
                <a:gd name="connsiteY3" fmla="*/ 453031 h 1396419"/>
                <a:gd name="connsiteX4" fmla="*/ 359567 w 1200204"/>
                <a:gd name="connsiteY4" fmla="*/ 0 h 1396419"/>
                <a:gd name="connsiteX0" fmla="*/ 382327 w 1200204"/>
                <a:gd name="connsiteY0" fmla="*/ 0 h 1393935"/>
                <a:gd name="connsiteX1" fmla="*/ 1200204 w 1200204"/>
                <a:gd name="connsiteY1" fmla="*/ 364022 h 1393935"/>
                <a:gd name="connsiteX2" fmla="*/ 330575 w 1200204"/>
                <a:gd name="connsiteY2" fmla="*/ 1393935 h 1393935"/>
                <a:gd name="connsiteX3" fmla="*/ 0 w 1200204"/>
                <a:gd name="connsiteY3" fmla="*/ 450547 h 1393935"/>
                <a:gd name="connsiteX4" fmla="*/ 382327 w 1200204"/>
                <a:gd name="connsiteY4" fmla="*/ 0 h 1393935"/>
                <a:gd name="connsiteX0" fmla="*/ 361953 w 1200204"/>
                <a:gd name="connsiteY0" fmla="*/ 0 h 1369584"/>
                <a:gd name="connsiteX1" fmla="*/ 1200204 w 1200204"/>
                <a:gd name="connsiteY1" fmla="*/ 339671 h 1369584"/>
                <a:gd name="connsiteX2" fmla="*/ 330575 w 1200204"/>
                <a:gd name="connsiteY2" fmla="*/ 1369584 h 1369584"/>
                <a:gd name="connsiteX3" fmla="*/ 0 w 1200204"/>
                <a:gd name="connsiteY3" fmla="*/ 426196 h 1369584"/>
                <a:gd name="connsiteX4" fmla="*/ 361953 w 1200204"/>
                <a:gd name="connsiteY4" fmla="*/ 0 h 1369584"/>
                <a:gd name="connsiteX0" fmla="*/ 386402 w 1224653"/>
                <a:gd name="connsiteY0" fmla="*/ 0 h 1369584"/>
                <a:gd name="connsiteX1" fmla="*/ 1224653 w 1224653"/>
                <a:gd name="connsiteY1" fmla="*/ 339671 h 1369584"/>
                <a:gd name="connsiteX2" fmla="*/ 355024 w 1224653"/>
                <a:gd name="connsiteY2" fmla="*/ 1369584 h 1369584"/>
                <a:gd name="connsiteX3" fmla="*/ 0 w 1224653"/>
                <a:gd name="connsiteY3" fmla="*/ 455417 h 1369584"/>
                <a:gd name="connsiteX4" fmla="*/ 386402 w 1224653"/>
                <a:gd name="connsiteY4" fmla="*/ 0 h 1369584"/>
                <a:gd name="connsiteX0" fmla="*/ 388238 w 1226489"/>
                <a:gd name="connsiteY0" fmla="*/ 0 h 1369584"/>
                <a:gd name="connsiteX1" fmla="*/ 1226489 w 1226489"/>
                <a:gd name="connsiteY1" fmla="*/ 339671 h 1369584"/>
                <a:gd name="connsiteX2" fmla="*/ 356860 w 1226489"/>
                <a:gd name="connsiteY2" fmla="*/ 1369584 h 1369584"/>
                <a:gd name="connsiteX3" fmla="*/ 0 w 1226489"/>
                <a:gd name="connsiteY3" fmla="*/ 390771 h 1369584"/>
                <a:gd name="connsiteX4" fmla="*/ 388238 w 1226489"/>
                <a:gd name="connsiteY4" fmla="*/ 0 h 1369584"/>
                <a:gd name="connsiteX0" fmla="*/ 317378 w 1226489"/>
                <a:gd name="connsiteY0" fmla="*/ 0 h 1380735"/>
                <a:gd name="connsiteX1" fmla="*/ 1226489 w 1226489"/>
                <a:gd name="connsiteY1" fmla="*/ 350822 h 1380735"/>
                <a:gd name="connsiteX2" fmla="*/ 356860 w 1226489"/>
                <a:gd name="connsiteY2" fmla="*/ 1380735 h 1380735"/>
                <a:gd name="connsiteX3" fmla="*/ 0 w 1226489"/>
                <a:gd name="connsiteY3" fmla="*/ 401922 h 1380735"/>
                <a:gd name="connsiteX4" fmla="*/ 317378 w 1226489"/>
                <a:gd name="connsiteY4" fmla="*/ 0 h 1380735"/>
                <a:gd name="connsiteX0" fmla="*/ 317378 w 1226489"/>
                <a:gd name="connsiteY0" fmla="*/ 0 h 1237232"/>
                <a:gd name="connsiteX1" fmla="*/ 1226489 w 1226489"/>
                <a:gd name="connsiteY1" fmla="*/ 350822 h 1237232"/>
                <a:gd name="connsiteX2" fmla="*/ 464104 w 1226489"/>
                <a:gd name="connsiteY2" fmla="*/ 1237232 h 1237232"/>
                <a:gd name="connsiteX3" fmla="*/ 0 w 1226489"/>
                <a:gd name="connsiteY3" fmla="*/ 401922 h 1237232"/>
                <a:gd name="connsiteX4" fmla="*/ 317378 w 1226489"/>
                <a:gd name="connsiteY4" fmla="*/ 0 h 1237232"/>
                <a:gd name="connsiteX0" fmla="*/ 317378 w 1091070"/>
                <a:gd name="connsiteY0" fmla="*/ 0 h 1237232"/>
                <a:gd name="connsiteX1" fmla="*/ 1091070 w 1091070"/>
                <a:gd name="connsiteY1" fmla="*/ 446128 h 1237232"/>
                <a:gd name="connsiteX2" fmla="*/ 464104 w 1091070"/>
                <a:gd name="connsiteY2" fmla="*/ 1237232 h 1237232"/>
                <a:gd name="connsiteX3" fmla="*/ 0 w 1091070"/>
                <a:gd name="connsiteY3" fmla="*/ 401922 h 1237232"/>
                <a:gd name="connsiteX4" fmla="*/ 317378 w 1091070"/>
                <a:gd name="connsiteY4" fmla="*/ 0 h 1237232"/>
                <a:gd name="connsiteX0" fmla="*/ 317378 w 1114087"/>
                <a:gd name="connsiteY0" fmla="*/ 0 h 1237232"/>
                <a:gd name="connsiteX1" fmla="*/ 1114087 w 1114087"/>
                <a:gd name="connsiteY1" fmla="*/ 461764 h 1237232"/>
                <a:gd name="connsiteX2" fmla="*/ 464104 w 1114087"/>
                <a:gd name="connsiteY2" fmla="*/ 1237232 h 1237232"/>
                <a:gd name="connsiteX3" fmla="*/ 0 w 1114087"/>
                <a:gd name="connsiteY3" fmla="*/ 401922 h 1237232"/>
                <a:gd name="connsiteX4" fmla="*/ 317378 w 1114087"/>
                <a:gd name="connsiteY4" fmla="*/ 0 h 1237232"/>
                <a:gd name="connsiteX0" fmla="*/ 317378 w 1114087"/>
                <a:gd name="connsiteY0" fmla="*/ 0 h 1259257"/>
                <a:gd name="connsiteX1" fmla="*/ 1114087 w 1114087"/>
                <a:gd name="connsiteY1" fmla="*/ 461764 h 1259257"/>
                <a:gd name="connsiteX2" fmla="*/ 473195 w 1114087"/>
                <a:gd name="connsiteY2" fmla="*/ 1259257 h 1259257"/>
                <a:gd name="connsiteX3" fmla="*/ 0 w 1114087"/>
                <a:gd name="connsiteY3" fmla="*/ 401922 h 1259257"/>
                <a:gd name="connsiteX4" fmla="*/ 317378 w 1114087"/>
                <a:gd name="connsiteY4" fmla="*/ 0 h 1259257"/>
                <a:gd name="connsiteX0" fmla="*/ 317378 w 1114087"/>
                <a:gd name="connsiteY0" fmla="*/ 0 h 1548213"/>
                <a:gd name="connsiteX1" fmla="*/ 1114087 w 1114087"/>
                <a:gd name="connsiteY1" fmla="*/ 461764 h 1548213"/>
                <a:gd name="connsiteX2" fmla="*/ 680803 w 1114087"/>
                <a:gd name="connsiteY2" fmla="*/ 1548213 h 1548213"/>
                <a:gd name="connsiteX3" fmla="*/ 0 w 1114087"/>
                <a:gd name="connsiteY3" fmla="*/ 401922 h 1548213"/>
                <a:gd name="connsiteX4" fmla="*/ 317378 w 1114087"/>
                <a:gd name="connsiteY4" fmla="*/ 0 h 1548213"/>
                <a:gd name="connsiteX0" fmla="*/ 317378 w 1326232"/>
                <a:gd name="connsiteY0" fmla="*/ 0 h 1548213"/>
                <a:gd name="connsiteX1" fmla="*/ 1326232 w 1326232"/>
                <a:gd name="connsiteY1" fmla="*/ 804522 h 1548213"/>
                <a:gd name="connsiteX2" fmla="*/ 680803 w 1326232"/>
                <a:gd name="connsiteY2" fmla="*/ 1548213 h 1548213"/>
                <a:gd name="connsiteX3" fmla="*/ 0 w 1326232"/>
                <a:gd name="connsiteY3" fmla="*/ 401922 h 1548213"/>
                <a:gd name="connsiteX4" fmla="*/ 317378 w 1326232"/>
                <a:gd name="connsiteY4" fmla="*/ 0 h 1548213"/>
                <a:gd name="connsiteX0" fmla="*/ 317378 w 1326232"/>
                <a:gd name="connsiteY0" fmla="*/ 0 h 1572087"/>
                <a:gd name="connsiteX1" fmla="*/ 1326232 w 1326232"/>
                <a:gd name="connsiteY1" fmla="*/ 804522 h 1572087"/>
                <a:gd name="connsiteX2" fmla="*/ 697283 w 1326232"/>
                <a:gd name="connsiteY2" fmla="*/ 1572087 h 1572087"/>
                <a:gd name="connsiteX3" fmla="*/ 0 w 1326232"/>
                <a:gd name="connsiteY3" fmla="*/ 401922 h 1572087"/>
                <a:gd name="connsiteX4" fmla="*/ 317378 w 1326232"/>
                <a:gd name="connsiteY4" fmla="*/ 0 h 1572087"/>
                <a:gd name="connsiteX0" fmla="*/ 317378 w 1388499"/>
                <a:gd name="connsiteY0" fmla="*/ 0 h 1572087"/>
                <a:gd name="connsiteX1" fmla="*/ 1388499 w 1388499"/>
                <a:gd name="connsiteY1" fmla="*/ 837661 h 1572087"/>
                <a:gd name="connsiteX2" fmla="*/ 697283 w 1388499"/>
                <a:gd name="connsiteY2" fmla="*/ 1572087 h 1572087"/>
                <a:gd name="connsiteX3" fmla="*/ 0 w 1388499"/>
                <a:gd name="connsiteY3" fmla="*/ 401922 h 1572087"/>
                <a:gd name="connsiteX4" fmla="*/ 317378 w 1388499"/>
                <a:gd name="connsiteY4" fmla="*/ 0 h 1572087"/>
                <a:gd name="connsiteX0" fmla="*/ 402966 w 1474087"/>
                <a:gd name="connsiteY0" fmla="*/ 0 h 1572087"/>
                <a:gd name="connsiteX1" fmla="*/ 1474087 w 1474087"/>
                <a:gd name="connsiteY1" fmla="*/ 837661 h 1572087"/>
                <a:gd name="connsiteX2" fmla="*/ 782871 w 1474087"/>
                <a:gd name="connsiteY2" fmla="*/ 1572087 h 1572087"/>
                <a:gd name="connsiteX3" fmla="*/ 0 w 1474087"/>
                <a:gd name="connsiteY3" fmla="*/ 282850 h 1572087"/>
                <a:gd name="connsiteX4" fmla="*/ 402966 w 1474087"/>
                <a:gd name="connsiteY4" fmla="*/ 0 h 1572087"/>
                <a:gd name="connsiteX0" fmla="*/ 293777 w 1474087"/>
                <a:gd name="connsiteY0" fmla="*/ 0 h 1627942"/>
                <a:gd name="connsiteX1" fmla="*/ 1474087 w 1474087"/>
                <a:gd name="connsiteY1" fmla="*/ 893516 h 1627942"/>
                <a:gd name="connsiteX2" fmla="*/ 782871 w 1474087"/>
                <a:gd name="connsiteY2" fmla="*/ 1627942 h 1627942"/>
                <a:gd name="connsiteX3" fmla="*/ 0 w 1474087"/>
                <a:gd name="connsiteY3" fmla="*/ 338705 h 1627942"/>
                <a:gd name="connsiteX4" fmla="*/ 293777 w 1474087"/>
                <a:gd name="connsiteY4" fmla="*/ 0 h 1627942"/>
                <a:gd name="connsiteX0" fmla="*/ 268793 w 1449103"/>
                <a:gd name="connsiteY0" fmla="*/ 0 h 1627942"/>
                <a:gd name="connsiteX1" fmla="*/ 1449103 w 1449103"/>
                <a:gd name="connsiteY1" fmla="*/ 893516 h 1627942"/>
                <a:gd name="connsiteX2" fmla="*/ 757887 w 1449103"/>
                <a:gd name="connsiteY2" fmla="*/ 1627942 h 1627942"/>
                <a:gd name="connsiteX3" fmla="*/ 0 w 1449103"/>
                <a:gd name="connsiteY3" fmla="*/ 310944 h 1627942"/>
                <a:gd name="connsiteX4" fmla="*/ 268793 w 1449103"/>
                <a:gd name="connsiteY4" fmla="*/ 0 h 1627942"/>
                <a:gd name="connsiteX0" fmla="*/ 249974 w 1449103"/>
                <a:gd name="connsiteY0" fmla="*/ 0 h 1641430"/>
                <a:gd name="connsiteX1" fmla="*/ 1449103 w 1449103"/>
                <a:gd name="connsiteY1" fmla="*/ 907004 h 1641430"/>
                <a:gd name="connsiteX2" fmla="*/ 757887 w 1449103"/>
                <a:gd name="connsiteY2" fmla="*/ 1641430 h 1641430"/>
                <a:gd name="connsiteX3" fmla="*/ 0 w 1449103"/>
                <a:gd name="connsiteY3" fmla="*/ 324432 h 1641430"/>
                <a:gd name="connsiteX4" fmla="*/ 249974 w 1449103"/>
                <a:gd name="connsiteY4" fmla="*/ 0 h 1641430"/>
                <a:gd name="connsiteX0" fmla="*/ 896530 w 2095659"/>
                <a:gd name="connsiteY0" fmla="*/ 0 h 1641430"/>
                <a:gd name="connsiteX1" fmla="*/ 2095659 w 2095659"/>
                <a:gd name="connsiteY1" fmla="*/ 907004 h 1641430"/>
                <a:gd name="connsiteX2" fmla="*/ 1404443 w 2095659"/>
                <a:gd name="connsiteY2" fmla="*/ 1641430 h 1641430"/>
                <a:gd name="connsiteX3" fmla="*/ 0 w 2095659"/>
                <a:gd name="connsiteY3" fmla="*/ 748531 h 1641430"/>
                <a:gd name="connsiteX4" fmla="*/ 896530 w 2095659"/>
                <a:gd name="connsiteY4" fmla="*/ 0 h 1641430"/>
                <a:gd name="connsiteX0" fmla="*/ 119634 w 2095659"/>
                <a:gd name="connsiteY0" fmla="*/ 0 h 1047515"/>
                <a:gd name="connsiteX1" fmla="*/ 2095659 w 2095659"/>
                <a:gd name="connsiteY1" fmla="*/ 313089 h 1047515"/>
                <a:gd name="connsiteX2" fmla="*/ 1404443 w 2095659"/>
                <a:gd name="connsiteY2" fmla="*/ 1047515 h 1047515"/>
                <a:gd name="connsiteX3" fmla="*/ 0 w 2095659"/>
                <a:gd name="connsiteY3" fmla="*/ 154616 h 1047515"/>
                <a:gd name="connsiteX4" fmla="*/ 119634 w 2095659"/>
                <a:gd name="connsiteY4" fmla="*/ 0 h 1047515"/>
                <a:gd name="connsiteX0" fmla="*/ 119634 w 1890997"/>
                <a:gd name="connsiteY0" fmla="*/ 0 h 1047515"/>
                <a:gd name="connsiteX1" fmla="*/ 1890997 w 1890997"/>
                <a:gd name="connsiteY1" fmla="*/ 230598 h 1047515"/>
                <a:gd name="connsiteX2" fmla="*/ 1404443 w 1890997"/>
                <a:gd name="connsiteY2" fmla="*/ 1047515 h 1047515"/>
                <a:gd name="connsiteX3" fmla="*/ 0 w 1890997"/>
                <a:gd name="connsiteY3" fmla="*/ 154616 h 1047515"/>
                <a:gd name="connsiteX4" fmla="*/ 119634 w 1890997"/>
                <a:gd name="connsiteY4" fmla="*/ 0 h 1047515"/>
                <a:gd name="connsiteX0" fmla="*/ 119634 w 1890997"/>
                <a:gd name="connsiteY0" fmla="*/ 0 h 1144861"/>
                <a:gd name="connsiteX1" fmla="*/ 1890997 w 1890997"/>
                <a:gd name="connsiteY1" fmla="*/ 230598 h 1144861"/>
                <a:gd name="connsiteX2" fmla="*/ 1477751 w 1890997"/>
                <a:gd name="connsiteY2" fmla="*/ 1144861 h 1144861"/>
                <a:gd name="connsiteX3" fmla="*/ 0 w 1890997"/>
                <a:gd name="connsiteY3" fmla="*/ 154616 h 1144861"/>
                <a:gd name="connsiteX4" fmla="*/ 119634 w 1890997"/>
                <a:gd name="connsiteY4" fmla="*/ 0 h 1144861"/>
                <a:gd name="connsiteX0" fmla="*/ 334185 w 2105548"/>
                <a:gd name="connsiteY0" fmla="*/ 0 h 1144861"/>
                <a:gd name="connsiteX1" fmla="*/ 2105548 w 2105548"/>
                <a:gd name="connsiteY1" fmla="*/ 230598 h 1144861"/>
                <a:gd name="connsiteX2" fmla="*/ 1692302 w 2105548"/>
                <a:gd name="connsiteY2" fmla="*/ 1144861 h 1144861"/>
                <a:gd name="connsiteX3" fmla="*/ 0 w 2105548"/>
                <a:gd name="connsiteY3" fmla="*/ 12047 h 1144861"/>
                <a:gd name="connsiteX4" fmla="*/ 334185 w 2105548"/>
                <a:gd name="connsiteY4" fmla="*/ 0 h 1144861"/>
                <a:gd name="connsiteX0" fmla="*/ 68179 w 2105548"/>
                <a:gd name="connsiteY0" fmla="*/ 0 h 1211434"/>
                <a:gd name="connsiteX1" fmla="*/ 2105548 w 2105548"/>
                <a:gd name="connsiteY1" fmla="*/ 297171 h 1211434"/>
                <a:gd name="connsiteX2" fmla="*/ 1692302 w 2105548"/>
                <a:gd name="connsiteY2" fmla="*/ 1211434 h 1211434"/>
                <a:gd name="connsiteX3" fmla="*/ 0 w 2105548"/>
                <a:gd name="connsiteY3" fmla="*/ 78620 h 1211434"/>
                <a:gd name="connsiteX4" fmla="*/ 68179 w 2105548"/>
                <a:gd name="connsiteY4" fmla="*/ 0 h 1211434"/>
                <a:gd name="connsiteX0" fmla="*/ 232749 w 2105548"/>
                <a:gd name="connsiteY0" fmla="*/ 0 h 1547140"/>
                <a:gd name="connsiteX1" fmla="*/ 2105548 w 2105548"/>
                <a:gd name="connsiteY1" fmla="*/ 632877 h 1547140"/>
                <a:gd name="connsiteX2" fmla="*/ 1692302 w 2105548"/>
                <a:gd name="connsiteY2" fmla="*/ 1547140 h 1547140"/>
                <a:gd name="connsiteX3" fmla="*/ 0 w 2105548"/>
                <a:gd name="connsiteY3" fmla="*/ 414326 h 1547140"/>
                <a:gd name="connsiteX4" fmla="*/ 232749 w 2105548"/>
                <a:gd name="connsiteY4" fmla="*/ 0 h 1547140"/>
                <a:gd name="connsiteX0" fmla="*/ 146370 w 2019169"/>
                <a:gd name="connsiteY0" fmla="*/ 0 h 1547140"/>
                <a:gd name="connsiteX1" fmla="*/ 2019169 w 2019169"/>
                <a:gd name="connsiteY1" fmla="*/ 632877 h 1547140"/>
                <a:gd name="connsiteX2" fmla="*/ 1605923 w 2019169"/>
                <a:gd name="connsiteY2" fmla="*/ 1547140 h 1547140"/>
                <a:gd name="connsiteX3" fmla="*/ 0 w 2019169"/>
                <a:gd name="connsiteY3" fmla="*/ 266424 h 1547140"/>
                <a:gd name="connsiteX4" fmla="*/ 146370 w 2019169"/>
                <a:gd name="connsiteY4" fmla="*/ 0 h 1547140"/>
                <a:gd name="connsiteX0" fmla="*/ 70300 w 2019169"/>
                <a:gd name="connsiteY0" fmla="*/ 0 h 1562887"/>
                <a:gd name="connsiteX1" fmla="*/ 2019169 w 2019169"/>
                <a:gd name="connsiteY1" fmla="*/ 648624 h 1562887"/>
                <a:gd name="connsiteX2" fmla="*/ 1605923 w 2019169"/>
                <a:gd name="connsiteY2" fmla="*/ 1562887 h 1562887"/>
                <a:gd name="connsiteX3" fmla="*/ 0 w 2019169"/>
                <a:gd name="connsiteY3" fmla="*/ 282171 h 1562887"/>
                <a:gd name="connsiteX4" fmla="*/ 70300 w 2019169"/>
                <a:gd name="connsiteY4" fmla="*/ 0 h 1562887"/>
                <a:gd name="connsiteX0" fmla="*/ 194108 w 2142977"/>
                <a:gd name="connsiteY0" fmla="*/ 0 h 1562887"/>
                <a:gd name="connsiteX1" fmla="*/ 2142977 w 2142977"/>
                <a:gd name="connsiteY1" fmla="*/ 648624 h 1562887"/>
                <a:gd name="connsiteX2" fmla="*/ 1729731 w 2142977"/>
                <a:gd name="connsiteY2" fmla="*/ 1562887 h 1562887"/>
                <a:gd name="connsiteX3" fmla="*/ 0 w 2142977"/>
                <a:gd name="connsiteY3" fmla="*/ 214977 h 1562887"/>
                <a:gd name="connsiteX4" fmla="*/ 194108 w 2142977"/>
                <a:gd name="connsiteY4" fmla="*/ 0 h 1562887"/>
                <a:gd name="connsiteX0" fmla="*/ 291410 w 2240279"/>
                <a:gd name="connsiteY0" fmla="*/ 0 h 1562887"/>
                <a:gd name="connsiteX1" fmla="*/ 2240279 w 2240279"/>
                <a:gd name="connsiteY1" fmla="*/ 648624 h 1562887"/>
                <a:gd name="connsiteX2" fmla="*/ 1827033 w 2240279"/>
                <a:gd name="connsiteY2" fmla="*/ 1562887 h 1562887"/>
                <a:gd name="connsiteX3" fmla="*/ 0 w 2240279"/>
                <a:gd name="connsiteY3" fmla="*/ 159025 h 1562887"/>
                <a:gd name="connsiteX4" fmla="*/ 291410 w 2240279"/>
                <a:gd name="connsiteY4" fmla="*/ 0 h 1562887"/>
                <a:gd name="connsiteX0" fmla="*/ 536792 w 2240279"/>
                <a:gd name="connsiteY0" fmla="*/ 0 h 1443542"/>
                <a:gd name="connsiteX1" fmla="*/ 2240279 w 2240279"/>
                <a:gd name="connsiteY1" fmla="*/ 529279 h 1443542"/>
                <a:gd name="connsiteX2" fmla="*/ 1827033 w 2240279"/>
                <a:gd name="connsiteY2" fmla="*/ 1443542 h 1443542"/>
                <a:gd name="connsiteX3" fmla="*/ 0 w 2240279"/>
                <a:gd name="connsiteY3" fmla="*/ 39680 h 1443542"/>
                <a:gd name="connsiteX4" fmla="*/ 536792 w 2240279"/>
                <a:gd name="connsiteY4" fmla="*/ 0 h 1443542"/>
                <a:gd name="connsiteX0" fmla="*/ 408702 w 2112189"/>
                <a:gd name="connsiteY0" fmla="*/ 0 h 1443542"/>
                <a:gd name="connsiteX1" fmla="*/ 2112189 w 2112189"/>
                <a:gd name="connsiteY1" fmla="*/ 529279 h 1443542"/>
                <a:gd name="connsiteX2" fmla="*/ 1698943 w 2112189"/>
                <a:gd name="connsiteY2" fmla="*/ 1443542 h 1443542"/>
                <a:gd name="connsiteX3" fmla="*/ 0 w 2112189"/>
                <a:gd name="connsiteY3" fmla="*/ 3271 h 1443542"/>
                <a:gd name="connsiteX4" fmla="*/ 408702 w 2112189"/>
                <a:gd name="connsiteY4" fmla="*/ 0 h 1443542"/>
                <a:gd name="connsiteX0" fmla="*/ 656126 w 2359613"/>
                <a:gd name="connsiteY0" fmla="*/ 140284 h 1583826"/>
                <a:gd name="connsiteX1" fmla="*/ 2359613 w 2359613"/>
                <a:gd name="connsiteY1" fmla="*/ 669563 h 1583826"/>
                <a:gd name="connsiteX2" fmla="*/ 1946367 w 2359613"/>
                <a:gd name="connsiteY2" fmla="*/ 1583826 h 1583826"/>
                <a:gd name="connsiteX3" fmla="*/ 0 w 2359613"/>
                <a:gd name="connsiteY3" fmla="*/ 0 h 1583826"/>
                <a:gd name="connsiteX4" fmla="*/ 656126 w 2359613"/>
                <a:gd name="connsiteY4" fmla="*/ 140284 h 15838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59613" h="1583826">
                  <a:moveTo>
                    <a:pt x="656126" y="140284"/>
                  </a:moveTo>
                  <a:lnTo>
                    <a:pt x="2359613" y="669563"/>
                  </a:lnTo>
                  <a:lnTo>
                    <a:pt x="1946367" y="1583826"/>
                  </a:lnTo>
                  <a:lnTo>
                    <a:pt x="0" y="0"/>
                  </a:lnTo>
                  <a:lnTo>
                    <a:pt x="656126" y="140284"/>
                  </a:lnTo>
                  <a:close/>
                </a:path>
              </a:pathLst>
            </a:custGeom>
            <a:gradFill>
              <a:gsLst>
                <a:gs pos="17000">
                  <a:srgbClr val="D925DF">
                    <a:alpha val="0"/>
                  </a:srgbClr>
                </a:gs>
                <a:gs pos="49000">
                  <a:srgbClr val="0F94E0">
                    <a:alpha val="52000"/>
                  </a:srgb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pic>
          <p:nvPicPr>
            <p:cNvPr id="27" name="圖片 26" descr="一張含有 電子用品 的圖片&#10;&#10;自動產生的描述">
              <a:extLst>
                <a:ext uri="{FF2B5EF4-FFF2-40B4-BE49-F238E27FC236}">
                  <a16:creationId xmlns:a16="http://schemas.microsoft.com/office/drawing/2014/main" id="{AC4DC043-2405-4B8B-9290-9CB72C2ABA9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/>
            <a:srcRect l="8328" t="68218" r="83305" b="18705"/>
            <a:stretch/>
          </p:blipFill>
          <p:spPr>
            <a:xfrm>
              <a:off x="1263061" y="4851332"/>
              <a:ext cx="1396542" cy="1410918"/>
            </a:xfrm>
            <a:prstGeom prst="roundRect">
              <a:avLst>
                <a:gd name="adj" fmla="val 50000"/>
              </a:avLst>
            </a:prstGeom>
          </p:spPr>
        </p:pic>
      </p:grpSp>
      <p:sp>
        <p:nvSpPr>
          <p:cNvPr id="17" name="內容版面配置區 1">
            <a:extLst>
              <a:ext uri="{FF2B5EF4-FFF2-40B4-BE49-F238E27FC236}">
                <a16:creationId xmlns:a16="http://schemas.microsoft.com/office/drawing/2014/main" id="{D0B5AAA2-49BB-3949-9E55-0A5847985B7B}"/>
              </a:ext>
            </a:extLst>
          </p:cNvPr>
          <p:cNvSpPr txBox="1">
            <a:spLocks/>
          </p:cNvSpPr>
          <p:nvPr/>
        </p:nvSpPr>
        <p:spPr>
          <a:xfrm>
            <a:off x="1926653" y="6243021"/>
            <a:ext cx="1656944" cy="36933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lvl="0" algn="ctr">
              <a:defRPr/>
            </a:pPr>
            <a:r>
              <a:rPr lang="en-US" altLang="zh-CN" sz="1400" i="0" u="none" strike="noStrike" kern="0" cap="none" spc="0" baseline="0" noProof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Two keys</a:t>
            </a:r>
            <a:r>
              <a:rPr lang="en-US" altLang="zh-CN" sz="1400" i="0" u="none" strike="noStrike" kern="0" cap="none" spc="0" noProof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 supplied</a:t>
            </a:r>
            <a:endParaRPr lang="zh-TW" altLang="en-US" sz="1400" i="0" u="none" strike="noStrike" kern="0" cap="none" spc="0" baseline="0" noProof="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grpSp>
        <p:nvGrpSpPr>
          <p:cNvPr id="3" name="群組 2">
            <a:extLst>
              <a:ext uri="{FF2B5EF4-FFF2-40B4-BE49-F238E27FC236}">
                <a16:creationId xmlns:a16="http://schemas.microsoft.com/office/drawing/2014/main" id="{F8FE875F-2CCA-4C61-B87A-E8ECCD0F09CC}"/>
              </a:ext>
            </a:extLst>
          </p:cNvPr>
          <p:cNvGrpSpPr/>
          <p:nvPr/>
        </p:nvGrpSpPr>
        <p:grpSpPr>
          <a:xfrm>
            <a:off x="2202093" y="5631581"/>
            <a:ext cx="1106064" cy="630669"/>
            <a:chOff x="1405245" y="3912709"/>
            <a:chExt cx="1396812" cy="796451"/>
          </a:xfrm>
        </p:grpSpPr>
        <p:pic>
          <p:nvPicPr>
            <p:cNvPr id="16" name="圖片 9">
              <a:extLst>
                <a:ext uri="{FF2B5EF4-FFF2-40B4-BE49-F238E27FC236}">
                  <a16:creationId xmlns:a16="http://schemas.microsoft.com/office/drawing/2014/main" id="{B9D15118-ACBF-6B43-9DAC-CB74B97B05B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/>
            <a:srcRect l="16580" t="18458" r="24126" b="11101"/>
            <a:stretch/>
          </p:blipFill>
          <p:spPr>
            <a:xfrm>
              <a:off x="1856675" y="3945486"/>
              <a:ext cx="945382" cy="763674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18" name="圖片 9">
              <a:extLst>
                <a:ext uri="{FF2B5EF4-FFF2-40B4-BE49-F238E27FC236}">
                  <a16:creationId xmlns:a16="http://schemas.microsoft.com/office/drawing/2014/main" id="{73DA7AA5-A25C-5F48-965F-18B01A86543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/>
            <a:srcRect l="16580" t="18458" r="24126" b="11101"/>
            <a:stretch/>
          </p:blipFill>
          <p:spPr>
            <a:xfrm>
              <a:off x="1405245" y="3912709"/>
              <a:ext cx="945382" cy="763674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</p:grpSp>
      <p:sp>
        <p:nvSpPr>
          <p:cNvPr id="19" name="TextBox 18">
            <a:extLst>
              <a:ext uri="{FF2B5EF4-FFF2-40B4-BE49-F238E27FC236}">
                <a16:creationId xmlns:a16="http://schemas.microsoft.com/office/drawing/2014/main" id="{D11439FB-F3B8-BE43-9718-A67827004EE4}"/>
              </a:ext>
            </a:extLst>
          </p:cNvPr>
          <p:cNvSpPr txBox="1"/>
          <p:nvPr/>
        </p:nvSpPr>
        <p:spPr>
          <a:xfrm>
            <a:off x="1026858" y="864429"/>
            <a:ext cx="18822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Status indicators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44E7452-F6BC-B448-B6FE-C989101716D0}"/>
              </a:ext>
            </a:extLst>
          </p:cNvPr>
          <p:cNvSpPr txBox="1"/>
          <p:nvPr/>
        </p:nvSpPr>
        <p:spPr>
          <a:xfrm>
            <a:off x="754931" y="2758471"/>
            <a:ext cx="25421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Drive status indicators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460CFCB-8765-1A4F-8D74-A2BC58DE8965}"/>
              </a:ext>
            </a:extLst>
          </p:cNvPr>
          <p:cNvSpPr txBox="1"/>
          <p:nvPr/>
        </p:nvSpPr>
        <p:spPr>
          <a:xfrm>
            <a:off x="577209" y="4530392"/>
            <a:ext cx="27682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Lockable drive trays</a:t>
            </a: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CBB2C203-492A-4148-9406-1CC98C6860E3}"/>
              </a:ext>
            </a:extLst>
          </p:cNvPr>
          <p:cNvSpPr txBox="1"/>
          <p:nvPr/>
        </p:nvSpPr>
        <p:spPr>
          <a:xfrm>
            <a:off x="2031739" y="1494157"/>
            <a:ext cx="148023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80000"/>
              </a:lnSpc>
            </a:pPr>
            <a:r>
              <a:rPr lang="en-US" altLang="zh-CN" sz="14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System</a:t>
            </a:r>
          </a:p>
          <a:p>
            <a:pPr>
              <a:lnSpc>
                <a:spcPct val="80000"/>
              </a:lnSpc>
            </a:pPr>
            <a:endParaRPr lang="en-US" altLang="zh-CN" sz="140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  <a:p>
            <a:pPr>
              <a:lnSpc>
                <a:spcPct val="80000"/>
              </a:lnSpc>
            </a:pPr>
            <a:r>
              <a:rPr lang="en-US" altLang="zh-CN" sz="14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USB link</a:t>
            </a:r>
          </a:p>
          <a:p>
            <a:pPr>
              <a:lnSpc>
                <a:spcPct val="80000"/>
              </a:lnSpc>
            </a:pPr>
            <a:endParaRPr lang="en-US" altLang="zh-CN" sz="140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  <a:p>
            <a:pPr>
              <a:lnSpc>
                <a:spcPct val="80000"/>
              </a:lnSpc>
            </a:pPr>
            <a:r>
              <a:rPr lang="en-US" altLang="zh-TW" sz="14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Fan error</a:t>
            </a:r>
            <a:endParaRPr lang="zh-TW" altLang="en-US" sz="1400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564204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10" presetClass="entr" presetSubtype="0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7" dur="1000"/>
                                            <p:tgtEl>
                                              <p:spTgt spid="19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8" presetID="10" presetClass="entr" presetSubtype="0" fill="hold" grpId="0" nodeType="withEffect">
                                      <p:stCondLst>
                                        <p:cond delay="1100"/>
                                      </p:stCondLst>
                                      <p:childTnLst>
                                        <p:set>
                                          <p:cBhvr>
                                            <p:cTn id="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0" dur="1000"/>
                                            <p:tgtEl>
                                              <p:spTgt spid="9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1" presetID="10" presetClass="entr" presetSubtype="0" fill="hold" grpId="0" nodeType="withEffect">
                                      <p:stCondLst>
                                        <p:cond delay="1700"/>
                                      </p:stCondLst>
                                      <p:childTnLst>
                                        <p:set>
                                          <p:cBhvr>
                                            <p:cTn id="1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3" dur="1000"/>
                                            <p:tgtEl>
                                              <p:spTgt spid="2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4" presetID="10" presetClass="entr" presetSubtype="0" fill="hold" grpId="0" nodeType="withEffect">
                                      <p:stCondLst>
                                        <p:cond delay="2300"/>
                                      </p:stCondLst>
                                      <p:childTnLst>
                                        <p:set>
                                          <p:cBhvr>
                                            <p:cTn id="1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6" dur="1000"/>
                                            <p:tgtEl>
                                              <p:spTgt spid="21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7" presetID="10" presetClass="entr" presetSubtype="0" fill="hold" grpId="0" nodeType="withEffect">
                                      <p:stCondLst>
                                        <p:cond delay="290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9" dur="1000"/>
                                            <p:tgtEl>
                                              <p:spTgt spid="17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0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75E-6 -4.07407E-6 L 0.01627 -0.02245 " pathEditMode="fixed" rAng="0" ptsTypes="AA">
                                          <p:cBhvr>
                                            <p:cTn id="21" dur="10000" fill="hold"/>
                                            <p:tgtEl>
                                              <p:spTgt spid="32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807" y="-1134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22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2.91667E-6 -1.33333E-5 L 0.02773 -0.02662 " pathEditMode="fixed" rAng="0" ptsTypes="AA">
                                          <p:cBhvr>
                                            <p:cTn id="23" dur="6000" fill="hold"/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24" presetID="42" presetClass="path" presetSubtype="0" repeatCount="indefinite" decel="50000" autoRev="1" fill="hold" nodeType="withEffect" p14:presetBounceEnd="66000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3.33333E-6 L 0.01888 -0.0213 " pathEditMode="fixed" rAng="0" ptsTypes="AA" p14:bounceEnd="66000">
                                          <p:cBhvr>
                                            <p:cTn id="25" dur="10000" fill="hold"/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26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4.81481E-6 L 0.01875 -0.01898 " pathEditMode="fixed" rAng="0" ptsTypes="AA">
                                          <p:cBhvr>
                                            <p:cTn id="27" dur="6000" fill="hold"/>
                                            <p:tgtEl>
                                              <p:spTgt spid="26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949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17" grpId="0"/>
          <p:bldP spid="19" grpId="0"/>
          <p:bldP spid="20" grpId="0"/>
          <p:bldP spid="21" grpId="0"/>
          <p:bldP spid="9" grpId="0"/>
        </p:bld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10" presetClass="entr" presetSubtype="0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7" dur="1000"/>
                                            <p:tgtEl>
                                              <p:spTgt spid="19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8" presetID="10" presetClass="entr" presetSubtype="0" fill="hold" grpId="0" nodeType="withEffect">
                                      <p:stCondLst>
                                        <p:cond delay="1100"/>
                                      </p:stCondLst>
                                      <p:childTnLst>
                                        <p:set>
                                          <p:cBhvr>
                                            <p:cTn id="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0" dur="1000"/>
                                            <p:tgtEl>
                                              <p:spTgt spid="9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1" presetID="10" presetClass="entr" presetSubtype="0" fill="hold" grpId="0" nodeType="withEffect">
                                      <p:stCondLst>
                                        <p:cond delay="1700"/>
                                      </p:stCondLst>
                                      <p:childTnLst>
                                        <p:set>
                                          <p:cBhvr>
                                            <p:cTn id="1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3" dur="1000"/>
                                            <p:tgtEl>
                                              <p:spTgt spid="2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4" presetID="10" presetClass="entr" presetSubtype="0" fill="hold" grpId="0" nodeType="withEffect">
                                      <p:stCondLst>
                                        <p:cond delay="2300"/>
                                      </p:stCondLst>
                                      <p:childTnLst>
                                        <p:set>
                                          <p:cBhvr>
                                            <p:cTn id="1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6" dur="1000"/>
                                            <p:tgtEl>
                                              <p:spTgt spid="21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7" presetID="10" presetClass="entr" presetSubtype="0" fill="hold" grpId="0" nodeType="withEffect">
                                      <p:stCondLst>
                                        <p:cond delay="290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9" dur="1000"/>
                                            <p:tgtEl>
                                              <p:spTgt spid="17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0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75E-6 -4.07407E-6 L 0.01627 -0.02245 " pathEditMode="fixed" rAng="0" ptsTypes="AA">
                                          <p:cBhvr>
                                            <p:cTn id="21" dur="10000" fill="hold"/>
                                            <p:tgtEl>
                                              <p:spTgt spid="32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807" y="-1134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22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2.91667E-6 -1.33333E-5 L 0.02773 -0.02662 " pathEditMode="fixed" rAng="0" ptsTypes="AA">
                                          <p:cBhvr>
                                            <p:cTn id="23" dur="6000" fill="hold"/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24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3.33333E-6 L 0.01888 -0.0213 " pathEditMode="fixed" rAng="0" ptsTypes="AA">
                                          <p:cBhvr>
                                            <p:cTn id="25" dur="10000" fill="hold"/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26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4.81481E-6 L 0.01875 -0.01898 " pathEditMode="fixed" rAng="0" ptsTypes="AA">
                                          <p:cBhvr>
                                            <p:cTn id="27" dur="6000" fill="hold"/>
                                            <p:tgtEl>
                                              <p:spTgt spid="26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949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17" grpId="0"/>
          <p:bldP spid="19" grpId="0"/>
          <p:bldP spid="20" grpId="0"/>
          <p:bldP spid="21" grpId="0"/>
          <p:bldP spid="9" grpId="0"/>
        </p:bldLst>
      </p:timing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群組 29">
            <a:extLst>
              <a:ext uri="{FF2B5EF4-FFF2-40B4-BE49-F238E27FC236}">
                <a16:creationId xmlns:a16="http://schemas.microsoft.com/office/drawing/2014/main" id="{94DBB5DC-6378-4043-B2CB-0C324BB8A495}"/>
              </a:ext>
            </a:extLst>
          </p:cNvPr>
          <p:cNvGrpSpPr/>
          <p:nvPr/>
        </p:nvGrpSpPr>
        <p:grpSpPr>
          <a:xfrm>
            <a:off x="3189602" y="3023533"/>
            <a:ext cx="491260" cy="555122"/>
            <a:chOff x="2616694" y="2376147"/>
            <a:chExt cx="1637076" cy="1849893"/>
          </a:xfrm>
          <a:solidFill>
            <a:srgbClr val="000000">
              <a:alpha val="0"/>
            </a:srgbClr>
          </a:solidFill>
        </p:grpSpPr>
        <p:sp>
          <p:nvSpPr>
            <p:cNvPr id="31" name="手繪多邊形: 圖案 30">
              <a:extLst>
                <a:ext uri="{FF2B5EF4-FFF2-40B4-BE49-F238E27FC236}">
                  <a16:creationId xmlns:a16="http://schemas.microsoft.com/office/drawing/2014/main" id="{28F5A8B8-A769-43E4-9369-227B1368894A}"/>
                </a:ext>
              </a:extLst>
            </p:cNvPr>
            <p:cNvSpPr/>
            <p:nvPr/>
          </p:nvSpPr>
          <p:spPr>
            <a:xfrm rot="8404859">
              <a:off x="3181076" y="2409765"/>
              <a:ext cx="1072694" cy="1816275"/>
            </a:xfrm>
            <a:custGeom>
              <a:avLst/>
              <a:gdLst>
                <a:gd name="connsiteX0" fmla="*/ 0 w 800100"/>
                <a:gd name="connsiteY0" fmla="*/ 457200 h 1952625"/>
                <a:gd name="connsiteX1" fmla="*/ 800100 w 800100"/>
                <a:gd name="connsiteY1" fmla="*/ 0 h 1952625"/>
                <a:gd name="connsiteX2" fmla="*/ 800100 w 800100"/>
                <a:gd name="connsiteY2" fmla="*/ 1952625 h 1952625"/>
                <a:gd name="connsiteX3" fmla="*/ 9525 w 800100"/>
                <a:gd name="connsiteY3" fmla="*/ 1104900 h 1952625"/>
                <a:gd name="connsiteX4" fmla="*/ 0 w 800100"/>
                <a:gd name="connsiteY4" fmla="*/ 457200 h 1952625"/>
                <a:gd name="connsiteX0" fmla="*/ 0 w 800100"/>
                <a:gd name="connsiteY0" fmla="*/ 457200 h 3038475"/>
                <a:gd name="connsiteX1" fmla="*/ 800100 w 800100"/>
                <a:gd name="connsiteY1" fmla="*/ 0 h 3038475"/>
                <a:gd name="connsiteX2" fmla="*/ 171450 w 800100"/>
                <a:gd name="connsiteY2" fmla="*/ 3038475 h 3038475"/>
                <a:gd name="connsiteX3" fmla="*/ 9525 w 800100"/>
                <a:gd name="connsiteY3" fmla="*/ 1104900 h 3038475"/>
                <a:gd name="connsiteX4" fmla="*/ 0 w 800100"/>
                <a:gd name="connsiteY4" fmla="*/ 457200 h 3038475"/>
                <a:gd name="connsiteX0" fmla="*/ 0 w 965200"/>
                <a:gd name="connsiteY0" fmla="*/ 0 h 2581275"/>
                <a:gd name="connsiteX1" fmla="*/ 965200 w 965200"/>
                <a:gd name="connsiteY1" fmla="*/ 1060450 h 2581275"/>
                <a:gd name="connsiteX2" fmla="*/ 171450 w 965200"/>
                <a:gd name="connsiteY2" fmla="*/ 2581275 h 2581275"/>
                <a:gd name="connsiteX3" fmla="*/ 9525 w 965200"/>
                <a:gd name="connsiteY3" fmla="*/ 647700 h 2581275"/>
                <a:gd name="connsiteX4" fmla="*/ 0 w 965200"/>
                <a:gd name="connsiteY4" fmla="*/ 0 h 2581275"/>
                <a:gd name="connsiteX0" fmla="*/ 117475 w 955675"/>
                <a:gd name="connsiteY0" fmla="*/ 0 h 2511425"/>
                <a:gd name="connsiteX1" fmla="*/ 955675 w 955675"/>
                <a:gd name="connsiteY1" fmla="*/ 990600 h 2511425"/>
                <a:gd name="connsiteX2" fmla="*/ 161925 w 955675"/>
                <a:gd name="connsiteY2" fmla="*/ 2511425 h 2511425"/>
                <a:gd name="connsiteX3" fmla="*/ 0 w 955675"/>
                <a:gd name="connsiteY3" fmla="*/ 577850 h 2511425"/>
                <a:gd name="connsiteX4" fmla="*/ 117475 w 955675"/>
                <a:gd name="connsiteY4" fmla="*/ 0 h 2511425"/>
                <a:gd name="connsiteX0" fmla="*/ 206375 w 1044575"/>
                <a:gd name="connsiteY0" fmla="*/ 0 h 2511425"/>
                <a:gd name="connsiteX1" fmla="*/ 1044575 w 1044575"/>
                <a:gd name="connsiteY1" fmla="*/ 990600 h 2511425"/>
                <a:gd name="connsiteX2" fmla="*/ 250825 w 1044575"/>
                <a:gd name="connsiteY2" fmla="*/ 2511425 h 2511425"/>
                <a:gd name="connsiteX3" fmla="*/ 0 w 1044575"/>
                <a:gd name="connsiteY3" fmla="*/ 495300 h 2511425"/>
                <a:gd name="connsiteX4" fmla="*/ 206375 w 1044575"/>
                <a:gd name="connsiteY4" fmla="*/ 0 h 2511425"/>
                <a:gd name="connsiteX0" fmla="*/ 187325 w 1044575"/>
                <a:gd name="connsiteY0" fmla="*/ 0 h 2530475"/>
                <a:gd name="connsiteX1" fmla="*/ 1044575 w 1044575"/>
                <a:gd name="connsiteY1" fmla="*/ 1009650 h 2530475"/>
                <a:gd name="connsiteX2" fmla="*/ 250825 w 1044575"/>
                <a:gd name="connsiteY2" fmla="*/ 2530475 h 2530475"/>
                <a:gd name="connsiteX3" fmla="*/ 0 w 1044575"/>
                <a:gd name="connsiteY3" fmla="*/ 514350 h 2530475"/>
                <a:gd name="connsiteX4" fmla="*/ 187325 w 1044575"/>
                <a:gd name="connsiteY4" fmla="*/ 0 h 2530475"/>
                <a:gd name="connsiteX0" fmla="*/ 187325 w 1044575"/>
                <a:gd name="connsiteY0" fmla="*/ 0 h 2549525"/>
                <a:gd name="connsiteX1" fmla="*/ 1044575 w 1044575"/>
                <a:gd name="connsiteY1" fmla="*/ 1009650 h 2549525"/>
                <a:gd name="connsiteX2" fmla="*/ 269875 w 1044575"/>
                <a:gd name="connsiteY2" fmla="*/ 2549525 h 2549525"/>
                <a:gd name="connsiteX3" fmla="*/ 0 w 1044575"/>
                <a:gd name="connsiteY3" fmla="*/ 514350 h 2549525"/>
                <a:gd name="connsiteX4" fmla="*/ 187325 w 1044575"/>
                <a:gd name="connsiteY4" fmla="*/ 0 h 2549525"/>
                <a:gd name="connsiteX0" fmla="*/ 187325 w 1044575"/>
                <a:gd name="connsiteY0" fmla="*/ 0 h 2414751"/>
                <a:gd name="connsiteX1" fmla="*/ 1044575 w 1044575"/>
                <a:gd name="connsiteY1" fmla="*/ 1009650 h 2414751"/>
                <a:gd name="connsiteX2" fmla="*/ 366080 w 1044575"/>
                <a:gd name="connsiteY2" fmla="*/ 2414751 h 2414751"/>
                <a:gd name="connsiteX3" fmla="*/ 0 w 1044575"/>
                <a:gd name="connsiteY3" fmla="*/ 514350 h 2414751"/>
                <a:gd name="connsiteX4" fmla="*/ 187325 w 1044575"/>
                <a:gd name="connsiteY4" fmla="*/ 0 h 2414751"/>
                <a:gd name="connsiteX0" fmla="*/ 187325 w 1235709"/>
                <a:gd name="connsiteY0" fmla="*/ 0 h 2414751"/>
                <a:gd name="connsiteX1" fmla="*/ 1235709 w 1235709"/>
                <a:gd name="connsiteY1" fmla="*/ 1384838 h 2414751"/>
                <a:gd name="connsiteX2" fmla="*/ 366080 w 1235709"/>
                <a:gd name="connsiteY2" fmla="*/ 2414751 h 2414751"/>
                <a:gd name="connsiteX3" fmla="*/ 0 w 1235709"/>
                <a:gd name="connsiteY3" fmla="*/ 514350 h 2414751"/>
                <a:gd name="connsiteX4" fmla="*/ 187325 w 1235709"/>
                <a:gd name="connsiteY4" fmla="*/ 0 h 2414751"/>
                <a:gd name="connsiteX0" fmla="*/ 192470 w 1240854"/>
                <a:gd name="connsiteY0" fmla="*/ 0 h 2414751"/>
                <a:gd name="connsiteX1" fmla="*/ 1240854 w 1240854"/>
                <a:gd name="connsiteY1" fmla="*/ 1384838 h 2414751"/>
                <a:gd name="connsiteX2" fmla="*/ 371225 w 1240854"/>
                <a:gd name="connsiteY2" fmla="*/ 2414751 h 2414751"/>
                <a:gd name="connsiteX3" fmla="*/ 0 w 1240854"/>
                <a:gd name="connsiteY3" fmla="*/ 1470470 h 2414751"/>
                <a:gd name="connsiteX4" fmla="*/ 192470 w 1240854"/>
                <a:gd name="connsiteY4" fmla="*/ 0 h 2414751"/>
                <a:gd name="connsiteX0" fmla="*/ 400217 w 1240854"/>
                <a:gd name="connsiteY0" fmla="*/ 0 h 1396419"/>
                <a:gd name="connsiteX1" fmla="*/ 1240854 w 1240854"/>
                <a:gd name="connsiteY1" fmla="*/ 366506 h 1396419"/>
                <a:gd name="connsiteX2" fmla="*/ 371225 w 1240854"/>
                <a:gd name="connsiteY2" fmla="*/ 1396419 h 1396419"/>
                <a:gd name="connsiteX3" fmla="*/ 0 w 1240854"/>
                <a:gd name="connsiteY3" fmla="*/ 452138 h 1396419"/>
                <a:gd name="connsiteX4" fmla="*/ 400217 w 1240854"/>
                <a:gd name="connsiteY4" fmla="*/ 0 h 1396419"/>
                <a:gd name="connsiteX0" fmla="*/ 359567 w 1200204"/>
                <a:gd name="connsiteY0" fmla="*/ 0 h 1396419"/>
                <a:gd name="connsiteX1" fmla="*/ 1200204 w 1200204"/>
                <a:gd name="connsiteY1" fmla="*/ 366506 h 1396419"/>
                <a:gd name="connsiteX2" fmla="*/ 330575 w 1200204"/>
                <a:gd name="connsiteY2" fmla="*/ 1396419 h 1396419"/>
                <a:gd name="connsiteX3" fmla="*/ 0 w 1200204"/>
                <a:gd name="connsiteY3" fmla="*/ 453031 h 1396419"/>
                <a:gd name="connsiteX4" fmla="*/ 359567 w 1200204"/>
                <a:gd name="connsiteY4" fmla="*/ 0 h 1396419"/>
                <a:gd name="connsiteX0" fmla="*/ 382327 w 1200204"/>
                <a:gd name="connsiteY0" fmla="*/ 0 h 1393935"/>
                <a:gd name="connsiteX1" fmla="*/ 1200204 w 1200204"/>
                <a:gd name="connsiteY1" fmla="*/ 364022 h 1393935"/>
                <a:gd name="connsiteX2" fmla="*/ 330575 w 1200204"/>
                <a:gd name="connsiteY2" fmla="*/ 1393935 h 1393935"/>
                <a:gd name="connsiteX3" fmla="*/ 0 w 1200204"/>
                <a:gd name="connsiteY3" fmla="*/ 450547 h 1393935"/>
                <a:gd name="connsiteX4" fmla="*/ 382327 w 1200204"/>
                <a:gd name="connsiteY4" fmla="*/ 0 h 1393935"/>
                <a:gd name="connsiteX0" fmla="*/ 361953 w 1200204"/>
                <a:gd name="connsiteY0" fmla="*/ 0 h 1369584"/>
                <a:gd name="connsiteX1" fmla="*/ 1200204 w 1200204"/>
                <a:gd name="connsiteY1" fmla="*/ 339671 h 1369584"/>
                <a:gd name="connsiteX2" fmla="*/ 330575 w 1200204"/>
                <a:gd name="connsiteY2" fmla="*/ 1369584 h 1369584"/>
                <a:gd name="connsiteX3" fmla="*/ 0 w 1200204"/>
                <a:gd name="connsiteY3" fmla="*/ 426196 h 1369584"/>
                <a:gd name="connsiteX4" fmla="*/ 361953 w 1200204"/>
                <a:gd name="connsiteY4" fmla="*/ 0 h 1369584"/>
                <a:gd name="connsiteX0" fmla="*/ 386402 w 1224653"/>
                <a:gd name="connsiteY0" fmla="*/ 0 h 1369584"/>
                <a:gd name="connsiteX1" fmla="*/ 1224653 w 1224653"/>
                <a:gd name="connsiteY1" fmla="*/ 339671 h 1369584"/>
                <a:gd name="connsiteX2" fmla="*/ 355024 w 1224653"/>
                <a:gd name="connsiteY2" fmla="*/ 1369584 h 1369584"/>
                <a:gd name="connsiteX3" fmla="*/ 0 w 1224653"/>
                <a:gd name="connsiteY3" fmla="*/ 455417 h 1369584"/>
                <a:gd name="connsiteX4" fmla="*/ 386402 w 1224653"/>
                <a:gd name="connsiteY4" fmla="*/ 0 h 1369584"/>
                <a:gd name="connsiteX0" fmla="*/ 388238 w 1226489"/>
                <a:gd name="connsiteY0" fmla="*/ 0 h 1369584"/>
                <a:gd name="connsiteX1" fmla="*/ 1226489 w 1226489"/>
                <a:gd name="connsiteY1" fmla="*/ 339671 h 1369584"/>
                <a:gd name="connsiteX2" fmla="*/ 356860 w 1226489"/>
                <a:gd name="connsiteY2" fmla="*/ 1369584 h 1369584"/>
                <a:gd name="connsiteX3" fmla="*/ 0 w 1226489"/>
                <a:gd name="connsiteY3" fmla="*/ 390771 h 1369584"/>
                <a:gd name="connsiteX4" fmla="*/ 388238 w 1226489"/>
                <a:gd name="connsiteY4" fmla="*/ 0 h 1369584"/>
                <a:gd name="connsiteX0" fmla="*/ 317378 w 1226489"/>
                <a:gd name="connsiteY0" fmla="*/ 0 h 1380735"/>
                <a:gd name="connsiteX1" fmla="*/ 1226489 w 1226489"/>
                <a:gd name="connsiteY1" fmla="*/ 350822 h 1380735"/>
                <a:gd name="connsiteX2" fmla="*/ 356860 w 1226489"/>
                <a:gd name="connsiteY2" fmla="*/ 1380735 h 1380735"/>
                <a:gd name="connsiteX3" fmla="*/ 0 w 1226489"/>
                <a:gd name="connsiteY3" fmla="*/ 401922 h 1380735"/>
                <a:gd name="connsiteX4" fmla="*/ 317378 w 1226489"/>
                <a:gd name="connsiteY4" fmla="*/ 0 h 1380735"/>
                <a:gd name="connsiteX0" fmla="*/ 317378 w 1226489"/>
                <a:gd name="connsiteY0" fmla="*/ 0 h 1237232"/>
                <a:gd name="connsiteX1" fmla="*/ 1226489 w 1226489"/>
                <a:gd name="connsiteY1" fmla="*/ 350822 h 1237232"/>
                <a:gd name="connsiteX2" fmla="*/ 464104 w 1226489"/>
                <a:gd name="connsiteY2" fmla="*/ 1237232 h 1237232"/>
                <a:gd name="connsiteX3" fmla="*/ 0 w 1226489"/>
                <a:gd name="connsiteY3" fmla="*/ 401922 h 1237232"/>
                <a:gd name="connsiteX4" fmla="*/ 317378 w 1226489"/>
                <a:gd name="connsiteY4" fmla="*/ 0 h 1237232"/>
                <a:gd name="connsiteX0" fmla="*/ 317378 w 1091070"/>
                <a:gd name="connsiteY0" fmla="*/ 0 h 1237232"/>
                <a:gd name="connsiteX1" fmla="*/ 1091070 w 1091070"/>
                <a:gd name="connsiteY1" fmla="*/ 446128 h 1237232"/>
                <a:gd name="connsiteX2" fmla="*/ 464104 w 1091070"/>
                <a:gd name="connsiteY2" fmla="*/ 1237232 h 1237232"/>
                <a:gd name="connsiteX3" fmla="*/ 0 w 1091070"/>
                <a:gd name="connsiteY3" fmla="*/ 401922 h 1237232"/>
                <a:gd name="connsiteX4" fmla="*/ 317378 w 1091070"/>
                <a:gd name="connsiteY4" fmla="*/ 0 h 1237232"/>
                <a:gd name="connsiteX0" fmla="*/ 317378 w 1114087"/>
                <a:gd name="connsiteY0" fmla="*/ 0 h 1237232"/>
                <a:gd name="connsiteX1" fmla="*/ 1114087 w 1114087"/>
                <a:gd name="connsiteY1" fmla="*/ 461764 h 1237232"/>
                <a:gd name="connsiteX2" fmla="*/ 464104 w 1114087"/>
                <a:gd name="connsiteY2" fmla="*/ 1237232 h 1237232"/>
                <a:gd name="connsiteX3" fmla="*/ 0 w 1114087"/>
                <a:gd name="connsiteY3" fmla="*/ 401922 h 1237232"/>
                <a:gd name="connsiteX4" fmla="*/ 317378 w 1114087"/>
                <a:gd name="connsiteY4" fmla="*/ 0 h 1237232"/>
                <a:gd name="connsiteX0" fmla="*/ 317378 w 1114087"/>
                <a:gd name="connsiteY0" fmla="*/ 0 h 1259257"/>
                <a:gd name="connsiteX1" fmla="*/ 1114087 w 1114087"/>
                <a:gd name="connsiteY1" fmla="*/ 461764 h 1259257"/>
                <a:gd name="connsiteX2" fmla="*/ 473195 w 1114087"/>
                <a:gd name="connsiteY2" fmla="*/ 1259257 h 1259257"/>
                <a:gd name="connsiteX3" fmla="*/ 0 w 1114087"/>
                <a:gd name="connsiteY3" fmla="*/ 401922 h 1259257"/>
                <a:gd name="connsiteX4" fmla="*/ 317378 w 1114087"/>
                <a:gd name="connsiteY4" fmla="*/ 0 h 1259257"/>
                <a:gd name="connsiteX0" fmla="*/ 317378 w 1114087"/>
                <a:gd name="connsiteY0" fmla="*/ 0 h 1548213"/>
                <a:gd name="connsiteX1" fmla="*/ 1114087 w 1114087"/>
                <a:gd name="connsiteY1" fmla="*/ 461764 h 1548213"/>
                <a:gd name="connsiteX2" fmla="*/ 680803 w 1114087"/>
                <a:gd name="connsiteY2" fmla="*/ 1548213 h 1548213"/>
                <a:gd name="connsiteX3" fmla="*/ 0 w 1114087"/>
                <a:gd name="connsiteY3" fmla="*/ 401922 h 1548213"/>
                <a:gd name="connsiteX4" fmla="*/ 317378 w 1114087"/>
                <a:gd name="connsiteY4" fmla="*/ 0 h 1548213"/>
                <a:gd name="connsiteX0" fmla="*/ 317378 w 1326232"/>
                <a:gd name="connsiteY0" fmla="*/ 0 h 1548213"/>
                <a:gd name="connsiteX1" fmla="*/ 1326232 w 1326232"/>
                <a:gd name="connsiteY1" fmla="*/ 804522 h 1548213"/>
                <a:gd name="connsiteX2" fmla="*/ 680803 w 1326232"/>
                <a:gd name="connsiteY2" fmla="*/ 1548213 h 1548213"/>
                <a:gd name="connsiteX3" fmla="*/ 0 w 1326232"/>
                <a:gd name="connsiteY3" fmla="*/ 401922 h 1548213"/>
                <a:gd name="connsiteX4" fmla="*/ 317378 w 1326232"/>
                <a:gd name="connsiteY4" fmla="*/ 0 h 1548213"/>
                <a:gd name="connsiteX0" fmla="*/ 317378 w 1326232"/>
                <a:gd name="connsiteY0" fmla="*/ 0 h 1572087"/>
                <a:gd name="connsiteX1" fmla="*/ 1326232 w 1326232"/>
                <a:gd name="connsiteY1" fmla="*/ 804522 h 1572087"/>
                <a:gd name="connsiteX2" fmla="*/ 697283 w 1326232"/>
                <a:gd name="connsiteY2" fmla="*/ 1572087 h 1572087"/>
                <a:gd name="connsiteX3" fmla="*/ 0 w 1326232"/>
                <a:gd name="connsiteY3" fmla="*/ 401922 h 1572087"/>
                <a:gd name="connsiteX4" fmla="*/ 317378 w 1326232"/>
                <a:gd name="connsiteY4" fmla="*/ 0 h 1572087"/>
                <a:gd name="connsiteX0" fmla="*/ 317378 w 1388499"/>
                <a:gd name="connsiteY0" fmla="*/ 0 h 1572087"/>
                <a:gd name="connsiteX1" fmla="*/ 1388499 w 1388499"/>
                <a:gd name="connsiteY1" fmla="*/ 837661 h 1572087"/>
                <a:gd name="connsiteX2" fmla="*/ 697283 w 1388499"/>
                <a:gd name="connsiteY2" fmla="*/ 1572087 h 1572087"/>
                <a:gd name="connsiteX3" fmla="*/ 0 w 1388499"/>
                <a:gd name="connsiteY3" fmla="*/ 401922 h 1572087"/>
                <a:gd name="connsiteX4" fmla="*/ 317378 w 1388499"/>
                <a:gd name="connsiteY4" fmla="*/ 0 h 1572087"/>
                <a:gd name="connsiteX0" fmla="*/ 402966 w 1474087"/>
                <a:gd name="connsiteY0" fmla="*/ 0 h 1572087"/>
                <a:gd name="connsiteX1" fmla="*/ 1474087 w 1474087"/>
                <a:gd name="connsiteY1" fmla="*/ 837661 h 1572087"/>
                <a:gd name="connsiteX2" fmla="*/ 782871 w 1474087"/>
                <a:gd name="connsiteY2" fmla="*/ 1572087 h 1572087"/>
                <a:gd name="connsiteX3" fmla="*/ 0 w 1474087"/>
                <a:gd name="connsiteY3" fmla="*/ 282850 h 1572087"/>
                <a:gd name="connsiteX4" fmla="*/ 402966 w 1474087"/>
                <a:gd name="connsiteY4" fmla="*/ 0 h 1572087"/>
                <a:gd name="connsiteX0" fmla="*/ 293777 w 1474087"/>
                <a:gd name="connsiteY0" fmla="*/ 0 h 1627942"/>
                <a:gd name="connsiteX1" fmla="*/ 1474087 w 1474087"/>
                <a:gd name="connsiteY1" fmla="*/ 893516 h 1627942"/>
                <a:gd name="connsiteX2" fmla="*/ 782871 w 1474087"/>
                <a:gd name="connsiteY2" fmla="*/ 1627942 h 1627942"/>
                <a:gd name="connsiteX3" fmla="*/ 0 w 1474087"/>
                <a:gd name="connsiteY3" fmla="*/ 338705 h 1627942"/>
                <a:gd name="connsiteX4" fmla="*/ 293777 w 1474087"/>
                <a:gd name="connsiteY4" fmla="*/ 0 h 1627942"/>
                <a:gd name="connsiteX0" fmla="*/ 268793 w 1449103"/>
                <a:gd name="connsiteY0" fmla="*/ 0 h 1627942"/>
                <a:gd name="connsiteX1" fmla="*/ 1449103 w 1449103"/>
                <a:gd name="connsiteY1" fmla="*/ 893516 h 1627942"/>
                <a:gd name="connsiteX2" fmla="*/ 757887 w 1449103"/>
                <a:gd name="connsiteY2" fmla="*/ 1627942 h 1627942"/>
                <a:gd name="connsiteX3" fmla="*/ 0 w 1449103"/>
                <a:gd name="connsiteY3" fmla="*/ 310944 h 1627942"/>
                <a:gd name="connsiteX4" fmla="*/ 268793 w 1449103"/>
                <a:gd name="connsiteY4" fmla="*/ 0 h 1627942"/>
                <a:gd name="connsiteX0" fmla="*/ 249974 w 1449103"/>
                <a:gd name="connsiteY0" fmla="*/ 0 h 1641430"/>
                <a:gd name="connsiteX1" fmla="*/ 1449103 w 1449103"/>
                <a:gd name="connsiteY1" fmla="*/ 907004 h 1641430"/>
                <a:gd name="connsiteX2" fmla="*/ 757887 w 1449103"/>
                <a:gd name="connsiteY2" fmla="*/ 1641430 h 1641430"/>
                <a:gd name="connsiteX3" fmla="*/ 0 w 1449103"/>
                <a:gd name="connsiteY3" fmla="*/ 324432 h 1641430"/>
                <a:gd name="connsiteX4" fmla="*/ 249974 w 1449103"/>
                <a:gd name="connsiteY4" fmla="*/ 0 h 1641430"/>
                <a:gd name="connsiteX0" fmla="*/ 555157 w 1754286"/>
                <a:gd name="connsiteY0" fmla="*/ 183810 h 1825240"/>
                <a:gd name="connsiteX1" fmla="*/ 1754286 w 1754286"/>
                <a:gd name="connsiteY1" fmla="*/ 1090814 h 1825240"/>
                <a:gd name="connsiteX2" fmla="*/ 1063070 w 1754286"/>
                <a:gd name="connsiteY2" fmla="*/ 1825240 h 1825240"/>
                <a:gd name="connsiteX3" fmla="*/ 0 w 1754286"/>
                <a:gd name="connsiteY3" fmla="*/ 0 h 1825240"/>
                <a:gd name="connsiteX4" fmla="*/ 555157 w 1754286"/>
                <a:gd name="connsiteY4" fmla="*/ 183810 h 1825240"/>
                <a:gd name="connsiteX0" fmla="*/ 598876 w 1754286"/>
                <a:gd name="connsiteY0" fmla="*/ 244784 h 1825240"/>
                <a:gd name="connsiteX1" fmla="*/ 1754286 w 1754286"/>
                <a:gd name="connsiteY1" fmla="*/ 1090814 h 1825240"/>
                <a:gd name="connsiteX2" fmla="*/ 1063070 w 1754286"/>
                <a:gd name="connsiteY2" fmla="*/ 1825240 h 1825240"/>
                <a:gd name="connsiteX3" fmla="*/ 0 w 1754286"/>
                <a:gd name="connsiteY3" fmla="*/ 0 h 1825240"/>
                <a:gd name="connsiteX4" fmla="*/ 598876 w 1754286"/>
                <a:gd name="connsiteY4" fmla="*/ 244784 h 1825240"/>
                <a:gd name="connsiteX0" fmla="*/ 618269 w 1773679"/>
                <a:gd name="connsiteY0" fmla="*/ 291770 h 1872226"/>
                <a:gd name="connsiteX1" fmla="*/ 1773679 w 1773679"/>
                <a:gd name="connsiteY1" fmla="*/ 1137800 h 1872226"/>
                <a:gd name="connsiteX2" fmla="*/ 1082463 w 1773679"/>
                <a:gd name="connsiteY2" fmla="*/ 1872226 h 1872226"/>
                <a:gd name="connsiteX3" fmla="*/ 0 w 1773679"/>
                <a:gd name="connsiteY3" fmla="*/ 0 h 1872226"/>
                <a:gd name="connsiteX4" fmla="*/ 618269 w 1773679"/>
                <a:gd name="connsiteY4" fmla="*/ 291770 h 1872226"/>
                <a:gd name="connsiteX0" fmla="*/ 1259230 w 1773679"/>
                <a:gd name="connsiteY0" fmla="*/ 207285 h 1872226"/>
                <a:gd name="connsiteX1" fmla="*/ 1773679 w 1773679"/>
                <a:gd name="connsiteY1" fmla="*/ 1137800 h 1872226"/>
                <a:gd name="connsiteX2" fmla="*/ 1082463 w 1773679"/>
                <a:gd name="connsiteY2" fmla="*/ 1872226 h 1872226"/>
                <a:gd name="connsiteX3" fmla="*/ 0 w 1773679"/>
                <a:gd name="connsiteY3" fmla="*/ 0 h 1872226"/>
                <a:gd name="connsiteX4" fmla="*/ 1259230 w 1773679"/>
                <a:gd name="connsiteY4" fmla="*/ 207285 h 1872226"/>
                <a:gd name="connsiteX0" fmla="*/ 355200 w 869649"/>
                <a:gd name="connsiteY0" fmla="*/ 328632 h 1993573"/>
                <a:gd name="connsiteX1" fmla="*/ 869649 w 869649"/>
                <a:gd name="connsiteY1" fmla="*/ 1259147 h 1993573"/>
                <a:gd name="connsiteX2" fmla="*/ 178433 w 869649"/>
                <a:gd name="connsiteY2" fmla="*/ 1993573 h 1993573"/>
                <a:gd name="connsiteX3" fmla="*/ 0 w 869649"/>
                <a:gd name="connsiteY3" fmla="*/ 0 h 1993573"/>
                <a:gd name="connsiteX4" fmla="*/ 355200 w 869649"/>
                <a:gd name="connsiteY4" fmla="*/ 328632 h 1993573"/>
                <a:gd name="connsiteX0" fmla="*/ 355200 w 869649"/>
                <a:gd name="connsiteY0" fmla="*/ 328632 h 1535534"/>
                <a:gd name="connsiteX1" fmla="*/ 869649 w 869649"/>
                <a:gd name="connsiteY1" fmla="*/ 1259147 h 1535534"/>
                <a:gd name="connsiteX2" fmla="*/ 378979 w 869649"/>
                <a:gd name="connsiteY2" fmla="*/ 1535534 h 1535534"/>
                <a:gd name="connsiteX3" fmla="*/ 0 w 869649"/>
                <a:gd name="connsiteY3" fmla="*/ 0 h 1535534"/>
                <a:gd name="connsiteX4" fmla="*/ 355200 w 869649"/>
                <a:gd name="connsiteY4" fmla="*/ 328632 h 1535534"/>
                <a:gd name="connsiteX0" fmla="*/ 355200 w 909519"/>
                <a:gd name="connsiteY0" fmla="*/ 328632 h 1535534"/>
                <a:gd name="connsiteX1" fmla="*/ 909519 w 909519"/>
                <a:gd name="connsiteY1" fmla="*/ 1331667 h 1535534"/>
                <a:gd name="connsiteX2" fmla="*/ 378979 w 909519"/>
                <a:gd name="connsiteY2" fmla="*/ 1535534 h 1535534"/>
                <a:gd name="connsiteX3" fmla="*/ 0 w 909519"/>
                <a:gd name="connsiteY3" fmla="*/ 0 h 1535534"/>
                <a:gd name="connsiteX4" fmla="*/ 355200 w 909519"/>
                <a:gd name="connsiteY4" fmla="*/ 328632 h 1535534"/>
                <a:gd name="connsiteX0" fmla="*/ 355200 w 909519"/>
                <a:gd name="connsiteY0" fmla="*/ 328632 h 1507065"/>
                <a:gd name="connsiteX1" fmla="*/ 909519 w 909519"/>
                <a:gd name="connsiteY1" fmla="*/ 1331667 h 1507065"/>
                <a:gd name="connsiteX2" fmla="*/ 357290 w 909519"/>
                <a:gd name="connsiteY2" fmla="*/ 1507065 h 1507065"/>
                <a:gd name="connsiteX3" fmla="*/ 0 w 909519"/>
                <a:gd name="connsiteY3" fmla="*/ 0 h 1507065"/>
                <a:gd name="connsiteX4" fmla="*/ 355200 w 909519"/>
                <a:gd name="connsiteY4" fmla="*/ 328632 h 1507065"/>
                <a:gd name="connsiteX0" fmla="*/ 411655 w 965974"/>
                <a:gd name="connsiteY0" fmla="*/ 369094 h 1547527"/>
                <a:gd name="connsiteX1" fmla="*/ 965974 w 965974"/>
                <a:gd name="connsiteY1" fmla="*/ 1372129 h 1547527"/>
                <a:gd name="connsiteX2" fmla="*/ 413745 w 965974"/>
                <a:gd name="connsiteY2" fmla="*/ 1547527 h 1547527"/>
                <a:gd name="connsiteX3" fmla="*/ 0 w 965974"/>
                <a:gd name="connsiteY3" fmla="*/ 0 h 1547527"/>
                <a:gd name="connsiteX4" fmla="*/ 411655 w 965974"/>
                <a:gd name="connsiteY4" fmla="*/ 369094 h 1547527"/>
                <a:gd name="connsiteX0" fmla="*/ 410804 w 965974"/>
                <a:gd name="connsiteY0" fmla="*/ 359006 h 1547527"/>
                <a:gd name="connsiteX1" fmla="*/ 965974 w 965974"/>
                <a:gd name="connsiteY1" fmla="*/ 1372129 h 1547527"/>
                <a:gd name="connsiteX2" fmla="*/ 413745 w 965974"/>
                <a:gd name="connsiteY2" fmla="*/ 1547527 h 1547527"/>
                <a:gd name="connsiteX3" fmla="*/ 0 w 965974"/>
                <a:gd name="connsiteY3" fmla="*/ 0 h 1547527"/>
                <a:gd name="connsiteX4" fmla="*/ 410804 w 965974"/>
                <a:gd name="connsiteY4" fmla="*/ 359006 h 1547527"/>
                <a:gd name="connsiteX0" fmla="*/ 375134 w 930304"/>
                <a:gd name="connsiteY0" fmla="*/ 364891 h 1553412"/>
                <a:gd name="connsiteX1" fmla="*/ 930304 w 930304"/>
                <a:gd name="connsiteY1" fmla="*/ 1378014 h 1553412"/>
                <a:gd name="connsiteX2" fmla="*/ 378075 w 930304"/>
                <a:gd name="connsiteY2" fmla="*/ 1553412 h 1553412"/>
                <a:gd name="connsiteX3" fmla="*/ 0 w 930304"/>
                <a:gd name="connsiteY3" fmla="*/ 0 h 1553412"/>
                <a:gd name="connsiteX4" fmla="*/ 375134 w 930304"/>
                <a:gd name="connsiteY4" fmla="*/ 364891 h 1553412"/>
                <a:gd name="connsiteX0" fmla="*/ 374977 w 930304"/>
                <a:gd name="connsiteY0" fmla="*/ 448788 h 1553412"/>
                <a:gd name="connsiteX1" fmla="*/ 930304 w 930304"/>
                <a:gd name="connsiteY1" fmla="*/ 1378014 h 1553412"/>
                <a:gd name="connsiteX2" fmla="*/ 378075 w 930304"/>
                <a:gd name="connsiteY2" fmla="*/ 1553412 h 1553412"/>
                <a:gd name="connsiteX3" fmla="*/ 0 w 930304"/>
                <a:gd name="connsiteY3" fmla="*/ 0 h 1553412"/>
                <a:gd name="connsiteX4" fmla="*/ 374977 w 930304"/>
                <a:gd name="connsiteY4" fmla="*/ 448788 h 1553412"/>
                <a:gd name="connsiteX0" fmla="*/ 209651 w 764978"/>
                <a:gd name="connsiteY0" fmla="*/ 260934 h 1365558"/>
                <a:gd name="connsiteX1" fmla="*/ 764978 w 764978"/>
                <a:gd name="connsiteY1" fmla="*/ 1190160 h 1365558"/>
                <a:gd name="connsiteX2" fmla="*/ 212749 w 764978"/>
                <a:gd name="connsiteY2" fmla="*/ 1365558 h 1365558"/>
                <a:gd name="connsiteX3" fmla="*/ 0 w 764978"/>
                <a:gd name="connsiteY3" fmla="*/ 0 h 1365558"/>
                <a:gd name="connsiteX4" fmla="*/ 209651 w 764978"/>
                <a:gd name="connsiteY4" fmla="*/ 260934 h 1365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4978" h="1365558">
                  <a:moveTo>
                    <a:pt x="209651" y="260934"/>
                  </a:moveTo>
                  <a:lnTo>
                    <a:pt x="764978" y="1190160"/>
                  </a:lnTo>
                  <a:lnTo>
                    <a:pt x="212749" y="1365558"/>
                  </a:lnTo>
                  <a:lnTo>
                    <a:pt x="0" y="0"/>
                  </a:lnTo>
                  <a:lnTo>
                    <a:pt x="209651" y="260934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pic>
          <p:nvPicPr>
            <p:cNvPr id="32" name="圖片 31">
              <a:extLst>
                <a:ext uri="{FF2B5EF4-FFF2-40B4-BE49-F238E27FC236}">
                  <a16:creationId xmlns:a16="http://schemas.microsoft.com/office/drawing/2014/main" id="{A20041F7-6746-4C1E-8EF0-81DDF936DE7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alphaModFix amt="0"/>
            </a:blip>
            <a:srcRect l="8991" t="39655" r="83826" b="51367"/>
            <a:stretch/>
          </p:blipFill>
          <p:spPr>
            <a:xfrm>
              <a:off x="2616694" y="2376147"/>
              <a:ext cx="853154" cy="800474"/>
            </a:xfrm>
            <a:prstGeom prst="roundRect">
              <a:avLst>
                <a:gd name="adj" fmla="val 50000"/>
              </a:avLst>
            </a:prstGeom>
            <a:grpFill/>
          </p:spPr>
        </p:pic>
      </p:grpSp>
      <p:grpSp>
        <p:nvGrpSpPr>
          <p:cNvPr id="33" name="群組 32">
            <a:extLst>
              <a:ext uri="{FF2B5EF4-FFF2-40B4-BE49-F238E27FC236}">
                <a16:creationId xmlns:a16="http://schemas.microsoft.com/office/drawing/2014/main" id="{ED54C927-18CE-4BFD-96CA-2DE1BF4D7316}"/>
              </a:ext>
            </a:extLst>
          </p:cNvPr>
          <p:cNvGrpSpPr/>
          <p:nvPr/>
        </p:nvGrpSpPr>
        <p:grpSpPr>
          <a:xfrm>
            <a:off x="3374861" y="3770011"/>
            <a:ext cx="650118" cy="422274"/>
            <a:chOff x="2616694" y="3277556"/>
            <a:chExt cx="2166451" cy="1407184"/>
          </a:xfrm>
          <a:solidFill>
            <a:srgbClr val="000000">
              <a:alpha val="0"/>
            </a:srgbClr>
          </a:solidFill>
        </p:grpSpPr>
        <p:sp>
          <p:nvSpPr>
            <p:cNvPr id="34" name="手繪多邊形: 圖案 33">
              <a:extLst>
                <a:ext uri="{FF2B5EF4-FFF2-40B4-BE49-F238E27FC236}">
                  <a16:creationId xmlns:a16="http://schemas.microsoft.com/office/drawing/2014/main" id="{C65EC492-5D82-45B3-8B31-FCE3A3E49411}"/>
                </a:ext>
              </a:extLst>
            </p:cNvPr>
            <p:cNvSpPr/>
            <p:nvPr/>
          </p:nvSpPr>
          <p:spPr>
            <a:xfrm rot="7892004">
              <a:off x="3282220" y="3183815"/>
              <a:ext cx="1074175" cy="1927675"/>
            </a:xfrm>
            <a:custGeom>
              <a:avLst/>
              <a:gdLst>
                <a:gd name="connsiteX0" fmla="*/ 0 w 800100"/>
                <a:gd name="connsiteY0" fmla="*/ 457200 h 1952625"/>
                <a:gd name="connsiteX1" fmla="*/ 800100 w 800100"/>
                <a:gd name="connsiteY1" fmla="*/ 0 h 1952625"/>
                <a:gd name="connsiteX2" fmla="*/ 800100 w 800100"/>
                <a:gd name="connsiteY2" fmla="*/ 1952625 h 1952625"/>
                <a:gd name="connsiteX3" fmla="*/ 9525 w 800100"/>
                <a:gd name="connsiteY3" fmla="*/ 1104900 h 1952625"/>
                <a:gd name="connsiteX4" fmla="*/ 0 w 800100"/>
                <a:gd name="connsiteY4" fmla="*/ 457200 h 1952625"/>
                <a:gd name="connsiteX0" fmla="*/ 0 w 800100"/>
                <a:gd name="connsiteY0" fmla="*/ 457200 h 3038475"/>
                <a:gd name="connsiteX1" fmla="*/ 800100 w 800100"/>
                <a:gd name="connsiteY1" fmla="*/ 0 h 3038475"/>
                <a:gd name="connsiteX2" fmla="*/ 171450 w 800100"/>
                <a:gd name="connsiteY2" fmla="*/ 3038475 h 3038475"/>
                <a:gd name="connsiteX3" fmla="*/ 9525 w 800100"/>
                <a:gd name="connsiteY3" fmla="*/ 1104900 h 3038475"/>
                <a:gd name="connsiteX4" fmla="*/ 0 w 800100"/>
                <a:gd name="connsiteY4" fmla="*/ 457200 h 3038475"/>
                <a:gd name="connsiteX0" fmla="*/ 0 w 965200"/>
                <a:gd name="connsiteY0" fmla="*/ 0 h 2581275"/>
                <a:gd name="connsiteX1" fmla="*/ 965200 w 965200"/>
                <a:gd name="connsiteY1" fmla="*/ 1060450 h 2581275"/>
                <a:gd name="connsiteX2" fmla="*/ 171450 w 965200"/>
                <a:gd name="connsiteY2" fmla="*/ 2581275 h 2581275"/>
                <a:gd name="connsiteX3" fmla="*/ 9525 w 965200"/>
                <a:gd name="connsiteY3" fmla="*/ 647700 h 2581275"/>
                <a:gd name="connsiteX4" fmla="*/ 0 w 965200"/>
                <a:gd name="connsiteY4" fmla="*/ 0 h 2581275"/>
                <a:gd name="connsiteX0" fmla="*/ 117475 w 955675"/>
                <a:gd name="connsiteY0" fmla="*/ 0 h 2511425"/>
                <a:gd name="connsiteX1" fmla="*/ 955675 w 955675"/>
                <a:gd name="connsiteY1" fmla="*/ 990600 h 2511425"/>
                <a:gd name="connsiteX2" fmla="*/ 161925 w 955675"/>
                <a:gd name="connsiteY2" fmla="*/ 2511425 h 2511425"/>
                <a:gd name="connsiteX3" fmla="*/ 0 w 955675"/>
                <a:gd name="connsiteY3" fmla="*/ 577850 h 2511425"/>
                <a:gd name="connsiteX4" fmla="*/ 117475 w 955675"/>
                <a:gd name="connsiteY4" fmla="*/ 0 h 2511425"/>
                <a:gd name="connsiteX0" fmla="*/ 206375 w 1044575"/>
                <a:gd name="connsiteY0" fmla="*/ 0 h 2511425"/>
                <a:gd name="connsiteX1" fmla="*/ 1044575 w 1044575"/>
                <a:gd name="connsiteY1" fmla="*/ 990600 h 2511425"/>
                <a:gd name="connsiteX2" fmla="*/ 250825 w 1044575"/>
                <a:gd name="connsiteY2" fmla="*/ 2511425 h 2511425"/>
                <a:gd name="connsiteX3" fmla="*/ 0 w 1044575"/>
                <a:gd name="connsiteY3" fmla="*/ 495300 h 2511425"/>
                <a:gd name="connsiteX4" fmla="*/ 206375 w 1044575"/>
                <a:gd name="connsiteY4" fmla="*/ 0 h 2511425"/>
                <a:gd name="connsiteX0" fmla="*/ 187325 w 1044575"/>
                <a:gd name="connsiteY0" fmla="*/ 0 h 2530475"/>
                <a:gd name="connsiteX1" fmla="*/ 1044575 w 1044575"/>
                <a:gd name="connsiteY1" fmla="*/ 1009650 h 2530475"/>
                <a:gd name="connsiteX2" fmla="*/ 250825 w 1044575"/>
                <a:gd name="connsiteY2" fmla="*/ 2530475 h 2530475"/>
                <a:gd name="connsiteX3" fmla="*/ 0 w 1044575"/>
                <a:gd name="connsiteY3" fmla="*/ 514350 h 2530475"/>
                <a:gd name="connsiteX4" fmla="*/ 187325 w 1044575"/>
                <a:gd name="connsiteY4" fmla="*/ 0 h 2530475"/>
                <a:gd name="connsiteX0" fmla="*/ 187325 w 1044575"/>
                <a:gd name="connsiteY0" fmla="*/ 0 h 2549525"/>
                <a:gd name="connsiteX1" fmla="*/ 1044575 w 1044575"/>
                <a:gd name="connsiteY1" fmla="*/ 1009650 h 2549525"/>
                <a:gd name="connsiteX2" fmla="*/ 269875 w 1044575"/>
                <a:gd name="connsiteY2" fmla="*/ 2549525 h 2549525"/>
                <a:gd name="connsiteX3" fmla="*/ 0 w 1044575"/>
                <a:gd name="connsiteY3" fmla="*/ 514350 h 2549525"/>
                <a:gd name="connsiteX4" fmla="*/ 187325 w 1044575"/>
                <a:gd name="connsiteY4" fmla="*/ 0 h 2549525"/>
                <a:gd name="connsiteX0" fmla="*/ 187325 w 1044575"/>
                <a:gd name="connsiteY0" fmla="*/ 0 h 2414751"/>
                <a:gd name="connsiteX1" fmla="*/ 1044575 w 1044575"/>
                <a:gd name="connsiteY1" fmla="*/ 1009650 h 2414751"/>
                <a:gd name="connsiteX2" fmla="*/ 366080 w 1044575"/>
                <a:gd name="connsiteY2" fmla="*/ 2414751 h 2414751"/>
                <a:gd name="connsiteX3" fmla="*/ 0 w 1044575"/>
                <a:gd name="connsiteY3" fmla="*/ 514350 h 2414751"/>
                <a:gd name="connsiteX4" fmla="*/ 187325 w 1044575"/>
                <a:gd name="connsiteY4" fmla="*/ 0 h 2414751"/>
                <a:gd name="connsiteX0" fmla="*/ 187325 w 1235709"/>
                <a:gd name="connsiteY0" fmla="*/ 0 h 2414751"/>
                <a:gd name="connsiteX1" fmla="*/ 1235709 w 1235709"/>
                <a:gd name="connsiteY1" fmla="*/ 1384838 h 2414751"/>
                <a:gd name="connsiteX2" fmla="*/ 366080 w 1235709"/>
                <a:gd name="connsiteY2" fmla="*/ 2414751 h 2414751"/>
                <a:gd name="connsiteX3" fmla="*/ 0 w 1235709"/>
                <a:gd name="connsiteY3" fmla="*/ 514350 h 2414751"/>
                <a:gd name="connsiteX4" fmla="*/ 187325 w 1235709"/>
                <a:gd name="connsiteY4" fmla="*/ 0 h 2414751"/>
                <a:gd name="connsiteX0" fmla="*/ 192470 w 1240854"/>
                <a:gd name="connsiteY0" fmla="*/ 0 h 2414751"/>
                <a:gd name="connsiteX1" fmla="*/ 1240854 w 1240854"/>
                <a:gd name="connsiteY1" fmla="*/ 1384838 h 2414751"/>
                <a:gd name="connsiteX2" fmla="*/ 371225 w 1240854"/>
                <a:gd name="connsiteY2" fmla="*/ 2414751 h 2414751"/>
                <a:gd name="connsiteX3" fmla="*/ 0 w 1240854"/>
                <a:gd name="connsiteY3" fmla="*/ 1470470 h 2414751"/>
                <a:gd name="connsiteX4" fmla="*/ 192470 w 1240854"/>
                <a:gd name="connsiteY4" fmla="*/ 0 h 2414751"/>
                <a:gd name="connsiteX0" fmla="*/ 400217 w 1240854"/>
                <a:gd name="connsiteY0" fmla="*/ 0 h 1396419"/>
                <a:gd name="connsiteX1" fmla="*/ 1240854 w 1240854"/>
                <a:gd name="connsiteY1" fmla="*/ 366506 h 1396419"/>
                <a:gd name="connsiteX2" fmla="*/ 371225 w 1240854"/>
                <a:gd name="connsiteY2" fmla="*/ 1396419 h 1396419"/>
                <a:gd name="connsiteX3" fmla="*/ 0 w 1240854"/>
                <a:gd name="connsiteY3" fmla="*/ 452138 h 1396419"/>
                <a:gd name="connsiteX4" fmla="*/ 400217 w 1240854"/>
                <a:gd name="connsiteY4" fmla="*/ 0 h 1396419"/>
                <a:gd name="connsiteX0" fmla="*/ 359567 w 1200204"/>
                <a:gd name="connsiteY0" fmla="*/ 0 h 1396419"/>
                <a:gd name="connsiteX1" fmla="*/ 1200204 w 1200204"/>
                <a:gd name="connsiteY1" fmla="*/ 366506 h 1396419"/>
                <a:gd name="connsiteX2" fmla="*/ 330575 w 1200204"/>
                <a:gd name="connsiteY2" fmla="*/ 1396419 h 1396419"/>
                <a:gd name="connsiteX3" fmla="*/ 0 w 1200204"/>
                <a:gd name="connsiteY3" fmla="*/ 453031 h 1396419"/>
                <a:gd name="connsiteX4" fmla="*/ 359567 w 1200204"/>
                <a:gd name="connsiteY4" fmla="*/ 0 h 1396419"/>
                <a:gd name="connsiteX0" fmla="*/ 382327 w 1200204"/>
                <a:gd name="connsiteY0" fmla="*/ 0 h 1393935"/>
                <a:gd name="connsiteX1" fmla="*/ 1200204 w 1200204"/>
                <a:gd name="connsiteY1" fmla="*/ 364022 h 1393935"/>
                <a:gd name="connsiteX2" fmla="*/ 330575 w 1200204"/>
                <a:gd name="connsiteY2" fmla="*/ 1393935 h 1393935"/>
                <a:gd name="connsiteX3" fmla="*/ 0 w 1200204"/>
                <a:gd name="connsiteY3" fmla="*/ 450547 h 1393935"/>
                <a:gd name="connsiteX4" fmla="*/ 382327 w 1200204"/>
                <a:gd name="connsiteY4" fmla="*/ 0 h 1393935"/>
                <a:gd name="connsiteX0" fmla="*/ 361953 w 1200204"/>
                <a:gd name="connsiteY0" fmla="*/ 0 h 1369584"/>
                <a:gd name="connsiteX1" fmla="*/ 1200204 w 1200204"/>
                <a:gd name="connsiteY1" fmla="*/ 339671 h 1369584"/>
                <a:gd name="connsiteX2" fmla="*/ 330575 w 1200204"/>
                <a:gd name="connsiteY2" fmla="*/ 1369584 h 1369584"/>
                <a:gd name="connsiteX3" fmla="*/ 0 w 1200204"/>
                <a:gd name="connsiteY3" fmla="*/ 426196 h 1369584"/>
                <a:gd name="connsiteX4" fmla="*/ 361953 w 1200204"/>
                <a:gd name="connsiteY4" fmla="*/ 0 h 1369584"/>
                <a:gd name="connsiteX0" fmla="*/ 386402 w 1224653"/>
                <a:gd name="connsiteY0" fmla="*/ 0 h 1369584"/>
                <a:gd name="connsiteX1" fmla="*/ 1224653 w 1224653"/>
                <a:gd name="connsiteY1" fmla="*/ 339671 h 1369584"/>
                <a:gd name="connsiteX2" fmla="*/ 355024 w 1224653"/>
                <a:gd name="connsiteY2" fmla="*/ 1369584 h 1369584"/>
                <a:gd name="connsiteX3" fmla="*/ 0 w 1224653"/>
                <a:gd name="connsiteY3" fmla="*/ 455417 h 1369584"/>
                <a:gd name="connsiteX4" fmla="*/ 386402 w 1224653"/>
                <a:gd name="connsiteY4" fmla="*/ 0 h 1369584"/>
                <a:gd name="connsiteX0" fmla="*/ 388238 w 1226489"/>
                <a:gd name="connsiteY0" fmla="*/ 0 h 1369584"/>
                <a:gd name="connsiteX1" fmla="*/ 1226489 w 1226489"/>
                <a:gd name="connsiteY1" fmla="*/ 339671 h 1369584"/>
                <a:gd name="connsiteX2" fmla="*/ 356860 w 1226489"/>
                <a:gd name="connsiteY2" fmla="*/ 1369584 h 1369584"/>
                <a:gd name="connsiteX3" fmla="*/ 0 w 1226489"/>
                <a:gd name="connsiteY3" fmla="*/ 390771 h 1369584"/>
                <a:gd name="connsiteX4" fmla="*/ 388238 w 1226489"/>
                <a:gd name="connsiteY4" fmla="*/ 0 h 1369584"/>
                <a:gd name="connsiteX0" fmla="*/ 317378 w 1226489"/>
                <a:gd name="connsiteY0" fmla="*/ 0 h 1380735"/>
                <a:gd name="connsiteX1" fmla="*/ 1226489 w 1226489"/>
                <a:gd name="connsiteY1" fmla="*/ 350822 h 1380735"/>
                <a:gd name="connsiteX2" fmla="*/ 356860 w 1226489"/>
                <a:gd name="connsiteY2" fmla="*/ 1380735 h 1380735"/>
                <a:gd name="connsiteX3" fmla="*/ 0 w 1226489"/>
                <a:gd name="connsiteY3" fmla="*/ 401922 h 1380735"/>
                <a:gd name="connsiteX4" fmla="*/ 317378 w 1226489"/>
                <a:gd name="connsiteY4" fmla="*/ 0 h 1380735"/>
                <a:gd name="connsiteX0" fmla="*/ 317378 w 1226489"/>
                <a:gd name="connsiteY0" fmla="*/ 0 h 1237232"/>
                <a:gd name="connsiteX1" fmla="*/ 1226489 w 1226489"/>
                <a:gd name="connsiteY1" fmla="*/ 350822 h 1237232"/>
                <a:gd name="connsiteX2" fmla="*/ 464104 w 1226489"/>
                <a:gd name="connsiteY2" fmla="*/ 1237232 h 1237232"/>
                <a:gd name="connsiteX3" fmla="*/ 0 w 1226489"/>
                <a:gd name="connsiteY3" fmla="*/ 401922 h 1237232"/>
                <a:gd name="connsiteX4" fmla="*/ 317378 w 1226489"/>
                <a:gd name="connsiteY4" fmla="*/ 0 h 1237232"/>
                <a:gd name="connsiteX0" fmla="*/ 317378 w 1091070"/>
                <a:gd name="connsiteY0" fmla="*/ 0 h 1237232"/>
                <a:gd name="connsiteX1" fmla="*/ 1091070 w 1091070"/>
                <a:gd name="connsiteY1" fmla="*/ 446128 h 1237232"/>
                <a:gd name="connsiteX2" fmla="*/ 464104 w 1091070"/>
                <a:gd name="connsiteY2" fmla="*/ 1237232 h 1237232"/>
                <a:gd name="connsiteX3" fmla="*/ 0 w 1091070"/>
                <a:gd name="connsiteY3" fmla="*/ 401922 h 1237232"/>
                <a:gd name="connsiteX4" fmla="*/ 317378 w 1091070"/>
                <a:gd name="connsiteY4" fmla="*/ 0 h 1237232"/>
                <a:gd name="connsiteX0" fmla="*/ 317378 w 1114087"/>
                <a:gd name="connsiteY0" fmla="*/ 0 h 1237232"/>
                <a:gd name="connsiteX1" fmla="*/ 1114087 w 1114087"/>
                <a:gd name="connsiteY1" fmla="*/ 461764 h 1237232"/>
                <a:gd name="connsiteX2" fmla="*/ 464104 w 1114087"/>
                <a:gd name="connsiteY2" fmla="*/ 1237232 h 1237232"/>
                <a:gd name="connsiteX3" fmla="*/ 0 w 1114087"/>
                <a:gd name="connsiteY3" fmla="*/ 401922 h 1237232"/>
                <a:gd name="connsiteX4" fmla="*/ 317378 w 1114087"/>
                <a:gd name="connsiteY4" fmla="*/ 0 h 1237232"/>
                <a:gd name="connsiteX0" fmla="*/ 317378 w 1114087"/>
                <a:gd name="connsiteY0" fmla="*/ 0 h 1259257"/>
                <a:gd name="connsiteX1" fmla="*/ 1114087 w 1114087"/>
                <a:gd name="connsiteY1" fmla="*/ 461764 h 1259257"/>
                <a:gd name="connsiteX2" fmla="*/ 473195 w 1114087"/>
                <a:gd name="connsiteY2" fmla="*/ 1259257 h 1259257"/>
                <a:gd name="connsiteX3" fmla="*/ 0 w 1114087"/>
                <a:gd name="connsiteY3" fmla="*/ 401922 h 1259257"/>
                <a:gd name="connsiteX4" fmla="*/ 317378 w 1114087"/>
                <a:gd name="connsiteY4" fmla="*/ 0 h 1259257"/>
                <a:gd name="connsiteX0" fmla="*/ 317378 w 1114087"/>
                <a:gd name="connsiteY0" fmla="*/ 0 h 1548213"/>
                <a:gd name="connsiteX1" fmla="*/ 1114087 w 1114087"/>
                <a:gd name="connsiteY1" fmla="*/ 461764 h 1548213"/>
                <a:gd name="connsiteX2" fmla="*/ 680803 w 1114087"/>
                <a:gd name="connsiteY2" fmla="*/ 1548213 h 1548213"/>
                <a:gd name="connsiteX3" fmla="*/ 0 w 1114087"/>
                <a:gd name="connsiteY3" fmla="*/ 401922 h 1548213"/>
                <a:gd name="connsiteX4" fmla="*/ 317378 w 1114087"/>
                <a:gd name="connsiteY4" fmla="*/ 0 h 1548213"/>
                <a:gd name="connsiteX0" fmla="*/ 317378 w 1326232"/>
                <a:gd name="connsiteY0" fmla="*/ 0 h 1548213"/>
                <a:gd name="connsiteX1" fmla="*/ 1326232 w 1326232"/>
                <a:gd name="connsiteY1" fmla="*/ 804522 h 1548213"/>
                <a:gd name="connsiteX2" fmla="*/ 680803 w 1326232"/>
                <a:gd name="connsiteY2" fmla="*/ 1548213 h 1548213"/>
                <a:gd name="connsiteX3" fmla="*/ 0 w 1326232"/>
                <a:gd name="connsiteY3" fmla="*/ 401922 h 1548213"/>
                <a:gd name="connsiteX4" fmla="*/ 317378 w 1326232"/>
                <a:gd name="connsiteY4" fmla="*/ 0 h 1548213"/>
                <a:gd name="connsiteX0" fmla="*/ 317378 w 1326232"/>
                <a:gd name="connsiteY0" fmla="*/ 0 h 1572087"/>
                <a:gd name="connsiteX1" fmla="*/ 1326232 w 1326232"/>
                <a:gd name="connsiteY1" fmla="*/ 804522 h 1572087"/>
                <a:gd name="connsiteX2" fmla="*/ 697283 w 1326232"/>
                <a:gd name="connsiteY2" fmla="*/ 1572087 h 1572087"/>
                <a:gd name="connsiteX3" fmla="*/ 0 w 1326232"/>
                <a:gd name="connsiteY3" fmla="*/ 401922 h 1572087"/>
                <a:gd name="connsiteX4" fmla="*/ 317378 w 1326232"/>
                <a:gd name="connsiteY4" fmla="*/ 0 h 1572087"/>
                <a:gd name="connsiteX0" fmla="*/ 317378 w 1388499"/>
                <a:gd name="connsiteY0" fmla="*/ 0 h 1572087"/>
                <a:gd name="connsiteX1" fmla="*/ 1388499 w 1388499"/>
                <a:gd name="connsiteY1" fmla="*/ 837661 h 1572087"/>
                <a:gd name="connsiteX2" fmla="*/ 697283 w 1388499"/>
                <a:gd name="connsiteY2" fmla="*/ 1572087 h 1572087"/>
                <a:gd name="connsiteX3" fmla="*/ 0 w 1388499"/>
                <a:gd name="connsiteY3" fmla="*/ 401922 h 1572087"/>
                <a:gd name="connsiteX4" fmla="*/ 317378 w 1388499"/>
                <a:gd name="connsiteY4" fmla="*/ 0 h 1572087"/>
                <a:gd name="connsiteX0" fmla="*/ 402966 w 1474087"/>
                <a:gd name="connsiteY0" fmla="*/ 0 h 1572087"/>
                <a:gd name="connsiteX1" fmla="*/ 1474087 w 1474087"/>
                <a:gd name="connsiteY1" fmla="*/ 837661 h 1572087"/>
                <a:gd name="connsiteX2" fmla="*/ 782871 w 1474087"/>
                <a:gd name="connsiteY2" fmla="*/ 1572087 h 1572087"/>
                <a:gd name="connsiteX3" fmla="*/ 0 w 1474087"/>
                <a:gd name="connsiteY3" fmla="*/ 282850 h 1572087"/>
                <a:gd name="connsiteX4" fmla="*/ 402966 w 1474087"/>
                <a:gd name="connsiteY4" fmla="*/ 0 h 1572087"/>
                <a:gd name="connsiteX0" fmla="*/ 293777 w 1474087"/>
                <a:gd name="connsiteY0" fmla="*/ 0 h 1627942"/>
                <a:gd name="connsiteX1" fmla="*/ 1474087 w 1474087"/>
                <a:gd name="connsiteY1" fmla="*/ 893516 h 1627942"/>
                <a:gd name="connsiteX2" fmla="*/ 782871 w 1474087"/>
                <a:gd name="connsiteY2" fmla="*/ 1627942 h 1627942"/>
                <a:gd name="connsiteX3" fmla="*/ 0 w 1474087"/>
                <a:gd name="connsiteY3" fmla="*/ 338705 h 1627942"/>
                <a:gd name="connsiteX4" fmla="*/ 293777 w 1474087"/>
                <a:gd name="connsiteY4" fmla="*/ 0 h 1627942"/>
                <a:gd name="connsiteX0" fmla="*/ 268793 w 1449103"/>
                <a:gd name="connsiteY0" fmla="*/ 0 h 1627942"/>
                <a:gd name="connsiteX1" fmla="*/ 1449103 w 1449103"/>
                <a:gd name="connsiteY1" fmla="*/ 893516 h 1627942"/>
                <a:gd name="connsiteX2" fmla="*/ 757887 w 1449103"/>
                <a:gd name="connsiteY2" fmla="*/ 1627942 h 1627942"/>
                <a:gd name="connsiteX3" fmla="*/ 0 w 1449103"/>
                <a:gd name="connsiteY3" fmla="*/ 310944 h 1627942"/>
                <a:gd name="connsiteX4" fmla="*/ 268793 w 1449103"/>
                <a:gd name="connsiteY4" fmla="*/ 0 h 1627942"/>
                <a:gd name="connsiteX0" fmla="*/ 249974 w 1449103"/>
                <a:gd name="connsiteY0" fmla="*/ 0 h 1641430"/>
                <a:gd name="connsiteX1" fmla="*/ 1449103 w 1449103"/>
                <a:gd name="connsiteY1" fmla="*/ 907004 h 1641430"/>
                <a:gd name="connsiteX2" fmla="*/ 757887 w 1449103"/>
                <a:gd name="connsiteY2" fmla="*/ 1641430 h 1641430"/>
                <a:gd name="connsiteX3" fmla="*/ 0 w 1449103"/>
                <a:gd name="connsiteY3" fmla="*/ 324432 h 1641430"/>
                <a:gd name="connsiteX4" fmla="*/ 249974 w 1449103"/>
                <a:gd name="connsiteY4" fmla="*/ 0 h 1641430"/>
                <a:gd name="connsiteX0" fmla="*/ 555157 w 1754286"/>
                <a:gd name="connsiteY0" fmla="*/ 183810 h 1825240"/>
                <a:gd name="connsiteX1" fmla="*/ 1754286 w 1754286"/>
                <a:gd name="connsiteY1" fmla="*/ 1090814 h 1825240"/>
                <a:gd name="connsiteX2" fmla="*/ 1063070 w 1754286"/>
                <a:gd name="connsiteY2" fmla="*/ 1825240 h 1825240"/>
                <a:gd name="connsiteX3" fmla="*/ 0 w 1754286"/>
                <a:gd name="connsiteY3" fmla="*/ 0 h 1825240"/>
                <a:gd name="connsiteX4" fmla="*/ 555157 w 1754286"/>
                <a:gd name="connsiteY4" fmla="*/ 183810 h 1825240"/>
                <a:gd name="connsiteX0" fmla="*/ 598876 w 1754286"/>
                <a:gd name="connsiteY0" fmla="*/ 244784 h 1825240"/>
                <a:gd name="connsiteX1" fmla="*/ 1754286 w 1754286"/>
                <a:gd name="connsiteY1" fmla="*/ 1090814 h 1825240"/>
                <a:gd name="connsiteX2" fmla="*/ 1063070 w 1754286"/>
                <a:gd name="connsiteY2" fmla="*/ 1825240 h 1825240"/>
                <a:gd name="connsiteX3" fmla="*/ 0 w 1754286"/>
                <a:gd name="connsiteY3" fmla="*/ 0 h 1825240"/>
                <a:gd name="connsiteX4" fmla="*/ 598876 w 1754286"/>
                <a:gd name="connsiteY4" fmla="*/ 244784 h 1825240"/>
                <a:gd name="connsiteX0" fmla="*/ 618269 w 1773679"/>
                <a:gd name="connsiteY0" fmla="*/ 291770 h 1872226"/>
                <a:gd name="connsiteX1" fmla="*/ 1773679 w 1773679"/>
                <a:gd name="connsiteY1" fmla="*/ 1137800 h 1872226"/>
                <a:gd name="connsiteX2" fmla="*/ 1082463 w 1773679"/>
                <a:gd name="connsiteY2" fmla="*/ 1872226 h 1872226"/>
                <a:gd name="connsiteX3" fmla="*/ 0 w 1773679"/>
                <a:gd name="connsiteY3" fmla="*/ 0 h 1872226"/>
                <a:gd name="connsiteX4" fmla="*/ 618269 w 1773679"/>
                <a:gd name="connsiteY4" fmla="*/ 291770 h 1872226"/>
                <a:gd name="connsiteX0" fmla="*/ 1259230 w 1773679"/>
                <a:gd name="connsiteY0" fmla="*/ 207285 h 1872226"/>
                <a:gd name="connsiteX1" fmla="*/ 1773679 w 1773679"/>
                <a:gd name="connsiteY1" fmla="*/ 1137800 h 1872226"/>
                <a:gd name="connsiteX2" fmla="*/ 1082463 w 1773679"/>
                <a:gd name="connsiteY2" fmla="*/ 1872226 h 1872226"/>
                <a:gd name="connsiteX3" fmla="*/ 0 w 1773679"/>
                <a:gd name="connsiteY3" fmla="*/ 0 h 1872226"/>
                <a:gd name="connsiteX4" fmla="*/ 1259230 w 1773679"/>
                <a:gd name="connsiteY4" fmla="*/ 207285 h 1872226"/>
                <a:gd name="connsiteX0" fmla="*/ 355200 w 869649"/>
                <a:gd name="connsiteY0" fmla="*/ 328632 h 1993573"/>
                <a:gd name="connsiteX1" fmla="*/ 869649 w 869649"/>
                <a:gd name="connsiteY1" fmla="*/ 1259147 h 1993573"/>
                <a:gd name="connsiteX2" fmla="*/ 178433 w 869649"/>
                <a:gd name="connsiteY2" fmla="*/ 1993573 h 1993573"/>
                <a:gd name="connsiteX3" fmla="*/ 0 w 869649"/>
                <a:gd name="connsiteY3" fmla="*/ 0 h 1993573"/>
                <a:gd name="connsiteX4" fmla="*/ 355200 w 869649"/>
                <a:gd name="connsiteY4" fmla="*/ 328632 h 1993573"/>
                <a:gd name="connsiteX0" fmla="*/ 355200 w 869649"/>
                <a:gd name="connsiteY0" fmla="*/ 328632 h 1535534"/>
                <a:gd name="connsiteX1" fmla="*/ 869649 w 869649"/>
                <a:gd name="connsiteY1" fmla="*/ 1259147 h 1535534"/>
                <a:gd name="connsiteX2" fmla="*/ 378979 w 869649"/>
                <a:gd name="connsiteY2" fmla="*/ 1535534 h 1535534"/>
                <a:gd name="connsiteX3" fmla="*/ 0 w 869649"/>
                <a:gd name="connsiteY3" fmla="*/ 0 h 1535534"/>
                <a:gd name="connsiteX4" fmla="*/ 355200 w 869649"/>
                <a:gd name="connsiteY4" fmla="*/ 328632 h 1535534"/>
                <a:gd name="connsiteX0" fmla="*/ 355200 w 909519"/>
                <a:gd name="connsiteY0" fmla="*/ 328632 h 1535534"/>
                <a:gd name="connsiteX1" fmla="*/ 909519 w 909519"/>
                <a:gd name="connsiteY1" fmla="*/ 1331667 h 1535534"/>
                <a:gd name="connsiteX2" fmla="*/ 378979 w 909519"/>
                <a:gd name="connsiteY2" fmla="*/ 1535534 h 1535534"/>
                <a:gd name="connsiteX3" fmla="*/ 0 w 909519"/>
                <a:gd name="connsiteY3" fmla="*/ 0 h 1535534"/>
                <a:gd name="connsiteX4" fmla="*/ 355200 w 909519"/>
                <a:gd name="connsiteY4" fmla="*/ 328632 h 1535534"/>
                <a:gd name="connsiteX0" fmla="*/ 355200 w 909519"/>
                <a:gd name="connsiteY0" fmla="*/ 328632 h 1507065"/>
                <a:gd name="connsiteX1" fmla="*/ 909519 w 909519"/>
                <a:gd name="connsiteY1" fmla="*/ 1331667 h 1507065"/>
                <a:gd name="connsiteX2" fmla="*/ 357290 w 909519"/>
                <a:gd name="connsiteY2" fmla="*/ 1507065 h 1507065"/>
                <a:gd name="connsiteX3" fmla="*/ 0 w 909519"/>
                <a:gd name="connsiteY3" fmla="*/ 0 h 1507065"/>
                <a:gd name="connsiteX4" fmla="*/ 355200 w 909519"/>
                <a:gd name="connsiteY4" fmla="*/ 328632 h 1507065"/>
                <a:gd name="connsiteX0" fmla="*/ 411655 w 965974"/>
                <a:gd name="connsiteY0" fmla="*/ 369094 h 1547527"/>
                <a:gd name="connsiteX1" fmla="*/ 965974 w 965974"/>
                <a:gd name="connsiteY1" fmla="*/ 1372129 h 1547527"/>
                <a:gd name="connsiteX2" fmla="*/ 413745 w 965974"/>
                <a:gd name="connsiteY2" fmla="*/ 1547527 h 1547527"/>
                <a:gd name="connsiteX3" fmla="*/ 0 w 965974"/>
                <a:gd name="connsiteY3" fmla="*/ 0 h 1547527"/>
                <a:gd name="connsiteX4" fmla="*/ 411655 w 965974"/>
                <a:gd name="connsiteY4" fmla="*/ 369094 h 1547527"/>
                <a:gd name="connsiteX0" fmla="*/ 410804 w 965974"/>
                <a:gd name="connsiteY0" fmla="*/ 359006 h 1547527"/>
                <a:gd name="connsiteX1" fmla="*/ 965974 w 965974"/>
                <a:gd name="connsiteY1" fmla="*/ 1372129 h 1547527"/>
                <a:gd name="connsiteX2" fmla="*/ 413745 w 965974"/>
                <a:gd name="connsiteY2" fmla="*/ 1547527 h 1547527"/>
                <a:gd name="connsiteX3" fmla="*/ 0 w 965974"/>
                <a:gd name="connsiteY3" fmla="*/ 0 h 1547527"/>
                <a:gd name="connsiteX4" fmla="*/ 410804 w 965974"/>
                <a:gd name="connsiteY4" fmla="*/ 359006 h 1547527"/>
                <a:gd name="connsiteX0" fmla="*/ 375134 w 930304"/>
                <a:gd name="connsiteY0" fmla="*/ 364891 h 1553412"/>
                <a:gd name="connsiteX1" fmla="*/ 930304 w 930304"/>
                <a:gd name="connsiteY1" fmla="*/ 1378014 h 1553412"/>
                <a:gd name="connsiteX2" fmla="*/ 378075 w 930304"/>
                <a:gd name="connsiteY2" fmla="*/ 1553412 h 1553412"/>
                <a:gd name="connsiteX3" fmla="*/ 0 w 930304"/>
                <a:gd name="connsiteY3" fmla="*/ 0 h 1553412"/>
                <a:gd name="connsiteX4" fmla="*/ 375134 w 930304"/>
                <a:gd name="connsiteY4" fmla="*/ 364891 h 1553412"/>
                <a:gd name="connsiteX0" fmla="*/ 309273 w 930304"/>
                <a:gd name="connsiteY0" fmla="*/ 394505 h 1553412"/>
                <a:gd name="connsiteX1" fmla="*/ 930304 w 930304"/>
                <a:gd name="connsiteY1" fmla="*/ 1378014 h 1553412"/>
                <a:gd name="connsiteX2" fmla="*/ 378075 w 930304"/>
                <a:gd name="connsiteY2" fmla="*/ 1553412 h 1553412"/>
                <a:gd name="connsiteX3" fmla="*/ 0 w 930304"/>
                <a:gd name="connsiteY3" fmla="*/ 0 h 1553412"/>
                <a:gd name="connsiteX4" fmla="*/ 309273 w 930304"/>
                <a:gd name="connsiteY4" fmla="*/ 394505 h 1553412"/>
                <a:gd name="connsiteX0" fmla="*/ 309273 w 924200"/>
                <a:gd name="connsiteY0" fmla="*/ 394505 h 1553412"/>
                <a:gd name="connsiteX1" fmla="*/ 924200 w 924200"/>
                <a:gd name="connsiteY1" fmla="*/ 1316747 h 1553412"/>
                <a:gd name="connsiteX2" fmla="*/ 378075 w 924200"/>
                <a:gd name="connsiteY2" fmla="*/ 1553412 h 1553412"/>
                <a:gd name="connsiteX3" fmla="*/ 0 w 924200"/>
                <a:gd name="connsiteY3" fmla="*/ 0 h 1553412"/>
                <a:gd name="connsiteX4" fmla="*/ 309273 w 924200"/>
                <a:gd name="connsiteY4" fmla="*/ 394505 h 1553412"/>
                <a:gd name="connsiteX0" fmla="*/ 309273 w 924200"/>
                <a:gd name="connsiteY0" fmla="*/ 394505 h 1541720"/>
                <a:gd name="connsiteX1" fmla="*/ 924200 w 924200"/>
                <a:gd name="connsiteY1" fmla="*/ 1316747 h 1541720"/>
                <a:gd name="connsiteX2" fmla="*/ 380351 w 924200"/>
                <a:gd name="connsiteY2" fmla="*/ 1541720 h 1541720"/>
                <a:gd name="connsiteX3" fmla="*/ 0 w 924200"/>
                <a:gd name="connsiteY3" fmla="*/ 0 h 1541720"/>
                <a:gd name="connsiteX4" fmla="*/ 309273 w 924200"/>
                <a:gd name="connsiteY4" fmla="*/ 394505 h 1541720"/>
                <a:gd name="connsiteX0" fmla="*/ 213239 w 828166"/>
                <a:gd name="connsiteY0" fmla="*/ 307201 h 1454416"/>
                <a:gd name="connsiteX1" fmla="*/ 828166 w 828166"/>
                <a:gd name="connsiteY1" fmla="*/ 1229443 h 1454416"/>
                <a:gd name="connsiteX2" fmla="*/ 284317 w 828166"/>
                <a:gd name="connsiteY2" fmla="*/ 1454416 h 1454416"/>
                <a:gd name="connsiteX3" fmla="*/ 0 w 828166"/>
                <a:gd name="connsiteY3" fmla="*/ 0 h 1454416"/>
                <a:gd name="connsiteX4" fmla="*/ 213239 w 828166"/>
                <a:gd name="connsiteY4" fmla="*/ 307201 h 1454416"/>
                <a:gd name="connsiteX0" fmla="*/ 213239 w 828166"/>
                <a:gd name="connsiteY0" fmla="*/ 307201 h 1422864"/>
                <a:gd name="connsiteX1" fmla="*/ 828166 w 828166"/>
                <a:gd name="connsiteY1" fmla="*/ 1229443 h 1422864"/>
                <a:gd name="connsiteX2" fmla="*/ 266882 w 828166"/>
                <a:gd name="connsiteY2" fmla="*/ 1422864 h 1422864"/>
                <a:gd name="connsiteX3" fmla="*/ 0 w 828166"/>
                <a:gd name="connsiteY3" fmla="*/ 0 h 1422864"/>
                <a:gd name="connsiteX4" fmla="*/ 213239 w 828166"/>
                <a:gd name="connsiteY4" fmla="*/ 307201 h 1422864"/>
                <a:gd name="connsiteX0" fmla="*/ 213239 w 828166"/>
                <a:gd name="connsiteY0" fmla="*/ 307201 h 1449314"/>
                <a:gd name="connsiteX1" fmla="*/ 828166 w 828166"/>
                <a:gd name="connsiteY1" fmla="*/ 1229443 h 1449314"/>
                <a:gd name="connsiteX2" fmla="*/ 204412 w 828166"/>
                <a:gd name="connsiteY2" fmla="*/ 1449314 h 1449314"/>
                <a:gd name="connsiteX3" fmla="*/ 0 w 828166"/>
                <a:gd name="connsiteY3" fmla="*/ 0 h 1449314"/>
                <a:gd name="connsiteX4" fmla="*/ 213239 w 828166"/>
                <a:gd name="connsiteY4" fmla="*/ 307201 h 1449314"/>
                <a:gd name="connsiteX0" fmla="*/ 213239 w 766034"/>
                <a:gd name="connsiteY0" fmla="*/ 307201 h 1449314"/>
                <a:gd name="connsiteX1" fmla="*/ 766034 w 766034"/>
                <a:gd name="connsiteY1" fmla="*/ 1277896 h 1449314"/>
                <a:gd name="connsiteX2" fmla="*/ 204412 w 766034"/>
                <a:gd name="connsiteY2" fmla="*/ 1449314 h 1449314"/>
                <a:gd name="connsiteX3" fmla="*/ 0 w 766034"/>
                <a:gd name="connsiteY3" fmla="*/ 0 h 1449314"/>
                <a:gd name="connsiteX4" fmla="*/ 213239 w 766034"/>
                <a:gd name="connsiteY4" fmla="*/ 307201 h 1449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6034" h="1449314">
                  <a:moveTo>
                    <a:pt x="213239" y="307201"/>
                  </a:moveTo>
                  <a:lnTo>
                    <a:pt x="766034" y="1277896"/>
                  </a:lnTo>
                  <a:lnTo>
                    <a:pt x="204412" y="1449314"/>
                  </a:lnTo>
                  <a:lnTo>
                    <a:pt x="0" y="0"/>
                  </a:lnTo>
                  <a:lnTo>
                    <a:pt x="213239" y="307201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pic>
          <p:nvPicPr>
            <p:cNvPr id="35" name="圖片 34">
              <a:extLst>
                <a:ext uri="{FF2B5EF4-FFF2-40B4-BE49-F238E27FC236}">
                  <a16:creationId xmlns:a16="http://schemas.microsoft.com/office/drawing/2014/main" id="{F5CBEBB3-384A-4A72-A3BF-D7D9ED281D5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alphaModFix amt="0"/>
            </a:blip>
            <a:srcRect l="10435" t="51264" r="82382" b="39758"/>
            <a:stretch/>
          </p:blipFill>
          <p:spPr>
            <a:xfrm>
              <a:off x="2616694" y="3277556"/>
              <a:ext cx="853154" cy="800474"/>
            </a:xfrm>
            <a:prstGeom prst="roundRect">
              <a:avLst>
                <a:gd name="adj" fmla="val 50000"/>
              </a:avLst>
            </a:prstGeom>
            <a:grpFill/>
          </p:spPr>
        </p:pic>
      </p:grpSp>
      <p:grpSp>
        <p:nvGrpSpPr>
          <p:cNvPr id="36" name="群組 35">
            <a:extLst>
              <a:ext uri="{FF2B5EF4-FFF2-40B4-BE49-F238E27FC236}">
                <a16:creationId xmlns:a16="http://schemas.microsoft.com/office/drawing/2014/main" id="{13576131-8F6D-406C-BC09-208C7B866366}"/>
              </a:ext>
            </a:extLst>
          </p:cNvPr>
          <p:cNvGrpSpPr/>
          <p:nvPr/>
        </p:nvGrpSpPr>
        <p:grpSpPr>
          <a:xfrm>
            <a:off x="3149799" y="4367848"/>
            <a:ext cx="457130" cy="256496"/>
            <a:chOff x="2616694" y="4068722"/>
            <a:chExt cx="1523339" cy="854748"/>
          </a:xfrm>
          <a:solidFill>
            <a:srgbClr val="000000">
              <a:alpha val="0"/>
            </a:srgbClr>
          </a:solidFill>
        </p:grpSpPr>
        <p:sp>
          <p:nvSpPr>
            <p:cNvPr id="37" name="手繪多邊形: 圖案 36">
              <a:extLst>
                <a:ext uri="{FF2B5EF4-FFF2-40B4-BE49-F238E27FC236}">
                  <a16:creationId xmlns:a16="http://schemas.microsoft.com/office/drawing/2014/main" id="{A231E14F-F5CE-421F-909E-7E365127598D}"/>
                </a:ext>
              </a:extLst>
            </p:cNvPr>
            <p:cNvSpPr/>
            <p:nvPr/>
          </p:nvSpPr>
          <p:spPr>
            <a:xfrm rot="6036187">
              <a:off x="3121513" y="3904949"/>
              <a:ext cx="854748" cy="1182293"/>
            </a:xfrm>
            <a:custGeom>
              <a:avLst/>
              <a:gdLst>
                <a:gd name="connsiteX0" fmla="*/ 0 w 800100"/>
                <a:gd name="connsiteY0" fmla="*/ 457200 h 1952625"/>
                <a:gd name="connsiteX1" fmla="*/ 800100 w 800100"/>
                <a:gd name="connsiteY1" fmla="*/ 0 h 1952625"/>
                <a:gd name="connsiteX2" fmla="*/ 800100 w 800100"/>
                <a:gd name="connsiteY2" fmla="*/ 1952625 h 1952625"/>
                <a:gd name="connsiteX3" fmla="*/ 9525 w 800100"/>
                <a:gd name="connsiteY3" fmla="*/ 1104900 h 1952625"/>
                <a:gd name="connsiteX4" fmla="*/ 0 w 800100"/>
                <a:gd name="connsiteY4" fmla="*/ 457200 h 1952625"/>
                <a:gd name="connsiteX0" fmla="*/ 0 w 800100"/>
                <a:gd name="connsiteY0" fmla="*/ 457200 h 3038475"/>
                <a:gd name="connsiteX1" fmla="*/ 800100 w 800100"/>
                <a:gd name="connsiteY1" fmla="*/ 0 h 3038475"/>
                <a:gd name="connsiteX2" fmla="*/ 171450 w 800100"/>
                <a:gd name="connsiteY2" fmla="*/ 3038475 h 3038475"/>
                <a:gd name="connsiteX3" fmla="*/ 9525 w 800100"/>
                <a:gd name="connsiteY3" fmla="*/ 1104900 h 3038475"/>
                <a:gd name="connsiteX4" fmla="*/ 0 w 800100"/>
                <a:gd name="connsiteY4" fmla="*/ 457200 h 3038475"/>
                <a:gd name="connsiteX0" fmla="*/ 0 w 965200"/>
                <a:gd name="connsiteY0" fmla="*/ 0 h 2581275"/>
                <a:gd name="connsiteX1" fmla="*/ 965200 w 965200"/>
                <a:gd name="connsiteY1" fmla="*/ 1060450 h 2581275"/>
                <a:gd name="connsiteX2" fmla="*/ 171450 w 965200"/>
                <a:gd name="connsiteY2" fmla="*/ 2581275 h 2581275"/>
                <a:gd name="connsiteX3" fmla="*/ 9525 w 965200"/>
                <a:gd name="connsiteY3" fmla="*/ 647700 h 2581275"/>
                <a:gd name="connsiteX4" fmla="*/ 0 w 965200"/>
                <a:gd name="connsiteY4" fmla="*/ 0 h 2581275"/>
                <a:gd name="connsiteX0" fmla="*/ 117475 w 955675"/>
                <a:gd name="connsiteY0" fmla="*/ 0 h 2511425"/>
                <a:gd name="connsiteX1" fmla="*/ 955675 w 955675"/>
                <a:gd name="connsiteY1" fmla="*/ 990600 h 2511425"/>
                <a:gd name="connsiteX2" fmla="*/ 161925 w 955675"/>
                <a:gd name="connsiteY2" fmla="*/ 2511425 h 2511425"/>
                <a:gd name="connsiteX3" fmla="*/ 0 w 955675"/>
                <a:gd name="connsiteY3" fmla="*/ 577850 h 2511425"/>
                <a:gd name="connsiteX4" fmla="*/ 117475 w 955675"/>
                <a:gd name="connsiteY4" fmla="*/ 0 h 2511425"/>
                <a:gd name="connsiteX0" fmla="*/ 206375 w 1044575"/>
                <a:gd name="connsiteY0" fmla="*/ 0 h 2511425"/>
                <a:gd name="connsiteX1" fmla="*/ 1044575 w 1044575"/>
                <a:gd name="connsiteY1" fmla="*/ 990600 h 2511425"/>
                <a:gd name="connsiteX2" fmla="*/ 250825 w 1044575"/>
                <a:gd name="connsiteY2" fmla="*/ 2511425 h 2511425"/>
                <a:gd name="connsiteX3" fmla="*/ 0 w 1044575"/>
                <a:gd name="connsiteY3" fmla="*/ 495300 h 2511425"/>
                <a:gd name="connsiteX4" fmla="*/ 206375 w 1044575"/>
                <a:gd name="connsiteY4" fmla="*/ 0 h 2511425"/>
                <a:gd name="connsiteX0" fmla="*/ 187325 w 1044575"/>
                <a:gd name="connsiteY0" fmla="*/ 0 h 2530475"/>
                <a:gd name="connsiteX1" fmla="*/ 1044575 w 1044575"/>
                <a:gd name="connsiteY1" fmla="*/ 1009650 h 2530475"/>
                <a:gd name="connsiteX2" fmla="*/ 250825 w 1044575"/>
                <a:gd name="connsiteY2" fmla="*/ 2530475 h 2530475"/>
                <a:gd name="connsiteX3" fmla="*/ 0 w 1044575"/>
                <a:gd name="connsiteY3" fmla="*/ 514350 h 2530475"/>
                <a:gd name="connsiteX4" fmla="*/ 187325 w 1044575"/>
                <a:gd name="connsiteY4" fmla="*/ 0 h 2530475"/>
                <a:gd name="connsiteX0" fmla="*/ 187325 w 1044575"/>
                <a:gd name="connsiteY0" fmla="*/ 0 h 2549525"/>
                <a:gd name="connsiteX1" fmla="*/ 1044575 w 1044575"/>
                <a:gd name="connsiteY1" fmla="*/ 1009650 h 2549525"/>
                <a:gd name="connsiteX2" fmla="*/ 269875 w 1044575"/>
                <a:gd name="connsiteY2" fmla="*/ 2549525 h 2549525"/>
                <a:gd name="connsiteX3" fmla="*/ 0 w 1044575"/>
                <a:gd name="connsiteY3" fmla="*/ 514350 h 2549525"/>
                <a:gd name="connsiteX4" fmla="*/ 187325 w 1044575"/>
                <a:gd name="connsiteY4" fmla="*/ 0 h 2549525"/>
                <a:gd name="connsiteX0" fmla="*/ 187325 w 1044575"/>
                <a:gd name="connsiteY0" fmla="*/ 0 h 2414751"/>
                <a:gd name="connsiteX1" fmla="*/ 1044575 w 1044575"/>
                <a:gd name="connsiteY1" fmla="*/ 1009650 h 2414751"/>
                <a:gd name="connsiteX2" fmla="*/ 366080 w 1044575"/>
                <a:gd name="connsiteY2" fmla="*/ 2414751 h 2414751"/>
                <a:gd name="connsiteX3" fmla="*/ 0 w 1044575"/>
                <a:gd name="connsiteY3" fmla="*/ 514350 h 2414751"/>
                <a:gd name="connsiteX4" fmla="*/ 187325 w 1044575"/>
                <a:gd name="connsiteY4" fmla="*/ 0 h 2414751"/>
                <a:gd name="connsiteX0" fmla="*/ 187325 w 1235709"/>
                <a:gd name="connsiteY0" fmla="*/ 0 h 2414751"/>
                <a:gd name="connsiteX1" fmla="*/ 1235709 w 1235709"/>
                <a:gd name="connsiteY1" fmla="*/ 1384838 h 2414751"/>
                <a:gd name="connsiteX2" fmla="*/ 366080 w 1235709"/>
                <a:gd name="connsiteY2" fmla="*/ 2414751 h 2414751"/>
                <a:gd name="connsiteX3" fmla="*/ 0 w 1235709"/>
                <a:gd name="connsiteY3" fmla="*/ 514350 h 2414751"/>
                <a:gd name="connsiteX4" fmla="*/ 187325 w 1235709"/>
                <a:gd name="connsiteY4" fmla="*/ 0 h 2414751"/>
                <a:gd name="connsiteX0" fmla="*/ 192470 w 1240854"/>
                <a:gd name="connsiteY0" fmla="*/ 0 h 2414751"/>
                <a:gd name="connsiteX1" fmla="*/ 1240854 w 1240854"/>
                <a:gd name="connsiteY1" fmla="*/ 1384838 h 2414751"/>
                <a:gd name="connsiteX2" fmla="*/ 371225 w 1240854"/>
                <a:gd name="connsiteY2" fmla="*/ 2414751 h 2414751"/>
                <a:gd name="connsiteX3" fmla="*/ 0 w 1240854"/>
                <a:gd name="connsiteY3" fmla="*/ 1470470 h 2414751"/>
                <a:gd name="connsiteX4" fmla="*/ 192470 w 1240854"/>
                <a:gd name="connsiteY4" fmla="*/ 0 h 2414751"/>
                <a:gd name="connsiteX0" fmla="*/ 400217 w 1240854"/>
                <a:gd name="connsiteY0" fmla="*/ 0 h 1396419"/>
                <a:gd name="connsiteX1" fmla="*/ 1240854 w 1240854"/>
                <a:gd name="connsiteY1" fmla="*/ 366506 h 1396419"/>
                <a:gd name="connsiteX2" fmla="*/ 371225 w 1240854"/>
                <a:gd name="connsiteY2" fmla="*/ 1396419 h 1396419"/>
                <a:gd name="connsiteX3" fmla="*/ 0 w 1240854"/>
                <a:gd name="connsiteY3" fmla="*/ 452138 h 1396419"/>
                <a:gd name="connsiteX4" fmla="*/ 400217 w 1240854"/>
                <a:gd name="connsiteY4" fmla="*/ 0 h 1396419"/>
                <a:gd name="connsiteX0" fmla="*/ 359567 w 1200204"/>
                <a:gd name="connsiteY0" fmla="*/ 0 h 1396419"/>
                <a:gd name="connsiteX1" fmla="*/ 1200204 w 1200204"/>
                <a:gd name="connsiteY1" fmla="*/ 366506 h 1396419"/>
                <a:gd name="connsiteX2" fmla="*/ 330575 w 1200204"/>
                <a:gd name="connsiteY2" fmla="*/ 1396419 h 1396419"/>
                <a:gd name="connsiteX3" fmla="*/ 0 w 1200204"/>
                <a:gd name="connsiteY3" fmla="*/ 453031 h 1396419"/>
                <a:gd name="connsiteX4" fmla="*/ 359567 w 1200204"/>
                <a:gd name="connsiteY4" fmla="*/ 0 h 1396419"/>
                <a:gd name="connsiteX0" fmla="*/ 382327 w 1200204"/>
                <a:gd name="connsiteY0" fmla="*/ 0 h 1393935"/>
                <a:gd name="connsiteX1" fmla="*/ 1200204 w 1200204"/>
                <a:gd name="connsiteY1" fmla="*/ 364022 h 1393935"/>
                <a:gd name="connsiteX2" fmla="*/ 330575 w 1200204"/>
                <a:gd name="connsiteY2" fmla="*/ 1393935 h 1393935"/>
                <a:gd name="connsiteX3" fmla="*/ 0 w 1200204"/>
                <a:gd name="connsiteY3" fmla="*/ 450547 h 1393935"/>
                <a:gd name="connsiteX4" fmla="*/ 382327 w 1200204"/>
                <a:gd name="connsiteY4" fmla="*/ 0 h 1393935"/>
                <a:gd name="connsiteX0" fmla="*/ 361953 w 1200204"/>
                <a:gd name="connsiteY0" fmla="*/ 0 h 1369584"/>
                <a:gd name="connsiteX1" fmla="*/ 1200204 w 1200204"/>
                <a:gd name="connsiteY1" fmla="*/ 339671 h 1369584"/>
                <a:gd name="connsiteX2" fmla="*/ 330575 w 1200204"/>
                <a:gd name="connsiteY2" fmla="*/ 1369584 h 1369584"/>
                <a:gd name="connsiteX3" fmla="*/ 0 w 1200204"/>
                <a:gd name="connsiteY3" fmla="*/ 426196 h 1369584"/>
                <a:gd name="connsiteX4" fmla="*/ 361953 w 1200204"/>
                <a:gd name="connsiteY4" fmla="*/ 0 h 1369584"/>
                <a:gd name="connsiteX0" fmla="*/ 386402 w 1224653"/>
                <a:gd name="connsiteY0" fmla="*/ 0 h 1369584"/>
                <a:gd name="connsiteX1" fmla="*/ 1224653 w 1224653"/>
                <a:gd name="connsiteY1" fmla="*/ 339671 h 1369584"/>
                <a:gd name="connsiteX2" fmla="*/ 355024 w 1224653"/>
                <a:gd name="connsiteY2" fmla="*/ 1369584 h 1369584"/>
                <a:gd name="connsiteX3" fmla="*/ 0 w 1224653"/>
                <a:gd name="connsiteY3" fmla="*/ 455417 h 1369584"/>
                <a:gd name="connsiteX4" fmla="*/ 386402 w 1224653"/>
                <a:gd name="connsiteY4" fmla="*/ 0 h 1369584"/>
                <a:gd name="connsiteX0" fmla="*/ 388238 w 1226489"/>
                <a:gd name="connsiteY0" fmla="*/ 0 h 1369584"/>
                <a:gd name="connsiteX1" fmla="*/ 1226489 w 1226489"/>
                <a:gd name="connsiteY1" fmla="*/ 339671 h 1369584"/>
                <a:gd name="connsiteX2" fmla="*/ 356860 w 1226489"/>
                <a:gd name="connsiteY2" fmla="*/ 1369584 h 1369584"/>
                <a:gd name="connsiteX3" fmla="*/ 0 w 1226489"/>
                <a:gd name="connsiteY3" fmla="*/ 390771 h 1369584"/>
                <a:gd name="connsiteX4" fmla="*/ 388238 w 1226489"/>
                <a:gd name="connsiteY4" fmla="*/ 0 h 1369584"/>
                <a:gd name="connsiteX0" fmla="*/ 317378 w 1226489"/>
                <a:gd name="connsiteY0" fmla="*/ 0 h 1380735"/>
                <a:gd name="connsiteX1" fmla="*/ 1226489 w 1226489"/>
                <a:gd name="connsiteY1" fmla="*/ 350822 h 1380735"/>
                <a:gd name="connsiteX2" fmla="*/ 356860 w 1226489"/>
                <a:gd name="connsiteY2" fmla="*/ 1380735 h 1380735"/>
                <a:gd name="connsiteX3" fmla="*/ 0 w 1226489"/>
                <a:gd name="connsiteY3" fmla="*/ 401922 h 1380735"/>
                <a:gd name="connsiteX4" fmla="*/ 317378 w 1226489"/>
                <a:gd name="connsiteY4" fmla="*/ 0 h 1380735"/>
                <a:gd name="connsiteX0" fmla="*/ 317378 w 1226489"/>
                <a:gd name="connsiteY0" fmla="*/ 0 h 1237232"/>
                <a:gd name="connsiteX1" fmla="*/ 1226489 w 1226489"/>
                <a:gd name="connsiteY1" fmla="*/ 350822 h 1237232"/>
                <a:gd name="connsiteX2" fmla="*/ 464104 w 1226489"/>
                <a:gd name="connsiteY2" fmla="*/ 1237232 h 1237232"/>
                <a:gd name="connsiteX3" fmla="*/ 0 w 1226489"/>
                <a:gd name="connsiteY3" fmla="*/ 401922 h 1237232"/>
                <a:gd name="connsiteX4" fmla="*/ 317378 w 1226489"/>
                <a:gd name="connsiteY4" fmla="*/ 0 h 1237232"/>
                <a:gd name="connsiteX0" fmla="*/ 317378 w 1091070"/>
                <a:gd name="connsiteY0" fmla="*/ 0 h 1237232"/>
                <a:gd name="connsiteX1" fmla="*/ 1091070 w 1091070"/>
                <a:gd name="connsiteY1" fmla="*/ 446128 h 1237232"/>
                <a:gd name="connsiteX2" fmla="*/ 464104 w 1091070"/>
                <a:gd name="connsiteY2" fmla="*/ 1237232 h 1237232"/>
                <a:gd name="connsiteX3" fmla="*/ 0 w 1091070"/>
                <a:gd name="connsiteY3" fmla="*/ 401922 h 1237232"/>
                <a:gd name="connsiteX4" fmla="*/ 317378 w 1091070"/>
                <a:gd name="connsiteY4" fmla="*/ 0 h 1237232"/>
                <a:gd name="connsiteX0" fmla="*/ 317378 w 1114087"/>
                <a:gd name="connsiteY0" fmla="*/ 0 h 1237232"/>
                <a:gd name="connsiteX1" fmla="*/ 1114087 w 1114087"/>
                <a:gd name="connsiteY1" fmla="*/ 461764 h 1237232"/>
                <a:gd name="connsiteX2" fmla="*/ 464104 w 1114087"/>
                <a:gd name="connsiteY2" fmla="*/ 1237232 h 1237232"/>
                <a:gd name="connsiteX3" fmla="*/ 0 w 1114087"/>
                <a:gd name="connsiteY3" fmla="*/ 401922 h 1237232"/>
                <a:gd name="connsiteX4" fmla="*/ 317378 w 1114087"/>
                <a:gd name="connsiteY4" fmla="*/ 0 h 1237232"/>
                <a:gd name="connsiteX0" fmla="*/ 317378 w 1114087"/>
                <a:gd name="connsiteY0" fmla="*/ 0 h 1259257"/>
                <a:gd name="connsiteX1" fmla="*/ 1114087 w 1114087"/>
                <a:gd name="connsiteY1" fmla="*/ 461764 h 1259257"/>
                <a:gd name="connsiteX2" fmla="*/ 473195 w 1114087"/>
                <a:gd name="connsiteY2" fmla="*/ 1259257 h 1259257"/>
                <a:gd name="connsiteX3" fmla="*/ 0 w 1114087"/>
                <a:gd name="connsiteY3" fmla="*/ 401922 h 1259257"/>
                <a:gd name="connsiteX4" fmla="*/ 317378 w 1114087"/>
                <a:gd name="connsiteY4" fmla="*/ 0 h 1259257"/>
                <a:gd name="connsiteX0" fmla="*/ 317378 w 1114087"/>
                <a:gd name="connsiteY0" fmla="*/ 0 h 1548213"/>
                <a:gd name="connsiteX1" fmla="*/ 1114087 w 1114087"/>
                <a:gd name="connsiteY1" fmla="*/ 461764 h 1548213"/>
                <a:gd name="connsiteX2" fmla="*/ 680803 w 1114087"/>
                <a:gd name="connsiteY2" fmla="*/ 1548213 h 1548213"/>
                <a:gd name="connsiteX3" fmla="*/ 0 w 1114087"/>
                <a:gd name="connsiteY3" fmla="*/ 401922 h 1548213"/>
                <a:gd name="connsiteX4" fmla="*/ 317378 w 1114087"/>
                <a:gd name="connsiteY4" fmla="*/ 0 h 1548213"/>
                <a:gd name="connsiteX0" fmla="*/ 317378 w 1326232"/>
                <a:gd name="connsiteY0" fmla="*/ 0 h 1548213"/>
                <a:gd name="connsiteX1" fmla="*/ 1326232 w 1326232"/>
                <a:gd name="connsiteY1" fmla="*/ 804522 h 1548213"/>
                <a:gd name="connsiteX2" fmla="*/ 680803 w 1326232"/>
                <a:gd name="connsiteY2" fmla="*/ 1548213 h 1548213"/>
                <a:gd name="connsiteX3" fmla="*/ 0 w 1326232"/>
                <a:gd name="connsiteY3" fmla="*/ 401922 h 1548213"/>
                <a:gd name="connsiteX4" fmla="*/ 317378 w 1326232"/>
                <a:gd name="connsiteY4" fmla="*/ 0 h 1548213"/>
                <a:gd name="connsiteX0" fmla="*/ 317378 w 1326232"/>
                <a:gd name="connsiteY0" fmla="*/ 0 h 1572087"/>
                <a:gd name="connsiteX1" fmla="*/ 1326232 w 1326232"/>
                <a:gd name="connsiteY1" fmla="*/ 804522 h 1572087"/>
                <a:gd name="connsiteX2" fmla="*/ 697283 w 1326232"/>
                <a:gd name="connsiteY2" fmla="*/ 1572087 h 1572087"/>
                <a:gd name="connsiteX3" fmla="*/ 0 w 1326232"/>
                <a:gd name="connsiteY3" fmla="*/ 401922 h 1572087"/>
                <a:gd name="connsiteX4" fmla="*/ 317378 w 1326232"/>
                <a:gd name="connsiteY4" fmla="*/ 0 h 1572087"/>
                <a:gd name="connsiteX0" fmla="*/ 317378 w 1388499"/>
                <a:gd name="connsiteY0" fmla="*/ 0 h 1572087"/>
                <a:gd name="connsiteX1" fmla="*/ 1388499 w 1388499"/>
                <a:gd name="connsiteY1" fmla="*/ 837661 h 1572087"/>
                <a:gd name="connsiteX2" fmla="*/ 697283 w 1388499"/>
                <a:gd name="connsiteY2" fmla="*/ 1572087 h 1572087"/>
                <a:gd name="connsiteX3" fmla="*/ 0 w 1388499"/>
                <a:gd name="connsiteY3" fmla="*/ 401922 h 1572087"/>
                <a:gd name="connsiteX4" fmla="*/ 317378 w 1388499"/>
                <a:gd name="connsiteY4" fmla="*/ 0 h 1572087"/>
                <a:gd name="connsiteX0" fmla="*/ 402966 w 1474087"/>
                <a:gd name="connsiteY0" fmla="*/ 0 h 1572087"/>
                <a:gd name="connsiteX1" fmla="*/ 1474087 w 1474087"/>
                <a:gd name="connsiteY1" fmla="*/ 837661 h 1572087"/>
                <a:gd name="connsiteX2" fmla="*/ 782871 w 1474087"/>
                <a:gd name="connsiteY2" fmla="*/ 1572087 h 1572087"/>
                <a:gd name="connsiteX3" fmla="*/ 0 w 1474087"/>
                <a:gd name="connsiteY3" fmla="*/ 282850 h 1572087"/>
                <a:gd name="connsiteX4" fmla="*/ 402966 w 1474087"/>
                <a:gd name="connsiteY4" fmla="*/ 0 h 1572087"/>
                <a:gd name="connsiteX0" fmla="*/ 293777 w 1474087"/>
                <a:gd name="connsiteY0" fmla="*/ 0 h 1627942"/>
                <a:gd name="connsiteX1" fmla="*/ 1474087 w 1474087"/>
                <a:gd name="connsiteY1" fmla="*/ 893516 h 1627942"/>
                <a:gd name="connsiteX2" fmla="*/ 782871 w 1474087"/>
                <a:gd name="connsiteY2" fmla="*/ 1627942 h 1627942"/>
                <a:gd name="connsiteX3" fmla="*/ 0 w 1474087"/>
                <a:gd name="connsiteY3" fmla="*/ 338705 h 1627942"/>
                <a:gd name="connsiteX4" fmla="*/ 293777 w 1474087"/>
                <a:gd name="connsiteY4" fmla="*/ 0 h 1627942"/>
                <a:gd name="connsiteX0" fmla="*/ 268793 w 1449103"/>
                <a:gd name="connsiteY0" fmla="*/ 0 h 1627942"/>
                <a:gd name="connsiteX1" fmla="*/ 1449103 w 1449103"/>
                <a:gd name="connsiteY1" fmla="*/ 893516 h 1627942"/>
                <a:gd name="connsiteX2" fmla="*/ 757887 w 1449103"/>
                <a:gd name="connsiteY2" fmla="*/ 1627942 h 1627942"/>
                <a:gd name="connsiteX3" fmla="*/ 0 w 1449103"/>
                <a:gd name="connsiteY3" fmla="*/ 310944 h 1627942"/>
                <a:gd name="connsiteX4" fmla="*/ 268793 w 1449103"/>
                <a:gd name="connsiteY4" fmla="*/ 0 h 1627942"/>
                <a:gd name="connsiteX0" fmla="*/ 249974 w 1449103"/>
                <a:gd name="connsiteY0" fmla="*/ 0 h 1641430"/>
                <a:gd name="connsiteX1" fmla="*/ 1449103 w 1449103"/>
                <a:gd name="connsiteY1" fmla="*/ 907004 h 1641430"/>
                <a:gd name="connsiteX2" fmla="*/ 757887 w 1449103"/>
                <a:gd name="connsiteY2" fmla="*/ 1641430 h 1641430"/>
                <a:gd name="connsiteX3" fmla="*/ 0 w 1449103"/>
                <a:gd name="connsiteY3" fmla="*/ 324432 h 1641430"/>
                <a:gd name="connsiteX4" fmla="*/ 249974 w 1449103"/>
                <a:gd name="connsiteY4" fmla="*/ 0 h 1641430"/>
                <a:gd name="connsiteX0" fmla="*/ 555157 w 1754286"/>
                <a:gd name="connsiteY0" fmla="*/ 183810 h 1825240"/>
                <a:gd name="connsiteX1" fmla="*/ 1754286 w 1754286"/>
                <a:gd name="connsiteY1" fmla="*/ 1090814 h 1825240"/>
                <a:gd name="connsiteX2" fmla="*/ 1063070 w 1754286"/>
                <a:gd name="connsiteY2" fmla="*/ 1825240 h 1825240"/>
                <a:gd name="connsiteX3" fmla="*/ 0 w 1754286"/>
                <a:gd name="connsiteY3" fmla="*/ 0 h 1825240"/>
                <a:gd name="connsiteX4" fmla="*/ 555157 w 1754286"/>
                <a:gd name="connsiteY4" fmla="*/ 183810 h 1825240"/>
                <a:gd name="connsiteX0" fmla="*/ 598876 w 1754286"/>
                <a:gd name="connsiteY0" fmla="*/ 244784 h 1825240"/>
                <a:gd name="connsiteX1" fmla="*/ 1754286 w 1754286"/>
                <a:gd name="connsiteY1" fmla="*/ 1090814 h 1825240"/>
                <a:gd name="connsiteX2" fmla="*/ 1063070 w 1754286"/>
                <a:gd name="connsiteY2" fmla="*/ 1825240 h 1825240"/>
                <a:gd name="connsiteX3" fmla="*/ 0 w 1754286"/>
                <a:gd name="connsiteY3" fmla="*/ 0 h 1825240"/>
                <a:gd name="connsiteX4" fmla="*/ 598876 w 1754286"/>
                <a:gd name="connsiteY4" fmla="*/ 244784 h 1825240"/>
                <a:gd name="connsiteX0" fmla="*/ 618269 w 1773679"/>
                <a:gd name="connsiteY0" fmla="*/ 291770 h 1872226"/>
                <a:gd name="connsiteX1" fmla="*/ 1773679 w 1773679"/>
                <a:gd name="connsiteY1" fmla="*/ 1137800 h 1872226"/>
                <a:gd name="connsiteX2" fmla="*/ 1082463 w 1773679"/>
                <a:gd name="connsiteY2" fmla="*/ 1872226 h 1872226"/>
                <a:gd name="connsiteX3" fmla="*/ 0 w 1773679"/>
                <a:gd name="connsiteY3" fmla="*/ 0 h 1872226"/>
                <a:gd name="connsiteX4" fmla="*/ 618269 w 1773679"/>
                <a:gd name="connsiteY4" fmla="*/ 291770 h 1872226"/>
                <a:gd name="connsiteX0" fmla="*/ 1259230 w 1773679"/>
                <a:gd name="connsiteY0" fmla="*/ 207285 h 1872226"/>
                <a:gd name="connsiteX1" fmla="*/ 1773679 w 1773679"/>
                <a:gd name="connsiteY1" fmla="*/ 1137800 h 1872226"/>
                <a:gd name="connsiteX2" fmla="*/ 1082463 w 1773679"/>
                <a:gd name="connsiteY2" fmla="*/ 1872226 h 1872226"/>
                <a:gd name="connsiteX3" fmla="*/ 0 w 1773679"/>
                <a:gd name="connsiteY3" fmla="*/ 0 h 1872226"/>
                <a:gd name="connsiteX4" fmla="*/ 1259230 w 1773679"/>
                <a:gd name="connsiteY4" fmla="*/ 207285 h 1872226"/>
                <a:gd name="connsiteX0" fmla="*/ 355200 w 869649"/>
                <a:gd name="connsiteY0" fmla="*/ 328632 h 1993573"/>
                <a:gd name="connsiteX1" fmla="*/ 869649 w 869649"/>
                <a:gd name="connsiteY1" fmla="*/ 1259147 h 1993573"/>
                <a:gd name="connsiteX2" fmla="*/ 178433 w 869649"/>
                <a:gd name="connsiteY2" fmla="*/ 1993573 h 1993573"/>
                <a:gd name="connsiteX3" fmla="*/ 0 w 869649"/>
                <a:gd name="connsiteY3" fmla="*/ 0 h 1993573"/>
                <a:gd name="connsiteX4" fmla="*/ 355200 w 869649"/>
                <a:gd name="connsiteY4" fmla="*/ 328632 h 1993573"/>
                <a:gd name="connsiteX0" fmla="*/ 355200 w 869649"/>
                <a:gd name="connsiteY0" fmla="*/ 328632 h 1535534"/>
                <a:gd name="connsiteX1" fmla="*/ 869649 w 869649"/>
                <a:gd name="connsiteY1" fmla="*/ 1259147 h 1535534"/>
                <a:gd name="connsiteX2" fmla="*/ 378979 w 869649"/>
                <a:gd name="connsiteY2" fmla="*/ 1535534 h 1535534"/>
                <a:gd name="connsiteX3" fmla="*/ 0 w 869649"/>
                <a:gd name="connsiteY3" fmla="*/ 0 h 1535534"/>
                <a:gd name="connsiteX4" fmla="*/ 355200 w 869649"/>
                <a:gd name="connsiteY4" fmla="*/ 328632 h 1535534"/>
                <a:gd name="connsiteX0" fmla="*/ 355200 w 909519"/>
                <a:gd name="connsiteY0" fmla="*/ 328632 h 1535534"/>
                <a:gd name="connsiteX1" fmla="*/ 909519 w 909519"/>
                <a:gd name="connsiteY1" fmla="*/ 1331667 h 1535534"/>
                <a:gd name="connsiteX2" fmla="*/ 378979 w 909519"/>
                <a:gd name="connsiteY2" fmla="*/ 1535534 h 1535534"/>
                <a:gd name="connsiteX3" fmla="*/ 0 w 909519"/>
                <a:gd name="connsiteY3" fmla="*/ 0 h 1535534"/>
                <a:gd name="connsiteX4" fmla="*/ 355200 w 909519"/>
                <a:gd name="connsiteY4" fmla="*/ 328632 h 1535534"/>
                <a:gd name="connsiteX0" fmla="*/ 355200 w 909519"/>
                <a:gd name="connsiteY0" fmla="*/ 328632 h 1507065"/>
                <a:gd name="connsiteX1" fmla="*/ 909519 w 909519"/>
                <a:gd name="connsiteY1" fmla="*/ 1331667 h 1507065"/>
                <a:gd name="connsiteX2" fmla="*/ 357290 w 909519"/>
                <a:gd name="connsiteY2" fmla="*/ 1507065 h 1507065"/>
                <a:gd name="connsiteX3" fmla="*/ 0 w 909519"/>
                <a:gd name="connsiteY3" fmla="*/ 0 h 1507065"/>
                <a:gd name="connsiteX4" fmla="*/ 355200 w 909519"/>
                <a:gd name="connsiteY4" fmla="*/ 328632 h 1507065"/>
                <a:gd name="connsiteX0" fmla="*/ 411655 w 965974"/>
                <a:gd name="connsiteY0" fmla="*/ 369094 h 1547527"/>
                <a:gd name="connsiteX1" fmla="*/ 965974 w 965974"/>
                <a:gd name="connsiteY1" fmla="*/ 1372129 h 1547527"/>
                <a:gd name="connsiteX2" fmla="*/ 413745 w 965974"/>
                <a:gd name="connsiteY2" fmla="*/ 1547527 h 1547527"/>
                <a:gd name="connsiteX3" fmla="*/ 0 w 965974"/>
                <a:gd name="connsiteY3" fmla="*/ 0 h 1547527"/>
                <a:gd name="connsiteX4" fmla="*/ 411655 w 965974"/>
                <a:gd name="connsiteY4" fmla="*/ 369094 h 1547527"/>
                <a:gd name="connsiteX0" fmla="*/ 410804 w 965974"/>
                <a:gd name="connsiteY0" fmla="*/ 359006 h 1547527"/>
                <a:gd name="connsiteX1" fmla="*/ 965974 w 965974"/>
                <a:gd name="connsiteY1" fmla="*/ 1372129 h 1547527"/>
                <a:gd name="connsiteX2" fmla="*/ 413745 w 965974"/>
                <a:gd name="connsiteY2" fmla="*/ 1547527 h 1547527"/>
                <a:gd name="connsiteX3" fmla="*/ 0 w 965974"/>
                <a:gd name="connsiteY3" fmla="*/ 0 h 1547527"/>
                <a:gd name="connsiteX4" fmla="*/ 410804 w 965974"/>
                <a:gd name="connsiteY4" fmla="*/ 359006 h 1547527"/>
                <a:gd name="connsiteX0" fmla="*/ 375134 w 930304"/>
                <a:gd name="connsiteY0" fmla="*/ 364891 h 1553412"/>
                <a:gd name="connsiteX1" fmla="*/ 930304 w 930304"/>
                <a:gd name="connsiteY1" fmla="*/ 1378014 h 1553412"/>
                <a:gd name="connsiteX2" fmla="*/ 378075 w 930304"/>
                <a:gd name="connsiteY2" fmla="*/ 1553412 h 1553412"/>
                <a:gd name="connsiteX3" fmla="*/ 0 w 930304"/>
                <a:gd name="connsiteY3" fmla="*/ 0 h 1553412"/>
                <a:gd name="connsiteX4" fmla="*/ 375134 w 930304"/>
                <a:gd name="connsiteY4" fmla="*/ 364891 h 1553412"/>
                <a:gd name="connsiteX0" fmla="*/ 309273 w 930304"/>
                <a:gd name="connsiteY0" fmla="*/ 394505 h 1553412"/>
                <a:gd name="connsiteX1" fmla="*/ 930304 w 930304"/>
                <a:gd name="connsiteY1" fmla="*/ 1378014 h 1553412"/>
                <a:gd name="connsiteX2" fmla="*/ 378075 w 930304"/>
                <a:gd name="connsiteY2" fmla="*/ 1553412 h 1553412"/>
                <a:gd name="connsiteX3" fmla="*/ 0 w 930304"/>
                <a:gd name="connsiteY3" fmla="*/ 0 h 1553412"/>
                <a:gd name="connsiteX4" fmla="*/ 309273 w 930304"/>
                <a:gd name="connsiteY4" fmla="*/ 394505 h 1553412"/>
                <a:gd name="connsiteX0" fmla="*/ 309273 w 924200"/>
                <a:gd name="connsiteY0" fmla="*/ 394505 h 1553412"/>
                <a:gd name="connsiteX1" fmla="*/ 924200 w 924200"/>
                <a:gd name="connsiteY1" fmla="*/ 1316747 h 1553412"/>
                <a:gd name="connsiteX2" fmla="*/ 378075 w 924200"/>
                <a:gd name="connsiteY2" fmla="*/ 1553412 h 1553412"/>
                <a:gd name="connsiteX3" fmla="*/ 0 w 924200"/>
                <a:gd name="connsiteY3" fmla="*/ 0 h 1553412"/>
                <a:gd name="connsiteX4" fmla="*/ 309273 w 924200"/>
                <a:gd name="connsiteY4" fmla="*/ 394505 h 1553412"/>
                <a:gd name="connsiteX0" fmla="*/ 309273 w 924200"/>
                <a:gd name="connsiteY0" fmla="*/ 394505 h 1541720"/>
                <a:gd name="connsiteX1" fmla="*/ 924200 w 924200"/>
                <a:gd name="connsiteY1" fmla="*/ 1316747 h 1541720"/>
                <a:gd name="connsiteX2" fmla="*/ 380351 w 924200"/>
                <a:gd name="connsiteY2" fmla="*/ 1541720 h 1541720"/>
                <a:gd name="connsiteX3" fmla="*/ 0 w 924200"/>
                <a:gd name="connsiteY3" fmla="*/ 0 h 1541720"/>
                <a:gd name="connsiteX4" fmla="*/ 309273 w 924200"/>
                <a:gd name="connsiteY4" fmla="*/ 394505 h 1541720"/>
                <a:gd name="connsiteX0" fmla="*/ 384938 w 924200"/>
                <a:gd name="connsiteY0" fmla="*/ 645501 h 1541720"/>
                <a:gd name="connsiteX1" fmla="*/ 924200 w 924200"/>
                <a:gd name="connsiteY1" fmla="*/ 1316747 h 1541720"/>
                <a:gd name="connsiteX2" fmla="*/ 380351 w 924200"/>
                <a:gd name="connsiteY2" fmla="*/ 1541720 h 1541720"/>
                <a:gd name="connsiteX3" fmla="*/ 0 w 924200"/>
                <a:gd name="connsiteY3" fmla="*/ 0 h 1541720"/>
                <a:gd name="connsiteX4" fmla="*/ 384938 w 924200"/>
                <a:gd name="connsiteY4" fmla="*/ 645501 h 1541720"/>
                <a:gd name="connsiteX0" fmla="*/ 93018 w 632280"/>
                <a:gd name="connsiteY0" fmla="*/ 32828 h 929047"/>
                <a:gd name="connsiteX1" fmla="*/ 632280 w 632280"/>
                <a:gd name="connsiteY1" fmla="*/ 704074 h 929047"/>
                <a:gd name="connsiteX2" fmla="*/ 88431 w 632280"/>
                <a:gd name="connsiteY2" fmla="*/ 929047 h 929047"/>
                <a:gd name="connsiteX3" fmla="*/ 0 w 632280"/>
                <a:gd name="connsiteY3" fmla="*/ 0 h 929047"/>
                <a:gd name="connsiteX4" fmla="*/ 93018 w 632280"/>
                <a:gd name="connsiteY4" fmla="*/ 32828 h 929047"/>
                <a:gd name="connsiteX0" fmla="*/ 93018 w 632280"/>
                <a:gd name="connsiteY0" fmla="*/ 32828 h 883518"/>
                <a:gd name="connsiteX1" fmla="*/ 632280 w 632280"/>
                <a:gd name="connsiteY1" fmla="*/ 704074 h 883518"/>
                <a:gd name="connsiteX2" fmla="*/ 97624 w 632280"/>
                <a:gd name="connsiteY2" fmla="*/ 883518 h 883518"/>
                <a:gd name="connsiteX3" fmla="*/ 0 w 632280"/>
                <a:gd name="connsiteY3" fmla="*/ 0 h 883518"/>
                <a:gd name="connsiteX4" fmla="*/ 93018 w 632280"/>
                <a:gd name="connsiteY4" fmla="*/ 32828 h 883518"/>
                <a:gd name="connsiteX0" fmla="*/ 93018 w 609552"/>
                <a:gd name="connsiteY0" fmla="*/ 32828 h 883518"/>
                <a:gd name="connsiteX1" fmla="*/ 609552 w 609552"/>
                <a:gd name="connsiteY1" fmla="*/ 653917 h 883518"/>
                <a:gd name="connsiteX2" fmla="*/ 97624 w 609552"/>
                <a:gd name="connsiteY2" fmla="*/ 883518 h 883518"/>
                <a:gd name="connsiteX3" fmla="*/ 0 w 609552"/>
                <a:gd name="connsiteY3" fmla="*/ 0 h 883518"/>
                <a:gd name="connsiteX4" fmla="*/ 93018 w 609552"/>
                <a:gd name="connsiteY4" fmla="*/ 32828 h 883518"/>
                <a:gd name="connsiteX0" fmla="*/ 93018 w 609552"/>
                <a:gd name="connsiteY0" fmla="*/ 32828 h 888901"/>
                <a:gd name="connsiteX1" fmla="*/ 609552 w 609552"/>
                <a:gd name="connsiteY1" fmla="*/ 653917 h 888901"/>
                <a:gd name="connsiteX2" fmla="*/ 79576 w 609552"/>
                <a:gd name="connsiteY2" fmla="*/ 888901 h 888901"/>
                <a:gd name="connsiteX3" fmla="*/ 0 w 609552"/>
                <a:gd name="connsiteY3" fmla="*/ 0 h 888901"/>
                <a:gd name="connsiteX4" fmla="*/ 93018 w 609552"/>
                <a:gd name="connsiteY4" fmla="*/ 32828 h 8889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9552" h="888901">
                  <a:moveTo>
                    <a:pt x="93018" y="32828"/>
                  </a:moveTo>
                  <a:lnTo>
                    <a:pt x="609552" y="653917"/>
                  </a:lnTo>
                  <a:lnTo>
                    <a:pt x="79576" y="888901"/>
                  </a:lnTo>
                  <a:lnTo>
                    <a:pt x="0" y="0"/>
                  </a:lnTo>
                  <a:lnTo>
                    <a:pt x="93018" y="32828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pic>
          <p:nvPicPr>
            <p:cNvPr id="38" name="圖片 37">
              <a:extLst>
                <a:ext uri="{FF2B5EF4-FFF2-40B4-BE49-F238E27FC236}">
                  <a16:creationId xmlns:a16="http://schemas.microsoft.com/office/drawing/2014/main" id="{EDADDA46-C3B7-4D32-A82A-0801FDC4C40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alphaModFix amt="0"/>
            </a:blip>
            <a:srcRect l="4323" t="51264" r="88494" b="39758"/>
            <a:stretch/>
          </p:blipFill>
          <p:spPr>
            <a:xfrm>
              <a:off x="2616694" y="4078030"/>
              <a:ext cx="853154" cy="800474"/>
            </a:xfrm>
            <a:prstGeom prst="roundRect">
              <a:avLst>
                <a:gd name="adj" fmla="val 50000"/>
              </a:avLst>
            </a:prstGeom>
            <a:grpFill/>
          </p:spPr>
        </p:pic>
      </p:grpSp>
      <p:grpSp>
        <p:nvGrpSpPr>
          <p:cNvPr id="39" name="群組 38">
            <a:extLst>
              <a:ext uri="{FF2B5EF4-FFF2-40B4-BE49-F238E27FC236}">
                <a16:creationId xmlns:a16="http://schemas.microsoft.com/office/drawing/2014/main" id="{775090A0-37C8-4117-8CD8-778A29F9E794}"/>
              </a:ext>
            </a:extLst>
          </p:cNvPr>
          <p:cNvGrpSpPr/>
          <p:nvPr/>
        </p:nvGrpSpPr>
        <p:grpSpPr>
          <a:xfrm>
            <a:off x="3316214" y="5025773"/>
            <a:ext cx="599828" cy="338146"/>
            <a:chOff x="2616694" y="4631426"/>
            <a:chExt cx="1998868" cy="1126840"/>
          </a:xfrm>
          <a:solidFill>
            <a:srgbClr val="000000">
              <a:alpha val="0"/>
            </a:srgbClr>
          </a:solidFill>
        </p:grpSpPr>
        <p:sp>
          <p:nvSpPr>
            <p:cNvPr id="40" name="手繪多邊形: 圖案 39">
              <a:extLst>
                <a:ext uri="{FF2B5EF4-FFF2-40B4-BE49-F238E27FC236}">
                  <a16:creationId xmlns:a16="http://schemas.microsoft.com/office/drawing/2014/main" id="{F758B989-360F-42E9-B9CD-B5C73FD672A9}"/>
                </a:ext>
              </a:extLst>
            </p:cNvPr>
            <p:cNvSpPr/>
            <p:nvPr/>
          </p:nvSpPr>
          <p:spPr>
            <a:xfrm rot="6036187">
              <a:off x="3231672" y="4374375"/>
              <a:ext cx="1126840" cy="1640941"/>
            </a:xfrm>
            <a:custGeom>
              <a:avLst/>
              <a:gdLst>
                <a:gd name="connsiteX0" fmla="*/ 0 w 800100"/>
                <a:gd name="connsiteY0" fmla="*/ 457200 h 1952625"/>
                <a:gd name="connsiteX1" fmla="*/ 800100 w 800100"/>
                <a:gd name="connsiteY1" fmla="*/ 0 h 1952625"/>
                <a:gd name="connsiteX2" fmla="*/ 800100 w 800100"/>
                <a:gd name="connsiteY2" fmla="*/ 1952625 h 1952625"/>
                <a:gd name="connsiteX3" fmla="*/ 9525 w 800100"/>
                <a:gd name="connsiteY3" fmla="*/ 1104900 h 1952625"/>
                <a:gd name="connsiteX4" fmla="*/ 0 w 800100"/>
                <a:gd name="connsiteY4" fmla="*/ 457200 h 1952625"/>
                <a:gd name="connsiteX0" fmla="*/ 0 w 800100"/>
                <a:gd name="connsiteY0" fmla="*/ 457200 h 3038475"/>
                <a:gd name="connsiteX1" fmla="*/ 800100 w 800100"/>
                <a:gd name="connsiteY1" fmla="*/ 0 h 3038475"/>
                <a:gd name="connsiteX2" fmla="*/ 171450 w 800100"/>
                <a:gd name="connsiteY2" fmla="*/ 3038475 h 3038475"/>
                <a:gd name="connsiteX3" fmla="*/ 9525 w 800100"/>
                <a:gd name="connsiteY3" fmla="*/ 1104900 h 3038475"/>
                <a:gd name="connsiteX4" fmla="*/ 0 w 800100"/>
                <a:gd name="connsiteY4" fmla="*/ 457200 h 3038475"/>
                <a:gd name="connsiteX0" fmla="*/ 0 w 965200"/>
                <a:gd name="connsiteY0" fmla="*/ 0 h 2581275"/>
                <a:gd name="connsiteX1" fmla="*/ 965200 w 965200"/>
                <a:gd name="connsiteY1" fmla="*/ 1060450 h 2581275"/>
                <a:gd name="connsiteX2" fmla="*/ 171450 w 965200"/>
                <a:gd name="connsiteY2" fmla="*/ 2581275 h 2581275"/>
                <a:gd name="connsiteX3" fmla="*/ 9525 w 965200"/>
                <a:gd name="connsiteY3" fmla="*/ 647700 h 2581275"/>
                <a:gd name="connsiteX4" fmla="*/ 0 w 965200"/>
                <a:gd name="connsiteY4" fmla="*/ 0 h 2581275"/>
                <a:gd name="connsiteX0" fmla="*/ 117475 w 955675"/>
                <a:gd name="connsiteY0" fmla="*/ 0 h 2511425"/>
                <a:gd name="connsiteX1" fmla="*/ 955675 w 955675"/>
                <a:gd name="connsiteY1" fmla="*/ 990600 h 2511425"/>
                <a:gd name="connsiteX2" fmla="*/ 161925 w 955675"/>
                <a:gd name="connsiteY2" fmla="*/ 2511425 h 2511425"/>
                <a:gd name="connsiteX3" fmla="*/ 0 w 955675"/>
                <a:gd name="connsiteY3" fmla="*/ 577850 h 2511425"/>
                <a:gd name="connsiteX4" fmla="*/ 117475 w 955675"/>
                <a:gd name="connsiteY4" fmla="*/ 0 h 2511425"/>
                <a:gd name="connsiteX0" fmla="*/ 206375 w 1044575"/>
                <a:gd name="connsiteY0" fmla="*/ 0 h 2511425"/>
                <a:gd name="connsiteX1" fmla="*/ 1044575 w 1044575"/>
                <a:gd name="connsiteY1" fmla="*/ 990600 h 2511425"/>
                <a:gd name="connsiteX2" fmla="*/ 250825 w 1044575"/>
                <a:gd name="connsiteY2" fmla="*/ 2511425 h 2511425"/>
                <a:gd name="connsiteX3" fmla="*/ 0 w 1044575"/>
                <a:gd name="connsiteY3" fmla="*/ 495300 h 2511425"/>
                <a:gd name="connsiteX4" fmla="*/ 206375 w 1044575"/>
                <a:gd name="connsiteY4" fmla="*/ 0 h 2511425"/>
                <a:gd name="connsiteX0" fmla="*/ 187325 w 1044575"/>
                <a:gd name="connsiteY0" fmla="*/ 0 h 2530475"/>
                <a:gd name="connsiteX1" fmla="*/ 1044575 w 1044575"/>
                <a:gd name="connsiteY1" fmla="*/ 1009650 h 2530475"/>
                <a:gd name="connsiteX2" fmla="*/ 250825 w 1044575"/>
                <a:gd name="connsiteY2" fmla="*/ 2530475 h 2530475"/>
                <a:gd name="connsiteX3" fmla="*/ 0 w 1044575"/>
                <a:gd name="connsiteY3" fmla="*/ 514350 h 2530475"/>
                <a:gd name="connsiteX4" fmla="*/ 187325 w 1044575"/>
                <a:gd name="connsiteY4" fmla="*/ 0 h 2530475"/>
                <a:gd name="connsiteX0" fmla="*/ 187325 w 1044575"/>
                <a:gd name="connsiteY0" fmla="*/ 0 h 2549525"/>
                <a:gd name="connsiteX1" fmla="*/ 1044575 w 1044575"/>
                <a:gd name="connsiteY1" fmla="*/ 1009650 h 2549525"/>
                <a:gd name="connsiteX2" fmla="*/ 269875 w 1044575"/>
                <a:gd name="connsiteY2" fmla="*/ 2549525 h 2549525"/>
                <a:gd name="connsiteX3" fmla="*/ 0 w 1044575"/>
                <a:gd name="connsiteY3" fmla="*/ 514350 h 2549525"/>
                <a:gd name="connsiteX4" fmla="*/ 187325 w 1044575"/>
                <a:gd name="connsiteY4" fmla="*/ 0 h 2549525"/>
                <a:gd name="connsiteX0" fmla="*/ 187325 w 1044575"/>
                <a:gd name="connsiteY0" fmla="*/ 0 h 2414751"/>
                <a:gd name="connsiteX1" fmla="*/ 1044575 w 1044575"/>
                <a:gd name="connsiteY1" fmla="*/ 1009650 h 2414751"/>
                <a:gd name="connsiteX2" fmla="*/ 366080 w 1044575"/>
                <a:gd name="connsiteY2" fmla="*/ 2414751 h 2414751"/>
                <a:gd name="connsiteX3" fmla="*/ 0 w 1044575"/>
                <a:gd name="connsiteY3" fmla="*/ 514350 h 2414751"/>
                <a:gd name="connsiteX4" fmla="*/ 187325 w 1044575"/>
                <a:gd name="connsiteY4" fmla="*/ 0 h 2414751"/>
                <a:gd name="connsiteX0" fmla="*/ 187325 w 1235709"/>
                <a:gd name="connsiteY0" fmla="*/ 0 h 2414751"/>
                <a:gd name="connsiteX1" fmla="*/ 1235709 w 1235709"/>
                <a:gd name="connsiteY1" fmla="*/ 1384838 h 2414751"/>
                <a:gd name="connsiteX2" fmla="*/ 366080 w 1235709"/>
                <a:gd name="connsiteY2" fmla="*/ 2414751 h 2414751"/>
                <a:gd name="connsiteX3" fmla="*/ 0 w 1235709"/>
                <a:gd name="connsiteY3" fmla="*/ 514350 h 2414751"/>
                <a:gd name="connsiteX4" fmla="*/ 187325 w 1235709"/>
                <a:gd name="connsiteY4" fmla="*/ 0 h 2414751"/>
                <a:gd name="connsiteX0" fmla="*/ 192470 w 1240854"/>
                <a:gd name="connsiteY0" fmla="*/ 0 h 2414751"/>
                <a:gd name="connsiteX1" fmla="*/ 1240854 w 1240854"/>
                <a:gd name="connsiteY1" fmla="*/ 1384838 h 2414751"/>
                <a:gd name="connsiteX2" fmla="*/ 371225 w 1240854"/>
                <a:gd name="connsiteY2" fmla="*/ 2414751 h 2414751"/>
                <a:gd name="connsiteX3" fmla="*/ 0 w 1240854"/>
                <a:gd name="connsiteY3" fmla="*/ 1470470 h 2414751"/>
                <a:gd name="connsiteX4" fmla="*/ 192470 w 1240854"/>
                <a:gd name="connsiteY4" fmla="*/ 0 h 2414751"/>
                <a:gd name="connsiteX0" fmla="*/ 400217 w 1240854"/>
                <a:gd name="connsiteY0" fmla="*/ 0 h 1396419"/>
                <a:gd name="connsiteX1" fmla="*/ 1240854 w 1240854"/>
                <a:gd name="connsiteY1" fmla="*/ 366506 h 1396419"/>
                <a:gd name="connsiteX2" fmla="*/ 371225 w 1240854"/>
                <a:gd name="connsiteY2" fmla="*/ 1396419 h 1396419"/>
                <a:gd name="connsiteX3" fmla="*/ 0 w 1240854"/>
                <a:gd name="connsiteY3" fmla="*/ 452138 h 1396419"/>
                <a:gd name="connsiteX4" fmla="*/ 400217 w 1240854"/>
                <a:gd name="connsiteY4" fmla="*/ 0 h 1396419"/>
                <a:gd name="connsiteX0" fmla="*/ 359567 w 1200204"/>
                <a:gd name="connsiteY0" fmla="*/ 0 h 1396419"/>
                <a:gd name="connsiteX1" fmla="*/ 1200204 w 1200204"/>
                <a:gd name="connsiteY1" fmla="*/ 366506 h 1396419"/>
                <a:gd name="connsiteX2" fmla="*/ 330575 w 1200204"/>
                <a:gd name="connsiteY2" fmla="*/ 1396419 h 1396419"/>
                <a:gd name="connsiteX3" fmla="*/ 0 w 1200204"/>
                <a:gd name="connsiteY3" fmla="*/ 453031 h 1396419"/>
                <a:gd name="connsiteX4" fmla="*/ 359567 w 1200204"/>
                <a:gd name="connsiteY4" fmla="*/ 0 h 1396419"/>
                <a:gd name="connsiteX0" fmla="*/ 382327 w 1200204"/>
                <a:gd name="connsiteY0" fmla="*/ 0 h 1393935"/>
                <a:gd name="connsiteX1" fmla="*/ 1200204 w 1200204"/>
                <a:gd name="connsiteY1" fmla="*/ 364022 h 1393935"/>
                <a:gd name="connsiteX2" fmla="*/ 330575 w 1200204"/>
                <a:gd name="connsiteY2" fmla="*/ 1393935 h 1393935"/>
                <a:gd name="connsiteX3" fmla="*/ 0 w 1200204"/>
                <a:gd name="connsiteY3" fmla="*/ 450547 h 1393935"/>
                <a:gd name="connsiteX4" fmla="*/ 382327 w 1200204"/>
                <a:gd name="connsiteY4" fmla="*/ 0 h 1393935"/>
                <a:gd name="connsiteX0" fmla="*/ 361953 w 1200204"/>
                <a:gd name="connsiteY0" fmla="*/ 0 h 1369584"/>
                <a:gd name="connsiteX1" fmla="*/ 1200204 w 1200204"/>
                <a:gd name="connsiteY1" fmla="*/ 339671 h 1369584"/>
                <a:gd name="connsiteX2" fmla="*/ 330575 w 1200204"/>
                <a:gd name="connsiteY2" fmla="*/ 1369584 h 1369584"/>
                <a:gd name="connsiteX3" fmla="*/ 0 w 1200204"/>
                <a:gd name="connsiteY3" fmla="*/ 426196 h 1369584"/>
                <a:gd name="connsiteX4" fmla="*/ 361953 w 1200204"/>
                <a:gd name="connsiteY4" fmla="*/ 0 h 1369584"/>
                <a:gd name="connsiteX0" fmla="*/ 386402 w 1224653"/>
                <a:gd name="connsiteY0" fmla="*/ 0 h 1369584"/>
                <a:gd name="connsiteX1" fmla="*/ 1224653 w 1224653"/>
                <a:gd name="connsiteY1" fmla="*/ 339671 h 1369584"/>
                <a:gd name="connsiteX2" fmla="*/ 355024 w 1224653"/>
                <a:gd name="connsiteY2" fmla="*/ 1369584 h 1369584"/>
                <a:gd name="connsiteX3" fmla="*/ 0 w 1224653"/>
                <a:gd name="connsiteY3" fmla="*/ 455417 h 1369584"/>
                <a:gd name="connsiteX4" fmla="*/ 386402 w 1224653"/>
                <a:gd name="connsiteY4" fmla="*/ 0 h 1369584"/>
                <a:gd name="connsiteX0" fmla="*/ 388238 w 1226489"/>
                <a:gd name="connsiteY0" fmla="*/ 0 h 1369584"/>
                <a:gd name="connsiteX1" fmla="*/ 1226489 w 1226489"/>
                <a:gd name="connsiteY1" fmla="*/ 339671 h 1369584"/>
                <a:gd name="connsiteX2" fmla="*/ 356860 w 1226489"/>
                <a:gd name="connsiteY2" fmla="*/ 1369584 h 1369584"/>
                <a:gd name="connsiteX3" fmla="*/ 0 w 1226489"/>
                <a:gd name="connsiteY3" fmla="*/ 390771 h 1369584"/>
                <a:gd name="connsiteX4" fmla="*/ 388238 w 1226489"/>
                <a:gd name="connsiteY4" fmla="*/ 0 h 1369584"/>
                <a:gd name="connsiteX0" fmla="*/ 317378 w 1226489"/>
                <a:gd name="connsiteY0" fmla="*/ 0 h 1380735"/>
                <a:gd name="connsiteX1" fmla="*/ 1226489 w 1226489"/>
                <a:gd name="connsiteY1" fmla="*/ 350822 h 1380735"/>
                <a:gd name="connsiteX2" fmla="*/ 356860 w 1226489"/>
                <a:gd name="connsiteY2" fmla="*/ 1380735 h 1380735"/>
                <a:gd name="connsiteX3" fmla="*/ 0 w 1226489"/>
                <a:gd name="connsiteY3" fmla="*/ 401922 h 1380735"/>
                <a:gd name="connsiteX4" fmla="*/ 317378 w 1226489"/>
                <a:gd name="connsiteY4" fmla="*/ 0 h 1380735"/>
                <a:gd name="connsiteX0" fmla="*/ 317378 w 1226489"/>
                <a:gd name="connsiteY0" fmla="*/ 0 h 1237232"/>
                <a:gd name="connsiteX1" fmla="*/ 1226489 w 1226489"/>
                <a:gd name="connsiteY1" fmla="*/ 350822 h 1237232"/>
                <a:gd name="connsiteX2" fmla="*/ 464104 w 1226489"/>
                <a:gd name="connsiteY2" fmla="*/ 1237232 h 1237232"/>
                <a:gd name="connsiteX3" fmla="*/ 0 w 1226489"/>
                <a:gd name="connsiteY3" fmla="*/ 401922 h 1237232"/>
                <a:gd name="connsiteX4" fmla="*/ 317378 w 1226489"/>
                <a:gd name="connsiteY4" fmla="*/ 0 h 1237232"/>
                <a:gd name="connsiteX0" fmla="*/ 317378 w 1091070"/>
                <a:gd name="connsiteY0" fmla="*/ 0 h 1237232"/>
                <a:gd name="connsiteX1" fmla="*/ 1091070 w 1091070"/>
                <a:gd name="connsiteY1" fmla="*/ 446128 h 1237232"/>
                <a:gd name="connsiteX2" fmla="*/ 464104 w 1091070"/>
                <a:gd name="connsiteY2" fmla="*/ 1237232 h 1237232"/>
                <a:gd name="connsiteX3" fmla="*/ 0 w 1091070"/>
                <a:gd name="connsiteY3" fmla="*/ 401922 h 1237232"/>
                <a:gd name="connsiteX4" fmla="*/ 317378 w 1091070"/>
                <a:gd name="connsiteY4" fmla="*/ 0 h 1237232"/>
                <a:gd name="connsiteX0" fmla="*/ 317378 w 1114087"/>
                <a:gd name="connsiteY0" fmla="*/ 0 h 1237232"/>
                <a:gd name="connsiteX1" fmla="*/ 1114087 w 1114087"/>
                <a:gd name="connsiteY1" fmla="*/ 461764 h 1237232"/>
                <a:gd name="connsiteX2" fmla="*/ 464104 w 1114087"/>
                <a:gd name="connsiteY2" fmla="*/ 1237232 h 1237232"/>
                <a:gd name="connsiteX3" fmla="*/ 0 w 1114087"/>
                <a:gd name="connsiteY3" fmla="*/ 401922 h 1237232"/>
                <a:gd name="connsiteX4" fmla="*/ 317378 w 1114087"/>
                <a:gd name="connsiteY4" fmla="*/ 0 h 1237232"/>
                <a:gd name="connsiteX0" fmla="*/ 317378 w 1114087"/>
                <a:gd name="connsiteY0" fmla="*/ 0 h 1259257"/>
                <a:gd name="connsiteX1" fmla="*/ 1114087 w 1114087"/>
                <a:gd name="connsiteY1" fmla="*/ 461764 h 1259257"/>
                <a:gd name="connsiteX2" fmla="*/ 473195 w 1114087"/>
                <a:gd name="connsiteY2" fmla="*/ 1259257 h 1259257"/>
                <a:gd name="connsiteX3" fmla="*/ 0 w 1114087"/>
                <a:gd name="connsiteY3" fmla="*/ 401922 h 1259257"/>
                <a:gd name="connsiteX4" fmla="*/ 317378 w 1114087"/>
                <a:gd name="connsiteY4" fmla="*/ 0 h 1259257"/>
                <a:gd name="connsiteX0" fmla="*/ 317378 w 1114087"/>
                <a:gd name="connsiteY0" fmla="*/ 0 h 1548213"/>
                <a:gd name="connsiteX1" fmla="*/ 1114087 w 1114087"/>
                <a:gd name="connsiteY1" fmla="*/ 461764 h 1548213"/>
                <a:gd name="connsiteX2" fmla="*/ 680803 w 1114087"/>
                <a:gd name="connsiteY2" fmla="*/ 1548213 h 1548213"/>
                <a:gd name="connsiteX3" fmla="*/ 0 w 1114087"/>
                <a:gd name="connsiteY3" fmla="*/ 401922 h 1548213"/>
                <a:gd name="connsiteX4" fmla="*/ 317378 w 1114087"/>
                <a:gd name="connsiteY4" fmla="*/ 0 h 1548213"/>
                <a:gd name="connsiteX0" fmla="*/ 317378 w 1326232"/>
                <a:gd name="connsiteY0" fmla="*/ 0 h 1548213"/>
                <a:gd name="connsiteX1" fmla="*/ 1326232 w 1326232"/>
                <a:gd name="connsiteY1" fmla="*/ 804522 h 1548213"/>
                <a:gd name="connsiteX2" fmla="*/ 680803 w 1326232"/>
                <a:gd name="connsiteY2" fmla="*/ 1548213 h 1548213"/>
                <a:gd name="connsiteX3" fmla="*/ 0 w 1326232"/>
                <a:gd name="connsiteY3" fmla="*/ 401922 h 1548213"/>
                <a:gd name="connsiteX4" fmla="*/ 317378 w 1326232"/>
                <a:gd name="connsiteY4" fmla="*/ 0 h 1548213"/>
                <a:gd name="connsiteX0" fmla="*/ 317378 w 1326232"/>
                <a:gd name="connsiteY0" fmla="*/ 0 h 1572087"/>
                <a:gd name="connsiteX1" fmla="*/ 1326232 w 1326232"/>
                <a:gd name="connsiteY1" fmla="*/ 804522 h 1572087"/>
                <a:gd name="connsiteX2" fmla="*/ 697283 w 1326232"/>
                <a:gd name="connsiteY2" fmla="*/ 1572087 h 1572087"/>
                <a:gd name="connsiteX3" fmla="*/ 0 w 1326232"/>
                <a:gd name="connsiteY3" fmla="*/ 401922 h 1572087"/>
                <a:gd name="connsiteX4" fmla="*/ 317378 w 1326232"/>
                <a:gd name="connsiteY4" fmla="*/ 0 h 1572087"/>
                <a:gd name="connsiteX0" fmla="*/ 317378 w 1388499"/>
                <a:gd name="connsiteY0" fmla="*/ 0 h 1572087"/>
                <a:gd name="connsiteX1" fmla="*/ 1388499 w 1388499"/>
                <a:gd name="connsiteY1" fmla="*/ 837661 h 1572087"/>
                <a:gd name="connsiteX2" fmla="*/ 697283 w 1388499"/>
                <a:gd name="connsiteY2" fmla="*/ 1572087 h 1572087"/>
                <a:gd name="connsiteX3" fmla="*/ 0 w 1388499"/>
                <a:gd name="connsiteY3" fmla="*/ 401922 h 1572087"/>
                <a:gd name="connsiteX4" fmla="*/ 317378 w 1388499"/>
                <a:gd name="connsiteY4" fmla="*/ 0 h 1572087"/>
                <a:gd name="connsiteX0" fmla="*/ 402966 w 1474087"/>
                <a:gd name="connsiteY0" fmla="*/ 0 h 1572087"/>
                <a:gd name="connsiteX1" fmla="*/ 1474087 w 1474087"/>
                <a:gd name="connsiteY1" fmla="*/ 837661 h 1572087"/>
                <a:gd name="connsiteX2" fmla="*/ 782871 w 1474087"/>
                <a:gd name="connsiteY2" fmla="*/ 1572087 h 1572087"/>
                <a:gd name="connsiteX3" fmla="*/ 0 w 1474087"/>
                <a:gd name="connsiteY3" fmla="*/ 282850 h 1572087"/>
                <a:gd name="connsiteX4" fmla="*/ 402966 w 1474087"/>
                <a:gd name="connsiteY4" fmla="*/ 0 h 1572087"/>
                <a:gd name="connsiteX0" fmla="*/ 293777 w 1474087"/>
                <a:gd name="connsiteY0" fmla="*/ 0 h 1627942"/>
                <a:gd name="connsiteX1" fmla="*/ 1474087 w 1474087"/>
                <a:gd name="connsiteY1" fmla="*/ 893516 h 1627942"/>
                <a:gd name="connsiteX2" fmla="*/ 782871 w 1474087"/>
                <a:gd name="connsiteY2" fmla="*/ 1627942 h 1627942"/>
                <a:gd name="connsiteX3" fmla="*/ 0 w 1474087"/>
                <a:gd name="connsiteY3" fmla="*/ 338705 h 1627942"/>
                <a:gd name="connsiteX4" fmla="*/ 293777 w 1474087"/>
                <a:gd name="connsiteY4" fmla="*/ 0 h 1627942"/>
                <a:gd name="connsiteX0" fmla="*/ 268793 w 1449103"/>
                <a:gd name="connsiteY0" fmla="*/ 0 h 1627942"/>
                <a:gd name="connsiteX1" fmla="*/ 1449103 w 1449103"/>
                <a:gd name="connsiteY1" fmla="*/ 893516 h 1627942"/>
                <a:gd name="connsiteX2" fmla="*/ 757887 w 1449103"/>
                <a:gd name="connsiteY2" fmla="*/ 1627942 h 1627942"/>
                <a:gd name="connsiteX3" fmla="*/ 0 w 1449103"/>
                <a:gd name="connsiteY3" fmla="*/ 310944 h 1627942"/>
                <a:gd name="connsiteX4" fmla="*/ 268793 w 1449103"/>
                <a:gd name="connsiteY4" fmla="*/ 0 h 1627942"/>
                <a:gd name="connsiteX0" fmla="*/ 249974 w 1449103"/>
                <a:gd name="connsiteY0" fmla="*/ 0 h 1641430"/>
                <a:gd name="connsiteX1" fmla="*/ 1449103 w 1449103"/>
                <a:gd name="connsiteY1" fmla="*/ 907004 h 1641430"/>
                <a:gd name="connsiteX2" fmla="*/ 757887 w 1449103"/>
                <a:gd name="connsiteY2" fmla="*/ 1641430 h 1641430"/>
                <a:gd name="connsiteX3" fmla="*/ 0 w 1449103"/>
                <a:gd name="connsiteY3" fmla="*/ 324432 h 1641430"/>
                <a:gd name="connsiteX4" fmla="*/ 249974 w 1449103"/>
                <a:gd name="connsiteY4" fmla="*/ 0 h 1641430"/>
                <a:gd name="connsiteX0" fmla="*/ 555157 w 1754286"/>
                <a:gd name="connsiteY0" fmla="*/ 183810 h 1825240"/>
                <a:gd name="connsiteX1" fmla="*/ 1754286 w 1754286"/>
                <a:gd name="connsiteY1" fmla="*/ 1090814 h 1825240"/>
                <a:gd name="connsiteX2" fmla="*/ 1063070 w 1754286"/>
                <a:gd name="connsiteY2" fmla="*/ 1825240 h 1825240"/>
                <a:gd name="connsiteX3" fmla="*/ 0 w 1754286"/>
                <a:gd name="connsiteY3" fmla="*/ 0 h 1825240"/>
                <a:gd name="connsiteX4" fmla="*/ 555157 w 1754286"/>
                <a:gd name="connsiteY4" fmla="*/ 183810 h 1825240"/>
                <a:gd name="connsiteX0" fmla="*/ 598876 w 1754286"/>
                <a:gd name="connsiteY0" fmla="*/ 244784 h 1825240"/>
                <a:gd name="connsiteX1" fmla="*/ 1754286 w 1754286"/>
                <a:gd name="connsiteY1" fmla="*/ 1090814 h 1825240"/>
                <a:gd name="connsiteX2" fmla="*/ 1063070 w 1754286"/>
                <a:gd name="connsiteY2" fmla="*/ 1825240 h 1825240"/>
                <a:gd name="connsiteX3" fmla="*/ 0 w 1754286"/>
                <a:gd name="connsiteY3" fmla="*/ 0 h 1825240"/>
                <a:gd name="connsiteX4" fmla="*/ 598876 w 1754286"/>
                <a:gd name="connsiteY4" fmla="*/ 244784 h 1825240"/>
                <a:gd name="connsiteX0" fmla="*/ 618269 w 1773679"/>
                <a:gd name="connsiteY0" fmla="*/ 291770 h 1872226"/>
                <a:gd name="connsiteX1" fmla="*/ 1773679 w 1773679"/>
                <a:gd name="connsiteY1" fmla="*/ 1137800 h 1872226"/>
                <a:gd name="connsiteX2" fmla="*/ 1082463 w 1773679"/>
                <a:gd name="connsiteY2" fmla="*/ 1872226 h 1872226"/>
                <a:gd name="connsiteX3" fmla="*/ 0 w 1773679"/>
                <a:gd name="connsiteY3" fmla="*/ 0 h 1872226"/>
                <a:gd name="connsiteX4" fmla="*/ 618269 w 1773679"/>
                <a:gd name="connsiteY4" fmla="*/ 291770 h 1872226"/>
                <a:gd name="connsiteX0" fmla="*/ 1259230 w 1773679"/>
                <a:gd name="connsiteY0" fmla="*/ 207285 h 1872226"/>
                <a:gd name="connsiteX1" fmla="*/ 1773679 w 1773679"/>
                <a:gd name="connsiteY1" fmla="*/ 1137800 h 1872226"/>
                <a:gd name="connsiteX2" fmla="*/ 1082463 w 1773679"/>
                <a:gd name="connsiteY2" fmla="*/ 1872226 h 1872226"/>
                <a:gd name="connsiteX3" fmla="*/ 0 w 1773679"/>
                <a:gd name="connsiteY3" fmla="*/ 0 h 1872226"/>
                <a:gd name="connsiteX4" fmla="*/ 1259230 w 1773679"/>
                <a:gd name="connsiteY4" fmla="*/ 207285 h 1872226"/>
                <a:gd name="connsiteX0" fmla="*/ 355200 w 869649"/>
                <a:gd name="connsiteY0" fmla="*/ 328632 h 1993573"/>
                <a:gd name="connsiteX1" fmla="*/ 869649 w 869649"/>
                <a:gd name="connsiteY1" fmla="*/ 1259147 h 1993573"/>
                <a:gd name="connsiteX2" fmla="*/ 178433 w 869649"/>
                <a:gd name="connsiteY2" fmla="*/ 1993573 h 1993573"/>
                <a:gd name="connsiteX3" fmla="*/ 0 w 869649"/>
                <a:gd name="connsiteY3" fmla="*/ 0 h 1993573"/>
                <a:gd name="connsiteX4" fmla="*/ 355200 w 869649"/>
                <a:gd name="connsiteY4" fmla="*/ 328632 h 1993573"/>
                <a:gd name="connsiteX0" fmla="*/ 355200 w 869649"/>
                <a:gd name="connsiteY0" fmla="*/ 328632 h 1535534"/>
                <a:gd name="connsiteX1" fmla="*/ 869649 w 869649"/>
                <a:gd name="connsiteY1" fmla="*/ 1259147 h 1535534"/>
                <a:gd name="connsiteX2" fmla="*/ 378979 w 869649"/>
                <a:gd name="connsiteY2" fmla="*/ 1535534 h 1535534"/>
                <a:gd name="connsiteX3" fmla="*/ 0 w 869649"/>
                <a:gd name="connsiteY3" fmla="*/ 0 h 1535534"/>
                <a:gd name="connsiteX4" fmla="*/ 355200 w 869649"/>
                <a:gd name="connsiteY4" fmla="*/ 328632 h 1535534"/>
                <a:gd name="connsiteX0" fmla="*/ 355200 w 909519"/>
                <a:gd name="connsiteY0" fmla="*/ 328632 h 1535534"/>
                <a:gd name="connsiteX1" fmla="*/ 909519 w 909519"/>
                <a:gd name="connsiteY1" fmla="*/ 1331667 h 1535534"/>
                <a:gd name="connsiteX2" fmla="*/ 378979 w 909519"/>
                <a:gd name="connsiteY2" fmla="*/ 1535534 h 1535534"/>
                <a:gd name="connsiteX3" fmla="*/ 0 w 909519"/>
                <a:gd name="connsiteY3" fmla="*/ 0 h 1535534"/>
                <a:gd name="connsiteX4" fmla="*/ 355200 w 909519"/>
                <a:gd name="connsiteY4" fmla="*/ 328632 h 1535534"/>
                <a:gd name="connsiteX0" fmla="*/ 355200 w 909519"/>
                <a:gd name="connsiteY0" fmla="*/ 328632 h 1507065"/>
                <a:gd name="connsiteX1" fmla="*/ 909519 w 909519"/>
                <a:gd name="connsiteY1" fmla="*/ 1331667 h 1507065"/>
                <a:gd name="connsiteX2" fmla="*/ 357290 w 909519"/>
                <a:gd name="connsiteY2" fmla="*/ 1507065 h 1507065"/>
                <a:gd name="connsiteX3" fmla="*/ 0 w 909519"/>
                <a:gd name="connsiteY3" fmla="*/ 0 h 1507065"/>
                <a:gd name="connsiteX4" fmla="*/ 355200 w 909519"/>
                <a:gd name="connsiteY4" fmla="*/ 328632 h 1507065"/>
                <a:gd name="connsiteX0" fmla="*/ 411655 w 965974"/>
                <a:gd name="connsiteY0" fmla="*/ 369094 h 1547527"/>
                <a:gd name="connsiteX1" fmla="*/ 965974 w 965974"/>
                <a:gd name="connsiteY1" fmla="*/ 1372129 h 1547527"/>
                <a:gd name="connsiteX2" fmla="*/ 413745 w 965974"/>
                <a:gd name="connsiteY2" fmla="*/ 1547527 h 1547527"/>
                <a:gd name="connsiteX3" fmla="*/ 0 w 965974"/>
                <a:gd name="connsiteY3" fmla="*/ 0 h 1547527"/>
                <a:gd name="connsiteX4" fmla="*/ 411655 w 965974"/>
                <a:gd name="connsiteY4" fmla="*/ 369094 h 1547527"/>
                <a:gd name="connsiteX0" fmla="*/ 410804 w 965974"/>
                <a:gd name="connsiteY0" fmla="*/ 359006 h 1547527"/>
                <a:gd name="connsiteX1" fmla="*/ 965974 w 965974"/>
                <a:gd name="connsiteY1" fmla="*/ 1372129 h 1547527"/>
                <a:gd name="connsiteX2" fmla="*/ 413745 w 965974"/>
                <a:gd name="connsiteY2" fmla="*/ 1547527 h 1547527"/>
                <a:gd name="connsiteX3" fmla="*/ 0 w 965974"/>
                <a:gd name="connsiteY3" fmla="*/ 0 h 1547527"/>
                <a:gd name="connsiteX4" fmla="*/ 410804 w 965974"/>
                <a:gd name="connsiteY4" fmla="*/ 359006 h 1547527"/>
                <a:gd name="connsiteX0" fmla="*/ 375134 w 930304"/>
                <a:gd name="connsiteY0" fmla="*/ 364891 h 1553412"/>
                <a:gd name="connsiteX1" fmla="*/ 930304 w 930304"/>
                <a:gd name="connsiteY1" fmla="*/ 1378014 h 1553412"/>
                <a:gd name="connsiteX2" fmla="*/ 378075 w 930304"/>
                <a:gd name="connsiteY2" fmla="*/ 1553412 h 1553412"/>
                <a:gd name="connsiteX3" fmla="*/ 0 w 930304"/>
                <a:gd name="connsiteY3" fmla="*/ 0 h 1553412"/>
                <a:gd name="connsiteX4" fmla="*/ 375134 w 930304"/>
                <a:gd name="connsiteY4" fmla="*/ 364891 h 1553412"/>
                <a:gd name="connsiteX0" fmla="*/ 309273 w 930304"/>
                <a:gd name="connsiteY0" fmla="*/ 394505 h 1553412"/>
                <a:gd name="connsiteX1" fmla="*/ 930304 w 930304"/>
                <a:gd name="connsiteY1" fmla="*/ 1378014 h 1553412"/>
                <a:gd name="connsiteX2" fmla="*/ 378075 w 930304"/>
                <a:gd name="connsiteY2" fmla="*/ 1553412 h 1553412"/>
                <a:gd name="connsiteX3" fmla="*/ 0 w 930304"/>
                <a:gd name="connsiteY3" fmla="*/ 0 h 1553412"/>
                <a:gd name="connsiteX4" fmla="*/ 309273 w 930304"/>
                <a:gd name="connsiteY4" fmla="*/ 394505 h 1553412"/>
                <a:gd name="connsiteX0" fmla="*/ 309273 w 924200"/>
                <a:gd name="connsiteY0" fmla="*/ 394505 h 1553412"/>
                <a:gd name="connsiteX1" fmla="*/ 924200 w 924200"/>
                <a:gd name="connsiteY1" fmla="*/ 1316747 h 1553412"/>
                <a:gd name="connsiteX2" fmla="*/ 378075 w 924200"/>
                <a:gd name="connsiteY2" fmla="*/ 1553412 h 1553412"/>
                <a:gd name="connsiteX3" fmla="*/ 0 w 924200"/>
                <a:gd name="connsiteY3" fmla="*/ 0 h 1553412"/>
                <a:gd name="connsiteX4" fmla="*/ 309273 w 924200"/>
                <a:gd name="connsiteY4" fmla="*/ 394505 h 1553412"/>
                <a:gd name="connsiteX0" fmla="*/ 309273 w 924200"/>
                <a:gd name="connsiteY0" fmla="*/ 394505 h 1541720"/>
                <a:gd name="connsiteX1" fmla="*/ 924200 w 924200"/>
                <a:gd name="connsiteY1" fmla="*/ 1316747 h 1541720"/>
                <a:gd name="connsiteX2" fmla="*/ 380351 w 924200"/>
                <a:gd name="connsiteY2" fmla="*/ 1541720 h 1541720"/>
                <a:gd name="connsiteX3" fmla="*/ 0 w 924200"/>
                <a:gd name="connsiteY3" fmla="*/ 0 h 1541720"/>
                <a:gd name="connsiteX4" fmla="*/ 309273 w 924200"/>
                <a:gd name="connsiteY4" fmla="*/ 394505 h 1541720"/>
                <a:gd name="connsiteX0" fmla="*/ 384938 w 924200"/>
                <a:gd name="connsiteY0" fmla="*/ 645501 h 1541720"/>
                <a:gd name="connsiteX1" fmla="*/ 924200 w 924200"/>
                <a:gd name="connsiteY1" fmla="*/ 1316747 h 1541720"/>
                <a:gd name="connsiteX2" fmla="*/ 380351 w 924200"/>
                <a:gd name="connsiteY2" fmla="*/ 1541720 h 1541720"/>
                <a:gd name="connsiteX3" fmla="*/ 0 w 924200"/>
                <a:gd name="connsiteY3" fmla="*/ 0 h 1541720"/>
                <a:gd name="connsiteX4" fmla="*/ 384938 w 924200"/>
                <a:gd name="connsiteY4" fmla="*/ 645501 h 1541720"/>
                <a:gd name="connsiteX0" fmla="*/ 93018 w 632280"/>
                <a:gd name="connsiteY0" fmla="*/ 32828 h 929047"/>
                <a:gd name="connsiteX1" fmla="*/ 632280 w 632280"/>
                <a:gd name="connsiteY1" fmla="*/ 704074 h 929047"/>
                <a:gd name="connsiteX2" fmla="*/ 88431 w 632280"/>
                <a:gd name="connsiteY2" fmla="*/ 929047 h 929047"/>
                <a:gd name="connsiteX3" fmla="*/ 0 w 632280"/>
                <a:gd name="connsiteY3" fmla="*/ 0 h 929047"/>
                <a:gd name="connsiteX4" fmla="*/ 93018 w 632280"/>
                <a:gd name="connsiteY4" fmla="*/ 32828 h 929047"/>
                <a:gd name="connsiteX0" fmla="*/ 93018 w 632280"/>
                <a:gd name="connsiteY0" fmla="*/ 32828 h 883518"/>
                <a:gd name="connsiteX1" fmla="*/ 632280 w 632280"/>
                <a:gd name="connsiteY1" fmla="*/ 704074 h 883518"/>
                <a:gd name="connsiteX2" fmla="*/ 97624 w 632280"/>
                <a:gd name="connsiteY2" fmla="*/ 883518 h 883518"/>
                <a:gd name="connsiteX3" fmla="*/ 0 w 632280"/>
                <a:gd name="connsiteY3" fmla="*/ 0 h 883518"/>
                <a:gd name="connsiteX4" fmla="*/ 93018 w 632280"/>
                <a:gd name="connsiteY4" fmla="*/ 32828 h 883518"/>
                <a:gd name="connsiteX0" fmla="*/ 93018 w 609552"/>
                <a:gd name="connsiteY0" fmla="*/ 32828 h 883518"/>
                <a:gd name="connsiteX1" fmla="*/ 609552 w 609552"/>
                <a:gd name="connsiteY1" fmla="*/ 653917 h 883518"/>
                <a:gd name="connsiteX2" fmla="*/ 97624 w 609552"/>
                <a:gd name="connsiteY2" fmla="*/ 883518 h 883518"/>
                <a:gd name="connsiteX3" fmla="*/ 0 w 609552"/>
                <a:gd name="connsiteY3" fmla="*/ 0 h 883518"/>
                <a:gd name="connsiteX4" fmla="*/ 93018 w 609552"/>
                <a:gd name="connsiteY4" fmla="*/ 32828 h 883518"/>
                <a:gd name="connsiteX0" fmla="*/ 191882 w 708416"/>
                <a:gd name="connsiteY0" fmla="*/ 165279 h 1015969"/>
                <a:gd name="connsiteX1" fmla="*/ 708416 w 708416"/>
                <a:gd name="connsiteY1" fmla="*/ 786368 h 1015969"/>
                <a:gd name="connsiteX2" fmla="*/ 196488 w 708416"/>
                <a:gd name="connsiteY2" fmla="*/ 1015969 h 1015969"/>
                <a:gd name="connsiteX3" fmla="*/ 0 w 708416"/>
                <a:gd name="connsiteY3" fmla="*/ 0 h 1015969"/>
                <a:gd name="connsiteX4" fmla="*/ 191882 w 708416"/>
                <a:gd name="connsiteY4" fmla="*/ 165279 h 1015969"/>
                <a:gd name="connsiteX0" fmla="*/ 164238 w 708416"/>
                <a:gd name="connsiteY0" fmla="*/ 0 h 1024827"/>
                <a:gd name="connsiteX1" fmla="*/ 708416 w 708416"/>
                <a:gd name="connsiteY1" fmla="*/ 795226 h 1024827"/>
                <a:gd name="connsiteX2" fmla="*/ 196488 w 708416"/>
                <a:gd name="connsiteY2" fmla="*/ 1024827 h 1024827"/>
                <a:gd name="connsiteX3" fmla="*/ 0 w 708416"/>
                <a:gd name="connsiteY3" fmla="*/ 8858 h 1024827"/>
                <a:gd name="connsiteX4" fmla="*/ 164238 w 708416"/>
                <a:gd name="connsiteY4" fmla="*/ 0 h 1024827"/>
                <a:gd name="connsiteX0" fmla="*/ 207911 w 752089"/>
                <a:gd name="connsiteY0" fmla="*/ 144846 h 1169673"/>
                <a:gd name="connsiteX1" fmla="*/ 752089 w 752089"/>
                <a:gd name="connsiteY1" fmla="*/ 940072 h 1169673"/>
                <a:gd name="connsiteX2" fmla="*/ 240161 w 752089"/>
                <a:gd name="connsiteY2" fmla="*/ 1169673 h 1169673"/>
                <a:gd name="connsiteX3" fmla="*/ 0 w 752089"/>
                <a:gd name="connsiteY3" fmla="*/ 0 h 1169673"/>
                <a:gd name="connsiteX4" fmla="*/ 207911 w 752089"/>
                <a:gd name="connsiteY4" fmla="*/ 144846 h 1169673"/>
                <a:gd name="connsiteX0" fmla="*/ 207911 w 761865"/>
                <a:gd name="connsiteY0" fmla="*/ 144846 h 1169673"/>
                <a:gd name="connsiteX1" fmla="*/ 761865 w 761865"/>
                <a:gd name="connsiteY1" fmla="*/ 995129 h 1169673"/>
                <a:gd name="connsiteX2" fmla="*/ 240161 w 761865"/>
                <a:gd name="connsiteY2" fmla="*/ 1169673 h 1169673"/>
                <a:gd name="connsiteX3" fmla="*/ 0 w 761865"/>
                <a:gd name="connsiteY3" fmla="*/ 0 h 1169673"/>
                <a:gd name="connsiteX4" fmla="*/ 207911 w 761865"/>
                <a:gd name="connsiteY4" fmla="*/ 144846 h 1169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1865" h="1169673">
                  <a:moveTo>
                    <a:pt x="207911" y="144846"/>
                  </a:moveTo>
                  <a:lnTo>
                    <a:pt x="761865" y="995129"/>
                  </a:lnTo>
                  <a:lnTo>
                    <a:pt x="240161" y="1169673"/>
                  </a:lnTo>
                  <a:lnTo>
                    <a:pt x="0" y="0"/>
                  </a:lnTo>
                  <a:lnTo>
                    <a:pt x="207911" y="144846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pic>
          <p:nvPicPr>
            <p:cNvPr id="41" name="圖片 40">
              <a:extLst>
                <a:ext uri="{FF2B5EF4-FFF2-40B4-BE49-F238E27FC236}">
                  <a16:creationId xmlns:a16="http://schemas.microsoft.com/office/drawing/2014/main" id="{B4E50BEB-66FC-40DA-8574-0B89B7FC501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alphaModFix amt="0"/>
            </a:blip>
            <a:srcRect l="8546" t="61855" r="84271" b="29167"/>
            <a:stretch/>
          </p:blipFill>
          <p:spPr>
            <a:xfrm>
              <a:off x="2616694" y="4836402"/>
              <a:ext cx="853154" cy="800474"/>
            </a:xfrm>
            <a:prstGeom prst="roundRect">
              <a:avLst>
                <a:gd name="adj" fmla="val 50000"/>
              </a:avLst>
            </a:prstGeom>
            <a:grpFill/>
          </p:spPr>
        </p:pic>
      </p:grpSp>
      <p:grpSp>
        <p:nvGrpSpPr>
          <p:cNvPr id="42" name="群組 41">
            <a:extLst>
              <a:ext uri="{FF2B5EF4-FFF2-40B4-BE49-F238E27FC236}">
                <a16:creationId xmlns:a16="http://schemas.microsoft.com/office/drawing/2014/main" id="{E73C0F90-696B-4E7F-8C0B-3A2E9CCDCF82}"/>
              </a:ext>
            </a:extLst>
          </p:cNvPr>
          <p:cNvGrpSpPr/>
          <p:nvPr/>
        </p:nvGrpSpPr>
        <p:grpSpPr>
          <a:xfrm>
            <a:off x="3280541" y="5644657"/>
            <a:ext cx="569240" cy="372088"/>
            <a:chOff x="2616694" y="5210726"/>
            <a:chExt cx="1896933" cy="1239949"/>
          </a:xfrm>
          <a:solidFill>
            <a:srgbClr val="000000">
              <a:alpha val="0"/>
            </a:srgbClr>
          </a:solidFill>
        </p:grpSpPr>
        <p:sp>
          <p:nvSpPr>
            <p:cNvPr id="43" name="手繪多邊形: 圖案 42">
              <a:extLst>
                <a:ext uri="{FF2B5EF4-FFF2-40B4-BE49-F238E27FC236}">
                  <a16:creationId xmlns:a16="http://schemas.microsoft.com/office/drawing/2014/main" id="{9FB076EA-BC79-4E1B-A136-D5FBCF5387BB}"/>
                </a:ext>
              </a:extLst>
            </p:cNvPr>
            <p:cNvSpPr/>
            <p:nvPr/>
          </p:nvSpPr>
          <p:spPr>
            <a:xfrm rot="6036187">
              <a:off x="3137873" y="5074922"/>
              <a:ext cx="1239949" cy="1511558"/>
            </a:xfrm>
            <a:custGeom>
              <a:avLst/>
              <a:gdLst>
                <a:gd name="connsiteX0" fmla="*/ 0 w 800100"/>
                <a:gd name="connsiteY0" fmla="*/ 457200 h 1952625"/>
                <a:gd name="connsiteX1" fmla="*/ 800100 w 800100"/>
                <a:gd name="connsiteY1" fmla="*/ 0 h 1952625"/>
                <a:gd name="connsiteX2" fmla="*/ 800100 w 800100"/>
                <a:gd name="connsiteY2" fmla="*/ 1952625 h 1952625"/>
                <a:gd name="connsiteX3" fmla="*/ 9525 w 800100"/>
                <a:gd name="connsiteY3" fmla="*/ 1104900 h 1952625"/>
                <a:gd name="connsiteX4" fmla="*/ 0 w 800100"/>
                <a:gd name="connsiteY4" fmla="*/ 457200 h 1952625"/>
                <a:gd name="connsiteX0" fmla="*/ 0 w 800100"/>
                <a:gd name="connsiteY0" fmla="*/ 457200 h 3038475"/>
                <a:gd name="connsiteX1" fmla="*/ 800100 w 800100"/>
                <a:gd name="connsiteY1" fmla="*/ 0 h 3038475"/>
                <a:gd name="connsiteX2" fmla="*/ 171450 w 800100"/>
                <a:gd name="connsiteY2" fmla="*/ 3038475 h 3038475"/>
                <a:gd name="connsiteX3" fmla="*/ 9525 w 800100"/>
                <a:gd name="connsiteY3" fmla="*/ 1104900 h 3038475"/>
                <a:gd name="connsiteX4" fmla="*/ 0 w 800100"/>
                <a:gd name="connsiteY4" fmla="*/ 457200 h 3038475"/>
                <a:gd name="connsiteX0" fmla="*/ 0 w 965200"/>
                <a:gd name="connsiteY0" fmla="*/ 0 h 2581275"/>
                <a:gd name="connsiteX1" fmla="*/ 965200 w 965200"/>
                <a:gd name="connsiteY1" fmla="*/ 1060450 h 2581275"/>
                <a:gd name="connsiteX2" fmla="*/ 171450 w 965200"/>
                <a:gd name="connsiteY2" fmla="*/ 2581275 h 2581275"/>
                <a:gd name="connsiteX3" fmla="*/ 9525 w 965200"/>
                <a:gd name="connsiteY3" fmla="*/ 647700 h 2581275"/>
                <a:gd name="connsiteX4" fmla="*/ 0 w 965200"/>
                <a:gd name="connsiteY4" fmla="*/ 0 h 2581275"/>
                <a:gd name="connsiteX0" fmla="*/ 117475 w 955675"/>
                <a:gd name="connsiteY0" fmla="*/ 0 h 2511425"/>
                <a:gd name="connsiteX1" fmla="*/ 955675 w 955675"/>
                <a:gd name="connsiteY1" fmla="*/ 990600 h 2511425"/>
                <a:gd name="connsiteX2" fmla="*/ 161925 w 955675"/>
                <a:gd name="connsiteY2" fmla="*/ 2511425 h 2511425"/>
                <a:gd name="connsiteX3" fmla="*/ 0 w 955675"/>
                <a:gd name="connsiteY3" fmla="*/ 577850 h 2511425"/>
                <a:gd name="connsiteX4" fmla="*/ 117475 w 955675"/>
                <a:gd name="connsiteY4" fmla="*/ 0 h 2511425"/>
                <a:gd name="connsiteX0" fmla="*/ 206375 w 1044575"/>
                <a:gd name="connsiteY0" fmla="*/ 0 h 2511425"/>
                <a:gd name="connsiteX1" fmla="*/ 1044575 w 1044575"/>
                <a:gd name="connsiteY1" fmla="*/ 990600 h 2511425"/>
                <a:gd name="connsiteX2" fmla="*/ 250825 w 1044575"/>
                <a:gd name="connsiteY2" fmla="*/ 2511425 h 2511425"/>
                <a:gd name="connsiteX3" fmla="*/ 0 w 1044575"/>
                <a:gd name="connsiteY3" fmla="*/ 495300 h 2511425"/>
                <a:gd name="connsiteX4" fmla="*/ 206375 w 1044575"/>
                <a:gd name="connsiteY4" fmla="*/ 0 h 2511425"/>
                <a:gd name="connsiteX0" fmla="*/ 187325 w 1044575"/>
                <a:gd name="connsiteY0" fmla="*/ 0 h 2530475"/>
                <a:gd name="connsiteX1" fmla="*/ 1044575 w 1044575"/>
                <a:gd name="connsiteY1" fmla="*/ 1009650 h 2530475"/>
                <a:gd name="connsiteX2" fmla="*/ 250825 w 1044575"/>
                <a:gd name="connsiteY2" fmla="*/ 2530475 h 2530475"/>
                <a:gd name="connsiteX3" fmla="*/ 0 w 1044575"/>
                <a:gd name="connsiteY3" fmla="*/ 514350 h 2530475"/>
                <a:gd name="connsiteX4" fmla="*/ 187325 w 1044575"/>
                <a:gd name="connsiteY4" fmla="*/ 0 h 2530475"/>
                <a:gd name="connsiteX0" fmla="*/ 187325 w 1044575"/>
                <a:gd name="connsiteY0" fmla="*/ 0 h 2549525"/>
                <a:gd name="connsiteX1" fmla="*/ 1044575 w 1044575"/>
                <a:gd name="connsiteY1" fmla="*/ 1009650 h 2549525"/>
                <a:gd name="connsiteX2" fmla="*/ 269875 w 1044575"/>
                <a:gd name="connsiteY2" fmla="*/ 2549525 h 2549525"/>
                <a:gd name="connsiteX3" fmla="*/ 0 w 1044575"/>
                <a:gd name="connsiteY3" fmla="*/ 514350 h 2549525"/>
                <a:gd name="connsiteX4" fmla="*/ 187325 w 1044575"/>
                <a:gd name="connsiteY4" fmla="*/ 0 h 2549525"/>
                <a:gd name="connsiteX0" fmla="*/ 187325 w 1044575"/>
                <a:gd name="connsiteY0" fmla="*/ 0 h 2414751"/>
                <a:gd name="connsiteX1" fmla="*/ 1044575 w 1044575"/>
                <a:gd name="connsiteY1" fmla="*/ 1009650 h 2414751"/>
                <a:gd name="connsiteX2" fmla="*/ 366080 w 1044575"/>
                <a:gd name="connsiteY2" fmla="*/ 2414751 h 2414751"/>
                <a:gd name="connsiteX3" fmla="*/ 0 w 1044575"/>
                <a:gd name="connsiteY3" fmla="*/ 514350 h 2414751"/>
                <a:gd name="connsiteX4" fmla="*/ 187325 w 1044575"/>
                <a:gd name="connsiteY4" fmla="*/ 0 h 2414751"/>
                <a:gd name="connsiteX0" fmla="*/ 187325 w 1235709"/>
                <a:gd name="connsiteY0" fmla="*/ 0 h 2414751"/>
                <a:gd name="connsiteX1" fmla="*/ 1235709 w 1235709"/>
                <a:gd name="connsiteY1" fmla="*/ 1384838 h 2414751"/>
                <a:gd name="connsiteX2" fmla="*/ 366080 w 1235709"/>
                <a:gd name="connsiteY2" fmla="*/ 2414751 h 2414751"/>
                <a:gd name="connsiteX3" fmla="*/ 0 w 1235709"/>
                <a:gd name="connsiteY3" fmla="*/ 514350 h 2414751"/>
                <a:gd name="connsiteX4" fmla="*/ 187325 w 1235709"/>
                <a:gd name="connsiteY4" fmla="*/ 0 h 2414751"/>
                <a:gd name="connsiteX0" fmla="*/ 192470 w 1240854"/>
                <a:gd name="connsiteY0" fmla="*/ 0 h 2414751"/>
                <a:gd name="connsiteX1" fmla="*/ 1240854 w 1240854"/>
                <a:gd name="connsiteY1" fmla="*/ 1384838 h 2414751"/>
                <a:gd name="connsiteX2" fmla="*/ 371225 w 1240854"/>
                <a:gd name="connsiteY2" fmla="*/ 2414751 h 2414751"/>
                <a:gd name="connsiteX3" fmla="*/ 0 w 1240854"/>
                <a:gd name="connsiteY3" fmla="*/ 1470470 h 2414751"/>
                <a:gd name="connsiteX4" fmla="*/ 192470 w 1240854"/>
                <a:gd name="connsiteY4" fmla="*/ 0 h 2414751"/>
                <a:gd name="connsiteX0" fmla="*/ 400217 w 1240854"/>
                <a:gd name="connsiteY0" fmla="*/ 0 h 1396419"/>
                <a:gd name="connsiteX1" fmla="*/ 1240854 w 1240854"/>
                <a:gd name="connsiteY1" fmla="*/ 366506 h 1396419"/>
                <a:gd name="connsiteX2" fmla="*/ 371225 w 1240854"/>
                <a:gd name="connsiteY2" fmla="*/ 1396419 h 1396419"/>
                <a:gd name="connsiteX3" fmla="*/ 0 w 1240854"/>
                <a:gd name="connsiteY3" fmla="*/ 452138 h 1396419"/>
                <a:gd name="connsiteX4" fmla="*/ 400217 w 1240854"/>
                <a:gd name="connsiteY4" fmla="*/ 0 h 1396419"/>
                <a:gd name="connsiteX0" fmla="*/ 359567 w 1200204"/>
                <a:gd name="connsiteY0" fmla="*/ 0 h 1396419"/>
                <a:gd name="connsiteX1" fmla="*/ 1200204 w 1200204"/>
                <a:gd name="connsiteY1" fmla="*/ 366506 h 1396419"/>
                <a:gd name="connsiteX2" fmla="*/ 330575 w 1200204"/>
                <a:gd name="connsiteY2" fmla="*/ 1396419 h 1396419"/>
                <a:gd name="connsiteX3" fmla="*/ 0 w 1200204"/>
                <a:gd name="connsiteY3" fmla="*/ 453031 h 1396419"/>
                <a:gd name="connsiteX4" fmla="*/ 359567 w 1200204"/>
                <a:gd name="connsiteY4" fmla="*/ 0 h 1396419"/>
                <a:gd name="connsiteX0" fmla="*/ 382327 w 1200204"/>
                <a:gd name="connsiteY0" fmla="*/ 0 h 1393935"/>
                <a:gd name="connsiteX1" fmla="*/ 1200204 w 1200204"/>
                <a:gd name="connsiteY1" fmla="*/ 364022 h 1393935"/>
                <a:gd name="connsiteX2" fmla="*/ 330575 w 1200204"/>
                <a:gd name="connsiteY2" fmla="*/ 1393935 h 1393935"/>
                <a:gd name="connsiteX3" fmla="*/ 0 w 1200204"/>
                <a:gd name="connsiteY3" fmla="*/ 450547 h 1393935"/>
                <a:gd name="connsiteX4" fmla="*/ 382327 w 1200204"/>
                <a:gd name="connsiteY4" fmla="*/ 0 h 1393935"/>
                <a:gd name="connsiteX0" fmla="*/ 361953 w 1200204"/>
                <a:gd name="connsiteY0" fmla="*/ 0 h 1369584"/>
                <a:gd name="connsiteX1" fmla="*/ 1200204 w 1200204"/>
                <a:gd name="connsiteY1" fmla="*/ 339671 h 1369584"/>
                <a:gd name="connsiteX2" fmla="*/ 330575 w 1200204"/>
                <a:gd name="connsiteY2" fmla="*/ 1369584 h 1369584"/>
                <a:gd name="connsiteX3" fmla="*/ 0 w 1200204"/>
                <a:gd name="connsiteY3" fmla="*/ 426196 h 1369584"/>
                <a:gd name="connsiteX4" fmla="*/ 361953 w 1200204"/>
                <a:gd name="connsiteY4" fmla="*/ 0 h 1369584"/>
                <a:gd name="connsiteX0" fmla="*/ 386402 w 1224653"/>
                <a:gd name="connsiteY0" fmla="*/ 0 h 1369584"/>
                <a:gd name="connsiteX1" fmla="*/ 1224653 w 1224653"/>
                <a:gd name="connsiteY1" fmla="*/ 339671 h 1369584"/>
                <a:gd name="connsiteX2" fmla="*/ 355024 w 1224653"/>
                <a:gd name="connsiteY2" fmla="*/ 1369584 h 1369584"/>
                <a:gd name="connsiteX3" fmla="*/ 0 w 1224653"/>
                <a:gd name="connsiteY3" fmla="*/ 455417 h 1369584"/>
                <a:gd name="connsiteX4" fmla="*/ 386402 w 1224653"/>
                <a:gd name="connsiteY4" fmla="*/ 0 h 1369584"/>
                <a:gd name="connsiteX0" fmla="*/ 388238 w 1226489"/>
                <a:gd name="connsiteY0" fmla="*/ 0 h 1369584"/>
                <a:gd name="connsiteX1" fmla="*/ 1226489 w 1226489"/>
                <a:gd name="connsiteY1" fmla="*/ 339671 h 1369584"/>
                <a:gd name="connsiteX2" fmla="*/ 356860 w 1226489"/>
                <a:gd name="connsiteY2" fmla="*/ 1369584 h 1369584"/>
                <a:gd name="connsiteX3" fmla="*/ 0 w 1226489"/>
                <a:gd name="connsiteY3" fmla="*/ 390771 h 1369584"/>
                <a:gd name="connsiteX4" fmla="*/ 388238 w 1226489"/>
                <a:gd name="connsiteY4" fmla="*/ 0 h 1369584"/>
                <a:gd name="connsiteX0" fmla="*/ 317378 w 1226489"/>
                <a:gd name="connsiteY0" fmla="*/ 0 h 1380735"/>
                <a:gd name="connsiteX1" fmla="*/ 1226489 w 1226489"/>
                <a:gd name="connsiteY1" fmla="*/ 350822 h 1380735"/>
                <a:gd name="connsiteX2" fmla="*/ 356860 w 1226489"/>
                <a:gd name="connsiteY2" fmla="*/ 1380735 h 1380735"/>
                <a:gd name="connsiteX3" fmla="*/ 0 w 1226489"/>
                <a:gd name="connsiteY3" fmla="*/ 401922 h 1380735"/>
                <a:gd name="connsiteX4" fmla="*/ 317378 w 1226489"/>
                <a:gd name="connsiteY4" fmla="*/ 0 h 1380735"/>
                <a:gd name="connsiteX0" fmla="*/ 317378 w 1226489"/>
                <a:gd name="connsiteY0" fmla="*/ 0 h 1237232"/>
                <a:gd name="connsiteX1" fmla="*/ 1226489 w 1226489"/>
                <a:gd name="connsiteY1" fmla="*/ 350822 h 1237232"/>
                <a:gd name="connsiteX2" fmla="*/ 464104 w 1226489"/>
                <a:gd name="connsiteY2" fmla="*/ 1237232 h 1237232"/>
                <a:gd name="connsiteX3" fmla="*/ 0 w 1226489"/>
                <a:gd name="connsiteY3" fmla="*/ 401922 h 1237232"/>
                <a:gd name="connsiteX4" fmla="*/ 317378 w 1226489"/>
                <a:gd name="connsiteY4" fmla="*/ 0 h 1237232"/>
                <a:gd name="connsiteX0" fmla="*/ 317378 w 1091070"/>
                <a:gd name="connsiteY0" fmla="*/ 0 h 1237232"/>
                <a:gd name="connsiteX1" fmla="*/ 1091070 w 1091070"/>
                <a:gd name="connsiteY1" fmla="*/ 446128 h 1237232"/>
                <a:gd name="connsiteX2" fmla="*/ 464104 w 1091070"/>
                <a:gd name="connsiteY2" fmla="*/ 1237232 h 1237232"/>
                <a:gd name="connsiteX3" fmla="*/ 0 w 1091070"/>
                <a:gd name="connsiteY3" fmla="*/ 401922 h 1237232"/>
                <a:gd name="connsiteX4" fmla="*/ 317378 w 1091070"/>
                <a:gd name="connsiteY4" fmla="*/ 0 h 1237232"/>
                <a:gd name="connsiteX0" fmla="*/ 317378 w 1114087"/>
                <a:gd name="connsiteY0" fmla="*/ 0 h 1237232"/>
                <a:gd name="connsiteX1" fmla="*/ 1114087 w 1114087"/>
                <a:gd name="connsiteY1" fmla="*/ 461764 h 1237232"/>
                <a:gd name="connsiteX2" fmla="*/ 464104 w 1114087"/>
                <a:gd name="connsiteY2" fmla="*/ 1237232 h 1237232"/>
                <a:gd name="connsiteX3" fmla="*/ 0 w 1114087"/>
                <a:gd name="connsiteY3" fmla="*/ 401922 h 1237232"/>
                <a:gd name="connsiteX4" fmla="*/ 317378 w 1114087"/>
                <a:gd name="connsiteY4" fmla="*/ 0 h 1237232"/>
                <a:gd name="connsiteX0" fmla="*/ 317378 w 1114087"/>
                <a:gd name="connsiteY0" fmla="*/ 0 h 1259257"/>
                <a:gd name="connsiteX1" fmla="*/ 1114087 w 1114087"/>
                <a:gd name="connsiteY1" fmla="*/ 461764 h 1259257"/>
                <a:gd name="connsiteX2" fmla="*/ 473195 w 1114087"/>
                <a:gd name="connsiteY2" fmla="*/ 1259257 h 1259257"/>
                <a:gd name="connsiteX3" fmla="*/ 0 w 1114087"/>
                <a:gd name="connsiteY3" fmla="*/ 401922 h 1259257"/>
                <a:gd name="connsiteX4" fmla="*/ 317378 w 1114087"/>
                <a:gd name="connsiteY4" fmla="*/ 0 h 1259257"/>
                <a:gd name="connsiteX0" fmla="*/ 317378 w 1114087"/>
                <a:gd name="connsiteY0" fmla="*/ 0 h 1548213"/>
                <a:gd name="connsiteX1" fmla="*/ 1114087 w 1114087"/>
                <a:gd name="connsiteY1" fmla="*/ 461764 h 1548213"/>
                <a:gd name="connsiteX2" fmla="*/ 680803 w 1114087"/>
                <a:gd name="connsiteY2" fmla="*/ 1548213 h 1548213"/>
                <a:gd name="connsiteX3" fmla="*/ 0 w 1114087"/>
                <a:gd name="connsiteY3" fmla="*/ 401922 h 1548213"/>
                <a:gd name="connsiteX4" fmla="*/ 317378 w 1114087"/>
                <a:gd name="connsiteY4" fmla="*/ 0 h 1548213"/>
                <a:gd name="connsiteX0" fmla="*/ 317378 w 1326232"/>
                <a:gd name="connsiteY0" fmla="*/ 0 h 1548213"/>
                <a:gd name="connsiteX1" fmla="*/ 1326232 w 1326232"/>
                <a:gd name="connsiteY1" fmla="*/ 804522 h 1548213"/>
                <a:gd name="connsiteX2" fmla="*/ 680803 w 1326232"/>
                <a:gd name="connsiteY2" fmla="*/ 1548213 h 1548213"/>
                <a:gd name="connsiteX3" fmla="*/ 0 w 1326232"/>
                <a:gd name="connsiteY3" fmla="*/ 401922 h 1548213"/>
                <a:gd name="connsiteX4" fmla="*/ 317378 w 1326232"/>
                <a:gd name="connsiteY4" fmla="*/ 0 h 1548213"/>
                <a:gd name="connsiteX0" fmla="*/ 317378 w 1326232"/>
                <a:gd name="connsiteY0" fmla="*/ 0 h 1572087"/>
                <a:gd name="connsiteX1" fmla="*/ 1326232 w 1326232"/>
                <a:gd name="connsiteY1" fmla="*/ 804522 h 1572087"/>
                <a:gd name="connsiteX2" fmla="*/ 697283 w 1326232"/>
                <a:gd name="connsiteY2" fmla="*/ 1572087 h 1572087"/>
                <a:gd name="connsiteX3" fmla="*/ 0 w 1326232"/>
                <a:gd name="connsiteY3" fmla="*/ 401922 h 1572087"/>
                <a:gd name="connsiteX4" fmla="*/ 317378 w 1326232"/>
                <a:gd name="connsiteY4" fmla="*/ 0 h 1572087"/>
                <a:gd name="connsiteX0" fmla="*/ 317378 w 1388499"/>
                <a:gd name="connsiteY0" fmla="*/ 0 h 1572087"/>
                <a:gd name="connsiteX1" fmla="*/ 1388499 w 1388499"/>
                <a:gd name="connsiteY1" fmla="*/ 837661 h 1572087"/>
                <a:gd name="connsiteX2" fmla="*/ 697283 w 1388499"/>
                <a:gd name="connsiteY2" fmla="*/ 1572087 h 1572087"/>
                <a:gd name="connsiteX3" fmla="*/ 0 w 1388499"/>
                <a:gd name="connsiteY3" fmla="*/ 401922 h 1572087"/>
                <a:gd name="connsiteX4" fmla="*/ 317378 w 1388499"/>
                <a:gd name="connsiteY4" fmla="*/ 0 h 1572087"/>
                <a:gd name="connsiteX0" fmla="*/ 402966 w 1474087"/>
                <a:gd name="connsiteY0" fmla="*/ 0 h 1572087"/>
                <a:gd name="connsiteX1" fmla="*/ 1474087 w 1474087"/>
                <a:gd name="connsiteY1" fmla="*/ 837661 h 1572087"/>
                <a:gd name="connsiteX2" fmla="*/ 782871 w 1474087"/>
                <a:gd name="connsiteY2" fmla="*/ 1572087 h 1572087"/>
                <a:gd name="connsiteX3" fmla="*/ 0 w 1474087"/>
                <a:gd name="connsiteY3" fmla="*/ 282850 h 1572087"/>
                <a:gd name="connsiteX4" fmla="*/ 402966 w 1474087"/>
                <a:gd name="connsiteY4" fmla="*/ 0 h 1572087"/>
                <a:gd name="connsiteX0" fmla="*/ 293777 w 1474087"/>
                <a:gd name="connsiteY0" fmla="*/ 0 h 1627942"/>
                <a:gd name="connsiteX1" fmla="*/ 1474087 w 1474087"/>
                <a:gd name="connsiteY1" fmla="*/ 893516 h 1627942"/>
                <a:gd name="connsiteX2" fmla="*/ 782871 w 1474087"/>
                <a:gd name="connsiteY2" fmla="*/ 1627942 h 1627942"/>
                <a:gd name="connsiteX3" fmla="*/ 0 w 1474087"/>
                <a:gd name="connsiteY3" fmla="*/ 338705 h 1627942"/>
                <a:gd name="connsiteX4" fmla="*/ 293777 w 1474087"/>
                <a:gd name="connsiteY4" fmla="*/ 0 h 1627942"/>
                <a:gd name="connsiteX0" fmla="*/ 268793 w 1449103"/>
                <a:gd name="connsiteY0" fmla="*/ 0 h 1627942"/>
                <a:gd name="connsiteX1" fmla="*/ 1449103 w 1449103"/>
                <a:gd name="connsiteY1" fmla="*/ 893516 h 1627942"/>
                <a:gd name="connsiteX2" fmla="*/ 757887 w 1449103"/>
                <a:gd name="connsiteY2" fmla="*/ 1627942 h 1627942"/>
                <a:gd name="connsiteX3" fmla="*/ 0 w 1449103"/>
                <a:gd name="connsiteY3" fmla="*/ 310944 h 1627942"/>
                <a:gd name="connsiteX4" fmla="*/ 268793 w 1449103"/>
                <a:gd name="connsiteY4" fmla="*/ 0 h 1627942"/>
                <a:gd name="connsiteX0" fmla="*/ 249974 w 1449103"/>
                <a:gd name="connsiteY0" fmla="*/ 0 h 1641430"/>
                <a:gd name="connsiteX1" fmla="*/ 1449103 w 1449103"/>
                <a:gd name="connsiteY1" fmla="*/ 907004 h 1641430"/>
                <a:gd name="connsiteX2" fmla="*/ 757887 w 1449103"/>
                <a:gd name="connsiteY2" fmla="*/ 1641430 h 1641430"/>
                <a:gd name="connsiteX3" fmla="*/ 0 w 1449103"/>
                <a:gd name="connsiteY3" fmla="*/ 324432 h 1641430"/>
                <a:gd name="connsiteX4" fmla="*/ 249974 w 1449103"/>
                <a:gd name="connsiteY4" fmla="*/ 0 h 1641430"/>
                <a:gd name="connsiteX0" fmla="*/ 555157 w 1754286"/>
                <a:gd name="connsiteY0" fmla="*/ 183810 h 1825240"/>
                <a:gd name="connsiteX1" fmla="*/ 1754286 w 1754286"/>
                <a:gd name="connsiteY1" fmla="*/ 1090814 h 1825240"/>
                <a:gd name="connsiteX2" fmla="*/ 1063070 w 1754286"/>
                <a:gd name="connsiteY2" fmla="*/ 1825240 h 1825240"/>
                <a:gd name="connsiteX3" fmla="*/ 0 w 1754286"/>
                <a:gd name="connsiteY3" fmla="*/ 0 h 1825240"/>
                <a:gd name="connsiteX4" fmla="*/ 555157 w 1754286"/>
                <a:gd name="connsiteY4" fmla="*/ 183810 h 1825240"/>
                <a:gd name="connsiteX0" fmla="*/ 598876 w 1754286"/>
                <a:gd name="connsiteY0" fmla="*/ 244784 h 1825240"/>
                <a:gd name="connsiteX1" fmla="*/ 1754286 w 1754286"/>
                <a:gd name="connsiteY1" fmla="*/ 1090814 h 1825240"/>
                <a:gd name="connsiteX2" fmla="*/ 1063070 w 1754286"/>
                <a:gd name="connsiteY2" fmla="*/ 1825240 h 1825240"/>
                <a:gd name="connsiteX3" fmla="*/ 0 w 1754286"/>
                <a:gd name="connsiteY3" fmla="*/ 0 h 1825240"/>
                <a:gd name="connsiteX4" fmla="*/ 598876 w 1754286"/>
                <a:gd name="connsiteY4" fmla="*/ 244784 h 1825240"/>
                <a:gd name="connsiteX0" fmla="*/ 618269 w 1773679"/>
                <a:gd name="connsiteY0" fmla="*/ 291770 h 1872226"/>
                <a:gd name="connsiteX1" fmla="*/ 1773679 w 1773679"/>
                <a:gd name="connsiteY1" fmla="*/ 1137800 h 1872226"/>
                <a:gd name="connsiteX2" fmla="*/ 1082463 w 1773679"/>
                <a:gd name="connsiteY2" fmla="*/ 1872226 h 1872226"/>
                <a:gd name="connsiteX3" fmla="*/ 0 w 1773679"/>
                <a:gd name="connsiteY3" fmla="*/ 0 h 1872226"/>
                <a:gd name="connsiteX4" fmla="*/ 618269 w 1773679"/>
                <a:gd name="connsiteY4" fmla="*/ 291770 h 1872226"/>
                <a:gd name="connsiteX0" fmla="*/ 1259230 w 1773679"/>
                <a:gd name="connsiteY0" fmla="*/ 207285 h 1872226"/>
                <a:gd name="connsiteX1" fmla="*/ 1773679 w 1773679"/>
                <a:gd name="connsiteY1" fmla="*/ 1137800 h 1872226"/>
                <a:gd name="connsiteX2" fmla="*/ 1082463 w 1773679"/>
                <a:gd name="connsiteY2" fmla="*/ 1872226 h 1872226"/>
                <a:gd name="connsiteX3" fmla="*/ 0 w 1773679"/>
                <a:gd name="connsiteY3" fmla="*/ 0 h 1872226"/>
                <a:gd name="connsiteX4" fmla="*/ 1259230 w 1773679"/>
                <a:gd name="connsiteY4" fmla="*/ 207285 h 1872226"/>
                <a:gd name="connsiteX0" fmla="*/ 355200 w 869649"/>
                <a:gd name="connsiteY0" fmla="*/ 328632 h 1993573"/>
                <a:gd name="connsiteX1" fmla="*/ 869649 w 869649"/>
                <a:gd name="connsiteY1" fmla="*/ 1259147 h 1993573"/>
                <a:gd name="connsiteX2" fmla="*/ 178433 w 869649"/>
                <a:gd name="connsiteY2" fmla="*/ 1993573 h 1993573"/>
                <a:gd name="connsiteX3" fmla="*/ 0 w 869649"/>
                <a:gd name="connsiteY3" fmla="*/ 0 h 1993573"/>
                <a:gd name="connsiteX4" fmla="*/ 355200 w 869649"/>
                <a:gd name="connsiteY4" fmla="*/ 328632 h 1993573"/>
                <a:gd name="connsiteX0" fmla="*/ 355200 w 869649"/>
                <a:gd name="connsiteY0" fmla="*/ 328632 h 1535534"/>
                <a:gd name="connsiteX1" fmla="*/ 869649 w 869649"/>
                <a:gd name="connsiteY1" fmla="*/ 1259147 h 1535534"/>
                <a:gd name="connsiteX2" fmla="*/ 378979 w 869649"/>
                <a:gd name="connsiteY2" fmla="*/ 1535534 h 1535534"/>
                <a:gd name="connsiteX3" fmla="*/ 0 w 869649"/>
                <a:gd name="connsiteY3" fmla="*/ 0 h 1535534"/>
                <a:gd name="connsiteX4" fmla="*/ 355200 w 869649"/>
                <a:gd name="connsiteY4" fmla="*/ 328632 h 1535534"/>
                <a:gd name="connsiteX0" fmla="*/ 355200 w 909519"/>
                <a:gd name="connsiteY0" fmla="*/ 328632 h 1535534"/>
                <a:gd name="connsiteX1" fmla="*/ 909519 w 909519"/>
                <a:gd name="connsiteY1" fmla="*/ 1331667 h 1535534"/>
                <a:gd name="connsiteX2" fmla="*/ 378979 w 909519"/>
                <a:gd name="connsiteY2" fmla="*/ 1535534 h 1535534"/>
                <a:gd name="connsiteX3" fmla="*/ 0 w 909519"/>
                <a:gd name="connsiteY3" fmla="*/ 0 h 1535534"/>
                <a:gd name="connsiteX4" fmla="*/ 355200 w 909519"/>
                <a:gd name="connsiteY4" fmla="*/ 328632 h 1535534"/>
                <a:gd name="connsiteX0" fmla="*/ 355200 w 909519"/>
                <a:gd name="connsiteY0" fmla="*/ 328632 h 1507065"/>
                <a:gd name="connsiteX1" fmla="*/ 909519 w 909519"/>
                <a:gd name="connsiteY1" fmla="*/ 1331667 h 1507065"/>
                <a:gd name="connsiteX2" fmla="*/ 357290 w 909519"/>
                <a:gd name="connsiteY2" fmla="*/ 1507065 h 1507065"/>
                <a:gd name="connsiteX3" fmla="*/ 0 w 909519"/>
                <a:gd name="connsiteY3" fmla="*/ 0 h 1507065"/>
                <a:gd name="connsiteX4" fmla="*/ 355200 w 909519"/>
                <a:gd name="connsiteY4" fmla="*/ 328632 h 1507065"/>
                <a:gd name="connsiteX0" fmla="*/ 411655 w 965974"/>
                <a:gd name="connsiteY0" fmla="*/ 369094 h 1547527"/>
                <a:gd name="connsiteX1" fmla="*/ 965974 w 965974"/>
                <a:gd name="connsiteY1" fmla="*/ 1372129 h 1547527"/>
                <a:gd name="connsiteX2" fmla="*/ 413745 w 965974"/>
                <a:gd name="connsiteY2" fmla="*/ 1547527 h 1547527"/>
                <a:gd name="connsiteX3" fmla="*/ 0 w 965974"/>
                <a:gd name="connsiteY3" fmla="*/ 0 h 1547527"/>
                <a:gd name="connsiteX4" fmla="*/ 411655 w 965974"/>
                <a:gd name="connsiteY4" fmla="*/ 369094 h 1547527"/>
                <a:gd name="connsiteX0" fmla="*/ 410804 w 965974"/>
                <a:gd name="connsiteY0" fmla="*/ 359006 h 1547527"/>
                <a:gd name="connsiteX1" fmla="*/ 965974 w 965974"/>
                <a:gd name="connsiteY1" fmla="*/ 1372129 h 1547527"/>
                <a:gd name="connsiteX2" fmla="*/ 413745 w 965974"/>
                <a:gd name="connsiteY2" fmla="*/ 1547527 h 1547527"/>
                <a:gd name="connsiteX3" fmla="*/ 0 w 965974"/>
                <a:gd name="connsiteY3" fmla="*/ 0 h 1547527"/>
                <a:gd name="connsiteX4" fmla="*/ 410804 w 965974"/>
                <a:gd name="connsiteY4" fmla="*/ 359006 h 1547527"/>
                <a:gd name="connsiteX0" fmla="*/ 375134 w 930304"/>
                <a:gd name="connsiteY0" fmla="*/ 364891 h 1553412"/>
                <a:gd name="connsiteX1" fmla="*/ 930304 w 930304"/>
                <a:gd name="connsiteY1" fmla="*/ 1378014 h 1553412"/>
                <a:gd name="connsiteX2" fmla="*/ 378075 w 930304"/>
                <a:gd name="connsiteY2" fmla="*/ 1553412 h 1553412"/>
                <a:gd name="connsiteX3" fmla="*/ 0 w 930304"/>
                <a:gd name="connsiteY3" fmla="*/ 0 h 1553412"/>
                <a:gd name="connsiteX4" fmla="*/ 375134 w 930304"/>
                <a:gd name="connsiteY4" fmla="*/ 364891 h 1553412"/>
                <a:gd name="connsiteX0" fmla="*/ 309273 w 930304"/>
                <a:gd name="connsiteY0" fmla="*/ 394505 h 1553412"/>
                <a:gd name="connsiteX1" fmla="*/ 930304 w 930304"/>
                <a:gd name="connsiteY1" fmla="*/ 1378014 h 1553412"/>
                <a:gd name="connsiteX2" fmla="*/ 378075 w 930304"/>
                <a:gd name="connsiteY2" fmla="*/ 1553412 h 1553412"/>
                <a:gd name="connsiteX3" fmla="*/ 0 w 930304"/>
                <a:gd name="connsiteY3" fmla="*/ 0 h 1553412"/>
                <a:gd name="connsiteX4" fmla="*/ 309273 w 930304"/>
                <a:gd name="connsiteY4" fmla="*/ 394505 h 1553412"/>
                <a:gd name="connsiteX0" fmla="*/ 309273 w 924200"/>
                <a:gd name="connsiteY0" fmla="*/ 394505 h 1553412"/>
                <a:gd name="connsiteX1" fmla="*/ 924200 w 924200"/>
                <a:gd name="connsiteY1" fmla="*/ 1316747 h 1553412"/>
                <a:gd name="connsiteX2" fmla="*/ 378075 w 924200"/>
                <a:gd name="connsiteY2" fmla="*/ 1553412 h 1553412"/>
                <a:gd name="connsiteX3" fmla="*/ 0 w 924200"/>
                <a:gd name="connsiteY3" fmla="*/ 0 h 1553412"/>
                <a:gd name="connsiteX4" fmla="*/ 309273 w 924200"/>
                <a:gd name="connsiteY4" fmla="*/ 394505 h 1553412"/>
                <a:gd name="connsiteX0" fmla="*/ 309273 w 924200"/>
                <a:gd name="connsiteY0" fmla="*/ 394505 h 1541720"/>
                <a:gd name="connsiteX1" fmla="*/ 924200 w 924200"/>
                <a:gd name="connsiteY1" fmla="*/ 1316747 h 1541720"/>
                <a:gd name="connsiteX2" fmla="*/ 380351 w 924200"/>
                <a:gd name="connsiteY2" fmla="*/ 1541720 h 1541720"/>
                <a:gd name="connsiteX3" fmla="*/ 0 w 924200"/>
                <a:gd name="connsiteY3" fmla="*/ 0 h 1541720"/>
                <a:gd name="connsiteX4" fmla="*/ 309273 w 924200"/>
                <a:gd name="connsiteY4" fmla="*/ 394505 h 1541720"/>
                <a:gd name="connsiteX0" fmla="*/ 384938 w 924200"/>
                <a:gd name="connsiteY0" fmla="*/ 645501 h 1541720"/>
                <a:gd name="connsiteX1" fmla="*/ 924200 w 924200"/>
                <a:gd name="connsiteY1" fmla="*/ 1316747 h 1541720"/>
                <a:gd name="connsiteX2" fmla="*/ 380351 w 924200"/>
                <a:gd name="connsiteY2" fmla="*/ 1541720 h 1541720"/>
                <a:gd name="connsiteX3" fmla="*/ 0 w 924200"/>
                <a:gd name="connsiteY3" fmla="*/ 0 h 1541720"/>
                <a:gd name="connsiteX4" fmla="*/ 384938 w 924200"/>
                <a:gd name="connsiteY4" fmla="*/ 645501 h 1541720"/>
                <a:gd name="connsiteX0" fmla="*/ 93018 w 632280"/>
                <a:gd name="connsiteY0" fmla="*/ 32828 h 929047"/>
                <a:gd name="connsiteX1" fmla="*/ 632280 w 632280"/>
                <a:gd name="connsiteY1" fmla="*/ 704074 h 929047"/>
                <a:gd name="connsiteX2" fmla="*/ 88431 w 632280"/>
                <a:gd name="connsiteY2" fmla="*/ 929047 h 929047"/>
                <a:gd name="connsiteX3" fmla="*/ 0 w 632280"/>
                <a:gd name="connsiteY3" fmla="*/ 0 h 929047"/>
                <a:gd name="connsiteX4" fmla="*/ 93018 w 632280"/>
                <a:gd name="connsiteY4" fmla="*/ 32828 h 929047"/>
                <a:gd name="connsiteX0" fmla="*/ 93018 w 632280"/>
                <a:gd name="connsiteY0" fmla="*/ 32828 h 883518"/>
                <a:gd name="connsiteX1" fmla="*/ 632280 w 632280"/>
                <a:gd name="connsiteY1" fmla="*/ 704074 h 883518"/>
                <a:gd name="connsiteX2" fmla="*/ 97624 w 632280"/>
                <a:gd name="connsiteY2" fmla="*/ 883518 h 883518"/>
                <a:gd name="connsiteX3" fmla="*/ 0 w 632280"/>
                <a:gd name="connsiteY3" fmla="*/ 0 h 883518"/>
                <a:gd name="connsiteX4" fmla="*/ 93018 w 632280"/>
                <a:gd name="connsiteY4" fmla="*/ 32828 h 883518"/>
                <a:gd name="connsiteX0" fmla="*/ 93018 w 609552"/>
                <a:gd name="connsiteY0" fmla="*/ 32828 h 883518"/>
                <a:gd name="connsiteX1" fmla="*/ 609552 w 609552"/>
                <a:gd name="connsiteY1" fmla="*/ 653917 h 883518"/>
                <a:gd name="connsiteX2" fmla="*/ 97624 w 609552"/>
                <a:gd name="connsiteY2" fmla="*/ 883518 h 883518"/>
                <a:gd name="connsiteX3" fmla="*/ 0 w 609552"/>
                <a:gd name="connsiteY3" fmla="*/ 0 h 883518"/>
                <a:gd name="connsiteX4" fmla="*/ 93018 w 609552"/>
                <a:gd name="connsiteY4" fmla="*/ 32828 h 883518"/>
                <a:gd name="connsiteX0" fmla="*/ 191882 w 708416"/>
                <a:gd name="connsiteY0" fmla="*/ 165279 h 1015969"/>
                <a:gd name="connsiteX1" fmla="*/ 708416 w 708416"/>
                <a:gd name="connsiteY1" fmla="*/ 786368 h 1015969"/>
                <a:gd name="connsiteX2" fmla="*/ 196488 w 708416"/>
                <a:gd name="connsiteY2" fmla="*/ 1015969 h 1015969"/>
                <a:gd name="connsiteX3" fmla="*/ 0 w 708416"/>
                <a:gd name="connsiteY3" fmla="*/ 0 h 1015969"/>
                <a:gd name="connsiteX4" fmla="*/ 191882 w 708416"/>
                <a:gd name="connsiteY4" fmla="*/ 165279 h 1015969"/>
                <a:gd name="connsiteX0" fmla="*/ 164238 w 708416"/>
                <a:gd name="connsiteY0" fmla="*/ 0 h 1024827"/>
                <a:gd name="connsiteX1" fmla="*/ 708416 w 708416"/>
                <a:gd name="connsiteY1" fmla="*/ 795226 h 1024827"/>
                <a:gd name="connsiteX2" fmla="*/ 196488 w 708416"/>
                <a:gd name="connsiteY2" fmla="*/ 1024827 h 1024827"/>
                <a:gd name="connsiteX3" fmla="*/ 0 w 708416"/>
                <a:gd name="connsiteY3" fmla="*/ 8858 h 1024827"/>
                <a:gd name="connsiteX4" fmla="*/ 164238 w 708416"/>
                <a:gd name="connsiteY4" fmla="*/ 0 h 1024827"/>
                <a:gd name="connsiteX0" fmla="*/ 207911 w 752089"/>
                <a:gd name="connsiteY0" fmla="*/ 144846 h 1169673"/>
                <a:gd name="connsiteX1" fmla="*/ 752089 w 752089"/>
                <a:gd name="connsiteY1" fmla="*/ 940072 h 1169673"/>
                <a:gd name="connsiteX2" fmla="*/ 240161 w 752089"/>
                <a:gd name="connsiteY2" fmla="*/ 1169673 h 1169673"/>
                <a:gd name="connsiteX3" fmla="*/ 0 w 752089"/>
                <a:gd name="connsiteY3" fmla="*/ 0 h 1169673"/>
                <a:gd name="connsiteX4" fmla="*/ 207911 w 752089"/>
                <a:gd name="connsiteY4" fmla="*/ 144846 h 1169673"/>
                <a:gd name="connsiteX0" fmla="*/ 207911 w 749179"/>
                <a:gd name="connsiteY0" fmla="*/ 144846 h 1169673"/>
                <a:gd name="connsiteX1" fmla="*/ 749179 w 749179"/>
                <a:gd name="connsiteY1" fmla="*/ 972881 h 1169673"/>
                <a:gd name="connsiteX2" fmla="*/ 240161 w 749179"/>
                <a:gd name="connsiteY2" fmla="*/ 1169673 h 1169673"/>
                <a:gd name="connsiteX3" fmla="*/ 0 w 749179"/>
                <a:gd name="connsiteY3" fmla="*/ 0 h 1169673"/>
                <a:gd name="connsiteX4" fmla="*/ 207911 w 749179"/>
                <a:gd name="connsiteY4" fmla="*/ 144846 h 1169673"/>
                <a:gd name="connsiteX0" fmla="*/ 396645 w 937913"/>
                <a:gd name="connsiteY0" fmla="*/ 27011 h 1051838"/>
                <a:gd name="connsiteX1" fmla="*/ 937913 w 937913"/>
                <a:gd name="connsiteY1" fmla="*/ 855046 h 1051838"/>
                <a:gd name="connsiteX2" fmla="*/ 428895 w 937913"/>
                <a:gd name="connsiteY2" fmla="*/ 1051838 h 1051838"/>
                <a:gd name="connsiteX3" fmla="*/ 0 w 937913"/>
                <a:gd name="connsiteY3" fmla="*/ 0 h 1051838"/>
                <a:gd name="connsiteX4" fmla="*/ 396645 w 937913"/>
                <a:gd name="connsiteY4" fmla="*/ 27011 h 1051838"/>
                <a:gd name="connsiteX0" fmla="*/ 236161 w 937913"/>
                <a:gd name="connsiteY0" fmla="*/ 33357 h 1051838"/>
                <a:gd name="connsiteX1" fmla="*/ 937913 w 937913"/>
                <a:gd name="connsiteY1" fmla="*/ 855046 h 1051838"/>
                <a:gd name="connsiteX2" fmla="*/ 428895 w 937913"/>
                <a:gd name="connsiteY2" fmla="*/ 1051838 h 1051838"/>
                <a:gd name="connsiteX3" fmla="*/ 0 w 937913"/>
                <a:gd name="connsiteY3" fmla="*/ 0 h 1051838"/>
                <a:gd name="connsiteX4" fmla="*/ 236161 w 937913"/>
                <a:gd name="connsiteY4" fmla="*/ 33357 h 1051838"/>
                <a:gd name="connsiteX0" fmla="*/ 94623 w 796375"/>
                <a:gd name="connsiteY0" fmla="*/ 0 h 1018481"/>
                <a:gd name="connsiteX1" fmla="*/ 796375 w 796375"/>
                <a:gd name="connsiteY1" fmla="*/ 821689 h 1018481"/>
                <a:gd name="connsiteX2" fmla="*/ 287357 w 796375"/>
                <a:gd name="connsiteY2" fmla="*/ 1018481 h 1018481"/>
                <a:gd name="connsiteX3" fmla="*/ 0 w 796375"/>
                <a:gd name="connsiteY3" fmla="*/ 284080 h 1018481"/>
                <a:gd name="connsiteX4" fmla="*/ 94623 w 796375"/>
                <a:gd name="connsiteY4" fmla="*/ 0 h 1018481"/>
                <a:gd name="connsiteX0" fmla="*/ 101348 w 803100"/>
                <a:gd name="connsiteY0" fmla="*/ 0 h 1018481"/>
                <a:gd name="connsiteX1" fmla="*/ 803100 w 803100"/>
                <a:gd name="connsiteY1" fmla="*/ 821689 h 1018481"/>
                <a:gd name="connsiteX2" fmla="*/ 294082 w 803100"/>
                <a:gd name="connsiteY2" fmla="*/ 1018481 h 1018481"/>
                <a:gd name="connsiteX3" fmla="*/ 0 w 803100"/>
                <a:gd name="connsiteY3" fmla="*/ 283106 h 1018481"/>
                <a:gd name="connsiteX4" fmla="*/ 101348 w 803100"/>
                <a:gd name="connsiteY4" fmla="*/ 0 h 1018481"/>
                <a:gd name="connsiteX0" fmla="*/ 98573 w 803100"/>
                <a:gd name="connsiteY0" fmla="*/ 0 h 997211"/>
                <a:gd name="connsiteX1" fmla="*/ 803100 w 803100"/>
                <a:gd name="connsiteY1" fmla="*/ 800419 h 997211"/>
                <a:gd name="connsiteX2" fmla="*/ 294082 w 803100"/>
                <a:gd name="connsiteY2" fmla="*/ 997211 h 997211"/>
                <a:gd name="connsiteX3" fmla="*/ 0 w 803100"/>
                <a:gd name="connsiteY3" fmla="*/ 261836 h 997211"/>
                <a:gd name="connsiteX4" fmla="*/ 98573 w 803100"/>
                <a:gd name="connsiteY4" fmla="*/ 0 h 997211"/>
                <a:gd name="connsiteX0" fmla="*/ 98573 w 757231"/>
                <a:gd name="connsiteY0" fmla="*/ 0 h 997211"/>
                <a:gd name="connsiteX1" fmla="*/ 757231 w 757231"/>
                <a:gd name="connsiteY1" fmla="*/ 726582 h 997211"/>
                <a:gd name="connsiteX2" fmla="*/ 294082 w 757231"/>
                <a:gd name="connsiteY2" fmla="*/ 997211 h 997211"/>
                <a:gd name="connsiteX3" fmla="*/ 0 w 757231"/>
                <a:gd name="connsiteY3" fmla="*/ 261836 h 997211"/>
                <a:gd name="connsiteX4" fmla="*/ 98573 w 757231"/>
                <a:gd name="connsiteY4" fmla="*/ 0 h 997211"/>
                <a:gd name="connsiteX0" fmla="*/ 172162 w 830820"/>
                <a:gd name="connsiteY0" fmla="*/ 0 h 997211"/>
                <a:gd name="connsiteX1" fmla="*/ 830820 w 830820"/>
                <a:gd name="connsiteY1" fmla="*/ 726582 h 997211"/>
                <a:gd name="connsiteX2" fmla="*/ 367671 w 830820"/>
                <a:gd name="connsiteY2" fmla="*/ 997211 h 997211"/>
                <a:gd name="connsiteX3" fmla="*/ 0 w 830820"/>
                <a:gd name="connsiteY3" fmla="*/ 290175 h 997211"/>
                <a:gd name="connsiteX4" fmla="*/ 172162 w 830820"/>
                <a:gd name="connsiteY4" fmla="*/ 0 h 997211"/>
                <a:gd name="connsiteX0" fmla="*/ 0 w 838338"/>
                <a:gd name="connsiteY0" fmla="*/ 0 h 1077448"/>
                <a:gd name="connsiteX1" fmla="*/ 838338 w 838338"/>
                <a:gd name="connsiteY1" fmla="*/ 806819 h 1077448"/>
                <a:gd name="connsiteX2" fmla="*/ 375189 w 838338"/>
                <a:gd name="connsiteY2" fmla="*/ 1077448 h 1077448"/>
                <a:gd name="connsiteX3" fmla="*/ 7518 w 838338"/>
                <a:gd name="connsiteY3" fmla="*/ 370412 h 1077448"/>
                <a:gd name="connsiteX4" fmla="*/ 0 w 838338"/>
                <a:gd name="connsiteY4" fmla="*/ 0 h 1077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38338" h="1077448">
                  <a:moveTo>
                    <a:pt x="0" y="0"/>
                  </a:moveTo>
                  <a:lnTo>
                    <a:pt x="838338" y="806819"/>
                  </a:lnTo>
                  <a:lnTo>
                    <a:pt x="375189" y="1077448"/>
                  </a:lnTo>
                  <a:lnTo>
                    <a:pt x="7518" y="370412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pic>
          <p:nvPicPr>
            <p:cNvPr id="44" name="圖片 43">
              <a:extLst>
                <a:ext uri="{FF2B5EF4-FFF2-40B4-BE49-F238E27FC236}">
                  <a16:creationId xmlns:a16="http://schemas.microsoft.com/office/drawing/2014/main" id="{66ADF73E-E76F-48F5-850F-ECAD9EAF2A5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alphaModFix amt="0"/>
            </a:blip>
            <a:srcRect l="7704" t="68409" r="85113" b="22613"/>
            <a:stretch/>
          </p:blipFill>
          <p:spPr>
            <a:xfrm>
              <a:off x="2616694" y="5626568"/>
              <a:ext cx="853154" cy="800474"/>
            </a:xfrm>
            <a:prstGeom prst="roundRect">
              <a:avLst>
                <a:gd name="adj" fmla="val 50000"/>
              </a:avLst>
            </a:prstGeom>
            <a:grpFill/>
          </p:spPr>
        </p:pic>
      </p:grpSp>
      <p:grpSp>
        <p:nvGrpSpPr>
          <p:cNvPr id="45" name="群組 44">
            <a:extLst>
              <a:ext uri="{FF2B5EF4-FFF2-40B4-BE49-F238E27FC236}">
                <a16:creationId xmlns:a16="http://schemas.microsoft.com/office/drawing/2014/main" id="{A5D12CC1-9636-42F2-8C0F-B2D325C81914}"/>
              </a:ext>
            </a:extLst>
          </p:cNvPr>
          <p:cNvGrpSpPr/>
          <p:nvPr/>
        </p:nvGrpSpPr>
        <p:grpSpPr>
          <a:xfrm>
            <a:off x="9973502" y="1485797"/>
            <a:ext cx="416500" cy="452912"/>
            <a:chOff x="9487780" y="957610"/>
            <a:chExt cx="1387944" cy="1509285"/>
          </a:xfrm>
          <a:solidFill>
            <a:srgbClr val="000000">
              <a:alpha val="0"/>
            </a:srgbClr>
          </a:solidFill>
        </p:grpSpPr>
        <p:sp>
          <p:nvSpPr>
            <p:cNvPr id="46" name="手繪多邊形: 圖案 45">
              <a:extLst>
                <a:ext uri="{FF2B5EF4-FFF2-40B4-BE49-F238E27FC236}">
                  <a16:creationId xmlns:a16="http://schemas.microsoft.com/office/drawing/2014/main" id="{F890D0AF-0EFC-46C0-BFB9-B1FAB4BB0AA1}"/>
                </a:ext>
              </a:extLst>
            </p:cNvPr>
            <p:cNvSpPr/>
            <p:nvPr/>
          </p:nvSpPr>
          <p:spPr>
            <a:xfrm rot="13858085">
              <a:off x="9594267" y="1192476"/>
              <a:ext cx="1167932" cy="1380906"/>
            </a:xfrm>
            <a:custGeom>
              <a:avLst/>
              <a:gdLst>
                <a:gd name="connsiteX0" fmla="*/ 0 w 800100"/>
                <a:gd name="connsiteY0" fmla="*/ 457200 h 1952625"/>
                <a:gd name="connsiteX1" fmla="*/ 800100 w 800100"/>
                <a:gd name="connsiteY1" fmla="*/ 0 h 1952625"/>
                <a:gd name="connsiteX2" fmla="*/ 800100 w 800100"/>
                <a:gd name="connsiteY2" fmla="*/ 1952625 h 1952625"/>
                <a:gd name="connsiteX3" fmla="*/ 9525 w 800100"/>
                <a:gd name="connsiteY3" fmla="*/ 1104900 h 1952625"/>
                <a:gd name="connsiteX4" fmla="*/ 0 w 800100"/>
                <a:gd name="connsiteY4" fmla="*/ 457200 h 1952625"/>
                <a:gd name="connsiteX0" fmla="*/ 0 w 800100"/>
                <a:gd name="connsiteY0" fmla="*/ 457200 h 3038475"/>
                <a:gd name="connsiteX1" fmla="*/ 800100 w 800100"/>
                <a:gd name="connsiteY1" fmla="*/ 0 h 3038475"/>
                <a:gd name="connsiteX2" fmla="*/ 171450 w 800100"/>
                <a:gd name="connsiteY2" fmla="*/ 3038475 h 3038475"/>
                <a:gd name="connsiteX3" fmla="*/ 9525 w 800100"/>
                <a:gd name="connsiteY3" fmla="*/ 1104900 h 3038475"/>
                <a:gd name="connsiteX4" fmla="*/ 0 w 800100"/>
                <a:gd name="connsiteY4" fmla="*/ 457200 h 3038475"/>
                <a:gd name="connsiteX0" fmla="*/ 0 w 965200"/>
                <a:gd name="connsiteY0" fmla="*/ 0 h 2581275"/>
                <a:gd name="connsiteX1" fmla="*/ 965200 w 965200"/>
                <a:gd name="connsiteY1" fmla="*/ 1060450 h 2581275"/>
                <a:gd name="connsiteX2" fmla="*/ 171450 w 965200"/>
                <a:gd name="connsiteY2" fmla="*/ 2581275 h 2581275"/>
                <a:gd name="connsiteX3" fmla="*/ 9525 w 965200"/>
                <a:gd name="connsiteY3" fmla="*/ 647700 h 2581275"/>
                <a:gd name="connsiteX4" fmla="*/ 0 w 965200"/>
                <a:gd name="connsiteY4" fmla="*/ 0 h 2581275"/>
                <a:gd name="connsiteX0" fmla="*/ 117475 w 955675"/>
                <a:gd name="connsiteY0" fmla="*/ 0 h 2511425"/>
                <a:gd name="connsiteX1" fmla="*/ 955675 w 955675"/>
                <a:gd name="connsiteY1" fmla="*/ 990600 h 2511425"/>
                <a:gd name="connsiteX2" fmla="*/ 161925 w 955675"/>
                <a:gd name="connsiteY2" fmla="*/ 2511425 h 2511425"/>
                <a:gd name="connsiteX3" fmla="*/ 0 w 955675"/>
                <a:gd name="connsiteY3" fmla="*/ 577850 h 2511425"/>
                <a:gd name="connsiteX4" fmla="*/ 117475 w 955675"/>
                <a:gd name="connsiteY4" fmla="*/ 0 h 2511425"/>
                <a:gd name="connsiteX0" fmla="*/ 206375 w 1044575"/>
                <a:gd name="connsiteY0" fmla="*/ 0 h 2511425"/>
                <a:gd name="connsiteX1" fmla="*/ 1044575 w 1044575"/>
                <a:gd name="connsiteY1" fmla="*/ 990600 h 2511425"/>
                <a:gd name="connsiteX2" fmla="*/ 250825 w 1044575"/>
                <a:gd name="connsiteY2" fmla="*/ 2511425 h 2511425"/>
                <a:gd name="connsiteX3" fmla="*/ 0 w 1044575"/>
                <a:gd name="connsiteY3" fmla="*/ 495300 h 2511425"/>
                <a:gd name="connsiteX4" fmla="*/ 206375 w 1044575"/>
                <a:gd name="connsiteY4" fmla="*/ 0 h 2511425"/>
                <a:gd name="connsiteX0" fmla="*/ 187325 w 1044575"/>
                <a:gd name="connsiteY0" fmla="*/ 0 h 2530475"/>
                <a:gd name="connsiteX1" fmla="*/ 1044575 w 1044575"/>
                <a:gd name="connsiteY1" fmla="*/ 1009650 h 2530475"/>
                <a:gd name="connsiteX2" fmla="*/ 250825 w 1044575"/>
                <a:gd name="connsiteY2" fmla="*/ 2530475 h 2530475"/>
                <a:gd name="connsiteX3" fmla="*/ 0 w 1044575"/>
                <a:gd name="connsiteY3" fmla="*/ 514350 h 2530475"/>
                <a:gd name="connsiteX4" fmla="*/ 187325 w 1044575"/>
                <a:gd name="connsiteY4" fmla="*/ 0 h 2530475"/>
                <a:gd name="connsiteX0" fmla="*/ 187325 w 1044575"/>
                <a:gd name="connsiteY0" fmla="*/ 0 h 2549525"/>
                <a:gd name="connsiteX1" fmla="*/ 1044575 w 1044575"/>
                <a:gd name="connsiteY1" fmla="*/ 1009650 h 2549525"/>
                <a:gd name="connsiteX2" fmla="*/ 269875 w 1044575"/>
                <a:gd name="connsiteY2" fmla="*/ 2549525 h 2549525"/>
                <a:gd name="connsiteX3" fmla="*/ 0 w 1044575"/>
                <a:gd name="connsiteY3" fmla="*/ 514350 h 2549525"/>
                <a:gd name="connsiteX4" fmla="*/ 187325 w 1044575"/>
                <a:gd name="connsiteY4" fmla="*/ 0 h 2549525"/>
                <a:gd name="connsiteX0" fmla="*/ 187325 w 1044575"/>
                <a:gd name="connsiteY0" fmla="*/ 0 h 2414751"/>
                <a:gd name="connsiteX1" fmla="*/ 1044575 w 1044575"/>
                <a:gd name="connsiteY1" fmla="*/ 1009650 h 2414751"/>
                <a:gd name="connsiteX2" fmla="*/ 366080 w 1044575"/>
                <a:gd name="connsiteY2" fmla="*/ 2414751 h 2414751"/>
                <a:gd name="connsiteX3" fmla="*/ 0 w 1044575"/>
                <a:gd name="connsiteY3" fmla="*/ 514350 h 2414751"/>
                <a:gd name="connsiteX4" fmla="*/ 187325 w 1044575"/>
                <a:gd name="connsiteY4" fmla="*/ 0 h 2414751"/>
                <a:gd name="connsiteX0" fmla="*/ 187325 w 1235709"/>
                <a:gd name="connsiteY0" fmla="*/ 0 h 2414751"/>
                <a:gd name="connsiteX1" fmla="*/ 1235709 w 1235709"/>
                <a:gd name="connsiteY1" fmla="*/ 1384838 h 2414751"/>
                <a:gd name="connsiteX2" fmla="*/ 366080 w 1235709"/>
                <a:gd name="connsiteY2" fmla="*/ 2414751 h 2414751"/>
                <a:gd name="connsiteX3" fmla="*/ 0 w 1235709"/>
                <a:gd name="connsiteY3" fmla="*/ 514350 h 2414751"/>
                <a:gd name="connsiteX4" fmla="*/ 187325 w 1235709"/>
                <a:gd name="connsiteY4" fmla="*/ 0 h 2414751"/>
                <a:gd name="connsiteX0" fmla="*/ 192470 w 1240854"/>
                <a:gd name="connsiteY0" fmla="*/ 0 h 2414751"/>
                <a:gd name="connsiteX1" fmla="*/ 1240854 w 1240854"/>
                <a:gd name="connsiteY1" fmla="*/ 1384838 h 2414751"/>
                <a:gd name="connsiteX2" fmla="*/ 371225 w 1240854"/>
                <a:gd name="connsiteY2" fmla="*/ 2414751 h 2414751"/>
                <a:gd name="connsiteX3" fmla="*/ 0 w 1240854"/>
                <a:gd name="connsiteY3" fmla="*/ 1470470 h 2414751"/>
                <a:gd name="connsiteX4" fmla="*/ 192470 w 1240854"/>
                <a:gd name="connsiteY4" fmla="*/ 0 h 2414751"/>
                <a:gd name="connsiteX0" fmla="*/ 400217 w 1240854"/>
                <a:gd name="connsiteY0" fmla="*/ 0 h 1396419"/>
                <a:gd name="connsiteX1" fmla="*/ 1240854 w 1240854"/>
                <a:gd name="connsiteY1" fmla="*/ 366506 h 1396419"/>
                <a:gd name="connsiteX2" fmla="*/ 371225 w 1240854"/>
                <a:gd name="connsiteY2" fmla="*/ 1396419 h 1396419"/>
                <a:gd name="connsiteX3" fmla="*/ 0 w 1240854"/>
                <a:gd name="connsiteY3" fmla="*/ 452138 h 1396419"/>
                <a:gd name="connsiteX4" fmla="*/ 400217 w 1240854"/>
                <a:gd name="connsiteY4" fmla="*/ 0 h 1396419"/>
                <a:gd name="connsiteX0" fmla="*/ 359567 w 1200204"/>
                <a:gd name="connsiteY0" fmla="*/ 0 h 1396419"/>
                <a:gd name="connsiteX1" fmla="*/ 1200204 w 1200204"/>
                <a:gd name="connsiteY1" fmla="*/ 366506 h 1396419"/>
                <a:gd name="connsiteX2" fmla="*/ 330575 w 1200204"/>
                <a:gd name="connsiteY2" fmla="*/ 1396419 h 1396419"/>
                <a:gd name="connsiteX3" fmla="*/ 0 w 1200204"/>
                <a:gd name="connsiteY3" fmla="*/ 453031 h 1396419"/>
                <a:gd name="connsiteX4" fmla="*/ 359567 w 1200204"/>
                <a:gd name="connsiteY4" fmla="*/ 0 h 1396419"/>
                <a:gd name="connsiteX0" fmla="*/ 382327 w 1200204"/>
                <a:gd name="connsiteY0" fmla="*/ 0 h 1393935"/>
                <a:gd name="connsiteX1" fmla="*/ 1200204 w 1200204"/>
                <a:gd name="connsiteY1" fmla="*/ 364022 h 1393935"/>
                <a:gd name="connsiteX2" fmla="*/ 330575 w 1200204"/>
                <a:gd name="connsiteY2" fmla="*/ 1393935 h 1393935"/>
                <a:gd name="connsiteX3" fmla="*/ 0 w 1200204"/>
                <a:gd name="connsiteY3" fmla="*/ 450547 h 1393935"/>
                <a:gd name="connsiteX4" fmla="*/ 382327 w 1200204"/>
                <a:gd name="connsiteY4" fmla="*/ 0 h 1393935"/>
                <a:gd name="connsiteX0" fmla="*/ 361953 w 1200204"/>
                <a:gd name="connsiteY0" fmla="*/ 0 h 1369584"/>
                <a:gd name="connsiteX1" fmla="*/ 1200204 w 1200204"/>
                <a:gd name="connsiteY1" fmla="*/ 339671 h 1369584"/>
                <a:gd name="connsiteX2" fmla="*/ 330575 w 1200204"/>
                <a:gd name="connsiteY2" fmla="*/ 1369584 h 1369584"/>
                <a:gd name="connsiteX3" fmla="*/ 0 w 1200204"/>
                <a:gd name="connsiteY3" fmla="*/ 426196 h 1369584"/>
                <a:gd name="connsiteX4" fmla="*/ 361953 w 1200204"/>
                <a:gd name="connsiteY4" fmla="*/ 0 h 1369584"/>
                <a:gd name="connsiteX0" fmla="*/ 386402 w 1224653"/>
                <a:gd name="connsiteY0" fmla="*/ 0 h 1369584"/>
                <a:gd name="connsiteX1" fmla="*/ 1224653 w 1224653"/>
                <a:gd name="connsiteY1" fmla="*/ 339671 h 1369584"/>
                <a:gd name="connsiteX2" fmla="*/ 355024 w 1224653"/>
                <a:gd name="connsiteY2" fmla="*/ 1369584 h 1369584"/>
                <a:gd name="connsiteX3" fmla="*/ 0 w 1224653"/>
                <a:gd name="connsiteY3" fmla="*/ 455417 h 1369584"/>
                <a:gd name="connsiteX4" fmla="*/ 386402 w 1224653"/>
                <a:gd name="connsiteY4" fmla="*/ 0 h 1369584"/>
                <a:gd name="connsiteX0" fmla="*/ 388238 w 1226489"/>
                <a:gd name="connsiteY0" fmla="*/ 0 h 1369584"/>
                <a:gd name="connsiteX1" fmla="*/ 1226489 w 1226489"/>
                <a:gd name="connsiteY1" fmla="*/ 339671 h 1369584"/>
                <a:gd name="connsiteX2" fmla="*/ 356860 w 1226489"/>
                <a:gd name="connsiteY2" fmla="*/ 1369584 h 1369584"/>
                <a:gd name="connsiteX3" fmla="*/ 0 w 1226489"/>
                <a:gd name="connsiteY3" fmla="*/ 390771 h 1369584"/>
                <a:gd name="connsiteX4" fmla="*/ 388238 w 1226489"/>
                <a:gd name="connsiteY4" fmla="*/ 0 h 1369584"/>
                <a:gd name="connsiteX0" fmla="*/ 317378 w 1226489"/>
                <a:gd name="connsiteY0" fmla="*/ 0 h 1380735"/>
                <a:gd name="connsiteX1" fmla="*/ 1226489 w 1226489"/>
                <a:gd name="connsiteY1" fmla="*/ 350822 h 1380735"/>
                <a:gd name="connsiteX2" fmla="*/ 356860 w 1226489"/>
                <a:gd name="connsiteY2" fmla="*/ 1380735 h 1380735"/>
                <a:gd name="connsiteX3" fmla="*/ 0 w 1226489"/>
                <a:gd name="connsiteY3" fmla="*/ 401922 h 1380735"/>
                <a:gd name="connsiteX4" fmla="*/ 317378 w 1226489"/>
                <a:gd name="connsiteY4" fmla="*/ 0 h 1380735"/>
                <a:gd name="connsiteX0" fmla="*/ 317378 w 1226489"/>
                <a:gd name="connsiteY0" fmla="*/ 0 h 1237232"/>
                <a:gd name="connsiteX1" fmla="*/ 1226489 w 1226489"/>
                <a:gd name="connsiteY1" fmla="*/ 350822 h 1237232"/>
                <a:gd name="connsiteX2" fmla="*/ 464104 w 1226489"/>
                <a:gd name="connsiteY2" fmla="*/ 1237232 h 1237232"/>
                <a:gd name="connsiteX3" fmla="*/ 0 w 1226489"/>
                <a:gd name="connsiteY3" fmla="*/ 401922 h 1237232"/>
                <a:gd name="connsiteX4" fmla="*/ 317378 w 1226489"/>
                <a:gd name="connsiteY4" fmla="*/ 0 h 1237232"/>
                <a:gd name="connsiteX0" fmla="*/ 317378 w 1091070"/>
                <a:gd name="connsiteY0" fmla="*/ 0 h 1237232"/>
                <a:gd name="connsiteX1" fmla="*/ 1091070 w 1091070"/>
                <a:gd name="connsiteY1" fmla="*/ 446128 h 1237232"/>
                <a:gd name="connsiteX2" fmla="*/ 464104 w 1091070"/>
                <a:gd name="connsiteY2" fmla="*/ 1237232 h 1237232"/>
                <a:gd name="connsiteX3" fmla="*/ 0 w 1091070"/>
                <a:gd name="connsiteY3" fmla="*/ 401922 h 1237232"/>
                <a:gd name="connsiteX4" fmla="*/ 317378 w 1091070"/>
                <a:gd name="connsiteY4" fmla="*/ 0 h 1237232"/>
                <a:gd name="connsiteX0" fmla="*/ 317378 w 1114087"/>
                <a:gd name="connsiteY0" fmla="*/ 0 h 1237232"/>
                <a:gd name="connsiteX1" fmla="*/ 1114087 w 1114087"/>
                <a:gd name="connsiteY1" fmla="*/ 461764 h 1237232"/>
                <a:gd name="connsiteX2" fmla="*/ 464104 w 1114087"/>
                <a:gd name="connsiteY2" fmla="*/ 1237232 h 1237232"/>
                <a:gd name="connsiteX3" fmla="*/ 0 w 1114087"/>
                <a:gd name="connsiteY3" fmla="*/ 401922 h 1237232"/>
                <a:gd name="connsiteX4" fmla="*/ 317378 w 1114087"/>
                <a:gd name="connsiteY4" fmla="*/ 0 h 1237232"/>
                <a:gd name="connsiteX0" fmla="*/ 317378 w 1114087"/>
                <a:gd name="connsiteY0" fmla="*/ 0 h 1259257"/>
                <a:gd name="connsiteX1" fmla="*/ 1114087 w 1114087"/>
                <a:gd name="connsiteY1" fmla="*/ 461764 h 1259257"/>
                <a:gd name="connsiteX2" fmla="*/ 473195 w 1114087"/>
                <a:gd name="connsiteY2" fmla="*/ 1259257 h 1259257"/>
                <a:gd name="connsiteX3" fmla="*/ 0 w 1114087"/>
                <a:gd name="connsiteY3" fmla="*/ 401922 h 1259257"/>
                <a:gd name="connsiteX4" fmla="*/ 317378 w 1114087"/>
                <a:gd name="connsiteY4" fmla="*/ 0 h 1259257"/>
                <a:gd name="connsiteX0" fmla="*/ 317378 w 1114087"/>
                <a:gd name="connsiteY0" fmla="*/ 0 h 1548213"/>
                <a:gd name="connsiteX1" fmla="*/ 1114087 w 1114087"/>
                <a:gd name="connsiteY1" fmla="*/ 461764 h 1548213"/>
                <a:gd name="connsiteX2" fmla="*/ 680803 w 1114087"/>
                <a:gd name="connsiteY2" fmla="*/ 1548213 h 1548213"/>
                <a:gd name="connsiteX3" fmla="*/ 0 w 1114087"/>
                <a:gd name="connsiteY3" fmla="*/ 401922 h 1548213"/>
                <a:gd name="connsiteX4" fmla="*/ 317378 w 1114087"/>
                <a:gd name="connsiteY4" fmla="*/ 0 h 1548213"/>
                <a:gd name="connsiteX0" fmla="*/ 317378 w 1326232"/>
                <a:gd name="connsiteY0" fmla="*/ 0 h 1548213"/>
                <a:gd name="connsiteX1" fmla="*/ 1326232 w 1326232"/>
                <a:gd name="connsiteY1" fmla="*/ 804522 h 1548213"/>
                <a:gd name="connsiteX2" fmla="*/ 680803 w 1326232"/>
                <a:gd name="connsiteY2" fmla="*/ 1548213 h 1548213"/>
                <a:gd name="connsiteX3" fmla="*/ 0 w 1326232"/>
                <a:gd name="connsiteY3" fmla="*/ 401922 h 1548213"/>
                <a:gd name="connsiteX4" fmla="*/ 317378 w 1326232"/>
                <a:gd name="connsiteY4" fmla="*/ 0 h 1548213"/>
                <a:gd name="connsiteX0" fmla="*/ 317378 w 1326232"/>
                <a:gd name="connsiteY0" fmla="*/ 0 h 1572087"/>
                <a:gd name="connsiteX1" fmla="*/ 1326232 w 1326232"/>
                <a:gd name="connsiteY1" fmla="*/ 804522 h 1572087"/>
                <a:gd name="connsiteX2" fmla="*/ 697283 w 1326232"/>
                <a:gd name="connsiteY2" fmla="*/ 1572087 h 1572087"/>
                <a:gd name="connsiteX3" fmla="*/ 0 w 1326232"/>
                <a:gd name="connsiteY3" fmla="*/ 401922 h 1572087"/>
                <a:gd name="connsiteX4" fmla="*/ 317378 w 1326232"/>
                <a:gd name="connsiteY4" fmla="*/ 0 h 1572087"/>
                <a:gd name="connsiteX0" fmla="*/ 317378 w 1388499"/>
                <a:gd name="connsiteY0" fmla="*/ 0 h 1572087"/>
                <a:gd name="connsiteX1" fmla="*/ 1388499 w 1388499"/>
                <a:gd name="connsiteY1" fmla="*/ 837661 h 1572087"/>
                <a:gd name="connsiteX2" fmla="*/ 697283 w 1388499"/>
                <a:gd name="connsiteY2" fmla="*/ 1572087 h 1572087"/>
                <a:gd name="connsiteX3" fmla="*/ 0 w 1388499"/>
                <a:gd name="connsiteY3" fmla="*/ 401922 h 1572087"/>
                <a:gd name="connsiteX4" fmla="*/ 317378 w 1388499"/>
                <a:gd name="connsiteY4" fmla="*/ 0 h 1572087"/>
                <a:gd name="connsiteX0" fmla="*/ 402966 w 1474087"/>
                <a:gd name="connsiteY0" fmla="*/ 0 h 1572087"/>
                <a:gd name="connsiteX1" fmla="*/ 1474087 w 1474087"/>
                <a:gd name="connsiteY1" fmla="*/ 837661 h 1572087"/>
                <a:gd name="connsiteX2" fmla="*/ 782871 w 1474087"/>
                <a:gd name="connsiteY2" fmla="*/ 1572087 h 1572087"/>
                <a:gd name="connsiteX3" fmla="*/ 0 w 1474087"/>
                <a:gd name="connsiteY3" fmla="*/ 282850 h 1572087"/>
                <a:gd name="connsiteX4" fmla="*/ 402966 w 1474087"/>
                <a:gd name="connsiteY4" fmla="*/ 0 h 1572087"/>
                <a:gd name="connsiteX0" fmla="*/ 293777 w 1474087"/>
                <a:gd name="connsiteY0" fmla="*/ 0 h 1627942"/>
                <a:gd name="connsiteX1" fmla="*/ 1474087 w 1474087"/>
                <a:gd name="connsiteY1" fmla="*/ 893516 h 1627942"/>
                <a:gd name="connsiteX2" fmla="*/ 782871 w 1474087"/>
                <a:gd name="connsiteY2" fmla="*/ 1627942 h 1627942"/>
                <a:gd name="connsiteX3" fmla="*/ 0 w 1474087"/>
                <a:gd name="connsiteY3" fmla="*/ 338705 h 1627942"/>
                <a:gd name="connsiteX4" fmla="*/ 293777 w 1474087"/>
                <a:gd name="connsiteY4" fmla="*/ 0 h 1627942"/>
                <a:gd name="connsiteX0" fmla="*/ 268793 w 1449103"/>
                <a:gd name="connsiteY0" fmla="*/ 0 h 1627942"/>
                <a:gd name="connsiteX1" fmla="*/ 1449103 w 1449103"/>
                <a:gd name="connsiteY1" fmla="*/ 893516 h 1627942"/>
                <a:gd name="connsiteX2" fmla="*/ 757887 w 1449103"/>
                <a:gd name="connsiteY2" fmla="*/ 1627942 h 1627942"/>
                <a:gd name="connsiteX3" fmla="*/ 0 w 1449103"/>
                <a:gd name="connsiteY3" fmla="*/ 310944 h 1627942"/>
                <a:gd name="connsiteX4" fmla="*/ 268793 w 1449103"/>
                <a:gd name="connsiteY4" fmla="*/ 0 h 1627942"/>
                <a:gd name="connsiteX0" fmla="*/ 249974 w 1449103"/>
                <a:gd name="connsiteY0" fmla="*/ 0 h 1641430"/>
                <a:gd name="connsiteX1" fmla="*/ 1449103 w 1449103"/>
                <a:gd name="connsiteY1" fmla="*/ 907004 h 1641430"/>
                <a:gd name="connsiteX2" fmla="*/ 757887 w 1449103"/>
                <a:gd name="connsiteY2" fmla="*/ 1641430 h 1641430"/>
                <a:gd name="connsiteX3" fmla="*/ 0 w 1449103"/>
                <a:gd name="connsiteY3" fmla="*/ 324432 h 1641430"/>
                <a:gd name="connsiteX4" fmla="*/ 249974 w 1449103"/>
                <a:gd name="connsiteY4" fmla="*/ 0 h 1641430"/>
                <a:gd name="connsiteX0" fmla="*/ 555157 w 1754286"/>
                <a:gd name="connsiteY0" fmla="*/ 183810 h 1825240"/>
                <a:gd name="connsiteX1" fmla="*/ 1754286 w 1754286"/>
                <a:gd name="connsiteY1" fmla="*/ 1090814 h 1825240"/>
                <a:gd name="connsiteX2" fmla="*/ 1063070 w 1754286"/>
                <a:gd name="connsiteY2" fmla="*/ 1825240 h 1825240"/>
                <a:gd name="connsiteX3" fmla="*/ 0 w 1754286"/>
                <a:gd name="connsiteY3" fmla="*/ 0 h 1825240"/>
                <a:gd name="connsiteX4" fmla="*/ 555157 w 1754286"/>
                <a:gd name="connsiteY4" fmla="*/ 183810 h 1825240"/>
                <a:gd name="connsiteX0" fmla="*/ 598876 w 1754286"/>
                <a:gd name="connsiteY0" fmla="*/ 244784 h 1825240"/>
                <a:gd name="connsiteX1" fmla="*/ 1754286 w 1754286"/>
                <a:gd name="connsiteY1" fmla="*/ 1090814 h 1825240"/>
                <a:gd name="connsiteX2" fmla="*/ 1063070 w 1754286"/>
                <a:gd name="connsiteY2" fmla="*/ 1825240 h 1825240"/>
                <a:gd name="connsiteX3" fmla="*/ 0 w 1754286"/>
                <a:gd name="connsiteY3" fmla="*/ 0 h 1825240"/>
                <a:gd name="connsiteX4" fmla="*/ 598876 w 1754286"/>
                <a:gd name="connsiteY4" fmla="*/ 244784 h 1825240"/>
                <a:gd name="connsiteX0" fmla="*/ 618269 w 1773679"/>
                <a:gd name="connsiteY0" fmla="*/ 291770 h 1872226"/>
                <a:gd name="connsiteX1" fmla="*/ 1773679 w 1773679"/>
                <a:gd name="connsiteY1" fmla="*/ 1137800 h 1872226"/>
                <a:gd name="connsiteX2" fmla="*/ 1082463 w 1773679"/>
                <a:gd name="connsiteY2" fmla="*/ 1872226 h 1872226"/>
                <a:gd name="connsiteX3" fmla="*/ 0 w 1773679"/>
                <a:gd name="connsiteY3" fmla="*/ 0 h 1872226"/>
                <a:gd name="connsiteX4" fmla="*/ 618269 w 1773679"/>
                <a:gd name="connsiteY4" fmla="*/ 291770 h 1872226"/>
                <a:gd name="connsiteX0" fmla="*/ 1259230 w 1773679"/>
                <a:gd name="connsiteY0" fmla="*/ 207285 h 1872226"/>
                <a:gd name="connsiteX1" fmla="*/ 1773679 w 1773679"/>
                <a:gd name="connsiteY1" fmla="*/ 1137800 h 1872226"/>
                <a:gd name="connsiteX2" fmla="*/ 1082463 w 1773679"/>
                <a:gd name="connsiteY2" fmla="*/ 1872226 h 1872226"/>
                <a:gd name="connsiteX3" fmla="*/ 0 w 1773679"/>
                <a:gd name="connsiteY3" fmla="*/ 0 h 1872226"/>
                <a:gd name="connsiteX4" fmla="*/ 1259230 w 1773679"/>
                <a:gd name="connsiteY4" fmla="*/ 207285 h 1872226"/>
                <a:gd name="connsiteX0" fmla="*/ 355200 w 869649"/>
                <a:gd name="connsiteY0" fmla="*/ 328632 h 1993573"/>
                <a:gd name="connsiteX1" fmla="*/ 869649 w 869649"/>
                <a:gd name="connsiteY1" fmla="*/ 1259147 h 1993573"/>
                <a:gd name="connsiteX2" fmla="*/ 178433 w 869649"/>
                <a:gd name="connsiteY2" fmla="*/ 1993573 h 1993573"/>
                <a:gd name="connsiteX3" fmla="*/ 0 w 869649"/>
                <a:gd name="connsiteY3" fmla="*/ 0 h 1993573"/>
                <a:gd name="connsiteX4" fmla="*/ 355200 w 869649"/>
                <a:gd name="connsiteY4" fmla="*/ 328632 h 1993573"/>
                <a:gd name="connsiteX0" fmla="*/ 355200 w 869649"/>
                <a:gd name="connsiteY0" fmla="*/ 328632 h 1535534"/>
                <a:gd name="connsiteX1" fmla="*/ 869649 w 869649"/>
                <a:gd name="connsiteY1" fmla="*/ 1259147 h 1535534"/>
                <a:gd name="connsiteX2" fmla="*/ 378979 w 869649"/>
                <a:gd name="connsiteY2" fmla="*/ 1535534 h 1535534"/>
                <a:gd name="connsiteX3" fmla="*/ 0 w 869649"/>
                <a:gd name="connsiteY3" fmla="*/ 0 h 1535534"/>
                <a:gd name="connsiteX4" fmla="*/ 355200 w 869649"/>
                <a:gd name="connsiteY4" fmla="*/ 328632 h 1535534"/>
                <a:gd name="connsiteX0" fmla="*/ 355200 w 909519"/>
                <a:gd name="connsiteY0" fmla="*/ 328632 h 1535534"/>
                <a:gd name="connsiteX1" fmla="*/ 909519 w 909519"/>
                <a:gd name="connsiteY1" fmla="*/ 1331667 h 1535534"/>
                <a:gd name="connsiteX2" fmla="*/ 378979 w 909519"/>
                <a:gd name="connsiteY2" fmla="*/ 1535534 h 1535534"/>
                <a:gd name="connsiteX3" fmla="*/ 0 w 909519"/>
                <a:gd name="connsiteY3" fmla="*/ 0 h 1535534"/>
                <a:gd name="connsiteX4" fmla="*/ 355200 w 909519"/>
                <a:gd name="connsiteY4" fmla="*/ 328632 h 1535534"/>
                <a:gd name="connsiteX0" fmla="*/ 355200 w 909519"/>
                <a:gd name="connsiteY0" fmla="*/ 328632 h 1507065"/>
                <a:gd name="connsiteX1" fmla="*/ 909519 w 909519"/>
                <a:gd name="connsiteY1" fmla="*/ 1331667 h 1507065"/>
                <a:gd name="connsiteX2" fmla="*/ 357290 w 909519"/>
                <a:gd name="connsiteY2" fmla="*/ 1507065 h 1507065"/>
                <a:gd name="connsiteX3" fmla="*/ 0 w 909519"/>
                <a:gd name="connsiteY3" fmla="*/ 0 h 1507065"/>
                <a:gd name="connsiteX4" fmla="*/ 355200 w 909519"/>
                <a:gd name="connsiteY4" fmla="*/ 328632 h 1507065"/>
                <a:gd name="connsiteX0" fmla="*/ 411655 w 965974"/>
                <a:gd name="connsiteY0" fmla="*/ 369094 h 1547527"/>
                <a:gd name="connsiteX1" fmla="*/ 965974 w 965974"/>
                <a:gd name="connsiteY1" fmla="*/ 1372129 h 1547527"/>
                <a:gd name="connsiteX2" fmla="*/ 413745 w 965974"/>
                <a:gd name="connsiteY2" fmla="*/ 1547527 h 1547527"/>
                <a:gd name="connsiteX3" fmla="*/ 0 w 965974"/>
                <a:gd name="connsiteY3" fmla="*/ 0 h 1547527"/>
                <a:gd name="connsiteX4" fmla="*/ 411655 w 965974"/>
                <a:gd name="connsiteY4" fmla="*/ 369094 h 1547527"/>
                <a:gd name="connsiteX0" fmla="*/ 410804 w 965974"/>
                <a:gd name="connsiteY0" fmla="*/ 359006 h 1547527"/>
                <a:gd name="connsiteX1" fmla="*/ 965974 w 965974"/>
                <a:gd name="connsiteY1" fmla="*/ 1372129 h 1547527"/>
                <a:gd name="connsiteX2" fmla="*/ 413745 w 965974"/>
                <a:gd name="connsiteY2" fmla="*/ 1547527 h 1547527"/>
                <a:gd name="connsiteX3" fmla="*/ 0 w 965974"/>
                <a:gd name="connsiteY3" fmla="*/ 0 h 1547527"/>
                <a:gd name="connsiteX4" fmla="*/ 410804 w 965974"/>
                <a:gd name="connsiteY4" fmla="*/ 359006 h 1547527"/>
                <a:gd name="connsiteX0" fmla="*/ 375134 w 930304"/>
                <a:gd name="connsiteY0" fmla="*/ 364891 h 1553412"/>
                <a:gd name="connsiteX1" fmla="*/ 930304 w 930304"/>
                <a:gd name="connsiteY1" fmla="*/ 1378014 h 1553412"/>
                <a:gd name="connsiteX2" fmla="*/ 378075 w 930304"/>
                <a:gd name="connsiteY2" fmla="*/ 1553412 h 1553412"/>
                <a:gd name="connsiteX3" fmla="*/ 0 w 930304"/>
                <a:gd name="connsiteY3" fmla="*/ 0 h 1553412"/>
                <a:gd name="connsiteX4" fmla="*/ 375134 w 930304"/>
                <a:gd name="connsiteY4" fmla="*/ 364891 h 1553412"/>
                <a:gd name="connsiteX0" fmla="*/ 309273 w 930304"/>
                <a:gd name="connsiteY0" fmla="*/ 394505 h 1553412"/>
                <a:gd name="connsiteX1" fmla="*/ 930304 w 930304"/>
                <a:gd name="connsiteY1" fmla="*/ 1378014 h 1553412"/>
                <a:gd name="connsiteX2" fmla="*/ 378075 w 930304"/>
                <a:gd name="connsiteY2" fmla="*/ 1553412 h 1553412"/>
                <a:gd name="connsiteX3" fmla="*/ 0 w 930304"/>
                <a:gd name="connsiteY3" fmla="*/ 0 h 1553412"/>
                <a:gd name="connsiteX4" fmla="*/ 309273 w 930304"/>
                <a:gd name="connsiteY4" fmla="*/ 394505 h 1553412"/>
                <a:gd name="connsiteX0" fmla="*/ 309273 w 924200"/>
                <a:gd name="connsiteY0" fmla="*/ 394505 h 1553412"/>
                <a:gd name="connsiteX1" fmla="*/ 924200 w 924200"/>
                <a:gd name="connsiteY1" fmla="*/ 1316747 h 1553412"/>
                <a:gd name="connsiteX2" fmla="*/ 378075 w 924200"/>
                <a:gd name="connsiteY2" fmla="*/ 1553412 h 1553412"/>
                <a:gd name="connsiteX3" fmla="*/ 0 w 924200"/>
                <a:gd name="connsiteY3" fmla="*/ 0 h 1553412"/>
                <a:gd name="connsiteX4" fmla="*/ 309273 w 924200"/>
                <a:gd name="connsiteY4" fmla="*/ 394505 h 1553412"/>
                <a:gd name="connsiteX0" fmla="*/ 309273 w 924200"/>
                <a:gd name="connsiteY0" fmla="*/ 394505 h 1541720"/>
                <a:gd name="connsiteX1" fmla="*/ 924200 w 924200"/>
                <a:gd name="connsiteY1" fmla="*/ 1316747 h 1541720"/>
                <a:gd name="connsiteX2" fmla="*/ 380351 w 924200"/>
                <a:gd name="connsiteY2" fmla="*/ 1541720 h 1541720"/>
                <a:gd name="connsiteX3" fmla="*/ 0 w 924200"/>
                <a:gd name="connsiteY3" fmla="*/ 0 h 1541720"/>
                <a:gd name="connsiteX4" fmla="*/ 309273 w 924200"/>
                <a:gd name="connsiteY4" fmla="*/ 394505 h 1541720"/>
                <a:gd name="connsiteX0" fmla="*/ 384938 w 924200"/>
                <a:gd name="connsiteY0" fmla="*/ 645501 h 1541720"/>
                <a:gd name="connsiteX1" fmla="*/ 924200 w 924200"/>
                <a:gd name="connsiteY1" fmla="*/ 1316747 h 1541720"/>
                <a:gd name="connsiteX2" fmla="*/ 380351 w 924200"/>
                <a:gd name="connsiteY2" fmla="*/ 1541720 h 1541720"/>
                <a:gd name="connsiteX3" fmla="*/ 0 w 924200"/>
                <a:gd name="connsiteY3" fmla="*/ 0 h 1541720"/>
                <a:gd name="connsiteX4" fmla="*/ 384938 w 924200"/>
                <a:gd name="connsiteY4" fmla="*/ 645501 h 1541720"/>
                <a:gd name="connsiteX0" fmla="*/ 93018 w 632280"/>
                <a:gd name="connsiteY0" fmla="*/ 32828 h 929047"/>
                <a:gd name="connsiteX1" fmla="*/ 632280 w 632280"/>
                <a:gd name="connsiteY1" fmla="*/ 704074 h 929047"/>
                <a:gd name="connsiteX2" fmla="*/ 88431 w 632280"/>
                <a:gd name="connsiteY2" fmla="*/ 929047 h 929047"/>
                <a:gd name="connsiteX3" fmla="*/ 0 w 632280"/>
                <a:gd name="connsiteY3" fmla="*/ 0 h 929047"/>
                <a:gd name="connsiteX4" fmla="*/ 93018 w 632280"/>
                <a:gd name="connsiteY4" fmla="*/ 32828 h 929047"/>
                <a:gd name="connsiteX0" fmla="*/ 93018 w 632280"/>
                <a:gd name="connsiteY0" fmla="*/ 32828 h 883518"/>
                <a:gd name="connsiteX1" fmla="*/ 632280 w 632280"/>
                <a:gd name="connsiteY1" fmla="*/ 704074 h 883518"/>
                <a:gd name="connsiteX2" fmla="*/ 97624 w 632280"/>
                <a:gd name="connsiteY2" fmla="*/ 883518 h 883518"/>
                <a:gd name="connsiteX3" fmla="*/ 0 w 632280"/>
                <a:gd name="connsiteY3" fmla="*/ 0 h 883518"/>
                <a:gd name="connsiteX4" fmla="*/ 93018 w 632280"/>
                <a:gd name="connsiteY4" fmla="*/ 32828 h 883518"/>
                <a:gd name="connsiteX0" fmla="*/ 93018 w 609552"/>
                <a:gd name="connsiteY0" fmla="*/ 32828 h 883518"/>
                <a:gd name="connsiteX1" fmla="*/ 609552 w 609552"/>
                <a:gd name="connsiteY1" fmla="*/ 653917 h 883518"/>
                <a:gd name="connsiteX2" fmla="*/ 97624 w 609552"/>
                <a:gd name="connsiteY2" fmla="*/ 883518 h 883518"/>
                <a:gd name="connsiteX3" fmla="*/ 0 w 609552"/>
                <a:gd name="connsiteY3" fmla="*/ 0 h 883518"/>
                <a:gd name="connsiteX4" fmla="*/ 93018 w 609552"/>
                <a:gd name="connsiteY4" fmla="*/ 32828 h 883518"/>
                <a:gd name="connsiteX0" fmla="*/ 191882 w 708416"/>
                <a:gd name="connsiteY0" fmla="*/ 165279 h 1015969"/>
                <a:gd name="connsiteX1" fmla="*/ 708416 w 708416"/>
                <a:gd name="connsiteY1" fmla="*/ 786368 h 1015969"/>
                <a:gd name="connsiteX2" fmla="*/ 196488 w 708416"/>
                <a:gd name="connsiteY2" fmla="*/ 1015969 h 1015969"/>
                <a:gd name="connsiteX3" fmla="*/ 0 w 708416"/>
                <a:gd name="connsiteY3" fmla="*/ 0 h 1015969"/>
                <a:gd name="connsiteX4" fmla="*/ 191882 w 708416"/>
                <a:gd name="connsiteY4" fmla="*/ 165279 h 1015969"/>
                <a:gd name="connsiteX0" fmla="*/ 164238 w 708416"/>
                <a:gd name="connsiteY0" fmla="*/ 0 h 1024827"/>
                <a:gd name="connsiteX1" fmla="*/ 708416 w 708416"/>
                <a:gd name="connsiteY1" fmla="*/ 795226 h 1024827"/>
                <a:gd name="connsiteX2" fmla="*/ 196488 w 708416"/>
                <a:gd name="connsiteY2" fmla="*/ 1024827 h 1024827"/>
                <a:gd name="connsiteX3" fmla="*/ 0 w 708416"/>
                <a:gd name="connsiteY3" fmla="*/ 8858 h 1024827"/>
                <a:gd name="connsiteX4" fmla="*/ 164238 w 708416"/>
                <a:gd name="connsiteY4" fmla="*/ 0 h 1024827"/>
                <a:gd name="connsiteX0" fmla="*/ 207911 w 752089"/>
                <a:gd name="connsiteY0" fmla="*/ 144846 h 1169673"/>
                <a:gd name="connsiteX1" fmla="*/ 752089 w 752089"/>
                <a:gd name="connsiteY1" fmla="*/ 940072 h 1169673"/>
                <a:gd name="connsiteX2" fmla="*/ 240161 w 752089"/>
                <a:gd name="connsiteY2" fmla="*/ 1169673 h 1169673"/>
                <a:gd name="connsiteX3" fmla="*/ 0 w 752089"/>
                <a:gd name="connsiteY3" fmla="*/ 0 h 1169673"/>
                <a:gd name="connsiteX4" fmla="*/ 207911 w 752089"/>
                <a:gd name="connsiteY4" fmla="*/ 144846 h 1169673"/>
                <a:gd name="connsiteX0" fmla="*/ 207911 w 749179"/>
                <a:gd name="connsiteY0" fmla="*/ 144846 h 1169673"/>
                <a:gd name="connsiteX1" fmla="*/ 749179 w 749179"/>
                <a:gd name="connsiteY1" fmla="*/ 972881 h 1169673"/>
                <a:gd name="connsiteX2" fmla="*/ 240161 w 749179"/>
                <a:gd name="connsiteY2" fmla="*/ 1169673 h 1169673"/>
                <a:gd name="connsiteX3" fmla="*/ 0 w 749179"/>
                <a:gd name="connsiteY3" fmla="*/ 0 h 1169673"/>
                <a:gd name="connsiteX4" fmla="*/ 207911 w 749179"/>
                <a:gd name="connsiteY4" fmla="*/ 144846 h 1169673"/>
                <a:gd name="connsiteX0" fmla="*/ 396645 w 937913"/>
                <a:gd name="connsiteY0" fmla="*/ 27011 h 1051838"/>
                <a:gd name="connsiteX1" fmla="*/ 937913 w 937913"/>
                <a:gd name="connsiteY1" fmla="*/ 855046 h 1051838"/>
                <a:gd name="connsiteX2" fmla="*/ 428895 w 937913"/>
                <a:gd name="connsiteY2" fmla="*/ 1051838 h 1051838"/>
                <a:gd name="connsiteX3" fmla="*/ 0 w 937913"/>
                <a:gd name="connsiteY3" fmla="*/ 0 h 1051838"/>
                <a:gd name="connsiteX4" fmla="*/ 396645 w 937913"/>
                <a:gd name="connsiteY4" fmla="*/ 27011 h 1051838"/>
                <a:gd name="connsiteX0" fmla="*/ 236161 w 937913"/>
                <a:gd name="connsiteY0" fmla="*/ 33357 h 1051838"/>
                <a:gd name="connsiteX1" fmla="*/ 937913 w 937913"/>
                <a:gd name="connsiteY1" fmla="*/ 855046 h 1051838"/>
                <a:gd name="connsiteX2" fmla="*/ 428895 w 937913"/>
                <a:gd name="connsiteY2" fmla="*/ 1051838 h 1051838"/>
                <a:gd name="connsiteX3" fmla="*/ 0 w 937913"/>
                <a:gd name="connsiteY3" fmla="*/ 0 h 1051838"/>
                <a:gd name="connsiteX4" fmla="*/ 236161 w 937913"/>
                <a:gd name="connsiteY4" fmla="*/ 33357 h 1051838"/>
                <a:gd name="connsiteX0" fmla="*/ 94623 w 796375"/>
                <a:gd name="connsiteY0" fmla="*/ 0 h 1018481"/>
                <a:gd name="connsiteX1" fmla="*/ 796375 w 796375"/>
                <a:gd name="connsiteY1" fmla="*/ 821689 h 1018481"/>
                <a:gd name="connsiteX2" fmla="*/ 287357 w 796375"/>
                <a:gd name="connsiteY2" fmla="*/ 1018481 h 1018481"/>
                <a:gd name="connsiteX3" fmla="*/ 0 w 796375"/>
                <a:gd name="connsiteY3" fmla="*/ 284080 h 1018481"/>
                <a:gd name="connsiteX4" fmla="*/ 94623 w 796375"/>
                <a:gd name="connsiteY4" fmla="*/ 0 h 1018481"/>
                <a:gd name="connsiteX0" fmla="*/ 101348 w 803100"/>
                <a:gd name="connsiteY0" fmla="*/ 0 h 1018481"/>
                <a:gd name="connsiteX1" fmla="*/ 803100 w 803100"/>
                <a:gd name="connsiteY1" fmla="*/ 821689 h 1018481"/>
                <a:gd name="connsiteX2" fmla="*/ 294082 w 803100"/>
                <a:gd name="connsiteY2" fmla="*/ 1018481 h 1018481"/>
                <a:gd name="connsiteX3" fmla="*/ 0 w 803100"/>
                <a:gd name="connsiteY3" fmla="*/ 283106 h 1018481"/>
                <a:gd name="connsiteX4" fmla="*/ 101348 w 803100"/>
                <a:gd name="connsiteY4" fmla="*/ 0 h 1018481"/>
                <a:gd name="connsiteX0" fmla="*/ 98573 w 803100"/>
                <a:gd name="connsiteY0" fmla="*/ 0 h 997211"/>
                <a:gd name="connsiteX1" fmla="*/ 803100 w 803100"/>
                <a:gd name="connsiteY1" fmla="*/ 800419 h 997211"/>
                <a:gd name="connsiteX2" fmla="*/ 294082 w 803100"/>
                <a:gd name="connsiteY2" fmla="*/ 997211 h 997211"/>
                <a:gd name="connsiteX3" fmla="*/ 0 w 803100"/>
                <a:gd name="connsiteY3" fmla="*/ 261836 h 997211"/>
                <a:gd name="connsiteX4" fmla="*/ 98573 w 803100"/>
                <a:gd name="connsiteY4" fmla="*/ 0 h 997211"/>
                <a:gd name="connsiteX0" fmla="*/ 98573 w 757231"/>
                <a:gd name="connsiteY0" fmla="*/ 0 h 997211"/>
                <a:gd name="connsiteX1" fmla="*/ 757231 w 757231"/>
                <a:gd name="connsiteY1" fmla="*/ 726582 h 997211"/>
                <a:gd name="connsiteX2" fmla="*/ 294082 w 757231"/>
                <a:gd name="connsiteY2" fmla="*/ 997211 h 997211"/>
                <a:gd name="connsiteX3" fmla="*/ 0 w 757231"/>
                <a:gd name="connsiteY3" fmla="*/ 261836 h 997211"/>
                <a:gd name="connsiteX4" fmla="*/ 98573 w 757231"/>
                <a:gd name="connsiteY4" fmla="*/ 0 h 997211"/>
                <a:gd name="connsiteX0" fmla="*/ 172162 w 830820"/>
                <a:gd name="connsiteY0" fmla="*/ 0 h 997211"/>
                <a:gd name="connsiteX1" fmla="*/ 830820 w 830820"/>
                <a:gd name="connsiteY1" fmla="*/ 726582 h 997211"/>
                <a:gd name="connsiteX2" fmla="*/ 367671 w 830820"/>
                <a:gd name="connsiteY2" fmla="*/ 997211 h 997211"/>
                <a:gd name="connsiteX3" fmla="*/ 0 w 830820"/>
                <a:gd name="connsiteY3" fmla="*/ 290175 h 997211"/>
                <a:gd name="connsiteX4" fmla="*/ 172162 w 830820"/>
                <a:gd name="connsiteY4" fmla="*/ 0 h 997211"/>
                <a:gd name="connsiteX0" fmla="*/ 0 w 838338"/>
                <a:gd name="connsiteY0" fmla="*/ 0 h 1077448"/>
                <a:gd name="connsiteX1" fmla="*/ 838338 w 838338"/>
                <a:gd name="connsiteY1" fmla="*/ 806819 h 1077448"/>
                <a:gd name="connsiteX2" fmla="*/ 375189 w 838338"/>
                <a:gd name="connsiteY2" fmla="*/ 1077448 h 1077448"/>
                <a:gd name="connsiteX3" fmla="*/ 7518 w 838338"/>
                <a:gd name="connsiteY3" fmla="*/ 370412 h 1077448"/>
                <a:gd name="connsiteX4" fmla="*/ 0 w 838338"/>
                <a:gd name="connsiteY4" fmla="*/ 0 h 1077448"/>
                <a:gd name="connsiteX0" fmla="*/ 532423 w 830820"/>
                <a:gd name="connsiteY0" fmla="*/ 0 h 834463"/>
                <a:gd name="connsiteX1" fmla="*/ 830820 w 830820"/>
                <a:gd name="connsiteY1" fmla="*/ 563834 h 834463"/>
                <a:gd name="connsiteX2" fmla="*/ 367671 w 830820"/>
                <a:gd name="connsiteY2" fmla="*/ 834463 h 834463"/>
                <a:gd name="connsiteX3" fmla="*/ 0 w 830820"/>
                <a:gd name="connsiteY3" fmla="*/ 127427 h 834463"/>
                <a:gd name="connsiteX4" fmla="*/ 532423 w 830820"/>
                <a:gd name="connsiteY4" fmla="*/ 0 h 834463"/>
                <a:gd name="connsiteX0" fmla="*/ 502606 w 801003"/>
                <a:gd name="connsiteY0" fmla="*/ 141347 h 975810"/>
                <a:gd name="connsiteX1" fmla="*/ 801003 w 801003"/>
                <a:gd name="connsiteY1" fmla="*/ 705181 h 975810"/>
                <a:gd name="connsiteX2" fmla="*/ 337854 w 801003"/>
                <a:gd name="connsiteY2" fmla="*/ 975810 h 975810"/>
                <a:gd name="connsiteX3" fmla="*/ 0 w 801003"/>
                <a:gd name="connsiteY3" fmla="*/ 0 h 975810"/>
                <a:gd name="connsiteX4" fmla="*/ 502606 w 801003"/>
                <a:gd name="connsiteY4" fmla="*/ 141347 h 975810"/>
                <a:gd name="connsiteX0" fmla="*/ 502606 w 789647"/>
                <a:gd name="connsiteY0" fmla="*/ 141347 h 975810"/>
                <a:gd name="connsiteX1" fmla="*/ 789647 w 789647"/>
                <a:gd name="connsiteY1" fmla="*/ 698387 h 975810"/>
                <a:gd name="connsiteX2" fmla="*/ 337854 w 789647"/>
                <a:gd name="connsiteY2" fmla="*/ 975810 h 975810"/>
                <a:gd name="connsiteX3" fmla="*/ 0 w 789647"/>
                <a:gd name="connsiteY3" fmla="*/ 0 h 975810"/>
                <a:gd name="connsiteX4" fmla="*/ 502606 w 789647"/>
                <a:gd name="connsiteY4" fmla="*/ 141347 h 975810"/>
                <a:gd name="connsiteX0" fmla="*/ 502606 w 789647"/>
                <a:gd name="connsiteY0" fmla="*/ 141347 h 984318"/>
                <a:gd name="connsiteX1" fmla="*/ 789647 w 789647"/>
                <a:gd name="connsiteY1" fmla="*/ 698387 h 984318"/>
                <a:gd name="connsiteX2" fmla="*/ 289860 w 789647"/>
                <a:gd name="connsiteY2" fmla="*/ 984318 h 984318"/>
                <a:gd name="connsiteX3" fmla="*/ 0 w 789647"/>
                <a:gd name="connsiteY3" fmla="*/ 0 h 984318"/>
                <a:gd name="connsiteX4" fmla="*/ 502606 w 789647"/>
                <a:gd name="connsiteY4" fmla="*/ 141347 h 9843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89647" h="984318">
                  <a:moveTo>
                    <a:pt x="502606" y="141347"/>
                  </a:moveTo>
                  <a:lnTo>
                    <a:pt x="789647" y="698387"/>
                  </a:lnTo>
                  <a:lnTo>
                    <a:pt x="289860" y="984318"/>
                  </a:lnTo>
                  <a:lnTo>
                    <a:pt x="0" y="0"/>
                  </a:lnTo>
                  <a:lnTo>
                    <a:pt x="502606" y="141347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pic>
          <p:nvPicPr>
            <p:cNvPr id="47" name="圖片 46">
              <a:extLst>
                <a:ext uri="{FF2B5EF4-FFF2-40B4-BE49-F238E27FC236}">
                  <a16:creationId xmlns:a16="http://schemas.microsoft.com/office/drawing/2014/main" id="{DA5B3B14-FFFE-423A-81E9-7504CEAA2C5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alphaModFix amt="0"/>
            </a:blip>
            <a:srcRect l="72714" t="21446" r="18370" b="67412"/>
            <a:stretch/>
          </p:blipFill>
          <p:spPr>
            <a:xfrm>
              <a:off x="10022570" y="957610"/>
              <a:ext cx="853154" cy="800474"/>
            </a:xfrm>
            <a:prstGeom prst="roundRect">
              <a:avLst>
                <a:gd name="adj" fmla="val 50000"/>
              </a:avLst>
            </a:prstGeom>
            <a:grpFill/>
          </p:spPr>
        </p:pic>
      </p:grpSp>
      <p:grpSp>
        <p:nvGrpSpPr>
          <p:cNvPr id="54" name="群組 53">
            <a:extLst>
              <a:ext uri="{FF2B5EF4-FFF2-40B4-BE49-F238E27FC236}">
                <a16:creationId xmlns:a16="http://schemas.microsoft.com/office/drawing/2014/main" id="{6437B9BC-0BE9-4A26-8D69-34B4331E9E6C}"/>
              </a:ext>
            </a:extLst>
          </p:cNvPr>
          <p:cNvGrpSpPr/>
          <p:nvPr/>
        </p:nvGrpSpPr>
        <p:grpSpPr>
          <a:xfrm>
            <a:off x="2766238" y="163710"/>
            <a:ext cx="3284975" cy="2367925"/>
            <a:chOff x="1293808" y="163710"/>
            <a:chExt cx="3284975" cy="2367925"/>
          </a:xfrm>
        </p:grpSpPr>
        <p:pic>
          <p:nvPicPr>
            <p:cNvPr id="55" name="圖片 54" descr="一張含有 黑色, 黑暗, 白色, 桌 的圖片&#10;&#10;自動產生的描述">
              <a:extLst>
                <a:ext uri="{FF2B5EF4-FFF2-40B4-BE49-F238E27FC236}">
                  <a16:creationId xmlns:a16="http://schemas.microsoft.com/office/drawing/2014/main" id="{80E1071B-0ABF-46FD-AA94-9A9717788F2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alphaModFix amt="0"/>
            </a:blip>
            <a:srcRect l="16434" t="51655" r="12858" b="11073"/>
            <a:stretch/>
          </p:blipFill>
          <p:spPr>
            <a:xfrm rot="733492" flipH="1">
              <a:off x="1293808" y="1259262"/>
              <a:ext cx="3284975" cy="974011"/>
            </a:xfrm>
            <a:prstGeom prst="rect">
              <a:avLst/>
            </a:prstGeom>
          </p:spPr>
        </p:pic>
        <p:pic>
          <p:nvPicPr>
            <p:cNvPr id="56" name="圖片 55">
              <a:extLst>
                <a:ext uri="{FF2B5EF4-FFF2-40B4-BE49-F238E27FC236}">
                  <a16:creationId xmlns:a16="http://schemas.microsoft.com/office/drawing/2014/main" id="{4FCF5CA6-6BD8-4AB8-8896-B29B7527C0D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alphaModFix amt="0"/>
            </a:blip>
            <a:stretch>
              <a:fillRect/>
            </a:stretch>
          </p:blipFill>
          <p:spPr>
            <a:xfrm rot="9000000">
              <a:off x="2025547" y="163710"/>
              <a:ext cx="1749706" cy="2367925"/>
            </a:xfrm>
            <a:prstGeom prst="rect">
              <a:avLst/>
            </a:prstGeom>
          </p:spPr>
        </p:pic>
      </p:grpSp>
      <p:pic>
        <p:nvPicPr>
          <p:cNvPr id="29" name="圖片 28">
            <a:extLst>
              <a:ext uri="{FF2B5EF4-FFF2-40B4-BE49-F238E27FC236}">
                <a16:creationId xmlns:a16="http://schemas.microsoft.com/office/drawing/2014/main" id="{B2C6BD70-5145-416A-B121-1E55CB3F5D2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0"/>
          </a:blip>
          <a:stretch>
            <a:fillRect/>
          </a:stretch>
        </p:blipFill>
        <p:spPr>
          <a:xfrm>
            <a:off x="2422750" y="567338"/>
            <a:ext cx="8676692" cy="6513303"/>
          </a:xfrm>
          <a:prstGeom prst="rect">
            <a:avLst/>
          </a:prstGeom>
        </p:spPr>
      </p:pic>
      <p:sp>
        <p:nvSpPr>
          <p:cNvPr id="4" name="矩形: 圓角 3">
            <a:extLst>
              <a:ext uri="{FF2B5EF4-FFF2-40B4-BE49-F238E27FC236}">
                <a16:creationId xmlns:a16="http://schemas.microsoft.com/office/drawing/2014/main" id="{A33295C3-230E-4A86-8164-68D4F1343B5D}"/>
              </a:ext>
            </a:extLst>
          </p:cNvPr>
          <p:cNvSpPr/>
          <p:nvPr/>
        </p:nvSpPr>
        <p:spPr>
          <a:xfrm>
            <a:off x="229574" y="1881963"/>
            <a:ext cx="7634279" cy="4034050"/>
          </a:xfrm>
          <a:prstGeom prst="roundRect">
            <a:avLst>
              <a:gd name="adj" fmla="val 9814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22" name="矩形: 圓角 21">
            <a:extLst>
              <a:ext uri="{FF2B5EF4-FFF2-40B4-BE49-F238E27FC236}">
                <a16:creationId xmlns:a16="http://schemas.microsoft.com/office/drawing/2014/main" id="{6A8CEE54-3336-41DC-B866-ADB36FAF5B05}"/>
              </a:ext>
            </a:extLst>
          </p:cNvPr>
          <p:cNvSpPr/>
          <p:nvPr/>
        </p:nvSpPr>
        <p:spPr>
          <a:xfrm>
            <a:off x="7991746" y="1881963"/>
            <a:ext cx="3970680" cy="4034050"/>
          </a:xfrm>
          <a:prstGeom prst="roundRect">
            <a:avLst>
              <a:gd name="adj" fmla="val 9814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1991AF-47D8-A645-9F41-E7424E0EA2B2}"/>
              </a:ext>
            </a:extLst>
          </p:cNvPr>
          <p:cNvSpPr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anchor="ctr"/>
          <a:lstStyle/>
          <a:p>
            <a:r>
              <a:rPr lang="en-US" altLang="zh-CN" sz="4400">
                <a:latin typeface="Arial" panose="020B0604020202020204" pitchFamily="34" charset="0"/>
                <a:sym typeface="Arial" panose="020B0604020202020204" pitchFamily="34" charset="0"/>
              </a:rPr>
              <a:t>TL-D800C HDD/SSD installation</a:t>
            </a:r>
            <a:endParaRPr lang="en-US" sz="4400">
              <a:latin typeface="Arial" panose="020B0604020202020204" pitchFamily="34" charset="0"/>
              <a:sym typeface="Arial" panose="020B0604020202020204" pitchFamily="34" charset="0"/>
            </a:endParaRPr>
          </a:p>
        </p:txBody>
      </p:sp>
      <p:pic>
        <p:nvPicPr>
          <p:cNvPr id="15" name="圖片 14">
            <a:extLst>
              <a:ext uri="{FF2B5EF4-FFF2-40B4-BE49-F238E27FC236}">
                <a16:creationId xmlns:a16="http://schemas.microsoft.com/office/drawing/2014/main" id="{AC70D88A-4202-475F-80FF-07BA3DCFA9C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7273" t="44982" b="8196"/>
          <a:stretch/>
        </p:blipFill>
        <p:spPr>
          <a:xfrm>
            <a:off x="787689" y="3902351"/>
            <a:ext cx="1644142" cy="1561486"/>
          </a:xfrm>
          <a:prstGeom prst="rect">
            <a:avLst/>
          </a:prstGeom>
        </p:spPr>
      </p:pic>
      <p:pic>
        <p:nvPicPr>
          <p:cNvPr id="17" name="圖片 16" hidden="1">
            <a:extLst>
              <a:ext uri="{FF2B5EF4-FFF2-40B4-BE49-F238E27FC236}">
                <a16:creationId xmlns:a16="http://schemas.microsoft.com/office/drawing/2014/main" id="{3BD274E8-5570-46E6-AFBA-FB802F24C2D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99376" y="2455162"/>
            <a:ext cx="2679277" cy="3306341"/>
          </a:xfrm>
          <a:prstGeom prst="rect">
            <a:avLst/>
          </a:prstGeom>
        </p:spPr>
      </p:pic>
      <p:pic>
        <p:nvPicPr>
          <p:cNvPr id="19" name="圖片 18" hidden="1">
            <a:extLst>
              <a:ext uri="{FF2B5EF4-FFF2-40B4-BE49-F238E27FC236}">
                <a16:creationId xmlns:a16="http://schemas.microsoft.com/office/drawing/2014/main" id="{ACB10E87-7E7F-48CB-AC33-784DB086DFF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44262" y="2190539"/>
            <a:ext cx="3117393" cy="3719111"/>
          </a:xfrm>
          <a:prstGeom prst="rect">
            <a:avLst/>
          </a:prstGeom>
        </p:spPr>
      </p:pic>
      <p:pic>
        <p:nvPicPr>
          <p:cNvPr id="3" name="圖形 2">
            <a:extLst>
              <a:ext uri="{FF2B5EF4-FFF2-40B4-BE49-F238E27FC236}">
                <a16:creationId xmlns:a16="http://schemas.microsoft.com/office/drawing/2014/main" id="{8F0FDA38-01F4-4219-8E84-1C4FB073BF3D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rcRect t="27271" r="54487" b="14736"/>
          <a:stretch/>
        </p:blipFill>
        <p:spPr>
          <a:xfrm>
            <a:off x="8438933" y="2057401"/>
            <a:ext cx="3250374" cy="3598740"/>
          </a:xfrm>
          <a:prstGeom prst="rect">
            <a:avLst/>
          </a:prstGeom>
        </p:spPr>
      </p:pic>
      <p:sp>
        <p:nvSpPr>
          <p:cNvPr id="23" name="矩形 22">
            <a:extLst>
              <a:ext uri="{FF2B5EF4-FFF2-40B4-BE49-F238E27FC236}">
                <a16:creationId xmlns:a16="http://schemas.microsoft.com/office/drawing/2014/main" id="{37BACF15-2FE6-445D-8A94-905F1A51D8C7}"/>
              </a:ext>
            </a:extLst>
          </p:cNvPr>
          <p:cNvSpPr/>
          <p:nvPr/>
        </p:nvSpPr>
        <p:spPr>
          <a:xfrm>
            <a:off x="5471918" y="2190539"/>
            <a:ext cx="1640572" cy="173215"/>
          </a:xfrm>
          <a:prstGeom prst="rect">
            <a:avLst/>
          </a:prstGeom>
          <a:solidFill>
            <a:srgbClr val="3E3A3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1067" b="1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2.5-inch HDD / SSD</a:t>
            </a:r>
            <a:endParaRPr lang="zh-TW" altLang="en-US" sz="1067" b="1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24" name="矩形 23">
            <a:extLst>
              <a:ext uri="{FF2B5EF4-FFF2-40B4-BE49-F238E27FC236}">
                <a16:creationId xmlns:a16="http://schemas.microsoft.com/office/drawing/2014/main" id="{A656B447-1E2C-4688-9CAF-BEFADE1D10E9}"/>
              </a:ext>
            </a:extLst>
          </p:cNvPr>
          <p:cNvSpPr/>
          <p:nvPr/>
        </p:nvSpPr>
        <p:spPr>
          <a:xfrm>
            <a:off x="2952090" y="2190539"/>
            <a:ext cx="1640572" cy="173215"/>
          </a:xfrm>
          <a:prstGeom prst="rect">
            <a:avLst/>
          </a:prstGeom>
          <a:solidFill>
            <a:srgbClr val="3E3A3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1067" b="1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3.5-inch HDD</a:t>
            </a:r>
            <a:endParaRPr lang="zh-TW" altLang="en-US" sz="1067" b="1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F4AAD7F-651F-7C42-829F-CD8EEE2EFA47}"/>
              </a:ext>
            </a:extLst>
          </p:cNvPr>
          <p:cNvSpPr txBox="1"/>
          <p:nvPr/>
        </p:nvSpPr>
        <p:spPr>
          <a:xfrm>
            <a:off x="610886" y="5290147"/>
            <a:ext cx="285528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200" dirty="0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Use screws during transportation</a:t>
            </a:r>
          </a:p>
        </p:txBody>
      </p:sp>
      <p:pic>
        <p:nvPicPr>
          <p:cNvPr id="27" name="圖片 26">
            <a:extLst>
              <a:ext uri="{FF2B5EF4-FFF2-40B4-BE49-F238E27FC236}">
                <a16:creationId xmlns:a16="http://schemas.microsoft.com/office/drawing/2014/main" id="{830849F6-16D3-4D20-AE6B-1D03D50AB3B1}"/>
              </a:ext>
            </a:extLst>
          </p:cNvPr>
          <p:cNvPicPr>
            <a:picLocks noChangeAspect="1"/>
          </p:cNvPicPr>
          <p:nvPr/>
        </p:nvPicPr>
        <p:blipFill>
          <a:blip r:embed="rId10">
            <a:alphaModFix amt="80000"/>
          </a:blip>
          <a:stretch>
            <a:fillRect/>
          </a:stretch>
        </p:blipFill>
        <p:spPr>
          <a:xfrm>
            <a:off x="-30573" y="1594053"/>
            <a:ext cx="2371550" cy="2566638"/>
          </a:xfrm>
          <a:prstGeom prst="rect">
            <a:avLst/>
          </a:prstGeom>
        </p:spPr>
      </p:pic>
      <p:pic>
        <p:nvPicPr>
          <p:cNvPr id="28" name="圖片 27">
            <a:extLst>
              <a:ext uri="{FF2B5EF4-FFF2-40B4-BE49-F238E27FC236}">
                <a16:creationId xmlns:a16="http://schemas.microsoft.com/office/drawing/2014/main" id="{3DF3946A-9DDB-42EE-ADA0-6EC57F992A0A}"/>
              </a:ext>
            </a:extLst>
          </p:cNvPr>
          <p:cNvPicPr>
            <a:picLocks noChangeAspect="1"/>
          </p:cNvPicPr>
          <p:nvPr/>
        </p:nvPicPr>
        <p:blipFill>
          <a:blip r:embed="rId11">
            <a:alphaModFix amt="80000"/>
          </a:blip>
          <a:stretch>
            <a:fillRect/>
          </a:stretch>
        </p:blipFill>
        <p:spPr>
          <a:xfrm>
            <a:off x="7565471" y="1617902"/>
            <a:ext cx="2371550" cy="2566638"/>
          </a:xfrm>
          <a:prstGeom prst="rect">
            <a:avLst/>
          </a:prstGeom>
        </p:spPr>
      </p:pic>
      <p:pic>
        <p:nvPicPr>
          <p:cNvPr id="48" name="圖形 47">
            <a:extLst>
              <a:ext uri="{FF2B5EF4-FFF2-40B4-BE49-F238E27FC236}">
                <a16:creationId xmlns:a16="http://schemas.microsoft.com/office/drawing/2014/main" id="{51BC39EA-CC3D-43F7-823F-4499692A6638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-2322878" y="6180074"/>
            <a:ext cx="3784600" cy="2614698"/>
          </a:xfrm>
          <a:prstGeom prst="rect">
            <a:avLst/>
          </a:prstGeom>
        </p:spPr>
      </p:pic>
      <p:pic>
        <p:nvPicPr>
          <p:cNvPr id="49" name="圖形 48">
            <a:extLst>
              <a:ext uri="{FF2B5EF4-FFF2-40B4-BE49-F238E27FC236}">
                <a16:creationId xmlns:a16="http://schemas.microsoft.com/office/drawing/2014/main" id="{79766899-7D77-49C7-B0F1-3500D55CF9EE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1262580" y="1367935"/>
            <a:ext cx="1343116" cy="927227"/>
          </a:xfrm>
          <a:prstGeom prst="rect">
            <a:avLst/>
          </a:prstGeom>
        </p:spPr>
      </p:pic>
      <p:pic>
        <p:nvPicPr>
          <p:cNvPr id="50" name="圖形 49">
            <a:extLst>
              <a:ext uri="{FF2B5EF4-FFF2-40B4-BE49-F238E27FC236}">
                <a16:creationId xmlns:a16="http://schemas.microsoft.com/office/drawing/2014/main" id="{CAE5C342-3885-467A-9B3A-E8BBCA98ECDD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-1401357" y="2557356"/>
            <a:ext cx="1941558" cy="1341380"/>
          </a:xfrm>
          <a:prstGeom prst="rect">
            <a:avLst/>
          </a:prstGeom>
        </p:spPr>
      </p:pic>
      <p:pic>
        <p:nvPicPr>
          <p:cNvPr id="51" name="圖形 50">
            <a:extLst>
              <a:ext uri="{FF2B5EF4-FFF2-40B4-BE49-F238E27FC236}">
                <a16:creationId xmlns:a16="http://schemas.microsoft.com/office/drawing/2014/main" id="{AB072F42-D643-4071-B2BD-87F99BE293CB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10390002" y="4747952"/>
            <a:ext cx="3784600" cy="261469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DAD14747-7D88-F244-BA7B-DA327DB59B3A}"/>
              </a:ext>
            </a:extLst>
          </p:cNvPr>
          <p:cNvSpPr txBox="1"/>
          <p:nvPr/>
        </p:nvSpPr>
        <p:spPr>
          <a:xfrm>
            <a:off x="621974" y="3243317"/>
            <a:ext cx="210961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dirty="0">
                <a:solidFill>
                  <a:srgbClr val="D34384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Tool-less 3.5” HDD installation</a:t>
            </a:r>
          </a:p>
        </p:txBody>
      </p:sp>
      <p:pic>
        <p:nvPicPr>
          <p:cNvPr id="52" name="圖片 51">
            <a:extLst>
              <a:ext uri="{FF2B5EF4-FFF2-40B4-BE49-F238E27FC236}">
                <a16:creationId xmlns:a16="http://schemas.microsoft.com/office/drawing/2014/main" id="{338CE50D-9BFC-4339-A73E-5014A459EF60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5139123" y="2237463"/>
            <a:ext cx="2334970" cy="3450635"/>
          </a:xfrm>
          <a:prstGeom prst="rect">
            <a:avLst/>
          </a:prstGeom>
        </p:spPr>
      </p:pic>
      <p:pic>
        <p:nvPicPr>
          <p:cNvPr id="53" name="圖片 52">
            <a:extLst>
              <a:ext uri="{FF2B5EF4-FFF2-40B4-BE49-F238E27FC236}">
                <a16:creationId xmlns:a16="http://schemas.microsoft.com/office/drawing/2014/main" id="{7F4F2B4D-348F-4F9A-AC42-46370D751B18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2829986" y="2470442"/>
            <a:ext cx="2170364" cy="29933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2586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3.54167E-6 -1.85185E-6 L 0.01628 -0.02245 " pathEditMode="relative" rAng="0" ptsTypes="AA">
                                          <p:cBhvr>
                                            <p:cTn id="6" dur="10000" fill="hold"/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820" y="-1134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3.54167E-6 3.33333E-6 L 0.02774 -0.02662 " pathEditMode="relative" rAng="0" ptsTypes="AA">
                                          <p:cBhvr>
                                            <p:cTn id="8" dur="6000" fill="hold"/>
                                            <p:tgtEl>
                                              <p:spTgt spid="48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93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decel="50000" autoRev="1" fill="hold" nodeType="withEffect" p14:presetBounceEnd="66000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75E-6 3.7037E-7 L 0.01888 -0.0213 " pathEditMode="relative" rAng="0" ptsTypes="AA" p14:bounceEnd="66000">
                                          <p:cBhvr>
                                            <p:cTn id="10" dur="10000" fill="hold"/>
                                            <p:tgtEl>
                                              <p:spTgt spid="49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-3.7037E-7 L 0.01875 -0.01898 " pathEditMode="relative" rAng="0" ptsTypes="AA">
                                          <p:cBhvr>
                                            <p:cTn id="12" dur="6000" fill="hold"/>
                                            <p:tgtEl>
                                              <p:spTgt spid="51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949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3.54167E-6 -1.85185E-6 L 0.01628 -0.02245 " pathEditMode="relative" rAng="0" ptsTypes="AA">
                                          <p:cBhvr>
                                            <p:cTn id="6" dur="10000" fill="hold"/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820" y="-1134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3.54167E-6 3.33333E-6 L 0.02774 -0.02662 " pathEditMode="relative" rAng="0" ptsTypes="AA">
                                          <p:cBhvr>
                                            <p:cTn id="8" dur="6000" fill="hold"/>
                                            <p:tgtEl>
                                              <p:spTgt spid="48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93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75E-6 3.7037E-7 L 0.01888 -0.0213 " pathEditMode="relative" rAng="0" ptsTypes="AA">
                                          <p:cBhvr>
                                            <p:cTn id="10" dur="10000" fill="hold"/>
                                            <p:tgtEl>
                                              <p:spTgt spid="49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-3.7037E-7 L 0.01875 -0.01898 " pathEditMode="relative" rAng="0" ptsTypes="AA">
                                          <p:cBhvr>
                                            <p:cTn id="12" dur="6000" fill="hold"/>
                                            <p:tgtEl>
                                              <p:spTgt spid="51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949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" name="圖形 41">
            <a:extLst>
              <a:ext uri="{FF2B5EF4-FFF2-40B4-BE49-F238E27FC236}">
                <a16:creationId xmlns:a16="http://schemas.microsoft.com/office/drawing/2014/main" id="{1C618666-9316-4DA7-A93D-F6C23ADAD8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-1739900" y="5885931"/>
            <a:ext cx="3784600" cy="2614698"/>
          </a:xfrm>
          <a:prstGeom prst="rect">
            <a:avLst/>
          </a:prstGeom>
        </p:spPr>
      </p:pic>
      <p:pic>
        <p:nvPicPr>
          <p:cNvPr id="43" name="圖形 42">
            <a:extLst>
              <a:ext uri="{FF2B5EF4-FFF2-40B4-BE49-F238E27FC236}">
                <a16:creationId xmlns:a16="http://schemas.microsoft.com/office/drawing/2014/main" id="{93159E6C-C581-44BD-9372-6A8636A3CAC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001284" y="1537111"/>
            <a:ext cx="1343116" cy="927227"/>
          </a:xfrm>
          <a:prstGeom prst="rect">
            <a:avLst/>
          </a:prstGeom>
        </p:spPr>
      </p:pic>
      <p:pic>
        <p:nvPicPr>
          <p:cNvPr id="44" name="圖形 43">
            <a:extLst>
              <a:ext uri="{FF2B5EF4-FFF2-40B4-BE49-F238E27FC236}">
                <a16:creationId xmlns:a16="http://schemas.microsoft.com/office/drawing/2014/main" id="{AE8F01F9-E12E-4E21-BD4A-E4BB771915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-922415" y="2237679"/>
            <a:ext cx="1941558" cy="1341380"/>
          </a:xfrm>
          <a:prstGeom prst="rect">
            <a:avLst/>
          </a:prstGeom>
        </p:spPr>
      </p:pic>
      <p:pic>
        <p:nvPicPr>
          <p:cNvPr id="45" name="圖形 44">
            <a:extLst>
              <a:ext uri="{FF2B5EF4-FFF2-40B4-BE49-F238E27FC236}">
                <a16:creationId xmlns:a16="http://schemas.microsoft.com/office/drawing/2014/main" id="{D114BDEC-2EAF-4ABE-8EFD-85A84E93A5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188700" y="4195740"/>
            <a:ext cx="3784600" cy="2614698"/>
          </a:xfrm>
          <a:prstGeom prst="rect">
            <a:avLst/>
          </a:prstGeom>
        </p:spPr>
      </p:pic>
      <p:pic>
        <p:nvPicPr>
          <p:cNvPr id="39" name="圖片 38" descr="一張含有 室內, 坐 的圖片&#10;&#10;自動產生的描述">
            <a:extLst>
              <a:ext uri="{FF2B5EF4-FFF2-40B4-BE49-F238E27FC236}">
                <a16:creationId xmlns:a16="http://schemas.microsoft.com/office/drawing/2014/main" id="{4FEDBFBC-1AAE-4DAA-B122-CA03CCFCF707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0"/>
          </a:blip>
          <a:stretch>
            <a:fillRect/>
          </a:stretch>
        </p:blipFill>
        <p:spPr>
          <a:xfrm>
            <a:off x="1687441" y="1278113"/>
            <a:ext cx="10969550" cy="6858000"/>
          </a:xfrm>
          <a:prstGeom prst="rect">
            <a:avLst/>
          </a:prstGeom>
        </p:spPr>
      </p:pic>
      <p:pic>
        <p:nvPicPr>
          <p:cNvPr id="40" name="圖片 39" descr="一張含有 室內, 坐, 電子用品 的圖片&#10;&#10;自動產生的描述">
            <a:extLst>
              <a:ext uri="{FF2B5EF4-FFF2-40B4-BE49-F238E27FC236}">
                <a16:creationId xmlns:a16="http://schemas.microsoft.com/office/drawing/2014/main" id="{B9557B08-545E-4CA0-B11F-B713B314A59B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alphaModFix amt="0"/>
          </a:blip>
          <a:srcRect l="68447" t="50932" r="26816" b="41493"/>
          <a:stretch/>
        </p:blipFill>
        <p:spPr>
          <a:xfrm>
            <a:off x="3111448" y="3681039"/>
            <a:ext cx="1448274" cy="1447657"/>
          </a:xfrm>
          <a:prstGeom prst="roundRect">
            <a:avLst>
              <a:gd name="adj" fmla="val 50000"/>
            </a:avLst>
          </a:prstGeom>
          <a:effectLst>
            <a:softEdge rad="469900"/>
          </a:effectLst>
        </p:spPr>
      </p:pic>
      <p:pic>
        <p:nvPicPr>
          <p:cNvPr id="41" name="圖片 40" descr="一張含有 室內, 坐, 電子用品 的圖片&#10;&#10;自動產生的描述">
            <a:extLst>
              <a:ext uri="{FF2B5EF4-FFF2-40B4-BE49-F238E27FC236}">
                <a16:creationId xmlns:a16="http://schemas.microsoft.com/office/drawing/2014/main" id="{4F79C878-99BF-4962-AA66-BE12E673F8CE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alphaModFix amt="0"/>
          </a:blip>
          <a:srcRect l="92778" t="50558" r="2485" b="41867"/>
          <a:stretch/>
        </p:blipFill>
        <p:spPr>
          <a:xfrm>
            <a:off x="10305309" y="4253410"/>
            <a:ext cx="1543730" cy="1543073"/>
          </a:xfrm>
          <a:prstGeom prst="roundRect">
            <a:avLst>
              <a:gd name="adj" fmla="val 50000"/>
            </a:avLst>
          </a:prstGeom>
          <a:effectLst>
            <a:softEdge rad="46990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D3F452E-276C-5A46-8665-5228548487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r>
              <a:rPr lang="zh-CN" sz="4400">
                <a:latin typeface="Arial"/>
                <a:ea typeface="微軟正黑體"/>
                <a:sym typeface="Arial" panose="020B0604020202020204" pitchFamily="34" charset="0"/>
              </a:rPr>
              <a:t>TL-D800</a:t>
            </a:r>
            <a:r>
              <a:rPr lang="en-US" altLang="zh-CN" sz="4400">
                <a:latin typeface="Arial"/>
                <a:ea typeface="微軟正黑體"/>
                <a:sym typeface="Arial" panose="020B0604020202020204" pitchFamily="34" charset="0"/>
              </a:rPr>
              <a:t>C rear view</a:t>
            </a:r>
            <a:endParaRPr lang="en-US" sz="4400">
              <a:latin typeface="Arial" panose="020B0604020202020204" pitchFamily="34" charset="0"/>
              <a:sym typeface="Arial" panose="020B0604020202020204" pitchFamily="34" charset="0"/>
            </a:endParaRPr>
          </a:p>
        </p:txBody>
      </p:sp>
      <p:grpSp>
        <p:nvGrpSpPr>
          <p:cNvPr id="46" name="群組 45">
            <a:extLst>
              <a:ext uri="{FF2B5EF4-FFF2-40B4-BE49-F238E27FC236}">
                <a16:creationId xmlns:a16="http://schemas.microsoft.com/office/drawing/2014/main" id="{CB4B8A50-7492-48D7-ADDC-8E3494461D4D}"/>
              </a:ext>
            </a:extLst>
          </p:cNvPr>
          <p:cNvGrpSpPr/>
          <p:nvPr/>
        </p:nvGrpSpPr>
        <p:grpSpPr>
          <a:xfrm>
            <a:off x="1293808" y="163710"/>
            <a:ext cx="3284975" cy="2367925"/>
            <a:chOff x="1293808" y="163710"/>
            <a:chExt cx="3284975" cy="2367925"/>
          </a:xfrm>
        </p:grpSpPr>
        <p:pic>
          <p:nvPicPr>
            <p:cNvPr id="47" name="圖片 46" descr="一張含有 黑色, 黑暗, 白色, 桌 的圖片&#10;&#10;自動產生的描述">
              <a:extLst>
                <a:ext uri="{FF2B5EF4-FFF2-40B4-BE49-F238E27FC236}">
                  <a16:creationId xmlns:a16="http://schemas.microsoft.com/office/drawing/2014/main" id="{3AB93FE1-BA34-45F9-8B24-BC5EA8B8715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/>
            <a:srcRect l="16434" t="51655" r="12858" b="11073"/>
            <a:stretch/>
          </p:blipFill>
          <p:spPr>
            <a:xfrm rot="733492" flipH="1">
              <a:off x="1293808" y="1259262"/>
              <a:ext cx="3284975" cy="974011"/>
            </a:xfrm>
            <a:prstGeom prst="rect">
              <a:avLst/>
            </a:prstGeom>
          </p:spPr>
        </p:pic>
        <p:pic>
          <p:nvPicPr>
            <p:cNvPr id="48" name="圖片 47">
              <a:extLst>
                <a:ext uri="{FF2B5EF4-FFF2-40B4-BE49-F238E27FC236}">
                  <a16:creationId xmlns:a16="http://schemas.microsoft.com/office/drawing/2014/main" id="{BAB33F01-DFFB-49D5-B1B6-59F6D48E374D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alphaModFix amt="75000"/>
            </a:blip>
            <a:stretch>
              <a:fillRect/>
            </a:stretch>
          </p:blipFill>
          <p:spPr>
            <a:xfrm rot="9000000">
              <a:off x="2025547" y="163710"/>
              <a:ext cx="1749706" cy="2367925"/>
            </a:xfrm>
            <a:prstGeom prst="rect">
              <a:avLst/>
            </a:prstGeom>
          </p:spPr>
        </p:pic>
      </p:grpSp>
      <p:pic>
        <p:nvPicPr>
          <p:cNvPr id="4" name="圖片 3">
            <a:extLst>
              <a:ext uri="{FF2B5EF4-FFF2-40B4-BE49-F238E27FC236}">
                <a16:creationId xmlns:a16="http://schemas.microsoft.com/office/drawing/2014/main" id="{3A4B3A01-BDA3-499B-81D1-947EA76B6F0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302002" y="608013"/>
            <a:ext cx="8676692" cy="651330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D8FFA0B-4144-5940-959A-8D2A795F3D4E}"/>
              </a:ext>
            </a:extLst>
          </p:cNvPr>
          <p:cNvSpPr txBox="1"/>
          <p:nvPr/>
        </p:nvSpPr>
        <p:spPr>
          <a:xfrm>
            <a:off x="279210" y="3352367"/>
            <a:ext cx="2264683" cy="830997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r"/>
            <a:r>
              <a:rPr lang="en-US" altLang="zh-CN" sz="1600">
                <a:solidFill>
                  <a:schemeClr val="bg1"/>
                </a:solidFill>
                <a:latin typeface="Arial"/>
                <a:ea typeface="微軟正黑體"/>
                <a:cs typeface="Arial"/>
                <a:sym typeface="Arial" panose="020B0604020202020204" pitchFamily="34" charset="0"/>
              </a:rPr>
              <a:t>USB 3.1 Gen2</a:t>
            </a:r>
          </a:p>
          <a:p>
            <a:pPr algn="r"/>
            <a:r>
              <a:rPr lang="en-US" altLang="zh-CN" sz="1600">
                <a:solidFill>
                  <a:schemeClr val="bg1"/>
                </a:solidFill>
                <a:latin typeface="Arial"/>
                <a:ea typeface="微軟正黑體"/>
                <a:cs typeface="Arial"/>
                <a:sym typeface="Arial" panose="020B0604020202020204" pitchFamily="34" charset="0"/>
              </a:rPr>
              <a:t>10Gbps</a:t>
            </a:r>
            <a:endParaRPr lang="en-US" altLang="zh-CN" sz="1600">
              <a:solidFill>
                <a:schemeClr val="bg1"/>
              </a:solidFill>
              <a:latin typeface="Arial"/>
              <a:ea typeface="微軟正黑體"/>
              <a:cs typeface="Arial"/>
            </a:endParaRPr>
          </a:p>
          <a:p>
            <a:pPr algn="r"/>
            <a:r>
              <a:rPr lang="en-US" altLang="zh-CN" sz="1600">
                <a:solidFill>
                  <a:schemeClr val="bg1"/>
                </a:solidFill>
                <a:latin typeface="Arial"/>
                <a:ea typeface="微軟正黑體"/>
                <a:cs typeface="Arial"/>
                <a:sym typeface="Arial" panose="020B0604020202020204" pitchFamily="34" charset="0"/>
              </a:rPr>
              <a:t>Type-C port</a:t>
            </a:r>
            <a:endParaRPr lang="en-US" altLang="zh-CN" sz="1600">
              <a:solidFill>
                <a:schemeClr val="bg1"/>
              </a:solidFill>
              <a:latin typeface="Arial"/>
              <a:ea typeface="微軟正黑體"/>
              <a:cs typeface="Arial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2BCBDCB-0135-8145-BAFC-1FEE8DADDD4E}"/>
              </a:ext>
            </a:extLst>
          </p:cNvPr>
          <p:cNvSpPr txBox="1"/>
          <p:nvPr/>
        </p:nvSpPr>
        <p:spPr>
          <a:xfrm>
            <a:off x="279210" y="4936977"/>
            <a:ext cx="226468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altLang="zh-CN" sz="16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Fan speed</a:t>
            </a:r>
          </a:p>
          <a:p>
            <a:pPr algn="r"/>
            <a:r>
              <a:rPr lang="en-US" altLang="zh-CN" sz="16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(Auto, high, med, low)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0B812A6-A3D6-FC49-BA1E-521D692CB554}"/>
              </a:ext>
            </a:extLst>
          </p:cNvPr>
          <p:cNvSpPr txBox="1"/>
          <p:nvPr/>
        </p:nvSpPr>
        <p:spPr>
          <a:xfrm>
            <a:off x="1031181" y="2491024"/>
            <a:ext cx="15127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altLang="zh-CN" sz="16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Audio alert</a:t>
            </a:r>
          </a:p>
          <a:p>
            <a:pPr algn="r"/>
            <a:r>
              <a:rPr lang="en-US" altLang="zh-CN" sz="16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(On, off)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0D44487-A276-234A-B3D5-B8E3D1760BA8}"/>
              </a:ext>
            </a:extLst>
          </p:cNvPr>
          <p:cNvSpPr txBox="1"/>
          <p:nvPr/>
        </p:nvSpPr>
        <p:spPr>
          <a:xfrm>
            <a:off x="655195" y="4326818"/>
            <a:ext cx="18886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altLang="zh-CN" sz="16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USB cable clip mounting hole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624D56D-D4BA-D549-970F-973934F3DCF8}"/>
              </a:ext>
            </a:extLst>
          </p:cNvPr>
          <p:cNvSpPr txBox="1"/>
          <p:nvPr/>
        </p:nvSpPr>
        <p:spPr>
          <a:xfrm>
            <a:off x="7359806" y="1142606"/>
            <a:ext cx="280290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AC100-240V power input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8B4EBCC-491E-3846-8050-CA180638B146}"/>
              </a:ext>
            </a:extLst>
          </p:cNvPr>
          <p:cNvSpPr txBox="1"/>
          <p:nvPr/>
        </p:nvSpPr>
        <p:spPr>
          <a:xfrm>
            <a:off x="1374038" y="5857528"/>
            <a:ext cx="116985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altLang="zh-CN" sz="16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Power switch</a:t>
            </a:r>
          </a:p>
        </p:txBody>
      </p:sp>
      <p:grpSp>
        <p:nvGrpSpPr>
          <p:cNvPr id="5" name="群組 4">
            <a:extLst>
              <a:ext uri="{FF2B5EF4-FFF2-40B4-BE49-F238E27FC236}">
                <a16:creationId xmlns:a16="http://schemas.microsoft.com/office/drawing/2014/main" id="{1E789C04-B7BE-499E-9AB9-48E0FAE10B99}"/>
              </a:ext>
            </a:extLst>
          </p:cNvPr>
          <p:cNvGrpSpPr/>
          <p:nvPr/>
        </p:nvGrpSpPr>
        <p:grpSpPr>
          <a:xfrm>
            <a:off x="2616694" y="2376147"/>
            <a:ext cx="1637076" cy="1849893"/>
            <a:chOff x="2616694" y="2376147"/>
            <a:chExt cx="1637076" cy="1849893"/>
          </a:xfrm>
        </p:grpSpPr>
        <p:sp>
          <p:nvSpPr>
            <p:cNvPr id="23" name="手繪多邊形: 圖案 22">
              <a:extLst>
                <a:ext uri="{FF2B5EF4-FFF2-40B4-BE49-F238E27FC236}">
                  <a16:creationId xmlns:a16="http://schemas.microsoft.com/office/drawing/2014/main" id="{E6543166-CC72-4750-8BA6-D86FF66CAE0D}"/>
                </a:ext>
              </a:extLst>
            </p:cNvPr>
            <p:cNvSpPr/>
            <p:nvPr/>
          </p:nvSpPr>
          <p:spPr>
            <a:xfrm rot="8404859">
              <a:off x="3181076" y="2409765"/>
              <a:ext cx="1072694" cy="1816275"/>
            </a:xfrm>
            <a:custGeom>
              <a:avLst/>
              <a:gdLst>
                <a:gd name="connsiteX0" fmla="*/ 0 w 800100"/>
                <a:gd name="connsiteY0" fmla="*/ 457200 h 1952625"/>
                <a:gd name="connsiteX1" fmla="*/ 800100 w 800100"/>
                <a:gd name="connsiteY1" fmla="*/ 0 h 1952625"/>
                <a:gd name="connsiteX2" fmla="*/ 800100 w 800100"/>
                <a:gd name="connsiteY2" fmla="*/ 1952625 h 1952625"/>
                <a:gd name="connsiteX3" fmla="*/ 9525 w 800100"/>
                <a:gd name="connsiteY3" fmla="*/ 1104900 h 1952625"/>
                <a:gd name="connsiteX4" fmla="*/ 0 w 800100"/>
                <a:gd name="connsiteY4" fmla="*/ 457200 h 1952625"/>
                <a:gd name="connsiteX0" fmla="*/ 0 w 800100"/>
                <a:gd name="connsiteY0" fmla="*/ 457200 h 3038475"/>
                <a:gd name="connsiteX1" fmla="*/ 800100 w 800100"/>
                <a:gd name="connsiteY1" fmla="*/ 0 h 3038475"/>
                <a:gd name="connsiteX2" fmla="*/ 171450 w 800100"/>
                <a:gd name="connsiteY2" fmla="*/ 3038475 h 3038475"/>
                <a:gd name="connsiteX3" fmla="*/ 9525 w 800100"/>
                <a:gd name="connsiteY3" fmla="*/ 1104900 h 3038475"/>
                <a:gd name="connsiteX4" fmla="*/ 0 w 800100"/>
                <a:gd name="connsiteY4" fmla="*/ 457200 h 3038475"/>
                <a:gd name="connsiteX0" fmla="*/ 0 w 965200"/>
                <a:gd name="connsiteY0" fmla="*/ 0 h 2581275"/>
                <a:gd name="connsiteX1" fmla="*/ 965200 w 965200"/>
                <a:gd name="connsiteY1" fmla="*/ 1060450 h 2581275"/>
                <a:gd name="connsiteX2" fmla="*/ 171450 w 965200"/>
                <a:gd name="connsiteY2" fmla="*/ 2581275 h 2581275"/>
                <a:gd name="connsiteX3" fmla="*/ 9525 w 965200"/>
                <a:gd name="connsiteY3" fmla="*/ 647700 h 2581275"/>
                <a:gd name="connsiteX4" fmla="*/ 0 w 965200"/>
                <a:gd name="connsiteY4" fmla="*/ 0 h 2581275"/>
                <a:gd name="connsiteX0" fmla="*/ 117475 w 955675"/>
                <a:gd name="connsiteY0" fmla="*/ 0 h 2511425"/>
                <a:gd name="connsiteX1" fmla="*/ 955675 w 955675"/>
                <a:gd name="connsiteY1" fmla="*/ 990600 h 2511425"/>
                <a:gd name="connsiteX2" fmla="*/ 161925 w 955675"/>
                <a:gd name="connsiteY2" fmla="*/ 2511425 h 2511425"/>
                <a:gd name="connsiteX3" fmla="*/ 0 w 955675"/>
                <a:gd name="connsiteY3" fmla="*/ 577850 h 2511425"/>
                <a:gd name="connsiteX4" fmla="*/ 117475 w 955675"/>
                <a:gd name="connsiteY4" fmla="*/ 0 h 2511425"/>
                <a:gd name="connsiteX0" fmla="*/ 206375 w 1044575"/>
                <a:gd name="connsiteY0" fmla="*/ 0 h 2511425"/>
                <a:gd name="connsiteX1" fmla="*/ 1044575 w 1044575"/>
                <a:gd name="connsiteY1" fmla="*/ 990600 h 2511425"/>
                <a:gd name="connsiteX2" fmla="*/ 250825 w 1044575"/>
                <a:gd name="connsiteY2" fmla="*/ 2511425 h 2511425"/>
                <a:gd name="connsiteX3" fmla="*/ 0 w 1044575"/>
                <a:gd name="connsiteY3" fmla="*/ 495300 h 2511425"/>
                <a:gd name="connsiteX4" fmla="*/ 206375 w 1044575"/>
                <a:gd name="connsiteY4" fmla="*/ 0 h 2511425"/>
                <a:gd name="connsiteX0" fmla="*/ 187325 w 1044575"/>
                <a:gd name="connsiteY0" fmla="*/ 0 h 2530475"/>
                <a:gd name="connsiteX1" fmla="*/ 1044575 w 1044575"/>
                <a:gd name="connsiteY1" fmla="*/ 1009650 h 2530475"/>
                <a:gd name="connsiteX2" fmla="*/ 250825 w 1044575"/>
                <a:gd name="connsiteY2" fmla="*/ 2530475 h 2530475"/>
                <a:gd name="connsiteX3" fmla="*/ 0 w 1044575"/>
                <a:gd name="connsiteY3" fmla="*/ 514350 h 2530475"/>
                <a:gd name="connsiteX4" fmla="*/ 187325 w 1044575"/>
                <a:gd name="connsiteY4" fmla="*/ 0 h 2530475"/>
                <a:gd name="connsiteX0" fmla="*/ 187325 w 1044575"/>
                <a:gd name="connsiteY0" fmla="*/ 0 h 2549525"/>
                <a:gd name="connsiteX1" fmla="*/ 1044575 w 1044575"/>
                <a:gd name="connsiteY1" fmla="*/ 1009650 h 2549525"/>
                <a:gd name="connsiteX2" fmla="*/ 269875 w 1044575"/>
                <a:gd name="connsiteY2" fmla="*/ 2549525 h 2549525"/>
                <a:gd name="connsiteX3" fmla="*/ 0 w 1044575"/>
                <a:gd name="connsiteY3" fmla="*/ 514350 h 2549525"/>
                <a:gd name="connsiteX4" fmla="*/ 187325 w 1044575"/>
                <a:gd name="connsiteY4" fmla="*/ 0 h 2549525"/>
                <a:gd name="connsiteX0" fmla="*/ 187325 w 1044575"/>
                <a:gd name="connsiteY0" fmla="*/ 0 h 2414751"/>
                <a:gd name="connsiteX1" fmla="*/ 1044575 w 1044575"/>
                <a:gd name="connsiteY1" fmla="*/ 1009650 h 2414751"/>
                <a:gd name="connsiteX2" fmla="*/ 366080 w 1044575"/>
                <a:gd name="connsiteY2" fmla="*/ 2414751 h 2414751"/>
                <a:gd name="connsiteX3" fmla="*/ 0 w 1044575"/>
                <a:gd name="connsiteY3" fmla="*/ 514350 h 2414751"/>
                <a:gd name="connsiteX4" fmla="*/ 187325 w 1044575"/>
                <a:gd name="connsiteY4" fmla="*/ 0 h 2414751"/>
                <a:gd name="connsiteX0" fmla="*/ 187325 w 1235709"/>
                <a:gd name="connsiteY0" fmla="*/ 0 h 2414751"/>
                <a:gd name="connsiteX1" fmla="*/ 1235709 w 1235709"/>
                <a:gd name="connsiteY1" fmla="*/ 1384838 h 2414751"/>
                <a:gd name="connsiteX2" fmla="*/ 366080 w 1235709"/>
                <a:gd name="connsiteY2" fmla="*/ 2414751 h 2414751"/>
                <a:gd name="connsiteX3" fmla="*/ 0 w 1235709"/>
                <a:gd name="connsiteY3" fmla="*/ 514350 h 2414751"/>
                <a:gd name="connsiteX4" fmla="*/ 187325 w 1235709"/>
                <a:gd name="connsiteY4" fmla="*/ 0 h 2414751"/>
                <a:gd name="connsiteX0" fmla="*/ 192470 w 1240854"/>
                <a:gd name="connsiteY0" fmla="*/ 0 h 2414751"/>
                <a:gd name="connsiteX1" fmla="*/ 1240854 w 1240854"/>
                <a:gd name="connsiteY1" fmla="*/ 1384838 h 2414751"/>
                <a:gd name="connsiteX2" fmla="*/ 371225 w 1240854"/>
                <a:gd name="connsiteY2" fmla="*/ 2414751 h 2414751"/>
                <a:gd name="connsiteX3" fmla="*/ 0 w 1240854"/>
                <a:gd name="connsiteY3" fmla="*/ 1470470 h 2414751"/>
                <a:gd name="connsiteX4" fmla="*/ 192470 w 1240854"/>
                <a:gd name="connsiteY4" fmla="*/ 0 h 2414751"/>
                <a:gd name="connsiteX0" fmla="*/ 400217 w 1240854"/>
                <a:gd name="connsiteY0" fmla="*/ 0 h 1396419"/>
                <a:gd name="connsiteX1" fmla="*/ 1240854 w 1240854"/>
                <a:gd name="connsiteY1" fmla="*/ 366506 h 1396419"/>
                <a:gd name="connsiteX2" fmla="*/ 371225 w 1240854"/>
                <a:gd name="connsiteY2" fmla="*/ 1396419 h 1396419"/>
                <a:gd name="connsiteX3" fmla="*/ 0 w 1240854"/>
                <a:gd name="connsiteY3" fmla="*/ 452138 h 1396419"/>
                <a:gd name="connsiteX4" fmla="*/ 400217 w 1240854"/>
                <a:gd name="connsiteY4" fmla="*/ 0 h 1396419"/>
                <a:gd name="connsiteX0" fmla="*/ 359567 w 1200204"/>
                <a:gd name="connsiteY0" fmla="*/ 0 h 1396419"/>
                <a:gd name="connsiteX1" fmla="*/ 1200204 w 1200204"/>
                <a:gd name="connsiteY1" fmla="*/ 366506 h 1396419"/>
                <a:gd name="connsiteX2" fmla="*/ 330575 w 1200204"/>
                <a:gd name="connsiteY2" fmla="*/ 1396419 h 1396419"/>
                <a:gd name="connsiteX3" fmla="*/ 0 w 1200204"/>
                <a:gd name="connsiteY3" fmla="*/ 453031 h 1396419"/>
                <a:gd name="connsiteX4" fmla="*/ 359567 w 1200204"/>
                <a:gd name="connsiteY4" fmla="*/ 0 h 1396419"/>
                <a:gd name="connsiteX0" fmla="*/ 382327 w 1200204"/>
                <a:gd name="connsiteY0" fmla="*/ 0 h 1393935"/>
                <a:gd name="connsiteX1" fmla="*/ 1200204 w 1200204"/>
                <a:gd name="connsiteY1" fmla="*/ 364022 h 1393935"/>
                <a:gd name="connsiteX2" fmla="*/ 330575 w 1200204"/>
                <a:gd name="connsiteY2" fmla="*/ 1393935 h 1393935"/>
                <a:gd name="connsiteX3" fmla="*/ 0 w 1200204"/>
                <a:gd name="connsiteY3" fmla="*/ 450547 h 1393935"/>
                <a:gd name="connsiteX4" fmla="*/ 382327 w 1200204"/>
                <a:gd name="connsiteY4" fmla="*/ 0 h 1393935"/>
                <a:gd name="connsiteX0" fmla="*/ 361953 w 1200204"/>
                <a:gd name="connsiteY0" fmla="*/ 0 h 1369584"/>
                <a:gd name="connsiteX1" fmla="*/ 1200204 w 1200204"/>
                <a:gd name="connsiteY1" fmla="*/ 339671 h 1369584"/>
                <a:gd name="connsiteX2" fmla="*/ 330575 w 1200204"/>
                <a:gd name="connsiteY2" fmla="*/ 1369584 h 1369584"/>
                <a:gd name="connsiteX3" fmla="*/ 0 w 1200204"/>
                <a:gd name="connsiteY3" fmla="*/ 426196 h 1369584"/>
                <a:gd name="connsiteX4" fmla="*/ 361953 w 1200204"/>
                <a:gd name="connsiteY4" fmla="*/ 0 h 1369584"/>
                <a:gd name="connsiteX0" fmla="*/ 386402 w 1224653"/>
                <a:gd name="connsiteY0" fmla="*/ 0 h 1369584"/>
                <a:gd name="connsiteX1" fmla="*/ 1224653 w 1224653"/>
                <a:gd name="connsiteY1" fmla="*/ 339671 h 1369584"/>
                <a:gd name="connsiteX2" fmla="*/ 355024 w 1224653"/>
                <a:gd name="connsiteY2" fmla="*/ 1369584 h 1369584"/>
                <a:gd name="connsiteX3" fmla="*/ 0 w 1224653"/>
                <a:gd name="connsiteY3" fmla="*/ 455417 h 1369584"/>
                <a:gd name="connsiteX4" fmla="*/ 386402 w 1224653"/>
                <a:gd name="connsiteY4" fmla="*/ 0 h 1369584"/>
                <a:gd name="connsiteX0" fmla="*/ 388238 w 1226489"/>
                <a:gd name="connsiteY0" fmla="*/ 0 h 1369584"/>
                <a:gd name="connsiteX1" fmla="*/ 1226489 w 1226489"/>
                <a:gd name="connsiteY1" fmla="*/ 339671 h 1369584"/>
                <a:gd name="connsiteX2" fmla="*/ 356860 w 1226489"/>
                <a:gd name="connsiteY2" fmla="*/ 1369584 h 1369584"/>
                <a:gd name="connsiteX3" fmla="*/ 0 w 1226489"/>
                <a:gd name="connsiteY3" fmla="*/ 390771 h 1369584"/>
                <a:gd name="connsiteX4" fmla="*/ 388238 w 1226489"/>
                <a:gd name="connsiteY4" fmla="*/ 0 h 1369584"/>
                <a:gd name="connsiteX0" fmla="*/ 317378 w 1226489"/>
                <a:gd name="connsiteY0" fmla="*/ 0 h 1380735"/>
                <a:gd name="connsiteX1" fmla="*/ 1226489 w 1226489"/>
                <a:gd name="connsiteY1" fmla="*/ 350822 h 1380735"/>
                <a:gd name="connsiteX2" fmla="*/ 356860 w 1226489"/>
                <a:gd name="connsiteY2" fmla="*/ 1380735 h 1380735"/>
                <a:gd name="connsiteX3" fmla="*/ 0 w 1226489"/>
                <a:gd name="connsiteY3" fmla="*/ 401922 h 1380735"/>
                <a:gd name="connsiteX4" fmla="*/ 317378 w 1226489"/>
                <a:gd name="connsiteY4" fmla="*/ 0 h 1380735"/>
                <a:gd name="connsiteX0" fmla="*/ 317378 w 1226489"/>
                <a:gd name="connsiteY0" fmla="*/ 0 h 1237232"/>
                <a:gd name="connsiteX1" fmla="*/ 1226489 w 1226489"/>
                <a:gd name="connsiteY1" fmla="*/ 350822 h 1237232"/>
                <a:gd name="connsiteX2" fmla="*/ 464104 w 1226489"/>
                <a:gd name="connsiteY2" fmla="*/ 1237232 h 1237232"/>
                <a:gd name="connsiteX3" fmla="*/ 0 w 1226489"/>
                <a:gd name="connsiteY3" fmla="*/ 401922 h 1237232"/>
                <a:gd name="connsiteX4" fmla="*/ 317378 w 1226489"/>
                <a:gd name="connsiteY4" fmla="*/ 0 h 1237232"/>
                <a:gd name="connsiteX0" fmla="*/ 317378 w 1091070"/>
                <a:gd name="connsiteY0" fmla="*/ 0 h 1237232"/>
                <a:gd name="connsiteX1" fmla="*/ 1091070 w 1091070"/>
                <a:gd name="connsiteY1" fmla="*/ 446128 h 1237232"/>
                <a:gd name="connsiteX2" fmla="*/ 464104 w 1091070"/>
                <a:gd name="connsiteY2" fmla="*/ 1237232 h 1237232"/>
                <a:gd name="connsiteX3" fmla="*/ 0 w 1091070"/>
                <a:gd name="connsiteY3" fmla="*/ 401922 h 1237232"/>
                <a:gd name="connsiteX4" fmla="*/ 317378 w 1091070"/>
                <a:gd name="connsiteY4" fmla="*/ 0 h 1237232"/>
                <a:gd name="connsiteX0" fmla="*/ 317378 w 1114087"/>
                <a:gd name="connsiteY0" fmla="*/ 0 h 1237232"/>
                <a:gd name="connsiteX1" fmla="*/ 1114087 w 1114087"/>
                <a:gd name="connsiteY1" fmla="*/ 461764 h 1237232"/>
                <a:gd name="connsiteX2" fmla="*/ 464104 w 1114087"/>
                <a:gd name="connsiteY2" fmla="*/ 1237232 h 1237232"/>
                <a:gd name="connsiteX3" fmla="*/ 0 w 1114087"/>
                <a:gd name="connsiteY3" fmla="*/ 401922 h 1237232"/>
                <a:gd name="connsiteX4" fmla="*/ 317378 w 1114087"/>
                <a:gd name="connsiteY4" fmla="*/ 0 h 1237232"/>
                <a:gd name="connsiteX0" fmla="*/ 317378 w 1114087"/>
                <a:gd name="connsiteY0" fmla="*/ 0 h 1259257"/>
                <a:gd name="connsiteX1" fmla="*/ 1114087 w 1114087"/>
                <a:gd name="connsiteY1" fmla="*/ 461764 h 1259257"/>
                <a:gd name="connsiteX2" fmla="*/ 473195 w 1114087"/>
                <a:gd name="connsiteY2" fmla="*/ 1259257 h 1259257"/>
                <a:gd name="connsiteX3" fmla="*/ 0 w 1114087"/>
                <a:gd name="connsiteY3" fmla="*/ 401922 h 1259257"/>
                <a:gd name="connsiteX4" fmla="*/ 317378 w 1114087"/>
                <a:gd name="connsiteY4" fmla="*/ 0 h 1259257"/>
                <a:gd name="connsiteX0" fmla="*/ 317378 w 1114087"/>
                <a:gd name="connsiteY0" fmla="*/ 0 h 1548213"/>
                <a:gd name="connsiteX1" fmla="*/ 1114087 w 1114087"/>
                <a:gd name="connsiteY1" fmla="*/ 461764 h 1548213"/>
                <a:gd name="connsiteX2" fmla="*/ 680803 w 1114087"/>
                <a:gd name="connsiteY2" fmla="*/ 1548213 h 1548213"/>
                <a:gd name="connsiteX3" fmla="*/ 0 w 1114087"/>
                <a:gd name="connsiteY3" fmla="*/ 401922 h 1548213"/>
                <a:gd name="connsiteX4" fmla="*/ 317378 w 1114087"/>
                <a:gd name="connsiteY4" fmla="*/ 0 h 1548213"/>
                <a:gd name="connsiteX0" fmla="*/ 317378 w 1326232"/>
                <a:gd name="connsiteY0" fmla="*/ 0 h 1548213"/>
                <a:gd name="connsiteX1" fmla="*/ 1326232 w 1326232"/>
                <a:gd name="connsiteY1" fmla="*/ 804522 h 1548213"/>
                <a:gd name="connsiteX2" fmla="*/ 680803 w 1326232"/>
                <a:gd name="connsiteY2" fmla="*/ 1548213 h 1548213"/>
                <a:gd name="connsiteX3" fmla="*/ 0 w 1326232"/>
                <a:gd name="connsiteY3" fmla="*/ 401922 h 1548213"/>
                <a:gd name="connsiteX4" fmla="*/ 317378 w 1326232"/>
                <a:gd name="connsiteY4" fmla="*/ 0 h 1548213"/>
                <a:gd name="connsiteX0" fmla="*/ 317378 w 1326232"/>
                <a:gd name="connsiteY0" fmla="*/ 0 h 1572087"/>
                <a:gd name="connsiteX1" fmla="*/ 1326232 w 1326232"/>
                <a:gd name="connsiteY1" fmla="*/ 804522 h 1572087"/>
                <a:gd name="connsiteX2" fmla="*/ 697283 w 1326232"/>
                <a:gd name="connsiteY2" fmla="*/ 1572087 h 1572087"/>
                <a:gd name="connsiteX3" fmla="*/ 0 w 1326232"/>
                <a:gd name="connsiteY3" fmla="*/ 401922 h 1572087"/>
                <a:gd name="connsiteX4" fmla="*/ 317378 w 1326232"/>
                <a:gd name="connsiteY4" fmla="*/ 0 h 1572087"/>
                <a:gd name="connsiteX0" fmla="*/ 317378 w 1388499"/>
                <a:gd name="connsiteY0" fmla="*/ 0 h 1572087"/>
                <a:gd name="connsiteX1" fmla="*/ 1388499 w 1388499"/>
                <a:gd name="connsiteY1" fmla="*/ 837661 h 1572087"/>
                <a:gd name="connsiteX2" fmla="*/ 697283 w 1388499"/>
                <a:gd name="connsiteY2" fmla="*/ 1572087 h 1572087"/>
                <a:gd name="connsiteX3" fmla="*/ 0 w 1388499"/>
                <a:gd name="connsiteY3" fmla="*/ 401922 h 1572087"/>
                <a:gd name="connsiteX4" fmla="*/ 317378 w 1388499"/>
                <a:gd name="connsiteY4" fmla="*/ 0 h 1572087"/>
                <a:gd name="connsiteX0" fmla="*/ 402966 w 1474087"/>
                <a:gd name="connsiteY0" fmla="*/ 0 h 1572087"/>
                <a:gd name="connsiteX1" fmla="*/ 1474087 w 1474087"/>
                <a:gd name="connsiteY1" fmla="*/ 837661 h 1572087"/>
                <a:gd name="connsiteX2" fmla="*/ 782871 w 1474087"/>
                <a:gd name="connsiteY2" fmla="*/ 1572087 h 1572087"/>
                <a:gd name="connsiteX3" fmla="*/ 0 w 1474087"/>
                <a:gd name="connsiteY3" fmla="*/ 282850 h 1572087"/>
                <a:gd name="connsiteX4" fmla="*/ 402966 w 1474087"/>
                <a:gd name="connsiteY4" fmla="*/ 0 h 1572087"/>
                <a:gd name="connsiteX0" fmla="*/ 293777 w 1474087"/>
                <a:gd name="connsiteY0" fmla="*/ 0 h 1627942"/>
                <a:gd name="connsiteX1" fmla="*/ 1474087 w 1474087"/>
                <a:gd name="connsiteY1" fmla="*/ 893516 h 1627942"/>
                <a:gd name="connsiteX2" fmla="*/ 782871 w 1474087"/>
                <a:gd name="connsiteY2" fmla="*/ 1627942 h 1627942"/>
                <a:gd name="connsiteX3" fmla="*/ 0 w 1474087"/>
                <a:gd name="connsiteY3" fmla="*/ 338705 h 1627942"/>
                <a:gd name="connsiteX4" fmla="*/ 293777 w 1474087"/>
                <a:gd name="connsiteY4" fmla="*/ 0 h 1627942"/>
                <a:gd name="connsiteX0" fmla="*/ 268793 w 1449103"/>
                <a:gd name="connsiteY0" fmla="*/ 0 h 1627942"/>
                <a:gd name="connsiteX1" fmla="*/ 1449103 w 1449103"/>
                <a:gd name="connsiteY1" fmla="*/ 893516 h 1627942"/>
                <a:gd name="connsiteX2" fmla="*/ 757887 w 1449103"/>
                <a:gd name="connsiteY2" fmla="*/ 1627942 h 1627942"/>
                <a:gd name="connsiteX3" fmla="*/ 0 w 1449103"/>
                <a:gd name="connsiteY3" fmla="*/ 310944 h 1627942"/>
                <a:gd name="connsiteX4" fmla="*/ 268793 w 1449103"/>
                <a:gd name="connsiteY4" fmla="*/ 0 h 1627942"/>
                <a:gd name="connsiteX0" fmla="*/ 249974 w 1449103"/>
                <a:gd name="connsiteY0" fmla="*/ 0 h 1641430"/>
                <a:gd name="connsiteX1" fmla="*/ 1449103 w 1449103"/>
                <a:gd name="connsiteY1" fmla="*/ 907004 h 1641430"/>
                <a:gd name="connsiteX2" fmla="*/ 757887 w 1449103"/>
                <a:gd name="connsiteY2" fmla="*/ 1641430 h 1641430"/>
                <a:gd name="connsiteX3" fmla="*/ 0 w 1449103"/>
                <a:gd name="connsiteY3" fmla="*/ 324432 h 1641430"/>
                <a:gd name="connsiteX4" fmla="*/ 249974 w 1449103"/>
                <a:gd name="connsiteY4" fmla="*/ 0 h 1641430"/>
                <a:gd name="connsiteX0" fmla="*/ 555157 w 1754286"/>
                <a:gd name="connsiteY0" fmla="*/ 183810 h 1825240"/>
                <a:gd name="connsiteX1" fmla="*/ 1754286 w 1754286"/>
                <a:gd name="connsiteY1" fmla="*/ 1090814 h 1825240"/>
                <a:gd name="connsiteX2" fmla="*/ 1063070 w 1754286"/>
                <a:gd name="connsiteY2" fmla="*/ 1825240 h 1825240"/>
                <a:gd name="connsiteX3" fmla="*/ 0 w 1754286"/>
                <a:gd name="connsiteY3" fmla="*/ 0 h 1825240"/>
                <a:gd name="connsiteX4" fmla="*/ 555157 w 1754286"/>
                <a:gd name="connsiteY4" fmla="*/ 183810 h 1825240"/>
                <a:gd name="connsiteX0" fmla="*/ 598876 w 1754286"/>
                <a:gd name="connsiteY0" fmla="*/ 244784 h 1825240"/>
                <a:gd name="connsiteX1" fmla="*/ 1754286 w 1754286"/>
                <a:gd name="connsiteY1" fmla="*/ 1090814 h 1825240"/>
                <a:gd name="connsiteX2" fmla="*/ 1063070 w 1754286"/>
                <a:gd name="connsiteY2" fmla="*/ 1825240 h 1825240"/>
                <a:gd name="connsiteX3" fmla="*/ 0 w 1754286"/>
                <a:gd name="connsiteY3" fmla="*/ 0 h 1825240"/>
                <a:gd name="connsiteX4" fmla="*/ 598876 w 1754286"/>
                <a:gd name="connsiteY4" fmla="*/ 244784 h 1825240"/>
                <a:gd name="connsiteX0" fmla="*/ 618269 w 1773679"/>
                <a:gd name="connsiteY0" fmla="*/ 291770 h 1872226"/>
                <a:gd name="connsiteX1" fmla="*/ 1773679 w 1773679"/>
                <a:gd name="connsiteY1" fmla="*/ 1137800 h 1872226"/>
                <a:gd name="connsiteX2" fmla="*/ 1082463 w 1773679"/>
                <a:gd name="connsiteY2" fmla="*/ 1872226 h 1872226"/>
                <a:gd name="connsiteX3" fmla="*/ 0 w 1773679"/>
                <a:gd name="connsiteY3" fmla="*/ 0 h 1872226"/>
                <a:gd name="connsiteX4" fmla="*/ 618269 w 1773679"/>
                <a:gd name="connsiteY4" fmla="*/ 291770 h 1872226"/>
                <a:gd name="connsiteX0" fmla="*/ 1259230 w 1773679"/>
                <a:gd name="connsiteY0" fmla="*/ 207285 h 1872226"/>
                <a:gd name="connsiteX1" fmla="*/ 1773679 w 1773679"/>
                <a:gd name="connsiteY1" fmla="*/ 1137800 h 1872226"/>
                <a:gd name="connsiteX2" fmla="*/ 1082463 w 1773679"/>
                <a:gd name="connsiteY2" fmla="*/ 1872226 h 1872226"/>
                <a:gd name="connsiteX3" fmla="*/ 0 w 1773679"/>
                <a:gd name="connsiteY3" fmla="*/ 0 h 1872226"/>
                <a:gd name="connsiteX4" fmla="*/ 1259230 w 1773679"/>
                <a:gd name="connsiteY4" fmla="*/ 207285 h 1872226"/>
                <a:gd name="connsiteX0" fmla="*/ 355200 w 869649"/>
                <a:gd name="connsiteY0" fmla="*/ 328632 h 1993573"/>
                <a:gd name="connsiteX1" fmla="*/ 869649 w 869649"/>
                <a:gd name="connsiteY1" fmla="*/ 1259147 h 1993573"/>
                <a:gd name="connsiteX2" fmla="*/ 178433 w 869649"/>
                <a:gd name="connsiteY2" fmla="*/ 1993573 h 1993573"/>
                <a:gd name="connsiteX3" fmla="*/ 0 w 869649"/>
                <a:gd name="connsiteY3" fmla="*/ 0 h 1993573"/>
                <a:gd name="connsiteX4" fmla="*/ 355200 w 869649"/>
                <a:gd name="connsiteY4" fmla="*/ 328632 h 1993573"/>
                <a:gd name="connsiteX0" fmla="*/ 355200 w 869649"/>
                <a:gd name="connsiteY0" fmla="*/ 328632 h 1535534"/>
                <a:gd name="connsiteX1" fmla="*/ 869649 w 869649"/>
                <a:gd name="connsiteY1" fmla="*/ 1259147 h 1535534"/>
                <a:gd name="connsiteX2" fmla="*/ 378979 w 869649"/>
                <a:gd name="connsiteY2" fmla="*/ 1535534 h 1535534"/>
                <a:gd name="connsiteX3" fmla="*/ 0 w 869649"/>
                <a:gd name="connsiteY3" fmla="*/ 0 h 1535534"/>
                <a:gd name="connsiteX4" fmla="*/ 355200 w 869649"/>
                <a:gd name="connsiteY4" fmla="*/ 328632 h 1535534"/>
                <a:gd name="connsiteX0" fmla="*/ 355200 w 909519"/>
                <a:gd name="connsiteY0" fmla="*/ 328632 h 1535534"/>
                <a:gd name="connsiteX1" fmla="*/ 909519 w 909519"/>
                <a:gd name="connsiteY1" fmla="*/ 1331667 h 1535534"/>
                <a:gd name="connsiteX2" fmla="*/ 378979 w 909519"/>
                <a:gd name="connsiteY2" fmla="*/ 1535534 h 1535534"/>
                <a:gd name="connsiteX3" fmla="*/ 0 w 909519"/>
                <a:gd name="connsiteY3" fmla="*/ 0 h 1535534"/>
                <a:gd name="connsiteX4" fmla="*/ 355200 w 909519"/>
                <a:gd name="connsiteY4" fmla="*/ 328632 h 1535534"/>
                <a:gd name="connsiteX0" fmla="*/ 355200 w 909519"/>
                <a:gd name="connsiteY0" fmla="*/ 328632 h 1507065"/>
                <a:gd name="connsiteX1" fmla="*/ 909519 w 909519"/>
                <a:gd name="connsiteY1" fmla="*/ 1331667 h 1507065"/>
                <a:gd name="connsiteX2" fmla="*/ 357290 w 909519"/>
                <a:gd name="connsiteY2" fmla="*/ 1507065 h 1507065"/>
                <a:gd name="connsiteX3" fmla="*/ 0 w 909519"/>
                <a:gd name="connsiteY3" fmla="*/ 0 h 1507065"/>
                <a:gd name="connsiteX4" fmla="*/ 355200 w 909519"/>
                <a:gd name="connsiteY4" fmla="*/ 328632 h 1507065"/>
                <a:gd name="connsiteX0" fmla="*/ 411655 w 965974"/>
                <a:gd name="connsiteY0" fmla="*/ 369094 h 1547527"/>
                <a:gd name="connsiteX1" fmla="*/ 965974 w 965974"/>
                <a:gd name="connsiteY1" fmla="*/ 1372129 h 1547527"/>
                <a:gd name="connsiteX2" fmla="*/ 413745 w 965974"/>
                <a:gd name="connsiteY2" fmla="*/ 1547527 h 1547527"/>
                <a:gd name="connsiteX3" fmla="*/ 0 w 965974"/>
                <a:gd name="connsiteY3" fmla="*/ 0 h 1547527"/>
                <a:gd name="connsiteX4" fmla="*/ 411655 w 965974"/>
                <a:gd name="connsiteY4" fmla="*/ 369094 h 1547527"/>
                <a:gd name="connsiteX0" fmla="*/ 410804 w 965974"/>
                <a:gd name="connsiteY0" fmla="*/ 359006 h 1547527"/>
                <a:gd name="connsiteX1" fmla="*/ 965974 w 965974"/>
                <a:gd name="connsiteY1" fmla="*/ 1372129 h 1547527"/>
                <a:gd name="connsiteX2" fmla="*/ 413745 w 965974"/>
                <a:gd name="connsiteY2" fmla="*/ 1547527 h 1547527"/>
                <a:gd name="connsiteX3" fmla="*/ 0 w 965974"/>
                <a:gd name="connsiteY3" fmla="*/ 0 h 1547527"/>
                <a:gd name="connsiteX4" fmla="*/ 410804 w 965974"/>
                <a:gd name="connsiteY4" fmla="*/ 359006 h 1547527"/>
                <a:gd name="connsiteX0" fmla="*/ 375134 w 930304"/>
                <a:gd name="connsiteY0" fmla="*/ 364891 h 1553412"/>
                <a:gd name="connsiteX1" fmla="*/ 930304 w 930304"/>
                <a:gd name="connsiteY1" fmla="*/ 1378014 h 1553412"/>
                <a:gd name="connsiteX2" fmla="*/ 378075 w 930304"/>
                <a:gd name="connsiteY2" fmla="*/ 1553412 h 1553412"/>
                <a:gd name="connsiteX3" fmla="*/ 0 w 930304"/>
                <a:gd name="connsiteY3" fmla="*/ 0 h 1553412"/>
                <a:gd name="connsiteX4" fmla="*/ 375134 w 930304"/>
                <a:gd name="connsiteY4" fmla="*/ 364891 h 1553412"/>
                <a:gd name="connsiteX0" fmla="*/ 374977 w 930304"/>
                <a:gd name="connsiteY0" fmla="*/ 448788 h 1553412"/>
                <a:gd name="connsiteX1" fmla="*/ 930304 w 930304"/>
                <a:gd name="connsiteY1" fmla="*/ 1378014 h 1553412"/>
                <a:gd name="connsiteX2" fmla="*/ 378075 w 930304"/>
                <a:gd name="connsiteY2" fmla="*/ 1553412 h 1553412"/>
                <a:gd name="connsiteX3" fmla="*/ 0 w 930304"/>
                <a:gd name="connsiteY3" fmla="*/ 0 h 1553412"/>
                <a:gd name="connsiteX4" fmla="*/ 374977 w 930304"/>
                <a:gd name="connsiteY4" fmla="*/ 448788 h 1553412"/>
                <a:gd name="connsiteX0" fmla="*/ 209651 w 764978"/>
                <a:gd name="connsiteY0" fmla="*/ 260934 h 1365558"/>
                <a:gd name="connsiteX1" fmla="*/ 764978 w 764978"/>
                <a:gd name="connsiteY1" fmla="*/ 1190160 h 1365558"/>
                <a:gd name="connsiteX2" fmla="*/ 212749 w 764978"/>
                <a:gd name="connsiteY2" fmla="*/ 1365558 h 1365558"/>
                <a:gd name="connsiteX3" fmla="*/ 0 w 764978"/>
                <a:gd name="connsiteY3" fmla="*/ 0 h 1365558"/>
                <a:gd name="connsiteX4" fmla="*/ 209651 w 764978"/>
                <a:gd name="connsiteY4" fmla="*/ 260934 h 1365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4978" h="1365558">
                  <a:moveTo>
                    <a:pt x="209651" y="260934"/>
                  </a:moveTo>
                  <a:lnTo>
                    <a:pt x="764978" y="1190160"/>
                  </a:lnTo>
                  <a:lnTo>
                    <a:pt x="212749" y="1365558"/>
                  </a:lnTo>
                  <a:lnTo>
                    <a:pt x="0" y="0"/>
                  </a:lnTo>
                  <a:lnTo>
                    <a:pt x="209651" y="260934"/>
                  </a:lnTo>
                  <a:close/>
                </a:path>
              </a:pathLst>
            </a:custGeom>
            <a:gradFill>
              <a:gsLst>
                <a:gs pos="17000">
                  <a:srgbClr val="D925DF">
                    <a:alpha val="0"/>
                  </a:srgbClr>
                </a:gs>
                <a:gs pos="49000">
                  <a:srgbClr val="0F94E0">
                    <a:alpha val="52000"/>
                  </a:srgb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pic>
          <p:nvPicPr>
            <p:cNvPr id="28" name="圖片 27">
              <a:extLst>
                <a:ext uri="{FF2B5EF4-FFF2-40B4-BE49-F238E27FC236}">
                  <a16:creationId xmlns:a16="http://schemas.microsoft.com/office/drawing/2014/main" id="{5EE63888-9739-42FC-AFEA-B6AD0173787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/>
            <a:srcRect l="8991" t="39655" r="83826" b="51367"/>
            <a:stretch/>
          </p:blipFill>
          <p:spPr>
            <a:xfrm>
              <a:off x="2616694" y="2376147"/>
              <a:ext cx="853154" cy="800474"/>
            </a:xfrm>
            <a:prstGeom prst="roundRect">
              <a:avLst>
                <a:gd name="adj" fmla="val 50000"/>
              </a:avLst>
            </a:prstGeom>
          </p:spPr>
        </p:pic>
      </p:grpSp>
      <p:grpSp>
        <p:nvGrpSpPr>
          <p:cNvPr id="10" name="群組 9">
            <a:extLst>
              <a:ext uri="{FF2B5EF4-FFF2-40B4-BE49-F238E27FC236}">
                <a16:creationId xmlns:a16="http://schemas.microsoft.com/office/drawing/2014/main" id="{1986D2BB-191F-4BD2-A09A-901D24334125}"/>
              </a:ext>
            </a:extLst>
          </p:cNvPr>
          <p:cNvGrpSpPr/>
          <p:nvPr/>
        </p:nvGrpSpPr>
        <p:grpSpPr>
          <a:xfrm>
            <a:off x="2616694" y="3277556"/>
            <a:ext cx="2166451" cy="1407184"/>
            <a:chOff x="2616694" y="3277556"/>
            <a:chExt cx="2166451" cy="1407184"/>
          </a:xfrm>
        </p:grpSpPr>
        <p:sp>
          <p:nvSpPr>
            <p:cNvPr id="34" name="手繪多邊形: 圖案 33">
              <a:extLst>
                <a:ext uri="{FF2B5EF4-FFF2-40B4-BE49-F238E27FC236}">
                  <a16:creationId xmlns:a16="http://schemas.microsoft.com/office/drawing/2014/main" id="{79DD0A1A-C5FD-44A0-879F-2A6BFBF3285B}"/>
                </a:ext>
              </a:extLst>
            </p:cNvPr>
            <p:cNvSpPr/>
            <p:nvPr/>
          </p:nvSpPr>
          <p:spPr>
            <a:xfrm rot="7892004">
              <a:off x="3282220" y="3183815"/>
              <a:ext cx="1074175" cy="1927675"/>
            </a:xfrm>
            <a:custGeom>
              <a:avLst/>
              <a:gdLst>
                <a:gd name="connsiteX0" fmla="*/ 0 w 800100"/>
                <a:gd name="connsiteY0" fmla="*/ 457200 h 1952625"/>
                <a:gd name="connsiteX1" fmla="*/ 800100 w 800100"/>
                <a:gd name="connsiteY1" fmla="*/ 0 h 1952625"/>
                <a:gd name="connsiteX2" fmla="*/ 800100 w 800100"/>
                <a:gd name="connsiteY2" fmla="*/ 1952625 h 1952625"/>
                <a:gd name="connsiteX3" fmla="*/ 9525 w 800100"/>
                <a:gd name="connsiteY3" fmla="*/ 1104900 h 1952625"/>
                <a:gd name="connsiteX4" fmla="*/ 0 w 800100"/>
                <a:gd name="connsiteY4" fmla="*/ 457200 h 1952625"/>
                <a:gd name="connsiteX0" fmla="*/ 0 w 800100"/>
                <a:gd name="connsiteY0" fmla="*/ 457200 h 3038475"/>
                <a:gd name="connsiteX1" fmla="*/ 800100 w 800100"/>
                <a:gd name="connsiteY1" fmla="*/ 0 h 3038475"/>
                <a:gd name="connsiteX2" fmla="*/ 171450 w 800100"/>
                <a:gd name="connsiteY2" fmla="*/ 3038475 h 3038475"/>
                <a:gd name="connsiteX3" fmla="*/ 9525 w 800100"/>
                <a:gd name="connsiteY3" fmla="*/ 1104900 h 3038475"/>
                <a:gd name="connsiteX4" fmla="*/ 0 w 800100"/>
                <a:gd name="connsiteY4" fmla="*/ 457200 h 3038475"/>
                <a:gd name="connsiteX0" fmla="*/ 0 w 965200"/>
                <a:gd name="connsiteY0" fmla="*/ 0 h 2581275"/>
                <a:gd name="connsiteX1" fmla="*/ 965200 w 965200"/>
                <a:gd name="connsiteY1" fmla="*/ 1060450 h 2581275"/>
                <a:gd name="connsiteX2" fmla="*/ 171450 w 965200"/>
                <a:gd name="connsiteY2" fmla="*/ 2581275 h 2581275"/>
                <a:gd name="connsiteX3" fmla="*/ 9525 w 965200"/>
                <a:gd name="connsiteY3" fmla="*/ 647700 h 2581275"/>
                <a:gd name="connsiteX4" fmla="*/ 0 w 965200"/>
                <a:gd name="connsiteY4" fmla="*/ 0 h 2581275"/>
                <a:gd name="connsiteX0" fmla="*/ 117475 w 955675"/>
                <a:gd name="connsiteY0" fmla="*/ 0 h 2511425"/>
                <a:gd name="connsiteX1" fmla="*/ 955675 w 955675"/>
                <a:gd name="connsiteY1" fmla="*/ 990600 h 2511425"/>
                <a:gd name="connsiteX2" fmla="*/ 161925 w 955675"/>
                <a:gd name="connsiteY2" fmla="*/ 2511425 h 2511425"/>
                <a:gd name="connsiteX3" fmla="*/ 0 w 955675"/>
                <a:gd name="connsiteY3" fmla="*/ 577850 h 2511425"/>
                <a:gd name="connsiteX4" fmla="*/ 117475 w 955675"/>
                <a:gd name="connsiteY4" fmla="*/ 0 h 2511425"/>
                <a:gd name="connsiteX0" fmla="*/ 206375 w 1044575"/>
                <a:gd name="connsiteY0" fmla="*/ 0 h 2511425"/>
                <a:gd name="connsiteX1" fmla="*/ 1044575 w 1044575"/>
                <a:gd name="connsiteY1" fmla="*/ 990600 h 2511425"/>
                <a:gd name="connsiteX2" fmla="*/ 250825 w 1044575"/>
                <a:gd name="connsiteY2" fmla="*/ 2511425 h 2511425"/>
                <a:gd name="connsiteX3" fmla="*/ 0 w 1044575"/>
                <a:gd name="connsiteY3" fmla="*/ 495300 h 2511425"/>
                <a:gd name="connsiteX4" fmla="*/ 206375 w 1044575"/>
                <a:gd name="connsiteY4" fmla="*/ 0 h 2511425"/>
                <a:gd name="connsiteX0" fmla="*/ 187325 w 1044575"/>
                <a:gd name="connsiteY0" fmla="*/ 0 h 2530475"/>
                <a:gd name="connsiteX1" fmla="*/ 1044575 w 1044575"/>
                <a:gd name="connsiteY1" fmla="*/ 1009650 h 2530475"/>
                <a:gd name="connsiteX2" fmla="*/ 250825 w 1044575"/>
                <a:gd name="connsiteY2" fmla="*/ 2530475 h 2530475"/>
                <a:gd name="connsiteX3" fmla="*/ 0 w 1044575"/>
                <a:gd name="connsiteY3" fmla="*/ 514350 h 2530475"/>
                <a:gd name="connsiteX4" fmla="*/ 187325 w 1044575"/>
                <a:gd name="connsiteY4" fmla="*/ 0 h 2530475"/>
                <a:gd name="connsiteX0" fmla="*/ 187325 w 1044575"/>
                <a:gd name="connsiteY0" fmla="*/ 0 h 2549525"/>
                <a:gd name="connsiteX1" fmla="*/ 1044575 w 1044575"/>
                <a:gd name="connsiteY1" fmla="*/ 1009650 h 2549525"/>
                <a:gd name="connsiteX2" fmla="*/ 269875 w 1044575"/>
                <a:gd name="connsiteY2" fmla="*/ 2549525 h 2549525"/>
                <a:gd name="connsiteX3" fmla="*/ 0 w 1044575"/>
                <a:gd name="connsiteY3" fmla="*/ 514350 h 2549525"/>
                <a:gd name="connsiteX4" fmla="*/ 187325 w 1044575"/>
                <a:gd name="connsiteY4" fmla="*/ 0 h 2549525"/>
                <a:gd name="connsiteX0" fmla="*/ 187325 w 1044575"/>
                <a:gd name="connsiteY0" fmla="*/ 0 h 2414751"/>
                <a:gd name="connsiteX1" fmla="*/ 1044575 w 1044575"/>
                <a:gd name="connsiteY1" fmla="*/ 1009650 h 2414751"/>
                <a:gd name="connsiteX2" fmla="*/ 366080 w 1044575"/>
                <a:gd name="connsiteY2" fmla="*/ 2414751 h 2414751"/>
                <a:gd name="connsiteX3" fmla="*/ 0 w 1044575"/>
                <a:gd name="connsiteY3" fmla="*/ 514350 h 2414751"/>
                <a:gd name="connsiteX4" fmla="*/ 187325 w 1044575"/>
                <a:gd name="connsiteY4" fmla="*/ 0 h 2414751"/>
                <a:gd name="connsiteX0" fmla="*/ 187325 w 1235709"/>
                <a:gd name="connsiteY0" fmla="*/ 0 h 2414751"/>
                <a:gd name="connsiteX1" fmla="*/ 1235709 w 1235709"/>
                <a:gd name="connsiteY1" fmla="*/ 1384838 h 2414751"/>
                <a:gd name="connsiteX2" fmla="*/ 366080 w 1235709"/>
                <a:gd name="connsiteY2" fmla="*/ 2414751 h 2414751"/>
                <a:gd name="connsiteX3" fmla="*/ 0 w 1235709"/>
                <a:gd name="connsiteY3" fmla="*/ 514350 h 2414751"/>
                <a:gd name="connsiteX4" fmla="*/ 187325 w 1235709"/>
                <a:gd name="connsiteY4" fmla="*/ 0 h 2414751"/>
                <a:gd name="connsiteX0" fmla="*/ 192470 w 1240854"/>
                <a:gd name="connsiteY0" fmla="*/ 0 h 2414751"/>
                <a:gd name="connsiteX1" fmla="*/ 1240854 w 1240854"/>
                <a:gd name="connsiteY1" fmla="*/ 1384838 h 2414751"/>
                <a:gd name="connsiteX2" fmla="*/ 371225 w 1240854"/>
                <a:gd name="connsiteY2" fmla="*/ 2414751 h 2414751"/>
                <a:gd name="connsiteX3" fmla="*/ 0 w 1240854"/>
                <a:gd name="connsiteY3" fmla="*/ 1470470 h 2414751"/>
                <a:gd name="connsiteX4" fmla="*/ 192470 w 1240854"/>
                <a:gd name="connsiteY4" fmla="*/ 0 h 2414751"/>
                <a:gd name="connsiteX0" fmla="*/ 400217 w 1240854"/>
                <a:gd name="connsiteY0" fmla="*/ 0 h 1396419"/>
                <a:gd name="connsiteX1" fmla="*/ 1240854 w 1240854"/>
                <a:gd name="connsiteY1" fmla="*/ 366506 h 1396419"/>
                <a:gd name="connsiteX2" fmla="*/ 371225 w 1240854"/>
                <a:gd name="connsiteY2" fmla="*/ 1396419 h 1396419"/>
                <a:gd name="connsiteX3" fmla="*/ 0 w 1240854"/>
                <a:gd name="connsiteY3" fmla="*/ 452138 h 1396419"/>
                <a:gd name="connsiteX4" fmla="*/ 400217 w 1240854"/>
                <a:gd name="connsiteY4" fmla="*/ 0 h 1396419"/>
                <a:gd name="connsiteX0" fmla="*/ 359567 w 1200204"/>
                <a:gd name="connsiteY0" fmla="*/ 0 h 1396419"/>
                <a:gd name="connsiteX1" fmla="*/ 1200204 w 1200204"/>
                <a:gd name="connsiteY1" fmla="*/ 366506 h 1396419"/>
                <a:gd name="connsiteX2" fmla="*/ 330575 w 1200204"/>
                <a:gd name="connsiteY2" fmla="*/ 1396419 h 1396419"/>
                <a:gd name="connsiteX3" fmla="*/ 0 w 1200204"/>
                <a:gd name="connsiteY3" fmla="*/ 453031 h 1396419"/>
                <a:gd name="connsiteX4" fmla="*/ 359567 w 1200204"/>
                <a:gd name="connsiteY4" fmla="*/ 0 h 1396419"/>
                <a:gd name="connsiteX0" fmla="*/ 382327 w 1200204"/>
                <a:gd name="connsiteY0" fmla="*/ 0 h 1393935"/>
                <a:gd name="connsiteX1" fmla="*/ 1200204 w 1200204"/>
                <a:gd name="connsiteY1" fmla="*/ 364022 h 1393935"/>
                <a:gd name="connsiteX2" fmla="*/ 330575 w 1200204"/>
                <a:gd name="connsiteY2" fmla="*/ 1393935 h 1393935"/>
                <a:gd name="connsiteX3" fmla="*/ 0 w 1200204"/>
                <a:gd name="connsiteY3" fmla="*/ 450547 h 1393935"/>
                <a:gd name="connsiteX4" fmla="*/ 382327 w 1200204"/>
                <a:gd name="connsiteY4" fmla="*/ 0 h 1393935"/>
                <a:gd name="connsiteX0" fmla="*/ 361953 w 1200204"/>
                <a:gd name="connsiteY0" fmla="*/ 0 h 1369584"/>
                <a:gd name="connsiteX1" fmla="*/ 1200204 w 1200204"/>
                <a:gd name="connsiteY1" fmla="*/ 339671 h 1369584"/>
                <a:gd name="connsiteX2" fmla="*/ 330575 w 1200204"/>
                <a:gd name="connsiteY2" fmla="*/ 1369584 h 1369584"/>
                <a:gd name="connsiteX3" fmla="*/ 0 w 1200204"/>
                <a:gd name="connsiteY3" fmla="*/ 426196 h 1369584"/>
                <a:gd name="connsiteX4" fmla="*/ 361953 w 1200204"/>
                <a:gd name="connsiteY4" fmla="*/ 0 h 1369584"/>
                <a:gd name="connsiteX0" fmla="*/ 386402 w 1224653"/>
                <a:gd name="connsiteY0" fmla="*/ 0 h 1369584"/>
                <a:gd name="connsiteX1" fmla="*/ 1224653 w 1224653"/>
                <a:gd name="connsiteY1" fmla="*/ 339671 h 1369584"/>
                <a:gd name="connsiteX2" fmla="*/ 355024 w 1224653"/>
                <a:gd name="connsiteY2" fmla="*/ 1369584 h 1369584"/>
                <a:gd name="connsiteX3" fmla="*/ 0 w 1224653"/>
                <a:gd name="connsiteY3" fmla="*/ 455417 h 1369584"/>
                <a:gd name="connsiteX4" fmla="*/ 386402 w 1224653"/>
                <a:gd name="connsiteY4" fmla="*/ 0 h 1369584"/>
                <a:gd name="connsiteX0" fmla="*/ 388238 w 1226489"/>
                <a:gd name="connsiteY0" fmla="*/ 0 h 1369584"/>
                <a:gd name="connsiteX1" fmla="*/ 1226489 w 1226489"/>
                <a:gd name="connsiteY1" fmla="*/ 339671 h 1369584"/>
                <a:gd name="connsiteX2" fmla="*/ 356860 w 1226489"/>
                <a:gd name="connsiteY2" fmla="*/ 1369584 h 1369584"/>
                <a:gd name="connsiteX3" fmla="*/ 0 w 1226489"/>
                <a:gd name="connsiteY3" fmla="*/ 390771 h 1369584"/>
                <a:gd name="connsiteX4" fmla="*/ 388238 w 1226489"/>
                <a:gd name="connsiteY4" fmla="*/ 0 h 1369584"/>
                <a:gd name="connsiteX0" fmla="*/ 317378 w 1226489"/>
                <a:gd name="connsiteY0" fmla="*/ 0 h 1380735"/>
                <a:gd name="connsiteX1" fmla="*/ 1226489 w 1226489"/>
                <a:gd name="connsiteY1" fmla="*/ 350822 h 1380735"/>
                <a:gd name="connsiteX2" fmla="*/ 356860 w 1226489"/>
                <a:gd name="connsiteY2" fmla="*/ 1380735 h 1380735"/>
                <a:gd name="connsiteX3" fmla="*/ 0 w 1226489"/>
                <a:gd name="connsiteY3" fmla="*/ 401922 h 1380735"/>
                <a:gd name="connsiteX4" fmla="*/ 317378 w 1226489"/>
                <a:gd name="connsiteY4" fmla="*/ 0 h 1380735"/>
                <a:gd name="connsiteX0" fmla="*/ 317378 w 1226489"/>
                <a:gd name="connsiteY0" fmla="*/ 0 h 1237232"/>
                <a:gd name="connsiteX1" fmla="*/ 1226489 w 1226489"/>
                <a:gd name="connsiteY1" fmla="*/ 350822 h 1237232"/>
                <a:gd name="connsiteX2" fmla="*/ 464104 w 1226489"/>
                <a:gd name="connsiteY2" fmla="*/ 1237232 h 1237232"/>
                <a:gd name="connsiteX3" fmla="*/ 0 w 1226489"/>
                <a:gd name="connsiteY3" fmla="*/ 401922 h 1237232"/>
                <a:gd name="connsiteX4" fmla="*/ 317378 w 1226489"/>
                <a:gd name="connsiteY4" fmla="*/ 0 h 1237232"/>
                <a:gd name="connsiteX0" fmla="*/ 317378 w 1091070"/>
                <a:gd name="connsiteY0" fmla="*/ 0 h 1237232"/>
                <a:gd name="connsiteX1" fmla="*/ 1091070 w 1091070"/>
                <a:gd name="connsiteY1" fmla="*/ 446128 h 1237232"/>
                <a:gd name="connsiteX2" fmla="*/ 464104 w 1091070"/>
                <a:gd name="connsiteY2" fmla="*/ 1237232 h 1237232"/>
                <a:gd name="connsiteX3" fmla="*/ 0 w 1091070"/>
                <a:gd name="connsiteY3" fmla="*/ 401922 h 1237232"/>
                <a:gd name="connsiteX4" fmla="*/ 317378 w 1091070"/>
                <a:gd name="connsiteY4" fmla="*/ 0 h 1237232"/>
                <a:gd name="connsiteX0" fmla="*/ 317378 w 1114087"/>
                <a:gd name="connsiteY0" fmla="*/ 0 h 1237232"/>
                <a:gd name="connsiteX1" fmla="*/ 1114087 w 1114087"/>
                <a:gd name="connsiteY1" fmla="*/ 461764 h 1237232"/>
                <a:gd name="connsiteX2" fmla="*/ 464104 w 1114087"/>
                <a:gd name="connsiteY2" fmla="*/ 1237232 h 1237232"/>
                <a:gd name="connsiteX3" fmla="*/ 0 w 1114087"/>
                <a:gd name="connsiteY3" fmla="*/ 401922 h 1237232"/>
                <a:gd name="connsiteX4" fmla="*/ 317378 w 1114087"/>
                <a:gd name="connsiteY4" fmla="*/ 0 h 1237232"/>
                <a:gd name="connsiteX0" fmla="*/ 317378 w 1114087"/>
                <a:gd name="connsiteY0" fmla="*/ 0 h 1259257"/>
                <a:gd name="connsiteX1" fmla="*/ 1114087 w 1114087"/>
                <a:gd name="connsiteY1" fmla="*/ 461764 h 1259257"/>
                <a:gd name="connsiteX2" fmla="*/ 473195 w 1114087"/>
                <a:gd name="connsiteY2" fmla="*/ 1259257 h 1259257"/>
                <a:gd name="connsiteX3" fmla="*/ 0 w 1114087"/>
                <a:gd name="connsiteY3" fmla="*/ 401922 h 1259257"/>
                <a:gd name="connsiteX4" fmla="*/ 317378 w 1114087"/>
                <a:gd name="connsiteY4" fmla="*/ 0 h 1259257"/>
                <a:gd name="connsiteX0" fmla="*/ 317378 w 1114087"/>
                <a:gd name="connsiteY0" fmla="*/ 0 h 1548213"/>
                <a:gd name="connsiteX1" fmla="*/ 1114087 w 1114087"/>
                <a:gd name="connsiteY1" fmla="*/ 461764 h 1548213"/>
                <a:gd name="connsiteX2" fmla="*/ 680803 w 1114087"/>
                <a:gd name="connsiteY2" fmla="*/ 1548213 h 1548213"/>
                <a:gd name="connsiteX3" fmla="*/ 0 w 1114087"/>
                <a:gd name="connsiteY3" fmla="*/ 401922 h 1548213"/>
                <a:gd name="connsiteX4" fmla="*/ 317378 w 1114087"/>
                <a:gd name="connsiteY4" fmla="*/ 0 h 1548213"/>
                <a:gd name="connsiteX0" fmla="*/ 317378 w 1326232"/>
                <a:gd name="connsiteY0" fmla="*/ 0 h 1548213"/>
                <a:gd name="connsiteX1" fmla="*/ 1326232 w 1326232"/>
                <a:gd name="connsiteY1" fmla="*/ 804522 h 1548213"/>
                <a:gd name="connsiteX2" fmla="*/ 680803 w 1326232"/>
                <a:gd name="connsiteY2" fmla="*/ 1548213 h 1548213"/>
                <a:gd name="connsiteX3" fmla="*/ 0 w 1326232"/>
                <a:gd name="connsiteY3" fmla="*/ 401922 h 1548213"/>
                <a:gd name="connsiteX4" fmla="*/ 317378 w 1326232"/>
                <a:gd name="connsiteY4" fmla="*/ 0 h 1548213"/>
                <a:gd name="connsiteX0" fmla="*/ 317378 w 1326232"/>
                <a:gd name="connsiteY0" fmla="*/ 0 h 1572087"/>
                <a:gd name="connsiteX1" fmla="*/ 1326232 w 1326232"/>
                <a:gd name="connsiteY1" fmla="*/ 804522 h 1572087"/>
                <a:gd name="connsiteX2" fmla="*/ 697283 w 1326232"/>
                <a:gd name="connsiteY2" fmla="*/ 1572087 h 1572087"/>
                <a:gd name="connsiteX3" fmla="*/ 0 w 1326232"/>
                <a:gd name="connsiteY3" fmla="*/ 401922 h 1572087"/>
                <a:gd name="connsiteX4" fmla="*/ 317378 w 1326232"/>
                <a:gd name="connsiteY4" fmla="*/ 0 h 1572087"/>
                <a:gd name="connsiteX0" fmla="*/ 317378 w 1388499"/>
                <a:gd name="connsiteY0" fmla="*/ 0 h 1572087"/>
                <a:gd name="connsiteX1" fmla="*/ 1388499 w 1388499"/>
                <a:gd name="connsiteY1" fmla="*/ 837661 h 1572087"/>
                <a:gd name="connsiteX2" fmla="*/ 697283 w 1388499"/>
                <a:gd name="connsiteY2" fmla="*/ 1572087 h 1572087"/>
                <a:gd name="connsiteX3" fmla="*/ 0 w 1388499"/>
                <a:gd name="connsiteY3" fmla="*/ 401922 h 1572087"/>
                <a:gd name="connsiteX4" fmla="*/ 317378 w 1388499"/>
                <a:gd name="connsiteY4" fmla="*/ 0 h 1572087"/>
                <a:gd name="connsiteX0" fmla="*/ 402966 w 1474087"/>
                <a:gd name="connsiteY0" fmla="*/ 0 h 1572087"/>
                <a:gd name="connsiteX1" fmla="*/ 1474087 w 1474087"/>
                <a:gd name="connsiteY1" fmla="*/ 837661 h 1572087"/>
                <a:gd name="connsiteX2" fmla="*/ 782871 w 1474087"/>
                <a:gd name="connsiteY2" fmla="*/ 1572087 h 1572087"/>
                <a:gd name="connsiteX3" fmla="*/ 0 w 1474087"/>
                <a:gd name="connsiteY3" fmla="*/ 282850 h 1572087"/>
                <a:gd name="connsiteX4" fmla="*/ 402966 w 1474087"/>
                <a:gd name="connsiteY4" fmla="*/ 0 h 1572087"/>
                <a:gd name="connsiteX0" fmla="*/ 293777 w 1474087"/>
                <a:gd name="connsiteY0" fmla="*/ 0 h 1627942"/>
                <a:gd name="connsiteX1" fmla="*/ 1474087 w 1474087"/>
                <a:gd name="connsiteY1" fmla="*/ 893516 h 1627942"/>
                <a:gd name="connsiteX2" fmla="*/ 782871 w 1474087"/>
                <a:gd name="connsiteY2" fmla="*/ 1627942 h 1627942"/>
                <a:gd name="connsiteX3" fmla="*/ 0 w 1474087"/>
                <a:gd name="connsiteY3" fmla="*/ 338705 h 1627942"/>
                <a:gd name="connsiteX4" fmla="*/ 293777 w 1474087"/>
                <a:gd name="connsiteY4" fmla="*/ 0 h 1627942"/>
                <a:gd name="connsiteX0" fmla="*/ 268793 w 1449103"/>
                <a:gd name="connsiteY0" fmla="*/ 0 h 1627942"/>
                <a:gd name="connsiteX1" fmla="*/ 1449103 w 1449103"/>
                <a:gd name="connsiteY1" fmla="*/ 893516 h 1627942"/>
                <a:gd name="connsiteX2" fmla="*/ 757887 w 1449103"/>
                <a:gd name="connsiteY2" fmla="*/ 1627942 h 1627942"/>
                <a:gd name="connsiteX3" fmla="*/ 0 w 1449103"/>
                <a:gd name="connsiteY3" fmla="*/ 310944 h 1627942"/>
                <a:gd name="connsiteX4" fmla="*/ 268793 w 1449103"/>
                <a:gd name="connsiteY4" fmla="*/ 0 h 1627942"/>
                <a:gd name="connsiteX0" fmla="*/ 249974 w 1449103"/>
                <a:gd name="connsiteY0" fmla="*/ 0 h 1641430"/>
                <a:gd name="connsiteX1" fmla="*/ 1449103 w 1449103"/>
                <a:gd name="connsiteY1" fmla="*/ 907004 h 1641430"/>
                <a:gd name="connsiteX2" fmla="*/ 757887 w 1449103"/>
                <a:gd name="connsiteY2" fmla="*/ 1641430 h 1641430"/>
                <a:gd name="connsiteX3" fmla="*/ 0 w 1449103"/>
                <a:gd name="connsiteY3" fmla="*/ 324432 h 1641430"/>
                <a:gd name="connsiteX4" fmla="*/ 249974 w 1449103"/>
                <a:gd name="connsiteY4" fmla="*/ 0 h 1641430"/>
                <a:gd name="connsiteX0" fmla="*/ 555157 w 1754286"/>
                <a:gd name="connsiteY0" fmla="*/ 183810 h 1825240"/>
                <a:gd name="connsiteX1" fmla="*/ 1754286 w 1754286"/>
                <a:gd name="connsiteY1" fmla="*/ 1090814 h 1825240"/>
                <a:gd name="connsiteX2" fmla="*/ 1063070 w 1754286"/>
                <a:gd name="connsiteY2" fmla="*/ 1825240 h 1825240"/>
                <a:gd name="connsiteX3" fmla="*/ 0 w 1754286"/>
                <a:gd name="connsiteY3" fmla="*/ 0 h 1825240"/>
                <a:gd name="connsiteX4" fmla="*/ 555157 w 1754286"/>
                <a:gd name="connsiteY4" fmla="*/ 183810 h 1825240"/>
                <a:gd name="connsiteX0" fmla="*/ 598876 w 1754286"/>
                <a:gd name="connsiteY0" fmla="*/ 244784 h 1825240"/>
                <a:gd name="connsiteX1" fmla="*/ 1754286 w 1754286"/>
                <a:gd name="connsiteY1" fmla="*/ 1090814 h 1825240"/>
                <a:gd name="connsiteX2" fmla="*/ 1063070 w 1754286"/>
                <a:gd name="connsiteY2" fmla="*/ 1825240 h 1825240"/>
                <a:gd name="connsiteX3" fmla="*/ 0 w 1754286"/>
                <a:gd name="connsiteY3" fmla="*/ 0 h 1825240"/>
                <a:gd name="connsiteX4" fmla="*/ 598876 w 1754286"/>
                <a:gd name="connsiteY4" fmla="*/ 244784 h 1825240"/>
                <a:gd name="connsiteX0" fmla="*/ 618269 w 1773679"/>
                <a:gd name="connsiteY0" fmla="*/ 291770 h 1872226"/>
                <a:gd name="connsiteX1" fmla="*/ 1773679 w 1773679"/>
                <a:gd name="connsiteY1" fmla="*/ 1137800 h 1872226"/>
                <a:gd name="connsiteX2" fmla="*/ 1082463 w 1773679"/>
                <a:gd name="connsiteY2" fmla="*/ 1872226 h 1872226"/>
                <a:gd name="connsiteX3" fmla="*/ 0 w 1773679"/>
                <a:gd name="connsiteY3" fmla="*/ 0 h 1872226"/>
                <a:gd name="connsiteX4" fmla="*/ 618269 w 1773679"/>
                <a:gd name="connsiteY4" fmla="*/ 291770 h 1872226"/>
                <a:gd name="connsiteX0" fmla="*/ 1259230 w 1773679"/>
                <a:gd name="connsiteY0" fmla="*/ 207285 h 1872226"/>
                <a:gd name="connsiteX1" fmla="*/ 1773679 w 1773679"/>
                <a:gd name="connsiteY1" fmla="*/ 1137800 h 1872226"/>
                <a:gd name="connsiteX2" fmla="*/ 1082463 w 1773679"/>
                <a:gd name="connsiteY2" fmla="*/ 1872226 h 1872226"/>
                <a:gd name="connsiteX3" fmla="*/ 0 w 1773679"/>
                <a:gd name="connsiteY3" fmla="*/ 0 h 1872226"/>
                <a:gd name="connsiteX4" fmla="*/ 1259230 w 1773679"/>
                <a:gd name="connsiteY4" fmla="*/ 207285 h 1872226"/>
                <a:gd name="connsiteX0" fmla="*/ 355200 w 869649"/>
                <a:gd name="connsiteY0" fmla="*/ 328632 h 1993573"/>
                <a:gd name="connsiteX1" fmla="*/ 869649 w 869649"/>
                <a:gd name="connsiteY1" fmla="*/ 1259147 h 1993573"/>
                <a:gd name="connsiteX2" fmla="*/ 178433 w 869649"/>
                <a:gd name="connsiteY2" fmla="*/ 1993573 h 1993573"/>
                <a:gd name="connsiteX3" fmla="*/ 0 w 869649"/>
                <a:gd name="connsiteY3" fmla="*/ 0 h 1993573"/>
                <a:gd name="connsiteX4" fmla="*/ 355200 w 869649"/>
                <a:gd name="connsiteY4" fmla="*/ 328632 h 1993573"/>
                <a:gd name="connsiteX0" fmla="*/ 355200 w 869649"/>
                <a:gd name="connsiteY0" fmla="*/ 328632 h 1535534"/>
                <a:gd name="connsiteX1" fmla="*/ 869649 w 869649"/>
                <a:gd name="connsiteY1" fmla="*/ 1259147 h 1535534"/>
                <a:gd name="connsiteX2" fmla="*/ 378979 w 869649"/>
                <a:gd name="connsiteY2" fmla="*/ 1535534 h 1535534"/>
                <a:gd name="connsiteX3" fmla="*/ 0 w 869649"/>
                <a:gd name="connsiteY3" fmla="*/ 0 h 1535534"/>
                <a:gd name="connsiteX4" fmla="*/ 355200 w 869649"/>
                <a:gd name="connsiteY4" fmla="*/ 328632 h 1535534"/>
                <a:gd name="connsiteX0" fmla="*/ 355200 w 909519"/>
                <a:gd name="connsiteY0" fmla="*/ 328632 h 1535534"/>
                <a:gd name="connsiteX1" fmla="*/ 909519 w 909519"/>
                <a:gd name="connsiteY1" fmla="*/ 1331667 h 1535534"/>
                <a:gd name="connsiteX2" fmla="*/ 378979 w 909519"/>
                <a:gd name="connsiteY2" fmla="*/ 1535534 h 1535534"/>
                <a:gd name="connsiteX3" fmla="*/ 0 w 909519"/>
                <a:gd name="connsiteY3" fmla="*/ 0 h 1535534"/>
                <a:gd name="connsiteX4" fmla="*/ 355200 w 909519"/>
                <a:gd name="connsiteY4" fmla="*/ 328632 h 1535534"/>
                <a:gd name="connsiteX0" fmla="*/ 355200 w 909519"/>
                <a:gd name="connsiteY0" fmla="*/ 328632 h 1507065"/>
                <a:gd name="connsiteX1" fmla="*/ 909519 w 909519"/>
                <a:gd name="connsiteY1" fmla="*/ 1331667 h 1507065"/>
                <a:gd name="connsiteX2" fmla="*/ 357290 w 909519"/>
                <a:gd name="connsiteY2" fmla="*/ 1507065 h 1507065"/>
                <a:gd name="connsiteX3" fmla="*/ 0 w 909519"/>
                <a:gd name="connsiteY3" fmla="*/ 0 h 1507065"/>
                <a:gd name="connsiteX4" fmla="*/ 355200 w 909519"/>
                <a:gd name="connsiteY4" fmla="*/ 328632 h 1507065"/>
                <a:gd name="connsiteX0" fmla="*/ 411655 w 965974"/>
                <a:gd name="connsiteY0" fmla="*/ 369094 h 1547527"/>
                <a:gd name="connsiteX1" fmla="*/ 965974 w 965974"/>
                <a:gd name="connsiteY1" fmla="*/ 1372129 h 1547527"/>
                <a:gd name="connsiteX2" fmla="*/ 413745 w 965974"/>
                <a:gd name="connsiteY2" fmla="*/ 1547527 h 1547527"/>
                <a:gd name="connsiteX3" fmla="*/ 0 w 965974"/>
                <a:gd name="connsiteY3" fmla="*/ 0 h 1547527"/>
                <a:gd name="connsiteX4" fmla="*/ 411655 w 965974"/>
                <a:gd name="connsiteY4" fmla="*/ 369094 h 1547527"/>
                <a:gd name="connsiteX0" fmla="*/ 410804 w 965974"/>
                <a:gd name="connsiteY0" fmla="*/ 359006 h 1547527"/>
                <a:gd name="connsiteX1" fmla="*/ 965974 w 965974"/>
                <a:gd name="connsiteY1" fmla="*/ 1372129 h 1547527"/>
                <a:gd name="connsiteX2" fmla="*/ 413745 w 965974"/>
                <a:gd name="connsiteY2" fmla="*/ 1547527 h 1547527"/>
                <a:gd name="connsiteX3" fmla="*/ 0 w 965974"/>
                <a:gd name="connsiteY3" fmla="*/ 0 h 1547527"/>
                <a:gd name="connsiteX4" fmla="*/ 410804 w 965974"/>
                <a:gd name="connsiteY4" fmla="*/ 359006 h 1547527"/>
                <a:gd name="connsiteX0" fmla="*/ 375134 w 930304"/>
                <a:gd name="connsiteY0" fmla="*/ 364891 h 1553412"/>
                <a:gd name="connsiteX1" fmla="*/ 930304 w 930304"/>
                <a:gd name="connsiteY1" fmla="*/ 1378014 h 1553412"/>
                <a:gd name="connsiteX2" fmla="*/ 378075 w 930304"/>
                <a:gd name="connsiteY2" fmla="*/ 1553412 h 1553412"/>
                <a:gd name="connsiteX3" fmla="*/ 0 w 930304"/>
                <a:gd name="connsiteY3" fmla="*/ 0 h 1553412"/>
                <a:gd name="connsiteX4" fmla="*/ 375134 w 930304"/>
                <a:gd name="connsiteY4" fmla="*/ 364891 h 1553412"/>
                <a:gd name="connsiteX0" fmla="*/ 309273 w 930304"/>
                <a:gd name="connsiteY0" fmla="*/ 394505 h 1553412"/>
                <a:gd name="connsiteX1" fmla="*/ 930304 w 930304"/>
                <a:gd name="connsiteY1" fmla="*/ 1378014 h 1553412"/>
                <a:gd name="connsiteX2" fmla="*/ 378075 w 930304"/>
                <a:gd name="connsiteY2" fmla="*/ 1553412 h 1553412"/>
                <a:gd name="connsiteX3" fmla="*/ 0 w 930304"/>
                <a:gd name="connsiteY3" fmla="*/ 0 h 1553412"/>
                <a:gd name="connsiteX4" fmla="*/ 309273 w 930304"/>
                <a:gd name="connsiteY4" fmla="*/ 394505 h 1553412"/>
                <a:gd name="connsiteX0" fmla="*/ 309273 w 924200"/>
                <a:gd name="connsiteY0" fmla="*/ 394505 h 1553412"/>
                <a:gd name="connsiteX1" fmla="*/ 924200 w 924200"/>
                <a:gd name="connsiteY1" fmla="*/ 1316747 h 1553412"/>
                <a:gd name="connsiteX2" fmla="*/ 378075 w 924200"/>
                <a:gd name="connsiteY2" fmla="*/ 1553412 h 1553412"/>
                <a:gd name="connsiteX3" fmla="*/ 0 w 924200"/>
                <a:gd name="connsiteY3" fmla="*/ 0 h 1553412"/>
                <a:gd name="connsiteX4" fmla="*/ 309273 w 924200"/>
                <a:gd name="connsiteY4" fmla="*/ 394505 h 1553412"/>
                <a:gd name="connsiteX0" fmla="*/ 309273 w 924200"/>
                <a:gd name="connsiteY0" fmla="*/ 394505 h 1541720"/>
                <a:gd name="connsiteX1" fmla="*/ 924200 w 924200"/>
                <a:gd name="connsiteY1" fmla="*/ 1316747 h 1541720"/>
                <a:gd name="connsiteX2" fmla="*/ 380351 w 924200"/>
                <a:gd name="connsiteY2" fmla="*/ 1541720 h 1541720"/>
                <a:gd name="connsiteX3" fmla="*/ 0 w 924200"/>
                <a:gd name="connsiteY3" fmla="*/ 0 h 1541720"/>
                <a:gd name="connsiteX4" fmla="*/ 309273 w 924200"/>
                <a:gd name="connsiteY4" fmla="*/ 394505 h 1541720"/>
                <a:gd name="connsiteX0" fmla="*/ 213239 w 828166"/>
                <a:gd name="connsiteY0" fmla="*/ 307201 h 1454416"/>
                <a:gd name="connsiteX1" fmla="*/ 828166 w 828166"/>
                <a:gd name="connsiteY1" fmla="*/ 1229443 h 1454416"/>
                <a:gd name="connsiteX2" fmla="*/ 284317 w 828166"/>
                <a:gd name="connsiteY2" fmla="*/ 1454416 h 1454416"/>
                <a:gd name="connsiteX3" fmla="*/ 0 w 828166"/>
                <a:gd name="connsiteY3" fmla="*/ 0 h 1454416"/>
                <a:gd name="connsiteX4" fmla="*/ 213239 w 828166"/>
                <a:gd name="connsiteY4" fmla="*/ 307201 h 1454416"/>
                <a:gd name="connsiteX0" fmla="*/ 213239 w 828166"/>
                <a:gd name="connsiteY0" fmla="*/ 307201 h 1422864"/>
                <a:gd name="connsiteX1" fmla="*/ 828166 w 828166"/>
                <a:gd name="connsiteY1" fmla="*/ 1229443 h 1422864"/>
                <a:gd name="connsiteX2" fmla="*/ 266882 w 828166"/>
                <a:gd name="connsiteY2" fmla="*/ 1422864 h 1422864"/>
                <a:gd name="connsiteX3" fmla="*/ 0 w 828166"/>
                <a:gd name="connsiteY3" fmla="*/ 0 h 1422864"/>
                <a:gd name="connsiteX4" fmla="*/ 213239 w 828166"/>
                <a:gd name="connsiteY4" fmla="*/ 307201 h 1422864"/>
                <a:gd name="connsiteX0" fmla="*/ 213239 w 828166"/>
                <a:gd name="connsiteY0" fmla="*/ 307201 h 1449314"/>
                <a:gd name="connsiteX1" fmla="*/ 828166 w 828166"/>
                <a:gd name="connsiteY1" fmla="*/ 1229443 h 1449314"/>
                <a:gd name="connsiteX2" fmla="*/ 204412 w 828166"/>
                <a:gd name="connsiteY2" fmla="*/ 1449314 h 1449314"/>
                <a:gd name="connsiteX3" fmla="*/ 0 w 828166"/>
                <a:gd name="connsiteY3" fmla="*/ 0 h 1449314"/>
                <a:gd name="connsiteX4" fmla="*/ 213239 w 828166"/>
                <a:gd name="connsiteY4" fmla="*/ 307201 h 1449314"/>
                <a:gd name="connsiteX0" fmla="*/ 213239 w 766034"/>
                <a:gd name="connsiteY0" fmla="*/ 307201 h 1449314"/>
                <a:gd name="connsiteX1" fmla="*/ 766034 w 766034"/>
                <a:gd name="connsiteY1" fmla="*/ 1277896 h 1449314"/>
                <a:gd name="connsiteX2" fmla="*/ 204412 w 766034"/>
                <a:gd name="connsiteY2" fmla="*/ 1449314 h 1449314"/>
                <a:gd name="connsiteX3" fmla="*/ 0 w 766034"/>
                <a:gd name="connsiteY3" fmla="*/ 0 h 1449314"/>
                <a:gd name="connsiteX4" fmla="*/ 213239 w 766034"/>
                <a:gd name="connsiteY4" fmla="*/ 307201 h 1449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6034" h="1449314">
                  <a:moveTo>
                    <a:pt x="213239" y="307201"/>
                  </a:moveTo>
                  <a:lnTo>
                    <a:pt x="766034" y="1277896"/>
                  </a:lnTo>
                  <a:lnTo>
                    <a:pt x="204412" y="1449314"/>
                  </a:lnTo>
                  <a:lnTo>
                    <a:pt x="0" y="0"/>
                  </a:lnTo>
                  <a:lnTo>
                    <a:pt x="213239" y="307201"/>
                  </a:lnTo>
                  <a:close/>
                </a:path>
              </a:pathLst>
            </a:custGeom>
            <a:gradFill>
              <a:gsLst>
                <a:gs pos="13000">
                  <a:srgbClr val="D925DF">
                    <a:alpha val="0"/>
                  </a:srgbClr>
                </a:gs>
                <a:gs pos="73000">
                  <a:srgbClr val="0F94E0">
                    <a:alpha val="52000"/>
                  </a:srgbClr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pic>
          <p:nvPicPr>
            <p:cNvPr id="29" name="圖片 28">
              <a:extLst>
                <a:ext uri="{FF2B5EF4-FFF2-40B4-BE49-F238E27FC236}">
                  <a16:creationId xmlns:a16="http://schemas.microsoft.com/office/drawing/2014/main" id="{C8660111-FEA7-4820-A7F2-96A7C0D0D28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/>
            <a:srcRect l="10435" t="51264" r="82382" b="39758"/>
            <a:stretch/>
          </p:blipFill>
          <p:spPr>
            <a:xfrm>
              <a:off x="2616694" y="3277556"/>
              <a:ext cx="853154" cy="800474"/>
            </a:xfrm>
            <a:prstGeom prst="roundRect">
              <a:avLst>
                <a:gd name="adj" fmla="val 50000"/>
              </a:avLst>
            </a:prstGeom>
          </p:spPr>
        </p:pic>
      </p:grpSp>
      <p:grpSp>
        <p:nvGrpSpPr>
          <p:cNvPr id="11" name="群組 10">
            <a:extLst>
              <a:ext uri="{FF2B5EF4-FFF2-40B4-BE49-F238E27FC236}">
                <a16:creationId xmlns:a16="http://schemas.microsoft.com/office/drawing/2014/main" id="{0ED6DFDA-773B-4F89-AD18-A0DE47A5FF04}"/>
              </a:ext>
            </a:extLst>
          </p:cNvPr>
          <p:cNvGrpSpPr/>
          <p:nvPr/>
        </p:nvGrpSpPr>
        <p:grpSpPr>
          <a:xfrm>
            <a:off x="2616694" y="4068722"/>
            <a:ext cx="1523339" cy="854748"/>
            <a:chOff x="2616694" y="4068722"/>
            <a:chExt cx="1523339" cy="854748"/>
          </a:xfrm>
        </p:grpSpPr>
        <p:sp>
          <p:nvSpPr>
            <p:cNvPr id="35" name="手繪多邊形: 圖案 34">
              <a:extLst>
                <a:ext uri="{FF2B5EF4-FFF2-40B4-BE49-F238E27FC236}">
                  <a16:creationId xmlns:a16="http://schemas.microsoft.com/office/drawing/2014/main" id="{F00D346E-EE5F-41E8-934D-D95561AB1B9E}"/>
                </a:ext>
              </a:extLst>
            </p:cNvPr>
            <p:cNvSpPr/>
            <p:nvPr/>
          </p:nvSpPr>
          <p:spPr>
            <a:xfrm rot="6036187">
              <a:off x="3121513" y="3904949"/>
              <a:ext cx="854748" cy="1182293"/>
            </a:xfrm>
            <a:custGeom>
              <a:avLst/>
              <a:gdLst>
                <a:gd name="connsiteX0" fmla="*/ 0 w 800100"/>
                <a:gd name="connsiteY0" fmla="*/ 457200 h 1952625"/>
                <a:gd name="connsiteX1" fmla="*/ 800100 w 800100"/>
                <a:gd name="connsiteY1" fmla="*/ 0 h 1952625"/>
                <a:gd name="connsiteX2" fmla="*/ 800100 w 800100"/>
                <a:gd name="connsiteY2" fmla="*/ 1952625 h 1952625"/>
                <a:gd name="connsiteX3" fmla="*/ 9525 w 800100"/>
                <a:gd name="connsiteY3" fmla="*/ 1104900 h 1952625"/>
                <a:gd name="connsiteX4" fmla="*/ 0 w 800100"/>
                <a:gd name="connsiteY4" fmla="*/ 457200 h 1952625"/>
                <a:gd name="connsiteX0" fmla="*/ 0 w 800100"/>
                <a:gd name="connsiteY0" fmla="*/ 457200 h 3038475"/>
                <a:gd name="connsiteX1" fmla="*/ 800100 w 800100"/>
                <a:gd name="connsiteY1" fmla="*/ 0 h 3038475"/>
                <a:gd name="connsiteX2" fmla="*/ 171450 w 800100"/>
                <a:gd name="connsiteY2" fmla="*/ 3038475 h 3038475"/>
                <a:gd name="connsiteX3" fmla="*/ 9525 w 800100"/>
                <a:gd name="connsiteY3" fmla="*/ 1104900 h 3038475"/>
                <a:gd name="connsiteX4" fmla="*/ 0 w 800100"/>
                <a:gd name="connsiteY4" fmla="*/ 457200 h 3038475"/>
                <a:gd name="connsiteX0" fmla="*/ 0 w 965200"/>
                <a:gd name="connsiteY0" fmla="*/ 0 h 2581275"/>
                <a:gd name="connsiteX1" fmla="*/ 965200 w 965200"/>
                <a:gd name="connsiteY1" fmla="*/ 1060450 h 2581275"/>
                <a:gd name="connsiteX2" fmla="*/ 171450 w 965200"/>
                <a:gd name="connsiteY2" fmla="*/ 2581275 h 2581275"/>
                <a:gd name="connsiteX3" fmla="*/ 9525 w 965200"/>
                <a:gd name="connsiteY3" fmla="*/ 647700 h 2581275"/>
                <a:gd name="connsiteX4" fmla="*/ 0 w 965200"/>
                <a:gd name="connsiteY4" fmla="*/ 0 h 2581275"/>
                <a:gd name="connsiteX0" fmla="*/ 117475 w 955675"/>
                <a:gd name="connsiteY0" fmla="*/ 0 h 2511425"/>
                <a:gd name="connsiteX1" fmla="*/ 955675 w 955675"/>
                <a:gd name="connsiteY1" fmla="*/ 990600 h 2511425"/>
                <a:gd name="connsiteX2" fmla="*/ 161925 w 955675"/>
                <a:gd name="connsiteY2" fmla="*/ 2511425 h 2511425"/>
                <a:gd name="connsiteX3" fmla="*/ 0 w 955675"/>
                <a:gd name="connsiteY3" fmla="*/ 577850 h 2511425"/>
                <a:gd name="connsiteX4" fmla="*/ 117475 w 955675"/>
                <a:gd name="connsiteY4" fmla="*/ 0 h 2511425"/>
                <a:gd name="connsiteX0" fmla="*/ 206375 w 1044575"/>
                <a:gd name="connsiteY0" fmla="*/ 0 h 2511425"/>
                <a:gd name="connsiteX1" fmla="*/ 1044575 w 1044575"/>
                <a:gd name="connsiteY1" fmla="*/ 990600 h 2511425"/>
                <a:gd name="connsiteX2" fmla="*/ 250825 w 1044575"/>
                <a:gd name="connsiteY2" fmla="*/ 2511425 h 2511425"/>
                <a:gd name="connsiteX3" fmla="*/ 0 w 1044575"/>
                <a:gd name="connsiteY3" fmla="*/ 495300 h 2511425"/>
                <a:gd name="connsiteX4" fmla="*/ 206375 w 1044575"/>
                <a:gd name="connsiteY4" fmla="*/ 0 h 2511425"/>
                <a:gd name="connsiteX0" fmla="*/ 187325 w 1044575"/>
                <a:gd name="connsiteY0" fmla="*/ 0 h 2530475"/>
                <a:gd name="connsiteX1" fmla="*/ 1044575 w 1044575"/>
                <a:gd name="connsiteY1" fmla="*/ 1009650 h 2530475"/>
                <a:gd name="connsiteX2" fmla="*/ 250825 w 1044575"/>
                <a:gd name="connsiteY2" fmla="*/ 2530475 h 2530475"/>
                <a:gd name="connsiteX3" fmla="*/ 0 w 1044575"/>
                <a:gd name="connsiteY3" fmla="*/ 514350 h 2530475"/>
                <a:gd name="connsiteX4" fmla="*/ 187325 w 1044575"/>
                <a:gd name="connsiteY4" fmla="*/ 0 h 2530475"/>
                <a:gd name="connsiteX0" fmla="*/ 187325 w 1044575"/>
                <a:gd name="connsiteY0" fmla="*/ 0 h 2549525"/>
                <a:gd name="connsiteX1" fmla="*/ 1044575 w 1044575"/>
                <a:gd name="connsiteY1" fmla="*/ 1009650 h 2549525"/>
                <a:gd name="connsiteX2" fmla="*/ 269875 w 1044575"/>
                <a:gd name="connsiteY2" fmla="*/ 2549525 h 2549525"/>
                <a:gd name="connsiteX3" fmla="*/ 0 w 1044575"/>
                <a:gd name="connsiteY3" fmla="*/ 514350 h 2549525"/>
                <a:gd name="connsiteX4" fmla="*/ 187325 w 1044575"/>
                <a:gd name="connsiteY4" fmla="*/ 0 h 2549525"/>
                <a:gd name="connsiteX0" fmla="*/ 187325 w 1044575"/>
                <a:gd name="connsiteY0" fmla="*/ 0 h 2414751"/>
                <a:gd name="connsiteX1" fmla="*/ 1044575 w 1044575"/>
                <a:gd name="connsiteY1" fmla="*/ 1009650 h 2414751"/>
                <a:gd name="connsiteX2" fmla="*/ 366080 w 1044575"/>
                <a:gd name="connsiteY2" fmla="*/ 2414751 h 2414751"/>
                <a:gd name="connsiteX3" fmla="*/ 0 w 1044575"/>
                <a:gd name="connsiteY3" fmla="*/ 514350 h 2414751"/>
                <a:gd name="connsiteX4" fmla="*/ 187325 w 1044575"/>
                <a:gd name="connsiteY4" fmla="*/ 0 h 2414751"/>
                <a:gd name="connsiteX0" fmla="*/ 187325 w 1235709"/>
                <a:gd name="connsiteY0" fmla="*/ 0 h 2414751"/>
                <a:gd name="connsiteX1" fmla="*/ 1235709 w 1235709"/>
                <a:gd name="connsiteY1" fmla="*/ 1384838 h 2414751"/>
                <a:gd name="connsiteX2" fmla="*/ 366080 w 1235709"/>
                <a:gd name="connsiteY2" fmla="*/ 2414751 h 2414751"/>
                <a:gd name="connsiteX3" fmla="*/ 0 w 1235709"/>
                <a:gd name="connsiteY3" fmla="*/ 514350 h 2414751"/>
                <a:gd name="connsiteX4" fmla="*/ 187325 w 1235709"/>
                <a:gd name="connsiteY4" fmla="*/ 0 h 2414751"/>
                <a:gd name="connsiteX0" fmla="*/ 192470 w 1240854"/>
                <a:gd name="connsiteY0" fmla="*/ 0 h 2414751"/>
                <a:gd name="connsiteX1" fmla="*/ 1240854 w 1240854"/>
                <a:gd name="connsiteY1" fmla="*/ 1384838 h 2414751"/>
                <a:gd name="connsiteX2" fmla="*/ 371225 w 1240854"/>
                <a:gd name="connsiteY2" fmla="*/ 2414751 h 2414751"/>
                <a:gd name="connsiteX3" fmla="*/ 0 w 1240854"/>
                <a:gd name="connsiteY3" fmla="*/ 1470470 h 2414751"/>
                <a:gd name="connsiteX4" fmla="*/ 192470 w 1240854"/>
                <a:gd name="connsiteY4" fmla="*/ 0 h 2414751"/>
                <a:gd name="connsiteX0" fmla="*/ 400217 w 1240854"/>
                <a:gd name="connsiteY0" fmla="*/ 0 h 1396419"/>
                <a:gd name="connsiteX1" fmla="*/ 1240854 w 1240854"/>
                <a:gd name="connsiteY1" fmla="*/ 366506 h 1396419"/>
                <a:gd name="connsiteX2" fmla="*/ 371225 w 1240854"/>
                <a:gd name="connsiteY2" fmla="*/ 1396419 h 1396419"/>
                <a:gd name="connsiteX3" fmla="*/ 0 w 1240854"/>
                <a:gd name="connsiteY3" fmla="*/ 452138 h 1396419"/>
                <a:gd name="connsiteX4" fmla="*/ 400217 w 1240854"/>
                <a:gd name="connsiteY4" fmla="*/ 0 h 1396419"/>
                <a:gd name="connsiteX0" fmla="*/ 359567 w 1200204"/>
                <a:gd name="connsiteY0" fmla="*/ 0 h 1396419"/>
                <a:gd name="connsiteX1" fmla="*/ 1200204 w 1200204"/>
                <a:gd name="connsiteY1" fmla="*/ 366506 h 1396419"/>
                <a:gd name="connsiteX2" fmla="*/ 330575 w 1200204"/>
                <a:gd name="connsiteY2" fmla="*/ 1396419 h 1396419"/>
                <a:gd name="connsiteX3" fmla="*/ 0 w 1200204"/>
                <a:gd name="connsiteY3" fmla="*/ 453031 h 1396419"/>
                <a:gd name="connsiteX4" fmla="*/ 359567 w 1200204"/>
                <a:gd name="connsiteY4" fmla="*/ 0 h 1396419"/>
                <a:gd name="connsiteX0" fmla="*/ 382327 w 1200204"/>
                <a:gd name="connsiteY0" fmla="*/ 0 h 1393935"/>
                <a:gd name="connsiteX1" fmla="*/ 1200204 w 1200204"/>
                <a:gd name="connsiteY1" fmla="*/ 364022 h 1393935"/>
                <a:gd name="connsiteX2" fmla="*/ 330575 w 1200204"/>
                <a:gd name="connsiteY2" fmla="*/ 1393935 h 1393935"/>
                <a:gd name="connsiteX3" fmla="*/ 0 w 1200204"/>
                <a:gd name="connsiteY3" fmla="*/ 450547 h 1393935"/>
                <a:gd name="connsiteX4" fmla="*/ 382327 w 1200204"/>
                <a:gd name="connsiteY4" fmla="*/ 0 h 1393935"/>
                <a:gd name="connsiteX0" fmla="*/ 361953 w 1200204"/>
                <a:gd name="connsiteY0" fmla="*/ 0 h 1369584"/>
                <a:gd name="connsiteX1" fmla="*/ 1200204 w 1200204"/>
                <a:gd name="connsiteY1" fmla="*/ 339671 h 1369584"/>
                <a:gd name="connsiteX2" fmla="*/ 330575 w 1200204"/>
                <a:gd name="connsiteY2" fmla="*/ 1369584 h 1369584"/>
                <a:gd name="connsiteX3" fmla="*/ 0 w 1200204"/>
                <a:gd name="connsiteY3" fmla="*/ 426196 h 1369584"/>
                <a:gd name="connsiteX4" fmla="*/ 361953 w 1200204"/>
                <a:gd name="connsiteY4" fmla="*/ 0 h 1369584"/>
                <a:gd name="connsiteX0" fmla="*/ 386402 w 1224653"/>
                <a:gd name="connsiteY0" fmla="*/ 0 h 1369584"/>
                <a:gd name="connsiteX1" fmla="*/ 1224653 w 1224653"/>
                <a:gd name="connsiteY1" fmla="*/ 339671 h 1369584"/>
                <a:gd name="connsiteX2" fmla="*/ 355024 w 1224653"/>
                <a:gd name="connsiteY2" fmla="*/ 1369584 h 1369584"/>
                <a:gd name="connsiteX3" fmla="*/ 0 w 1224653"/>
                <a:gd name="connsiteY3" fmla="*/ 455417 h 1369584"/>
                <a:gd name="connsiteX4" fmla="*/ 386402 w 1224653"/>
                <a:gd name="connsiteY4" fmla="*/ 0 h 1369584"/>
                <a:gd name="connsiteX0" fmla="*/ 388238 w 1226489"/>
                <a:gd name="connsiteY0" fmla="*/ 0 h 1369584"/>
                <a:gd name="connsiteX1" fmla="*/ 1226489 w 1226489"/>
                <a:gd name="connsiteY1" fmla="*/ 339671 h 1369584"/>
                <a:gd name="connsiteX2" fmla="*/ 356860 w 1226489"/>
                <a:gd name="connsiteY2" fmla="*/ 1369584 h 1369584"/>
                <a:gd name="connsiteX3" fmla="*/ 0 w 1226489"/>
                <a:gd name="connsiteY3" fmla="*/ 390771 h 1369584"/>
                <a:gd name="connsiteX4" fmla="*/ 388238 w 1226489"/>
                <a:gd name="connsiteY4" fmla="*/ 0 h 1369584"/>
                <a:gd name="connsiteX0" fmla="*/ 317378 w 1226489"/>
                <a:gd name="connsiteY0" fmla="*/ 0 h 1380735"/>
                <a:gd name="connsiteX1" fmla="*/ 1226489 w 1226489"/>
                <a:gd name="connsiteY1" fmla="*/ 350822 h 1380735"/>
                <a:gd name="connsiteX2" fmla="*/ 356860 w 1226489"/>
                <a:gd name="connsiteY2" fmla="*/ 1380735 h 1380735"/>
                <a:gd name="connsiteX3" fmla="*/ 0 w 1226489"/>
                <a:gd name="connsiteY3" fmla="*/ 401922 h 1380735"/>
                <a:gd name="connsiteX4" fmla="*/ 317378 w 1226489"/>
                <a:gd name="connsiteY4" fmla="*/ 0 h 1380735"/>
                <a:gd name="connsiteX0" fmla="*/ 317378 w 1226489"/>
                <a:gd name="connsiteY0" fmla="*/ 0 h 1237232"/>
                <a:gd name="connsiteX1" fmla="*/ 1226489 w 1226489"/>
                <a:gd name="connsiteY1" fmla="*/ 350822 h 1237232"/>
                <a:gd name="connsiteX2" fmla="*/ 464104 w 1226489"/>
                <a:gd name="connsiteY2" fmla="*/ 1237232 h 1237232"/>
                <a:gd name="connsiteX3" fmla="*/ 0 w 1226489"/>
                <a:gd name="connsiteY3" fmla="*/ 401922 h 1237232"/>
                <a:gd name="connsiteX4" fmla="*/ 317378 w 1226489"/>
                <a:gd name="connsiteY4" fmla="*/ 0 h 1237232"/>
                <a:gd name="connsiteX0" fmla="*/ 317378 w 1091070"/>
                <a:gd name="connsiteY0" fmla="*/ 0 h 1237232"/>
                <a:gd name="connsiteX1" fmla="*/ 1091070 w 1091070"/>
                <a:gd name="connsiteY1" fmla="*/ 446128 h 1237232"/>
                <a:gd name="connsiteX2" fmla="*/ 464104 w 1091070"/>
                <a:gd name="connsiteY2" fmla="*/ 1237232 h 1237232"/>
                <a:gd name="connsiteX3" fmla="*/ 0 w 1091070"/>
                <a:gd name="connsiteY3" fmla="*/ 401922 h 1237232"/>
                <a:gd name="connsiteX4" fmla="*/ 317378 w 1091070"/>
                <a:gd name="connsiteY4" fmla="*/ 0 h 1237232"/>
                <a:gd name="connsiteX0" fmla="*/ 317378 w 1114087"/>
                <a:gd name="connsiteY0" fmla="*/ 0 h 1237232"/>
                <a:gd name="connsiteX1" fmla="*/ 1114087 w 1114087"/>
                <a:gd name="connsiteY1" fmla="*/ 461764 h 1237232"/>
                <a:gd name="connsiteX2" fmla="*/ 464104 w 1114087"/>
                <a:gd name="connsiteY2" fmla="*/ 1237232 h 1237232"/>
                <a:gd name="connsiteX3" fmla="*/ 0 w 1114087"/>
                <a:gd name="connsiteY3" fmla="*/ 401922 h 1237232"/>
                <a:gd name="connsiteX4" fmla="*/ 317378 w 1114087"/>
                <a:gd name="connsiteY4" fmla="*/ 0 h 1237232"/>
                <a:gd name="connsiteX0" fmla="*/ 317378 w 1114087"/>
                <a:gd name="connsiteY0" fmla="*/ 0 h 1259257"/>
                <a:gd name="connsiteX1" fmla="*/ 1114087 w 1114087"/>
                <a:gd name="connsiteY1" fmla="*/ 461764 h 1259257"/>
                <a:gd name="connsiteX2" fmla="*/ 473195 w 1114087"/>
                <a:gd name="connsiteY2" fmla="*/ 1259257 h 1259257"/>
                <a:gd name="connsiteX3" fmla="*/ 0 w 1114087"/>
                <a:gd name="connsiteY3" fmla="*/ 401922 h 1259257"/>
                <a:gd name="connsiteX4" fmla="*/ 317378 w 1114087"/>
                <a:gd name="connsiteY4" fmla="*/ 0 h 1259257"/>
                <a:gd name="connsiteX0" fmla="*/ 317378 w 1114087"/>
                <a:gd name="connsiteY0" fmla="*/ 0 h 1548213"/>
                <a:gd name="connsiteX1" fmla="*/ 1114087 w 1114087"/>
                <a:gd name="connsiteY1" fmla="*/ 461764 h 1548213"/>
                <a:gd name="connsiteX2" fmla="*/ 680803 w 1114087"/>
                <a:gd name="connsiteY2" fmla="*/ 1548213 h 1548213"/>
                <a:gd name="connsiteX3" fmla="*/ 0 w 1114087"/>
                <a:gd name="connsiteY3" fmla="*/ 401922 h 1548213"/>
                <a:gd name="connsiteX4" fmla="*/ 317378 w 1114087"/>
                <a:gd name="connsiteY4" fmla="*/ 0 h 1548213"/>
                <a:gd name="connsiteX0" fmla="*/ 317378 w 1326232"/>
                <a:gd name="connsiteY0" fmla="*/ 0 h 1548213"/>
                <a:gd name="connsiteX1" fmla="*/ 1326232 w 1326232"/>
                <a:gd name="connsiteY1" fmla="*/ 804522 h 1548213"/>
                <a:gd name="connsiteX2" fmla="*/ 680803 w 1326232"/>
                <a:gd name="connsiteY2" fmla="*/ 1548213 h 1548213"/>
                <a:gd name="connsiteX3" fmla="*/ 0 w 1326232"/>
                <a:gd name="connsiteY3" fmla="*/ 401922 h 1548213"/>
                <a:gd name="connsiteX4" fmla="*/ 317378 w 1326232"/>
                <a:gd name="connsiteY4" fmla="*/ 0 h 1548213"/>
                <a:gd name="connsiteX0" fmla="*/ 317378 w 1326232"/>
                <a:gd name="connsiteY0" fmla="*/ 0 h 1572087"/>
                <a:gd name="connsiteX1" fmla="*/ 1326232 w 1326232"/>
                <a:gd name="connsiteY1" fmla="*/ 804522 h 1572087"/>
                <a:gd name="connsiteX2" fmla="*/ 697283 w 1326232"/>
                <a:gd name="connsiteY2" fmla="*/ 1572087 h 1572087"/>
                <a:gd name="connsiteX3" fmla="*/ 0 w 1326232"/>
                <a:gd name="connsiteY3" fmla="*/ 401922 h 1572087"/>
                <a:gd name="connsiteX4" fmla="*/ 317378 w 1326232"/>
                <a:gd name="connsiteY4" fmla="*/ 0 h 1572087"/>
                <a:gd name="connsiteX0" fmla="*/ 317378 w 1388499"/>
                <a:gd name="connsiteY0" fmla="*/ 0 h 1572087"/>
                <a:gd name="connsiteX1" fmla="*/ 1388499 w 1388499"/>
                <a:gd name="connsiteY1" fmla="*/ 837661 h 1572087"/>
                <a:gd name="connsiteX2" fmla="*/ 697283 w 1388499"/>
                <a:gd name="connsiteY2" fmla="*/ 1572087 h 1572087"/>
                <a:gd name="connsiteX3" fmla="*/ 0 w 1388499"/>
                <a:gd name="connsiteY3" fmla="*/ 401922 h 1572087"/>
                <a:gd name="connsiteX4" fmla="*/ 317378 w 1388499"/>
                <a:gd name="connsiteY4" fmla="*/ 0 h 1572087"/>
                <a:gd name="connsiteX0" fmla="*/ 402966 w 1474087"/>
                <a:gd name="connsiteY0" fmla="*/ 0 h 1572087"/>
                <a:gd name="connsiteX1" fmla="*/ 1474087 w 1474087"/>
                <a:gd name="connsiteY1" fmla="*/ 837661 h 1572087"/>
                <a:gd name="connsiteX2" fmla="*/ 782871 w 1474087"/>
                <a:gd name="connsiteY2" fmla="*/ 1572087 h 1572087"/>
                <a:gd name="connsiteX3" fmla="*/ 0 w 1474087"/>
                <a:gd name="connsiteY3" fmla="*/ 282850 h 1572087"/>
                <a:gd name="connsiteX4" fmla="*/ 402966 w 1474087"/>
                <a:gd name="connsiteY4" fmla="*/ 0 h 1572087"/>
                <a:gd name="connsiteX0" fmla="*/ 293777 w 1474087"/>
                <a:gd name="connsiteY0" fmla="*/ 0 h 1627942"/>
                <a:gd name="connsiteX1" fmla="*/ 1474087 w 1474087"/>
                <a:gd name="connsiteY1" fmla="*/ 893516 h 1627942"/>
                <a:gd name="connsiteX2" fmla="*/ 782871 w 1474087"/>
                <a:gd name="connsiteY2" fmla="*/ 1627942 h 1627942"/>
                <a:gd name="connsiteX3" fmla="*/ 0 w 1474087"/>
                <a:gd name="connsiteY3" fmla="*/ 338705 h 1627942"/>
                <a:gd name="connsiteX4" fmla="*/ 293777 w 1474087"/>
                <a:gd name="connsiteY4" fmla="*/ 0 h 1627942"/>
                <a:gd name="connsiteX0" fmla="*/ 268793 w 1449103"/>
                <a:gd name="connsiteY0" fmla="*/ 0 h 1627942"/>
                <a:gd name="connsiteX1" fmla="*/ 1449103 w 1449103"/>
                <a:gd name="connsiteY1" fmla="*/ 893516 h 1627942"/>
                <a:gd name="connsiteX2" fmla="*/ 757887 w 1449103"/>
                <a:gd name="connsiteY2" fmla="*/ 1627942 h 1627942"/>
                <a:gd name="connsiteX3" fmla="*/ 0 w 1449103"/>
                <a:gd name="connsiteY3" fmla="*/ 310944 h 1627942"/>
                <a:gd name="connsiteX4" fmla="*/ 268793 w 1449103"/>
                <a:gd name="connsiteY4" fmla="*/ 0 h 1627942"/>
                <a:gd name="connsiteX0" fmla="*/ 249974 w 1449103"/>
                <a:gd name="connsiteY0" fmla="*/ 0 h 1641430"/>
                <a:gd name="connsiteX1" fmla="*/ 1449103 w 1449103"/>
                <a:gd name="connsiteY1" fmla="*/ 907004 h 1641430"/>
                <a:gd name="connsiteX2" fmla="*/ 757887 w 1449103"/>
                <a:gd name="connsiteY2" fmla="*/ 1641430 h 1641430"/>
                <a:gd name="connsiteX3" fmla="*/ 0 w 1449103"/>
                <a:gd name="connsiteY3" fmla="*/ 324432 h 1641430"/>
                <a:gd name="connsiteX4" fmla="*/ 249974 w 1449103"/>
                <a:gd name="connsiteY4" fmla="*/ 0 h 1641430"/>
                <a:gd name="connsiteX0" fmla="*/ 555157 w 1754286"/>
                <a:gd name="connsiteY0" fmla="*/ 183810 h 1825240"/>
                <a:gd name="connsiteX1" fmla="*/ 1754286 w 1754286"/>
                <a:gd name="connsiteY1" fmla="*/ 1090814 h 1825240"/>
                <a:gd name="connsiteX2" fmla="*/ 1063070 w 1754286"/>
                <a:gd name="connsiteY2" fmla="*/ 1825240 h 1825240"/>
                <a:gd name="connsiteX3" fmla="*/ 0 w 1754286"/>
                <a:gd name="connsiteY3" fmla="*/ 0 h 1825240"/>
                <a:gd name="connsiteX4" fmla="*/ 555157 w 1754286"/>
                <a:gd name="connsiteY4" fmla="*/ 183810 h 1825240"/>
                <a:gd name="connsiteX0" fmla="*/ 598876 w 1754286"/>
                <a:gd name="connsiteY0" fmla="*/ 244784 h 1825240"/>
                <a:gd name="connsiteX1" fmla="*/ 1754286 w 1754286"/>
                <a:gd name="connsiteY1" fmla="*/ 1090814 h 1825240"/>
                <a:gd name="connsiteX2" fmla="*/ 1063070 w 1754286"/>
                <a:gd name="connsiteY2" fmla="*/ 1825240 h 1825240"/>
                <a:gd name="connsiteX3" fmla="*/ 0 w 1754286"/>
                <a:gd name="connsiteY3" fmla="*/ 0 h 1825240"/>
                <a:gd name="connsiteX4" fmla="*/ 598876 w 1754286"/>
                <a:gd name="connsiteY4" fmla="*/ 244784 h 1825240"/>
                <a:gd name="connsiteX0" fmla="*/ 618269 w 1773679"/>
                <a:gd name="connsiteY0" fmla="*/ 291770 h 1872226"/>
                <a:gd name="connsiteX1" fmla="*/ 1773679 w 1773679"/>
                <a:gd name="connsiteY1" fmla="*/ 1137800 h 1872226"/>
                <a:gd name="connsiteX2" fmla="*/ 1082463 w 1773679"/>
                <a:gd name="connsiteY2" fmla="*/ 1872226 h 1872226"/>
                <a:gd name="connsiteX3" fmla="*/ 0 w 1773679"/>
                <a:gd name="connsiteY3" fmla="*/ 0 h 1872226"/>
                <a:gd name="connsiteX4" fmla="*/ 618269 w 1773679"/>
                <a:gd name="connsiteY4" fmla="*/ 291770 h 1872226"/>
                <a:gd name="connsiteX0" fmla="*/ 1259230 w 1773679"/>
                <a:gd name="connsiteY0" fmla="*/ 207285 h 1872226"/>
                <a:gd name="connsiteX1" fmla="*/ 1773679 w 1773679"/>
                <a:gd name="connsiteY1" fmla="*/ 1137800 h 1872226"/>
                <a:gd name="connsiteX2" fmla="*/ 1082463 w 1773679"/>
                <a:gd name="connsiteY2" fmla="*/ 1872226 h 1872226"/>
                <a:gd name="connsiteX3" fmla="*/ 0 w 1773679"/>
                <a:gd name="connsiteY3" fmla="*/ 0 h 1872226"/>
                <a:gd name="connsiteX4" fmla="*/ 1259230 w 1773679"/>
                <a:gd name="connsiteY4" fmla="*/ 207285 h 1872226"/>
                <a:gd name="connsiteX0" fmla="*/ 355200 w 869649"/>
                <a:gd name="connsiteY0" fmla="*/ 328632 h 1993573"/>
                <a:gd name="connsiteX1" fmla="*/ 869649 w 869649"/>
                <a:gd name="connsiteY1" fmla="*/ 1259147 h 1993573"/>
                <a:gd name="connsiteX2" fmla="*/ 178433 w 869649"/>
                <a:gd name="connsiteY2" fmla="*/ 1993573 h 1993573"/>
                <a:gd name="connsiteX3" fmla="*/ 0 w 869649"/>
                <a:gd name="connsiteY3" fmla="*/ 0 h 1993573"/>
                <a:gd name="connsiteX4" fmla="*/ 355200 w 869649"/>
                <a:gd name="connsiteY4" fmla="*/ 328632 h 1993573"/>
                <a:gd name="connsiteX0" fmla="*/ 355200 w 869649"/>
                <a:gd name="connsiteY0" fmla="*/ 328632 h 1535534"/>
                <a:gd name="connsiteX1" fmla="*/ 869649 w 869649"/>
                <a:gd name="connsiteY1" fmla="*/ 1259147 h 1535534"/>
                <a:gd name="connsiteX2" fmla="*/ 378979 w 869649"/>
                <a:gd name="connsiteY2" fmla="*/ 1535534 h 1535534"/>
                <a:gd name="connsiteX3" fmla="*/ 0 w 869649"/>
                <a:gd name="connsiteY3" fmla="*/ 0 h 1535534"/>
                <a:gd name="connsiteX4" fmla="*/ 355200 w 869649"/>
                <a:gd name="connsiteY4" fmla="*/ 328632 h 1535534"/>
                <a:gd name="connsiteX0" fmla="*/ 355200 w 909519"/>
                <a:gd name="connsiteY0" fmla="*/ 328632 h 1535534"/>
                <a:gd name="connsiteX1" fmla="*/ 909519 w 909519"/>
                <a:gd name="connsiteY1" fmla="*/ 1331667 h 1535534"/>
                <a:gd name="connsiteX2" fmla="*/ 378979 w 909519"/>
                <a:gd name="connsiteY2" fmla="*/ 1535534 h 1535534"/>
                <a:gd name="connsiteX3" fmla="*/ 0 w 909519"/>
                <a:gd name="connsiteY3" fmla="*/ 0 h 1535534"/>
                <a:gd name="connsiteX4" fmla="*/ 355200 w 909519"/>
                <a:gd name="connsiteY4" fmla="*/ 328632 h 1535534"/>
                <a:gd name="connsiteX0" fmla="*/ 355200 w 909519"/>
                <a:gd name="connsiteY0" fmla="*/ 328632 h 1507065"/>
                <a:gd name="connsiteX1" fmla="*/ 909519 w 909519"/>
                <a:gd name="connsiteY1" fmla="*/ 1331667 h 1507065"/>
                <a:gd name="connsiteX2" fmla="*/ 357290 w 909519"/>
                <a:gd name="connsiteY2" fmla="*/ 1507065 h 1507065"/>
                <a:gd name="connsiteX3" fmla="*/ 0 w 909519"/>
                <a:gd name="connsiteY3" fmla="*/ 0 h 1507065"/>
                <a:gd name="connsiteX4" fmla="*/ 355200 w 909519"/>
                <a:gd name="connsiteY4" fmla="*/ 328632 h 1507065"/>
                <a:gd name="connsiteX0" fmla="*/ 411655 w 965974"/>
                <a:gd name="connsiteY0" fmla="*/ 369094 h 1547527"/>
                <a:gd name="connsiteX1" fmla="*/ 965974 w 965974"/>
                <a:gd name="connsiteY1" fmla="*/ 1372129 h 1547527"/>
                <a:gd name="connsiteX2" fmla="*/ 413745 w 965974"/>
                <a:gd name="connsiteY2" fmla="*/ 1547527 h 1547527"/>
                <a:gd name="connsiteX3" fmla="*/ 0 w 965974"/>
                <a:gd name="connsiteY3" fmla="*/ 0 h 1547527"/>
                <a:gd name="connsiteX4" fmla="*/ 411655 w 965974"/>
                <a:gd name="connsiteY4" fmla="*/ 369094 h 1547527"/>
                <a:gd name="connsiteX0" fmla="*/ 410804 w 965974"/>
                <a:gd name="connsiteY0" fmla="*/ 359006 h 1547527"/>
                <a:gd name="connsiteX1" fmla="*/ 965974 w 965974"/>
                <a:gd name="connsiteY1" fmla="*/ 1372129 h 1547527"/>
                <a:gd name="connsiteX2" fmla="*/ 413745 w 965974"/>
                <a:gd name="connsiteY2" fmla="*/ 1547527 h 1547527"/>
                <a:gd name="connsiteX3" fmla="*/ 0 w 965974"/>
                <a:gd name="connsiteY3" fmla="*/ 0 h 1547527"/>
                <a:gd name="connsiteX4" fmla="*/ 410804 w 965974"/>
                <a:gd name="connsiteY4" fmla="*/ 359006 h 1547527"/>
                <a:gd name="connsiteX0" fmla="*/ 375134 w 930304"/>
                <a:gd name="connsiteY0" fmla="*/ 364891 h 1553412"/>
                <a:gd name="connsiteX1" fmla="*/ 930304 w 930304"/>
                <a:gd name="connsiteY1" fmla="*/ 1378014 h 1553412"/>
                <a:gd name="connsiteX2" fmla="*/ 378075 w 930304"/>
                <a:gd name="connsiteY2" fmla="*/ 1553412 h 1553412"/>
                <a:gd name="connsiteX3" fmla="*/ 0 w 930304"/>
                <a:gd name="connsiteY3" fmla="*/ 0 h 1553412"/>
                <a:gd name="connsiteX4" fmla="*/ 375134 w 930304"/>
                <a:gd name="connsiteY4" fmla="*/ 364891 h 1553412"/>
                <a:gd name="connsiteX0" fmla="*/ 309273 w 930304"/>
                <a:gd name="connsiteY0" fmla="*/ 394505 h 1553412"/>
                <a:gd name="connsiteX1" fmla="*/ 930304 w 930304"/>
                <a:gd name="connsiteY1" fmla="*/ 1378014 h 1553412"/>
                <a:gd name="connsiteX2" fmla="*/ 378075 w 930304"/>
                <a:gd name="connsiteY2" fmla="*/ 1553412 h 1553412"/>
                <a:gd name="connsiteX3" fmla="*/ 0 w 930304"/>
                <a:gd name="connsiteY3" fmla="*/ 0 h 1553412"/>
                <a:gd name="connsiteX4" fmla="*/ 309273 w 930304"/>
                <a:gd name="connsiteY4" fmla="*/ 394505 h 1553412"/>
                <a:gd name="connsiteX0" fmla="*/ 309273 w 924200"/>
                <a:gd name="connsiteY0" fmla="*/ 394505 h 1553412"/>
                <a:gd name="connsiteX1" fmla="*/ 924200 w 924200"/>
                <a:gd name="connsiteY1" fmla="*/ 1316747 h 1553412"/>
                <a:gd name="connsiteX2" fmla="*/ 378075 w 924200"/>
                <a:gd name="connsiteY2" fmla="*/ 1553412 h 1553412"/>
                <a:gd name="connsiteX3" fmla="*/ 0 w 924200"/>
                <a:gd name="connsiteY3" fmla="*/ 0 h 1553412"/>
                <a:gd name="connsiteX4" fmla="*/ 309273 w 924200"/>
                <a:gd name="connsiteY4" fmla="*/ 394505 h 1553412"/>
                <a:gd name="connsiteX0" fmla="*/ 309273 w 924200"/>
                <a:gd name="connsiteY0" fmla="*/ 394505 h 1541720"/>
                <a:gd name="connsiteX1" fmla="*/ 924200 w 924200"/>
                <a:gd name="connsiteY1" fmla="*/ 1316747 h 1541720"/>
                <a:gd name="connsiteX2" fmla="*/ 380351 w 924200"/>
                <a:gd name="connsiteY2" fmla="*/ 1541720 h 1541720"/>
                <a:gd name="connsiteX3" fmla="*/ 0 w 924200"/>
                <a:gd name="connsiteY3" fmla="*/ 0 h 1541720"/>
                <a:gd name="connsiteX4" fmla="*/ 309273 w 924200"/>
                <a:gd name="connsiteY4" fmla="*/ 394505 h 1541720"/>
                <a:gd name="connsiteX0" fmla="*/ 384938 w 924200"/>
                <a:gd name="connsiteY0" fmla="*/ 645501 h 1541720"/>
                <a:gd name="connsiteX1" fmla="*/ 924200 w 924200"/>
                <a:gd name="connsiteY1" fmla="*/ 1316747 h 1541720"/>
                <a:gd name="connsiteX2" fmla="*/ 380351 w 924200"/>
                <a:gd name="connsiteY2" fmla="*/ 1541720 h 1541720"/>
                <a:gd name="connsiteX3" fmla="*/ 0 w 924200"/>
                <a:gd name="connsiteY3" fmla="*/ 0 h 1541720"/>
                <a:gd name="connsiteX4" fmla="*/ 384938 w 924200"/>
                <a:gd name="connsiteY4" fmla="*/ 645501 h 1541720"/>
                <a:gd name="connsiteX0" fmla="*/ 93018 w 632280"/>
                <a:gd name="connsiteY0" fmla="*/ 32828 h 929047"/>
                <a:gd name="connsiteX1" fmla="*/ 632280 w 632280"/>
                <a:gd name="connsiteY1" fmla="*/ 704074 h 929047"/>
                <a:gd name="connsiteX2" fmla="*/ 88431 w 632280"/>
                <a:gd name="connsiteY2" fmla="*/ 929047 h 929047"/>
                <a:gd name="connsiteX3" fmla="*/ 0 w 632280"/>
                <a:gd name="connsiteY3" fmla="*/ 0 h 929047"/>
                <a:gd name="connsiteX4" fmla="*/ 93018 w 632280"/>
                <a:gd name="connsiteY4" fmla="*/ 32828 h 929047"/>
                <a:gd name="connsiteX0" fmla="*/ 93018 w 632280"/>
                <a:gd name="connsiteY0" fmla="*/ 32828 h 883518"/>
                <a:gd name="connsiteX1" fmla="*/ 632280 w 632280"/>
                <a:gd name="connsiteY1" fmla="*/ 704074 h 883518"/>
                <a:gd name="connsiteX2" fmla="*/ 97624 w 632280"/>
                <a:gd name="connsiteY2" fmla="*/ 883518 h 883518"/>
                <a:gd name="connsiteX3" fmla="*/ 0 w 632280"/>
                <a:gd name="connsiteY3" fmla="*/ 0 h 883518"/>
                <a:gd name="connsiteX4" fmla="*/ 93018 w 632280"/>
                <a:gd name="connsiteY4" fmla="*/ 32828 h 883518"/>
                <a:gd name="connsiteX0" fmla="*/ 93018 w 609552"/>
                <a:gd name="connsiteY0" fmla="*/ 32828 h 883518"/>
                <a:gd name="connsiteX1" fmla="*/ 609552 w 609552"/>
                <a:gd name="connsiteY1" fmla="*/ 653917 h 883518"/>
                <a:gd name="connsiteX2" fmla="*/ 97624 w 609552"/>
                <a:gd name="connsiteY2" fmla="*/ 883518 h 883518"/>
                <a:gd name="connsiteX3" fmla="*/ 0 w 609552"/>
                <a:gd name="connsiteY3" fmla="*/ 0 h 883518"/>
                <a:gd name="connsiteX4" fmla="*/ 93018 w 609552"/>
                <a:gd name="connsiteY4" fmla="*/ 32828 h 883518"/>
                <a:gd name="connsiteX0" fmla="*/ 93018 w 609552"/>
                <a:gd name="connsiteY0" fmla="*/ 32828 h 888901"/>
                <a:gd name="connsiteX1" fmla="*/ 609552 w 609552"/>
                <a:gd name="connsiteY1" fmla="*/ 653917 h 888901"/>
                <a:gd name="connsiteX2" fmla="*/ 79576 w 609552"/>
                <a:gd name="connsiteY2" fmla="*/ 888901 h 888901"/>
                <a:gd name="connsiteX3" fmla="*/ 0 w 609552"/>
                <a:gd name="connsiteY3" fmla="*/ 0 h 888901"/>
                <a:gd name="connsiteX4" fmla="*/ 93018 w 609552"/>
                <a:gd name="connsiteY4" fmla="*/ 32828 h 8889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9552" h="888901">
                  <a:moveTo>
                    <a:pt x="93018" y="32828"/>
                  </a:moveTo>
                  <a:lnTo>
                    <a:pt x="609552" y="653917"/>
                  </a:lnTo>
                  <a:lnTo>
                    <a:pt x="79576" y="888901"/>
                  </a:lnTo>
                  <a:lnTo>
                    <a:pt x="0" y="0"/>
                  </a:lnTo>
                  <a:lnTo>
                    <a:pt x="93018" y="32828"/>
                  </a:lnTo>
                  <a:close/>
                </a:path>
              </a:pathLst>
            </a:custGeom>
            <a:gradFill>
              <a:gsLst>
                <a:gs pos="17000">
                  <a:srgbClr val="D925DF">
                    <a:alpha val="0"/>
                  </a:srgbClr>
                </a:gs>
                <a:gs pos="49000">
                  <a:srgbClr val="0F94E0">
                    <a:alpha val="52000"/>
                  </a:srgbClr>
                </a:gs>
              </a:gsLst>
              <a:lin ang="6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pic>
          <p:nvPicPr>
            <p:cNvPr id="30" name="圖片 29">
              <a:extLst>
                <a:ext uri="{FF2B5EF4-FFF2-40B4-BE49-F238E27FC236}">
                  <a16:creationId xmlns:a16="http://schemas.microsoft.com/office/drawing/2014/main" id="{A34FB5B5-7FAC-4EE2-AAFD-8DF5119106E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/>
            <a:srcRect l="4323" t="51264" r="88494" b="39758"/>
            <a:stretch/>
          </p:blipFill>
          <p:spPr>
            <a:xfrm>
              <a:off x="2616694" y="4078030"/>
              <a:ext cx="853154" cy="800474"/>
            </a:xfrm>
            <a:prstGeom prst="roundRect">
              <a:avLst>
                <a:gd name="adj" fmla="val 50000"/>
              </a:avLst>
            </a:prstGeom>
          </p:spPr>
        </p:pic>
      </p:grpSp>
      <p:grpSp>
        <p:nvGrpSpPr>
          <p:cNvPr id="13" name="群組 12">
            <a:extLst>
              <a:ext uri="{FF2B5EF4-FFF2-40B4-BE49-F238E27FC236}">
                <a16:creationId xmlns:a16="http://schemas.microsoft.com/office/drawing/2014/main" id="{A95EF7EB-CCCF-4D1E-AA5D-204C22BB75DE}"/>
              </a:ext>
            </a:extLst>
          </p:cNvPr>
          <p:cNvGrpSpPr/>
          <p:nvPr/>
        </p:nvGrpSpPr>
        <p:grpSpPr>
          <a:xfrm>
            <a:off x="2616694" y="4631426"/>
            <a:ext cx="1998868" cy="1126840"/>
            <a:chOff x="2616694" y="4631426"/>
            <a:chExt cx="1998868" cy="1126840"/>
          </a:xfrm>
        </p:grpSpPr>
        <p:sp>
          <p:nvSpPr>
            <p:cNvPr id="36" name="手繪多邊形: 圖案 35">
              <a:extLst>
                <a:ext uri="{FF2B5EF4-FFF2-40B4-BE49-F238E27FC236}">
                  <a16:creationId xmlns:a16="http://schemas.microsoft.com/office/drawing/2014/main" id="{2F60E334-5E5C-4DDB-B3D1-8299CF8AF249}"/>
                </a:ext>
              </a:extLst>
            </p:cNvPr>
            <p:cNvSpPr/>
            <p:nvPr/>
          </p:nvSpPr>
          <p:spPr>
            <a:xfrm rot="6036187">
              <a:off x="3231672" y="4374375"/>
              <a:ext cx="1126840" cy="1640941"/>
            </a:xfrm>
            <a:custGeom>
              <a:avLst/>
              <a:gdLst>
                <a:gd name="connsiteX0" fmla="*/ 0 w 800100"/>
                <a:gd name="connsiteY0" fmla="*/ 457200 h 1952625"/>
                <a:gd name="connsiteX1" fmla="*/ 800100 w 800100"/>
                <a:gd name="connsiteY1" fmla="*/ 0 h 1952625"/>
                <a:gd name="connsiteX2" fmla="*/ 800100 w 800100"/>
                <a:gd name="connsiteY2" fmla="*/ 1952625 h 1952625"/>
                <a:gd name="connsiteX3" fmla="*/ 9525 w 800100"/>
                <a:gd name="connsiteY3" fmla="*/ 1104900 h 1952625"/>
                <a:gd name="connsiteX4" fmla="*/ 0 w 800100"/>
                <a:gd name="connsiteY4" fmla="*/ 457200 h 1952625"/>
                <a:gd name="connsiteX0" fmla="*/ 0 w 800100"/>
                <a:gd name="connsiteY0" fmla="*/ 457200 h 3038475"/>
                <a:gd name="connsiteX1" fmla="*/ 800100 w 800100"/>
                <a:gd name="connsiteY1" fmla="*/ 0 h 3038475"/>
                <a:gd name="connsiteX2" fmla="*/ 171450 w 800100"/>
                <a:gd name="connsiteY2" fmla="*/ 3038475 h 3038475"/>
                <a:gd name="connsiteX3" fmla="*/ 9525 w 800100"/>
                <a:gd name="connsiteY3" fmla="*/ 1104900 h 3038475"/>
                <a:gd name="connsiteX4" fmla="*/ 0 w 800100"/>
                <a:gd name="connsiteY4" fmla="*/ 457200 h 3038475"/>
                <a:gd name="connsiteX0" fmla="*/ 0 w 965200"/>
                <a:gd name="connsiteY0" fmla="*/ 0 h 2581275"/>
                <a:gd name="connsiteX1" fmla="*/ 965200 w 965200"/>
                <a:gd name="connsiteY1" fmla="*/ 1060450 h 2581275"/>
                <a:gd name="connsiteX2" fmla="*/ 171450 w 965200"/>
                <a:gd name="connsiteY2" fmla="*/ 2581275 h 2581275"/>
                <a:gd name="connsiteX3" fmla="*/ 9525 w 965200"/>
                <a:gd name="connsiteY3" fmla="*/ 647700 h 2581275"/>
                <a:gd name="connsiteX4" fmla="*/ 0 w 965200"/>
                <a:gd name="connsiteY4" fmla="*/ 0 h 2581275"/>
                <a:gd name="connsiteX0" fmla="*/ 117475 w 955675"/>
                <a:gd name="connsiteY0" fmla="*/ 0 h 2511425"/>
                <a:gd name="connsiteX1" fmla="*/ 955675 w 955675"/>
                <a:gd name="connsiteY1" fmla="*/ 990600 h 2511425"/>
                <a:gd name="connsiteX2" fmla="*/ 161925 w 955675"/>
                <a:gd name="connsiteY2" fmla="*/ 2511425 h 2511425"/>
                <a:gd name="connsiteX3" fmla="*/ 0 w 955675"/>
                <a:gd name="connsiteY3" fmla="*/ 577850 h 2511425"/>
                <a:gd name="connsiteX4" fmla="*/ 117475 w 955675"/>
                <a:gd name="connsiteY4" fmla="*/ 0 h 2511425"/>
                <a:gd name="connsiteX0" fmla="*/ 206375 w 1044575"/>
                <a:gd name="connsiteY0" fmla="*/ 0 h 2511425"/>
                <a:gd name="connsiteX1" fmla="*/ 1044575 w 1044575"/>
                <a:gd name="connsiteY1" fmla="*/ 990600 h 2511425"/>
                <a:gd name="connsiteX2" fmla="*/ 250825 w 1044575"/>
                <a:gd name="connsiteY2" fmla="*/ 2511425 h 2511425"/>
                <a:gd name="connsiteX3" fmla="*/ 0 w 1044575"/>
                <a:gd name="connsiteY3" fmla="*/ 495300 h 2511425"/>
                <a:gd name="connsiteX4" fmla="*/ 206375 w 1044575"/>
                <a:gd name="connsiteY4" fmla="*/ 0 h 2511425"/>
                <a:gd name="connsiteX0" fmla="*/ 187325 w 1044575"/>
                <a:gd name="connsiteY0" fmla="*/ 0 h 2530475"/>
                <a:gd name="connsiteX1" fmla="*/ 1044575 w 1044575"/>
                <a:gd name="connsiteY1" fmla="*/ 1009650 h 2530475"/>
                <a:gd name="connsiteX2" fmla="*/ 250825 w 1044575"/>
                <a:gd name="connsiteY2" fmla="*/ 2530475 h 2530475"/>
                <a:gd name="connsiteX3" fmla="*/ 0 w 1044575"/>
                <a:gd name="connsiteY3" fmla="*/ 514350 h 2530475"/>
                <a:gd name="connsiteX4" fmla="*/ 187325 w 1044575"/>
                <a:gd name="connsiteY4" fmla="*/ 0 h 2530475"/>
                <a:gd name="connsiteX0" fmla="*/ 187325 w 1044575"/>
                <a:gd name="connsiteY0" fmla="*/ 0 h 2549525"/>
                <a:gd name="connsiteX1" fmla="*/ 1044575 w 1044575"/>
                <a:gd name="connsiteY1" fmla="*/ 1009650 h 2549525"/>
                <a:gd name="connsiteX2" fmla="*/ 269875 w 1044575"/>
                <a:gd name="connsiteY2" fmla="*/ 2549525 h 2549525"/>
                <a:gd name="connsiteX3" fmla="*/ 0 w 1044575"/>
                <a:gd name="connsiteY3" fmla="*/ 514350 h 2549525"/>
                <a:gd name="connsiteX4" fmla="*/ 187325 w 1044575"/>
                <a:gd name="connsiteY4" fmla="*/ 0 h 2549525"/>
                <a:gd name="connsiteX0" fmla="*/ 187325 w 1044575"/>
                <a:gd name="connsiteY0" fmla="*/ 0 h 2414751"/>
                <a:gd name="connsiteX1" fmla="*/ 1044575 w 1044575"/>
                <a:gd name="connsiteY1" fmla="*/ 1009650 h 2414751"/>
                <a:gd name="connsiteX2" fmla="*/ 366080 w 1044575"/>
                <a:gd name="connsiteY2" fmla="*/ 2414751 h 2414751"/>
                <a:gd name="connsiteX3" fmla="*/ 0 w 1044575"/>
                <a:gd name="connsiteY3" fmla="*/ 514350 h 2414751"/>
                <a:gd name="connsiteX4" fmla="*/ 187325 w 1044575"/>
                <a:gd name="connsiteY4" fmla="*/ 0 h 2414751"/>
                <a:gd name="connsiteX0" fmla="*/ 187325 w 1235709"/>
                <a:gd name="connsiteY0" fmla="*/ 0 h 2414751"/>
                <a:gd name="connsiteX1" fmla="*/ 1235709 w 1235709"/>
                <a:gd name="connsiteY1" fmla="*/ 1384838 h 2414751"/>
                <a:gd name="connsiteX2" fmla="*/ 366080 w 1235709"/>
                <a:gd name="connsiteY2" fmla="*/ 2414751 h 2414751"/>
                <a:gd name="connsiteX3" fmla="*/ 0 w 1235709"/>
                <a:gd name="connsiteY3" fmla="*/ 514350 h 2414751"/>
                <a:gd name="connsiteX4" fmla="*/ 187325 w 1235709"/>
                <a:gd name="connsiteY4" fmla="*/ 0 h 2414751"/>
                <a:gd name="connsiteX0" fmla="*/ 192470 w 1240854"/>
                <a:gd name="connsiteY0" fmla="*/ 0 h 2414751"/>
                <a:gd name="connsiteX1" fmla="*/ 1240854 w 1240854"/>
                <a:gd name="connsiteY1" fmla="*/ 1384838 h 2414751"/>
                <a:gd name="connsiteX2" fmla="*/ 371225 w 1240854"/>
                <a:gd name="connsiteY2" fmla="*/ 2414751 h 2414751"/>
                <a:gd name="connsiteX3" fmla="*/ 0 w 1240854"/>
                <a:gd name="connsiteY3" fmla="*/ 1470470 h 2414751"/>
                <a:gd name="connsiteX4" fmla="*/ 192470 w 1240854"/>
                <a:gd name="connsiteY4" fmla="*/ 0 h 2414751"/>
                <a:gd name="connsiteX0" fmla="*/ 400217 w 1240854"/>
                <a:gd name="connsiteY0" fmla="*/ 0 h 1396419"/>
                <a:gd name="connsiteX1" fmla="*/ 1240854 w 1240854"/>
                <a:gd name="connsiteY1" fmla="*/ 366506 h 1396419"/>
                <a:gd name="connsiteX2" fmla="*/ 371225 w 1240854"/>
                <a:gd name="connsiteY2" fmla="*/ 1396419 h 1396419"/>
                <a:gd name="connsiteX3" fmla="*/ 0 w 1240854"/>
                <a:gd name="connsiteY3" fmla="*/ 452138 h 1396419"/>
                <a:gd name="connsiteX4" fmla="*/ 400217 w 1240854"/>
                <a:gd name="connsiteY4" fmla="*/ 0 h 1396419"/>
                <a:gd name="connsiteX0" fmla="*/ 359567 w 1200204"/>
                <a:gd name="connsiteY0" fmla="*/ 0 h 1396419"/>
                <a:gd name="connsiteX1" fmla="*/ 1200204 w 1200204"/>
                <a:gd name="connsiteY1" fmla="*/ 366506 h 1396419"/>
                <a:gd name="connsiteX2" fmla="*/ 330575 w 1200204"/>
                <a:gd name="connsiteY2" fmla="*/ 1396419 h 1396419"/>
                <a:gd name="connsiteX3" fmla="*/ 0 w 1200204"/>
                <a:gd name="connsiteY3" fmla="*/ 453031 h 1396419"/>
                <a:gd name="connsiteX4" fmla="*/ 359567 w 1200204"/>
                <a:gd name="connsiteY4" fmla="*/ 0 h 1396419"/>
                <a:gd name="connsiteX0" fmla="*/ 382327 w 1200204"/>
                <a:gd name="connsiteY0" fmla="*/ 0 h 1393935"/>
                <a:gd name="connsiteX1" fmla="*/ 1200204 w 1200204"/>
                <a:gd name="connsiteY1" fmla="*/ 364022 h 1393935"/>
                <a:gd name="connsiteX2" fmla="*/ 330575 w 1200204"/>
                <a:gd name="connsiteY2" fmla="*/ 1393935 h 1393935"/>
                <a:gd name="connsiteX3" fmla="*/ 0 w 1200204"/>
                <a:gd name="connsiteY3" fmla="*/ 450547 h 1393935"/>
                <a:gd name="connsiteX4" fmla="*/ 382327 w 1200204"/>
                <a:gd name="connsiteY4" fmla="*/ 0 h 1393935"/>
                <a:gd name="connsiteX0" fmla="*/ 361953 w 1200204"/>
                <a:gd name="connsiteY0" fmla="*/ 0 h 1369584"/>
                <a:gd name="connsiteX1" fmla="*/ 1200204 w 1200204"/>
                <a:gd name="connsiteY1" fmla="*/ 339671 h 1369584"/>
                <a:gd name="connsiteX2" fmla="*/ 330575 w 1200204"/>
                <a:gd name="connsiteY2" fmla="*/ 1369584 h 1369584"/>
                <a:gd name="connsiteX3" fmla="*/ 0 w 1200204"/>
                <a:gd name="connsiteY3" fmla="*/ 426196 h 1369584"/>
                <a:gd name="connsiteX4" fmla="*/ 361953 w 1200204"/>
                <a:gd name="connsiteY4" fmla="*/ 0 h 1369584"/>
                <a:gd name="connsiteX0" fmla="*/ 386402 w 1224653"/>
                <a:gd name="connsiteY0" fmla="*/ 0 h 1369584"/>
                <a:gd name="connsiteX1" fmla="*/ 1224653 w 1224653"/>
                <a:gd name="connsiteY1" fmla="*/ 339671 h 1369584"/>
                <a:gd name="connsiteX2" fmla="*/ 355024 w 1224653"/>
                <a:gd name="connsiteY2" fmla="*/ 1369584 h 1369584"/>
                <a:gd name="connsiteX3" fmla="*/ 0 w 1224653"/>
                <a:gd name="connsiteY3" fmla="*/ 455417 h 1369584"/>
                <a:gd name="connsiteX4" fmla="*/ 386402 w 1224653"/>
                <a:gd name="connsiteY4" fmla="*/ 0 h 1369584"/>
                <a:gd name="connsiteX0" fmla="*/ 388238 w 1226489"/>
                <a:gd name="connsiteY0" fmla="*/ 0 h 1369584"/>
                <a:gd name="connsiteX1" fmla="*/ 1226489 w 1226489"/>
                <a:gd name="connsiteY1" fmla="*/ 339671 h 1369584"/>
                <a:gd name="connsiteX2" fmla="*/ 356860 w 1226489"/>
                <a:gd name="connsiteY2" fmla="*/ 1369584 h 1369584"/>
                <a:gd name="connsiteX3" fmla="*/ 0 w 1226489"/>
                <a:gd name="connsiteY3" fmla="*/ 390771 h 1369584"/>
                <a:gd name="connsiteX4" fmla="*/ 388238 w 1226489"/>
                <a:gd name="connsiteY4" fmla="*/ 0 h 1369584"/>
                <a:gd name="connsiteX0" fmla="*/ 317378 w 1226489"/>
                <a:gd name="connsiteY0" fmla="*/ 0 h 1380735"/>
                <a:gd name="connsiteX1" fmla="*/ 1226489 w 1226489"/>
                <a:gd name="connsiteY1" fmla="*/ 350822 h 1380735"/>
                <a:gd name="connsiteX2" fmla="*/ 356860 w 1226489"/>
                <a:gd name="connsiteY2" fmla="*/ 1380735 h 1380735"/>
                <a:gd name="connsiteX3" fmla="*/ 0 w 1226489"/>
                <a:gd name="connsiteY3" fmla="*/ 401922 h 1380735"/>
                <a:gd name="connsiteX4" fmla="*/ 317378 w 1226489"/>
                <a:gd name="connsiteY4" fmla="*/ 0 h 1380735"/>
                <a:gd name="connsiteX0" fmla="*/ 317378 w 1226489"/>
                <a:gd name="connsiteY0" fmla="*/ 0 h 1237232"/>
                <a:gd name="connsiteX1" fmla="*/ 1226489 w 1226489"/>
                <a:gd name="connsiteY1" fmla="*/ 350822 h 1237232"/>
                <a:gd name="connsiteX2" fmla="*/ 464104 w 1226489"/>
                <a:gd name="connsiteY2" fmla="*/ 1237232 h 1237232"/>
                <a:gd name="connsiteX3" fmla="*/ 0 w 1226489"/>
                <a:gd name="connsiteY3" fmla="*/ 401922 h 1237232"/>
                <a:gd name="connsiteX4" fmla="*/ 317378 w 1226489"/>
                <a:gd name="connsiteY4" fmla="*/ 0 h 1237232"/>
                <a:gd name="connsiteX0" fmla="*/ 317378 w 1091070"/>
                <a:gd name="connsiteY0" fmla="*/ 0 h 1237232"/>
                <a:gd name="connsiteX1" fmla="*/ 1091070 w 1091070"/>
                <a:gd name="connsiteY1" fmla="*/ 446128 h 1237232"/>
                <a:gd name="connsiteX2" fmla="*/ 464104 w 1091070"/>
                <a:gd name="connsiteY2" fmla="*/ 1237232 h 1237232"/>
                <a:gd name="connsiteX3" fmla="*/ 0 w 1091070"/>
                <a:gd name="connsiteY3" fmla="*/ 401922 h 1237232"/>
                <a:gd name="connsiteX4" fmla="*/ 317378 w 1091070"/>
                <a:gd name="connsiteY4" fmla="*/ 0 h 1237232"/>
                <a:gd name="connsiteX0" fmla="*/ 317378 w 1114087"/>
                <a:gd name="connsiteY0" fmla="*/ 0 h 1237232"/>
                <a:gd name="connsiteX1" fmla="*/ 1114087 w 1114087"/>
                <a:gd name="connsiteY1" fmla="*/ 461764 h 1237232"/>
                <a:gd name="connsiteX2" fmla="*/ 464104 w 1114087"/>
                <a:gd name="connsiteY2" fmla="*/ 1237232 h 1237232"/>
                <a:gd name="connsiteX3" fmla="*/ 0 w 1114087"/>
                <a:gd name="connsiteY3" fmla="*/ 401922 h 1237232"/>
                <a:gd name="connsiteX4" fmla="*/ 317378 w 1114087"/>
                <a:gd name="connsiteY4" fmla="*/ 0 h 1237232"/>
                <a:gd name="connsiteX0" fmla="*/ 317378 w 1114087"/>
                <a:gd name="connsiteY0" fmla="*/ 0 h 1259257"/>
                <a:gd name="connsiteX1" fmla="*/ 1114087 w 1114087"/>
                <a:gd name="connsiteY1" fmla="*/ 461764 h 1259257"/>
                <a:gd name="connsiteX2" fmla="*/ 473195 w 1114087"/>
                <a:gd name="connsiteY2" fmla="*/ 1259257 h 1259257"/>
                <a:gd name="connsiteX3" fmla="*/ 0 w 1114087"/>
                <a:gd name="connsiteY3" fmla="*/ 401922 h 1259257"/>
                <a:gd name="connsiteX4" fmla="*/ 317378 w 1114087"/>
                <a:gd name="connsiteY4" fmla="*/ 0 h 1259257"/>
                <a:gd name="connsiteX0" fmla="*/ 317378 w 1114087"/>
                <a:gd name="connsiteY0" fmla="*/ 0 h 1548213"/>
                <a:gd name="connsiteX1" fmla="*/ 1114087 w 1114087"/>
                <a:gd name="connsiteY1" fmla="*/ 461764 h 1548213"/>
                <a:gd name="connsiteX2" fmla="*/ 680803 w 1114087"/>
                <a:gd name="connsiteY2" fmla="*/ 1548213 h 1548213"/>
                <a:gd name="connsiteX3" fmla="*/ 0 w 1114087"/>
                <a:gd name="connsiteY3" fmla="*/ 401922 h 1548213"/>
                <a:gd name="connsiteX4" fmla="*/ 317378 w 1114087"/>
                <a:gd name="connsiteY4" fmla="*/ 0 h 1548213"/>
                <a:gd name="connsiteX0" fmla="*/ 317378 w 1326232"/>
                <a:gd name="connsiteY0" fmla="*/ 0 h 1548213"/>
                <a:gd name="connsiteX1" fmla="*/ 1326232 w 1326232"/>
                <a:gd name="connsiteY1" fmla="*/ 804522 h 1548213"/>
                <a:gd name="connsiteX2" fmla="*/ 680803 w 1326232"/>
                <a:gd name="connsiteY2" fmla="*/ 1548213 h 1548213"/>
                <a:gd name="connsiteX3" fmla="*/ 0 w 1326232"/>
                <a:gd name="connsiteY3" fmla="*/ 401922 h 1548213"/>
                <a:gd name="connsiteX4" fmla="*/ 317378 w 1326232"/>
                <a:gd name="connsiteY4" fmla="*/ 0 h 1548213"/>
                <a:gd name="connsiteX0" fmla="*/ 317378 w 1326232"/>
                <a:gd name="connsiteY0" fmla="*/ 0 h 1572087"/>
                <a:gd name="connsiteX1" fmla="*/ 1326232 w 1326232"/>
                <a:gd name="connsiteY1" fmla="*/ 804522 h 1572087"/>
                <a:gd name="connsiteX2" fmla="*/ 697283 w 1326232"/>
                <a:gd name="connsiteY2" fmla="*/ 1572087 h 1572087"/>
                <a:gd name="connsiteX3" fmla="*/ 0 w 1326232"/>
                <a:gd name="connsiteY3" fmla="*/ 401922 h 1572087"/>
                <a:gd name="connsiteX4" fmla="*/ 317378 w 1326232"/>
                <a:gd name="connsiteY4" fmla="*/ 0 h 1572087"/>
                <a:gd name="connsiteX0" fmla="*/ 317378 w 1388499"/>
                <a:gd name="connsiteY0" fmla="*/ 0 h 1572087"/>
                <a:gd name="connsiteX1" fmla="*/ 1388499 w 1388499"/>
                <a:gd name="connsiteY1" fmla="*/ 837661 h 1572087"/>
                <a:gd name="connsiteX2" fmla="*/ 697283 w 1388499"/>
                <a:gd name="connsiteY2" fmla="*/ 1572087 h 1572087"/>
                <a:gd name="connsiteX3" fmla="*/ 0 w 1388499"/>
                <a:gd name="connsiteY3" fmla="*/ 401922 h 1572087"/>
                <a:gd name="connsiteX4" fmla="*/ 317378 w 1388499"/>
                <a:gd name="connsiteY4" fmla="*/ 0 h 1572087"/>
                <a:gd name="connsiteX0" fmla="*/ 402966 w 1474087"/>
                <a:gd name="connsiteY0" fmla="*/ 0 h 1572087"/>
                <a:gd name="connsiteX1" fmla="*/ 1474087 w 1474087"/>
                <a:gd name="connsiteY1" fmla="*/ 837661 h 1572087"/>
                <a:gd name="connsiteX2" fmla="*/ 782871 w 1474087"/>
                <a:gd name="connsiteY2" fmla="*/ 1572087 h 1572087"/>
                <a:gd name="connsiteX3" fmla="*/ 0 w 1474087"/>
                <a:gd name="connsiteY3" fmla="*/ 282850 h 1572087"/>
                <a:gd name="connsiteX4" fmla="*/ 402966 w 1474087"/>
                <a:gd name="connsiteY4" fmla="*/ 0 h 1572087"/>
                <a:gd name="connsiteX0" fmla="*/ 293777 w 1474087"/>
                <a:gd name="connsiteY0" fmla="*/ 0 h 1627942"/>
                <a:gd name="connsiteX1" fmla="*/ 1474087 w 1474087"/>
                <a:gd name="connsiteY1" fmla="*/ 893516 h 1627942"/>
                <a:gd name="connsiteX2" fmla="*/ 782871 w 1474087"/>
                <a:gd name="connsiteY2" fmla="*/ 1627942 h 1627942"/>
                <a:gd name="connsiteX3" fmla="*/ 0 w 1474087"/>
                <a:gd name="connsiteY3" fmla="*/ 338705 h 1627942"/>
                <a:gd name="connsiteX4" fmla="*/ 293777 w 1474087"/>
                <a:gd name="connsiteY4" fmla="*/ 0 h 1627942"/>
                <a:gd name="connsiteX0" fmla="*/ 268793 w 1449103"/>
                <a:gd name="connsiteY0" fmla="*/ 0 h 1627942"/>
                <a:gd name="connsiteX1" fmla="*/ 1449103 w 1449103"/>
                <a:gd name="connsiteY1" fmla="*/ 893516 h 1627942"/>
                <a:gd name="connsiteX2" fmla="*/ 757887 w 1449103"/>
                <a:gd name="connsiteY2" fmla="*/ 1627942 h 1627942"/>
                <a:gd name="connsiteX3" fmla="*/ 0 w 1449103"/>
                <a:gd name="connsiteY3" fmla="*/ 310944 h 1627942"/>
                <a:gd name="connsiteX4" fmla="*/ 268793 w 1449103"/>
                <a:gd name="connsiteY4" fmla="*/ 0 h 1627942"/>
                <a:gd name="connsiteX0" fmla="*/ 249974 w 1449103"/>
                <a:gd name="connsiteY0" fmla="*/ 0 h 1641430"/>
                <a:gd name="connsiteX1" fmla="*/ 1449103 w 1449103"/>
                <a:gd name="connsiteY1" fmla="*/ 907004 h 1641430"/>
                <a:gd name="connsiteX2" fmla="*/ 757887 w 1449103"/>
                <a:gd name="connsiteY2" fmla="*/ 1641430 h 1641430"/>
                <a:gd name="connsiteX3" fmla="*/ 0 w 1449103"/>
                <a:gd name="connsiteY3" fmla="*/ 324432 h 1641430"/>
                <a:gd name="connsiteX4" fmla="*/ 249974 w 1449103"/>
                <a:gd name="connsiteY4" fmla="*/ 0 h 1641430"/>
                <a:gd name="connsiteX0" fmla="*/ 555157 w 1754286"/>
                <a:gd name="connsiteY0" fmla="*/ 183810 h 1825240"/>
                <a:gd name="connsiteX1" fmla="*/ 1754286 w 1754286"/>
                <a:gd name="connsiteY1" fmla="*/ 1090814 h 1825240"/>
                <a:gd name="connsiteX2" fmla="*/ 1063070 w 1754286"/>
                <a:gd name="connsiteY2" fmla="*/ 1825240 h 1825240"/>
                <a:gd name="connsiteX3" fmla="*/ 0 w 1754286"/>
                <a:gd name="connsiteY3" fmla="*/ 0 h 1825240"/>
                <a:gd name="connsiteX4" fmla="*/ 555157 w 1754286"/>
                <a:gd name="connsiteY4" fmla="*/ 183810 h 1825240"/>
                <a:gd name="connsiteX0" fmla="*/ 598876 w 1754286"/>
                <a:gd name="connsiteY0" fmla="*/ 244784 h 1825240"/>
                <a:gd name="connsiteX1" fmla="*/ 1754286 w 1754286"/>
                <a:gd name="connsiteY1" fmla="*/ 1090814 h 1825240"/>
                <a:gd name="connsiteX2" fmla="*/ 1063070 w 1754286"/>
                <a:gd name="connsiteY2" fmla="*/ 1825240 h 1825240"/>
                <a:gd name="connsiteX3" fmla="*/ 0 w 1754286"/>
                <a:gd name="connsiteY3" fmla="*/ 0 h 1825240"/>
                <a:gd name="connsiteX4" fmla="*/ 598876 w 1754286"/>
                <a:gd name="connsiteY4" fmla="*/ 244784 h 1825240"/>
                <a:gd name="connsiteX0" fmla="*/ 618269 w 1773679"/>
                <a:gd name="connsiteY0" fmla="*/ 291770 h 1872226"/>
                <a:gd name="connsiteX1" fmla="*/ 1773679 w 1773679"/>
                <a:gd name="connsiteY1" fmla="*/ 1137800 h 1872226"/>
                <a:gd name="connsiteX2" fmla="*/ 1082463 w 1773679"/>
                <a:gd name="connsiteY2" fmla="*/ 1872226 h 1872226"/>
                <a:gd name="connsiteX3" fmla="*/ 0 w 1773679"/>
                <a:gd name="connsiteY3" fmla="*/ 0 h 1872226"/>
                <a:gd name="connsiteX4" fmla="*/ 618269 w 1773679"/>
                <a:gd name="connsiteY4" fmla="*/ 291770 h 1872226"/>
                <a:gd name="connsiteX0" fmla="*/ 1259230 w 1773679"/>
                <a:gd name="connsiteY0" fmla="*/ 207285 h 1872226"/>
                <a:gd name="connsiteX1" fmla="*/ 1773679 w 1773679"/>
                <a:gd name="connsiteY1" fmla="*/ 1137800 h 1872226"/>
                <a:gd name="connsiteX2" fmla="*/ 1082463 w 1773679"/>
                <a:gd name="connsiteY2" fmla="*/ 1872226 h 1872226"/>
                <a:gd name="connsiteX3" fmla="*/ 0 w 1773679"/>
                <a:gd name="connsiteY3" fmla="*/ 0 h 1872226"/>
                <a:gd name="connsiteX4" fmla="*/ 1259230 w 1773679"/>
                <a:gd name="connsiteY4" fmla="*/ 207285 h 1872226"/>
                <a:gd name="connsiteX0" fmla="*/ 355200 w 869649"/>
                <a:gd name="connsiteY0" fmla="*/ 328632 h 1993573"/>
                <a:gd name="connsiteX1" fmla="*/ 869649 w 869649"/>
                <a:gd name="connsiteY1" fmla="*/ 1259147 h 1993573"/>
                <a:gd name="connsiteX2" fmla="*/ 178433 w 869649"/>
                <a:gd name="connsiteY2" fmla="*/ 1993573 h 1993573"/>
                <a:gd name="connsiteX3" fmla="*/ 0 w 869649"/>
                <a:gd name="connsiteY3" fmla="*/ 0 h 1993573"/>
                <a:gd name="connsiteX4" fmla="*/ 355200 w 869649"/>
                <a:gd name="connsiteY4" fmla="*/ 328632 h 1993573"/>
                <a:gd name="connsiteX0" fmla="*/ 355200 w 869649"/>
                <a:gd name="connsiteY0" fmla="*/ 328632 h 1535534"/>
                <a:gd name="connsiteX1" fmla="*/ 869649 w 869649"/>
                <a:gd name="connsiteY1" fmla="*/ 1259147 h 1535534"/>
                <a:gd name="connsiteX2" fmla="*/ 378979 w 869649"/>
                <a:gd name="connsiteY2" fmla="*/ 1535534 h 1535534"/>
                <a:gd name="connsiteX3" fmla="*/ 0 w 869649"/>
                <a:gd name="connsiteY3" fmla="*/ 0 h 1535534"/>
                <a:gd name="connsiteX4" fmla="*/ 355200 w 869649"/>
                <a:gd name="connsiteY4" fmla="*/ 328632 h 1535534"/>
                <a:gd name="connsiteX0" fmla="*/ 355200 w 909519"/>
                <a:gd name="connsiteY0" fmla="*/ 328632 h 1535534"/>
                <a:gd name="connsiteX1" fmla="*/ 909519 w 909519"/>
                <a:gd name="connsiteY1" fmla="*/ 1331667 h 1535534"/>
                <a:gd name="connsiteX2" fmla="*/ 378979 w 909519"/>
                <a:gd name="connsiteY2" fmla="*/ 1535534 h 1535534"/>
                <a:gd name="connsiteX3" fmla="*/ 0 w 909519"/>
                <a:gd name="connsiteY3" fmla="*/ 0 h 1535534"/>
                <a:gd name="connsiteX4" fmla="*/ 355200 w 909519"/>
                <a:gd name="connsiteY4" fmla="*/ 328632 h 1535534"/>
                <a:gd name="connsiteX0" fmla="*/ 355200 w 909519"/>
                <a:gd name="connsiteY0" fmla="*/ 328632 h 1507065"/>
                <a:gd name="connsiteX1" fmla="*/ 909519 w 909519"/>
                <a:gd name="connsiteY1" fmla="*/ 1331667 h 1507065"/>
                <a:gd name="connsiteX2" fmla="*/ 357290 w 909519"/>
                <a:gd name="connsiteY2" fmla="*/ 1507065 h 1507065"/>
                <a:gd name="connsiteX3" fmla="*/ 0 w 909519"/>
                <a:gd name="connsiteY3" fmla="*/ 0 h 1507065"/>
                <a:gd name="connsiteX4" fmla="*/ 355200 w 909519"/>
                <a:gd name="connsiteY4" fmla="*/ 328632 h 1507065"/>
                <a:gd name="connsiteX0" fmla="*/ 411655 w 965974"/>
                <a:gd name="connsiteY0" fmla="*/ 369094 h 1547527"/>
                <a:gd name="connsiteX1" fmla="*/ 965974 w 965974"/>
                <a:gd name="connsiteY1" fmla="*/ 1372129 h 1547527"/>
                <a:gd name="connsiteX2" fmla="*/ 413745 w 965974"/>
                <a:gd name="connsiteY2" fmla="*/ 1547527 h 1547527"/>
                <a:gd name="connsiteX3" fmla="*/ 0 w 965974"/>
                <a:gd name="connsiteY3" fmla="*/ 0 h 1547527"/>
                <a:gd name="connsiteX4" fmla="*/ 411655 w 965974"/>
                <a:gd name="connsiteY4" fmla="*/ 369094 h 1547527"/>
                <a:gd name="connsiteX0" fmla="*/ 410804 w 965974"/>
                <a:gd name="connsiteY0" fmla="*/ 359006 h 1547527"/>
                <a:gd name="connsiteX1" fmla="*/ 965974 w 965974"/>
                <a:gd name="connsiteY1" fmla="*/ 1372129 h 1547527"/>
                <a:gd name="connsiteX2" fmla="*/ 413745 w 965974"/>
                <a:gd name="connsiteY2" fmla="*/ 1547527 h 1547527"/>
                <a:gd name="connsiteX3" fmla="*/ 0 w 965974"/>
                <a:gd name="connsiteY3" fmla="*/ 0 h 1547527"/>
                <a:gd name="connsiteX4" fmla="*/ 410804 w 965974"/>
                <a:gd name="connsiteY4" fmla="*/ 359006 h 1547527"/>
                <a:gd name="connsiteX0" fmla="*/ 375134 w 930304"/>
                <a:gd name="connsiteY0" fmla="*/ 364891 h 1553412"/>
                <a:gd name="connsiteX1" fmla="*/ 930304 w 930304"/>
                <a:gd name="connsiteY1" fmla="*/ 1378014 h 1553412"/>
                <a:gd name="connsiteX2" fmla="*/ 378075 w 930304"/>
                <a:gd name="connsiteY2" fmla="*/ 1553412 h 1553412"/>
                <a:gd name="connsiteX3" fmla="*/ 0 w 930304"/>
                <a:gd name="connsiteY3" fmla="*/ 0 h 1553412"/>
                <a:gd name="connsiteX4" fmla="*/ 375134 w 930304"/>
                <a:gd name="connsiteY4" fmla="*/ 364891 h 1553412"/>
                <a:gd name="connsiteX0" fmla="*/ 309273 w 930304"/>
                <a:gd name="connsiteY0" fmla="*/ 394505 h 1553412"/>
                <a:gd name="connsiteX1" fmla="*/ 930304 w 930304"/>
                <a:gd name="connsiteY1" fmla="*/ 1378014 h 1553412"/>
                <a:gd name="connsiteX2" fmla="*/ 378075 w 930304"/>
                <a:gd name="connsiteY2" fmla="*/ 1553412 h 1553412"/>
                <a:gd name="connsiteX3" fmla="*/ 0 w 930304"/>
                <a:gd name="connsiteY3" fmla="*/ 0 h 1553412"/>
                <a:gd name="connsiteX4" fmla="*/ 309273 w 930304"/>
                <a:gd name="connsiteY4" fmla="*/ 394505 h 1553412"/>
                <a:gd name="connsiteX0" fmla="*/ 309273 w 924200"/>
                <a:gd name="connsiteY0" fmla="*/ 394505 h 1553412"/>
                <a:gd name="connsiteX1" fmla="*/ 924200 w 924200"/>
                <a:gd name="connsiteY1" fmla="*/ 1316747 h 1553412"/>
                <a:gd name="connsiteX2" fmla="*/ 378075 w 924200"/>
                <a:gd name="connsiteY2" fmla="*/ 1553412 h 1553412"/>
                <a:gd name="connsiteX3" fmla="*/ 0 w 924200"/>
                <a:gd name="connsiteY3" fmla="*/ 0 h 1553412"/>
                <a:gd name="connsiteX4" fmla="*/ 309273 w 924200"/>
                <a:gd name="connsiteY4" fmla="*/ 394505 h 1553412"/>
                <a:gd name="connsiteX0" fmla="*/ 309273 w 924200"/>
                <a:gd name="connsiteY0" fmla="*/ 394505 h 1541720"/>
                <a:gd name="connsiteX1" fmla="*/ 924200 w 924200"/>
                <a:gd name="connsiteY1" fmla="*/ 1316747 h 1541720"/>
                <a:gd name="connsiteX2" fmla="*/ 380351 w 924200"/>
                <a:gd name="connsiteY2" fmla="*/ 1541720 h 1541720"/>
                <a:gd name="connsiteX3" fmla="*/ 0 w 924200"/>
                <a:gd name="connsiteY3" fmla="*/ 0 h 1541720"/>
                <a:gd name="connsiteX4" fmla="*/ 309273 w 924200"/>
                <a:gd name="connsiteY4" fmla="*/ 394505 h 1541720"/>
                <a:gd name="connsiteX0" fmla="*/ 384938 w 924200"/>
                <a:gd name="connsiteY0" fmla="*/ 645501 h 1541720"/>
                <a:gd name="connsiteX1" fmla="*/ 924200 w 924200"/>
                <a:gd name="connsiteY1" fmla="*/ 1316747 h 1541720"/>
                <a:gd name="connsiteX2" fmla="*/ 380351 w 924200"/>
                <a:gd name="connsiteY2" fmla="*/ 1541720 h 1541720"/>
                <a:gd name="connsiteX3" fmla="*/ 0 w 924200"/>
                <a:gd name="connsiteY3" fmla="*/ 0 h 1541720"/>
                <a:gd name="connsiteX4" fmla="*/ 384938 w 924200"/>
                <a:gd name="connsiteY4" fmla="*/ 645501 h 1541720"/>
                <a:gd name="connsiteX0" fmla="*/ 93018 w 632280"/>
                <a:gd name="connsiteY0" fmla="*/ 32828 h 929047"/>
                <a:gd name="connsiteX1" fmla="*/ 632280 w 632280"/>
                <a:gd name="connsiteY1" fmla="*/ 704074 h 929047"/>
                <a:gd name="connsiteX2" fmla="*/ 88431 w 632280"/>
                <a:gd name="connsiteY2" fmla="*/ 929047 h 929047"/>
                <a:gd name="connsiteX3" fmla="*/ 0 w 632280"/>
                <a:gd name="connsiteY3" fmla="*/ 0 h 929047"/>
                <a:gd name="connsiteX4" fmla="*/ 93018 w 632280"/>
                <a:gd name="connsiteY4" fmla="*/ 32828 h 929047"/>
                <a:gd name="connsiteX0" fmla="*/ 93018 w 632280"/>
                <a:gd name="connsiteY0" fmla="*/ 32828 h 883518"/>
                <a:gd name="connsiteX1" fmla="*/ 632280 w 632280"/>
                <a:gd name="connsiteY1" fmla="*/ 704074 h 883518"/>
                <a:gd name="connsiteX2" fmla="*/ 97624 w 632280"/>
                <a:gd name="connsiteY2" fmla="*/ 883518 h 883518"/>
                <a:gd name="connsiteX3" fmla="*/ 0 w 632280"/>
                <a:gd name="connsiteY3" fmla="*/ 0 h 883518"/>
                <a:gd name="connsiteX4" fmla="*/ 93018 w 632280"/>
                <a:gd name="connsiteY4" fmla="*/ 32828 h 883518"/>
                <a:gd name="connsiteX0" fmla="*/ 93018 w 609552"/>
                <a:gd name="connsiteY0" fmla="*/ 32828 h 883518"/>
                <a:gd name="connsiteX1" fmla="*/ 609552 w 609552"/>
                <a:gd name="connsiteY1" fmla="*/ 653917 h 883518"/>
                <a:gd name="connsiteX2" fmla="*/ 97624 w 609552"/>
                <a:gd name="connsiteY2" fmla="*/ 883518 h 883518"/>
                <a:gd name="connsiteX3" fmla="*/ 0 w 609552"/>
                <a:gd name="connsiteY3" fmla="*/ 0 h 883518"/>
                <a:gd name="connsiteX4" fmla="*/ 93018 w 609552"/>
                <a:gd name="connsiteY4" fmla="*/ 32828 h 883518"/>
                <a:gd name="connsiteX0" fmla="*/ 191882 w 708416"/>
                <a:gd name="connsiteY0" fmla="*/ 165279 h 1015969"/>
                <a:gd name="connsiteX1" fmla="*/ 708416 w 708416"/>
                <a:gd name="connsiteY1" fmla="*/ 786368 h 1015969"/>
                <a:gd name="connsiteX2" fmla="*/ 196488 w 708416"/>
                <a:gd name="connsiteY2" fmla="*/ 1015969 h 1015969"/>
                <a:gd name="connsiteX3" fmla="*/ 0 w 708416"/>
                <a:gd name="connsiteY3" fmla="*/ 0 h 1015969"/>
                <a:gd name="connsiteX4" fmla="*/ 191882 w 708416"/>
                <a:gd name="connsiteY4" fmla="*/ 165279 h 1015969"/>
                <a:gd name="connsiteX0" fmla="*/ 164238 w 708416"/>
                <a:gd name="connsiteY0" fmla="*/ 0 h 1024827"/>
                <a:gd name="connsiteX1" fmla="*/ 708416 w 708416"/>
                <a:gd name="connsiteY1" fmla="*/ 795226 h 1024827"/>
                <a:gd name="connsiteX2" fmla="*/ 196488 w 708416"/>
                <a:gd name="connsiteY2" fmla="*/ 1024827 h 1024827"/>
                <a:gd name="connsiteX3" fmla="*/ 0 w 708416"/>
                <a:gd name="connsiteY3" fmla="*/ 8858 h 1024827"/>
                <a:gd name="connsiteX4" fmla="*/ 164238 w 708416"/>
                <a:gd name="connsiteY4" fmla="*/ 0 h 1024827"/>
                <a:gd name="connsiteX0" fmla="*/ 207911 w 752089"/>
                <a:gd name="connsiteY0" fmla="*/ 144846 h 1169673"/>
                <a:gd name="connsiteX1" fmla="*/ 752089 w 752089"/>
                <a:gd name="connsiteY1" fmla="*/ 940072 h 1169673"/>
                <a:gd name="connsiteX2" fmla="*/ 240161 w 752089"/>
                <a:gd name="connsiteY2" fmla="*/ 1169673 h 1169673"/>
                <a:gd name="connsiteX3" fmla="*/ 0 w 752089"/>
                <a:gd name="connsiteY3" fmla="*/ 0 h 1169673"/>
                <a:gd name="connsiteX4" fmla="*/ 207911 w 752089"/>
                <a:gd name="connsiteY4" fmla="*/ 144846 h 1169673"/>
                <a:gd name="connsiteX0" fmla="*/ 207911 w 761865"/>
                <a:gd name="connsiteY0" fmla="*/ 144846 h 1169673"/>
                <a:gd name="connsiteX1" fmla="*/ 761865 w 761865"/>
                <a:gd name="connsiteY1" fmla="*/ 995129 h 1169673"/>
                <a:gd name="connsiteX2" fmla="*/ 240161 w 761865"/>
                <a:gd name="connsiteY2" fmla="*/ 1169673 h 1169673"/>
                <a:gd name="connsiteX3" fmla="*/ 0 w 761865"/>
                <a:gd name="connsiteY3" fmla="*/ 0 h 1169673"/>
                <a:gd name="connsiteX4" fmla="*/ 207911 w 761865"/>
                <a:gd name="connsiteY4" fmla="*/ 144846 h 1169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1865" h="1169673">
                  <a:moveTo>
                    <a:pt x="207911" y="144846"/>
                  </a:moveTo>
                  <a:lnTo>
                    <a:pt x="761865" y="995129"/>
                  </a:lnTo>
                  <a:lnTo>
                    <a:pt x="240161" y="1169673"/>
                  </a:lnTo>
                  <a:lnTo>
                    <a:pt x="0" y="0"/>
                  </a:lnTo>
                  <a:lnTo>
                    <a:pt x="207911" y="144846"/>
                  </a:lnTo>
                  <a:close/>
                </a:path>
              </a:pathLst>
            </a:custGeom>
            <a:gradFill>
              <a:gsLst>
                <a:gs pos="17000">
                  <a:srgbClr val="D925DF">
                    <a:alpha val="0"/>
                  </a:srgbClr>
                </a:gs>
                <a:gs pos="49000">
                  <a:srgbClr val="0F94E0">
                    <a:alpha val="52000"/>
                  </a:srgb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pic>
          <p:nvPicPr>
            <p:cNvPr id="31" name="圖片 30">
              <a:extLst>
                <a:ext uri="{FF2B5EF4-FFF2-40B4-BE49-F238E27FC236}">
                  <a16:creationId xmlns:a16="http://schemas.microsoft.com/office/drawing/2014/main" id="{31B53300-1836-47B3-A36B-F44916A1C01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/>
            <a:srcRect l="8546" t="61855" r="84271" b="29167"/>
            <a:stretch/>
          </p:blipFill>
          <p:spPr>
            <a:xfrm>
              <a:off x="2616694" y="4836402"/>
              <a:ext cx="853154" cy="800474"/>
            </a:xfrm>
            <a:prstGeom prst="roundRect">
              <a:avLst>
                <a:gd name="adj" fmla="val 50000"/>
              </a:avLst>
            </a:prstGeom>
          </p:spPr>
        </p:pic>
      </p:grpSp>
      <p:grpSp>
        <p:nvGrpSpPr>
          <p:cNvPr id="14" name="群組 13">
            <a:extLst>
              <a:ext uri="{FF2B5EF4-FFF2-40B4-BE49-F238E27FC236}">
                <a16:creationId xmlns:a16="http://schemas.microsoft.com/office/drawing/2014/main" id="{2E799470-034C-4171-B73D-AAF35C53850A}"/>
              </a:ext>
            </a:extLst>
          </p:cNvPr>
          <p:cNvGrpSpPr/>
          <p:nvPr/>
        </p:nvGrpSpPr>
        <p:grpSpPr>
          <a:xfrm>
            <a:off x="2616694" y="5210726"/>
            <a:ext cx="1896933" cy="1239949"/>
            <a:chOff x="2616694" y="5210726"/>
            <a:chExt cx="1896933" cy="1239949"/>
          </a:xfrm>
        </p:grpSpPr>
        <p:sp>
          <p:nvSpPr>
            <p:cNvPr id="37" name="手繪多邊形: 圖案 36">
              <a:extLst>
                <a:ext uri="{FF2B5EF4-FFF2-40B4-BE49-F238E27FC236}">
                  <a16:creationId xmlns:a16="http://schemas.microsoft.com/office/drawing/2014/main" id="{93CF982C-2BB9-497E-9FA4-2114F71F1E5E}"/>
                </a:ext>
              </a:extLst>
            </p:cNvPr>
            <p:cNvSpPr/>
            <p:nvPr/>
          </p:nvSpPr>
          <p:spPr>
            <a:xfrm rot="6036187">
              <a:off x="3137873" y="5074922"/>
              <a:ext cx="1239949" cy="1511558"/>
            </a:xfrm>
            <a:custGeom>
              <a:avLst/>
              <a:gdLst>
                <a:gd name="connsiteX0" fmla="*/ 0 w 800100"/>
                <a:gd name="connsiteY0" fmla="*/ 457200 h 1952625"/>
                <a:gd name="connsiteX1" fmla="*/ 800100 w 800100"/>
                <a:gd name="connsiteY1" fmla="*/ 0 h 1952625"/>
                <a:gd name="connsiteX2" fmla="*/ 800100 w 800100"/>
                <a:gd name="connsiteY2" fmla="*/ 1952625 h 1952625"/>
                <a:gd name="connsiteX3" fmla="*/ 9525 w 800100"/>
                <a:gd name="connsiteY3" fmla="*/ 1104900 h 1952625"/>
                <a:gd name="connsiteX4" fmla="*/ 0 w 800100"/>
                <a:gd name="connsiteY4" fmla="*/ 457200 h 1952625"/>
                <a:gd name="connsiteX0" fmla="*/ 0 w 800100"/>
                <a:gd name="connsiteY0" fmla="*/ 457200 h 3038475"/>
                <a:gd name="connsiteX1" fmla="*/ 800100 w 800100"/>
                <a:gd name="connsiteY1" fmla="*/ 0 h 3038475"/>
                <a:gd name="connsiteX2" fmla="*/ 171450 w 800100"/>
                <a:gd name="connsiteY2" fmla="*/ 3038475 h 3038475"/>
                <a:gd name="connsiteX3" fmla="*/ 9525 w 800100"/>
                <a:gd name="connsiteY3" fmla="*/ 1104900 h 3038475"/>
                <a:gd name="connsiteX4" fmla="*/ 0 w 800100"/>
                <a:gd name="connsiteY4" fmla="*/ 457200 h 3038475"/>
                <a:gd name="connsiteX0" fmla="*/ 0 w 965200"/>
                <a:gd name="connsiteY0" fmla="*/ 0 h 2581275"/>
                <a:gd name="connsiteX1" fmla="*/ 965200 w 965200"/>
                <a:gd name="connsiteY1" fmla="*/ 1060450 h 2581275"/>
                <a:gd name="connsiteX2" fmla="*/ 171450 w 965200"/>
                <a:gd name="connsiteY2" fmla="*/ 2581275 h 2581275"/>
                <a:gd name="connsiteX3" fmla="*/ 9525 w 965200"/>
                <a:gd name="connsiteY3" fmla="*/ 647700 h 2581275"/>
                <a:gd name="connsiteX4" fmla="*/ 0 w 965200"/>
                <a:gd name="connsiteY4" fmla="*/ 0 h 2581275"/>
                <a:gd name="connsiteX0" fmla="*/ 117475 w 955675"/>
                <a:gd name="connsiteY0" fmla="*/ 0 h 2511425"/>
                <a:gd name="connsiteX1" fmla="*/ 955675 w 955675"/>
                <a:gd name="connsiteY1" fmla="*/ 990600 h 2511425"/>
                <a:gd name="connsiteX2" fmla="*/ 161925 w 955675"/>
                <a:gd name="connsiteY2" fmla="*/ 2511425 h 2511425"/>
                <a:gd name="connsiteX3" fmla="*/ 0 w 955675"/>
                <a:gd name="connsiteY3" fmla="*/ 577850 h 2511425"/>
                <a:gd name="connsiteX4" fmla="*/ 117475 w 955675"/>
                <a:gd name="connsiteY4" fmla="*/ 0 h 2511425"/>
                <a:gd name="connsiteX0" fmla="*/ 206375 w 1044575"/>
                <a:gd name="connsiteY0" fmla="*/ 0 h 2511425"/>
                <a:gd name="connsiteX1" fmla="*/ 1044575 w 1044575"/>
                <a:gd name="connsiteY1" fmla="*/ 990600 h 2511425"/>
                <a:gd name="connsiteX2" fmla="*/ 250825 w 1044575"/>
                <a:gd name="connsiteY2" fmla="*/ 2511425 h 2511425"/>
                <a:gd name="connsiteX3" fmla="*/ 0 w 1044575"/>
                <a:gd name="connsiteY3" fmla="*/ 495300 h 2511425"/>
                <a:gd name="connsiteX4" fmla="*/ 206375 w 1044575"/>
                <a:gd name="connsiteY4" fmla="*/ 0 h 2511425"/>
                <a:gd name="connsiteX0" fmla="*/ 187325 w 1044575"/>
                <a:gd name="connsiteY0" fmla="*/ 0 h 2530475"/>
                <a:gd name="connsiteX1" fmla="*/ 1044575 w 1044575"/>
                <a:gd name="connsiteY1" fmla="*/ 1009650 h 2530475"/>
                <a:gd name="connsiteX2" fmla="*/ 250825 w 1044575"/>
                <a:gd name="connsiteY2" fmla="*/ 2530475 h 2530475"/>
                <a:gd name="connsiteX3" fmla="*/ 0 w 1044575"/>
                <a:gd name="connsiteY3" fmla="*/ 514350 h 2530475"/>
                <a:gd name="connsiteX4" fmla="*/ 187325 w 1044575"/>
                <a:gd name="connsiteY4" fmla="*/ 0 h 2530475"/>
                <a:gd name="connsiteX0" fmla="*/ 187325 w 1044575"/>
                <a:gd name="connsiteY0" fmla="*/ 0 h 2549525"/>
                <a:gd name="connsiteX1" fmla="*/ 1044575 w 1044575"/>
                <a:gd name="connsiteY1" fmla="*/ 1009650 h 2549525"/>
                <a:gd name="connsiteX2" fmla="*/ 269875 w 1044575"/>
                <a:gd name="connsiteY2" fmla="*/ 2549525 h 2549525"/>
                <a:gd name="connsiteX3" fmla="*/ 0 w 1044575"/>
                <a:gd name="connsiteY3" fmla="*/ 514350 h 2549525"/>
                <a:gd name="connsiteX4" fmla="*/ 187325 w 1044575"/>
                <a:gd name="connsiteY4" fmla="*/ 0 h 2549525"/>
                <a:gd name="connsiteX0" fmla="*/ 187325 w 1044575"/>
                <a:gd name="connsiteY0" fmla="*/ 0 h 2414751"/>
                <a:gd name="connsiteX1" fmla="*/ 1044575 w 1044575"/>
                <a:gd name="connsiteY1" fmla="*/ 1009650 h 2414751"/>
                <a:gd name="connsiteX2" fmla="*/ 366080 w 1044575"/>
                <a:gd name="connsiteY2" fmla="*/ 2414751 h 2414751"/>
                <a:gd name="connsiteX3" fmla="*/ 0 w 1044575"/>
                <a:gd name="connsiteY3" fmla="*/ 514350 h 2414751"/>
                <a:gd name="connsiteX4" fmla="*/ 187325 w 1044575"/>
                <a:gd name="connsiteY4" fmla="*/ 0 h 2414751"/>
                <a:gd name="connsiteX0" fmla="*/ 187325 w 1235709"/>
                <a:gd name="connsiteY0" fmla="*/ 0 h 2414751"/>
                <a:gd name="connsiteX1" fmla="*/ 1235709 w 1235709"/>
                <a:gd name="connsiteY1" fmla="*/ 1384838 h 2414751"/>
                <a:gd name="connsiteX2" fmla="*/ 366080 w 1235709"/>
                <a:gd name="connsiteY2" fmla="*/ 2414751 h 2414751"/>
                <a:gd name="connsiteX3" fmla="*/ 0 w 1235709"/>
                <a:gd name="connsiteY3" fmla="*/ 514350 h 2414751"/>
                <a:gd name="connsiteX4" fmla="*/ 187325 w 1235709"/>
                <a:gd name="connsiteY4" fmla="*/ 0 h 2414751"/>
                <a:gd name="connsiteX0" fmla="*/ 192470 w 1240854"/>
                <a:gd name="connsiteY0" fmla="*/ 0 h 2414751"/>
                <a:gd name="connsiteX1" fmla="*/ 1240854 w 1240854"/>
                <a:gd name="connsiteY1" fmla="*/ 1384838 h 2414751"/>
                <a:gd name="connsiteX2" fmla="*/ 371225 w 1240854"/>
                <a:gd name="connsiteY2" fmla="*/ 2414751 h 2414751"/>
                <a:gd name="connsiteX3" fmla="*/ 0 w 1240854"/>
                <a:gd name="connsiteY3" fmla="*/ 1470470 h 2414751"/>
                <a:gd name="connsiteX4" fmla="*/ 192470 w 1240854"/>
                <a:gd name="connsiteY4" fmla="*/ 0 h 2414751"/>
                <a:gd name="connsiteX0" fmla="*/ 400217 w 1240854"/>
                <a:gd name="connsiteY0" fmla="*/ 0 h 1396419"/>
                <a:gd name="connsiteX1" fmla="*/ 1240854 w 1240854"/>
                <a:gd name="connsiteY1" fmla="*/ 366506 h 1396419"/>
                <a:gd name="connsiteX2" fmla="*/ 371225 w 1240854"/>
                <a:gd name="connsiteY2" fmla="*/ 1396419 h 1396419"/>
                <a:gd name="connsiteX3" fmla="*/ 0 w 1240854"/>
                <a:gd name="connsiteY3" fmla="*/ 452138 h 1396419"/>
                <a:gd name="connsiteX4" fmla="*/ 400217 w 1240854"/>
                <a:gd name="connsiteY4" fmla="*/ 0 h 1396419"/>
                <a:gd name="connsiteX0" fmla="*/ 359567 w 1200204"/>
                <a:gd name="connsiteY0" fmla="*/ 0 h 1396419"/>
                <a:gd name="connsiteX1" fmla="*/ 1200204 w 1200204"/>
                <a:gd name="connsiteY1" fmla="*/ 366506 h 1396419"/>
                <a:gd name="connsiteX2" fmla="*/ 330575 w 1200204"/>
                <a:gd name="connsiteY2" fmla="*/ 1396419 h 1396419"/>
                <a:gd name="connsiteX3" fmla="*/ 0 w 1200204"/>
                <a:gd name="connsiteY3" fmla="*/ 453031 h 1396419"/>
                <a:gd name="connsiteX4" fmla="*/ 359567 w 1200204"/>
                <a:gd name="connsiteY4" fmla="*/ 0 h 1396419"/>
                <a:gd name="connsiteX0" fmla="*/ 382327 w 1200204"/>
                <a:gd name="connsiteY0" fmla="*/ 0 h 1393935"/>
                <a:gd name="connsiteX1" fmla="*/ 1200204 w 1200204"/>
                <a:gd name="connsiteY1" fmla="*/ 364022 h 1393935"/>
                <a:gd name="connsiteX2" fmla="*/ 330575 w 1200204"/>
                <a:gd name="connsiteY2" fmla="*/ 1393935 h 1393935"/>
                <a:gd name="connsiteX3" fmla="*/ 0 w 1200204"/>
                <a:gd name="connsiteY3" fmla="*/ 450547 h 1393935"/>
                <a:gd name="connsiteX4" fmla="*/ 382327 w 1200204"/>
                <a:gd name="connsiteY4" fmla="*/ 0 h 1393935"/>
                <a:gd name="connsiteX0" fmla="*/ 361953 w 1200204"/>
                <a:gd name="connsiteY0" fmla="*/ 0 h 1369584"/>
                <a:gd name="connsiteX1" fmla="*/ 1200204 w 1200204"/>
                <a:gd name="connsiteY1" fmla="*/ 339671 h 1369584"/>
                <a:gd name="connsiteX2" fmla="*/ 330575 w 1200204"/>
                <a:gd name="connsiteY2" fmla="*/ 1369584 h 1369584"/>
                <a:gd name="connsiteX3" fmla="*/ 0 w 1200204"/>
                <a:gd name="connsiteY3" fmla="*/ 426196 h 1369584"/>
                <a:gd name="connsiteX4" fmla="*/ 361953 w 1200204"/>
                <a:gd name="connsiteY4" fmla="*/ 0 h 1369584"/>
                <a:gd name="connsiteX0" fmla="*/ 386402 w 1224653"/>
                <a:gd name="connsiteY0" fmla="*/ 0 h 1369584"/>
                <a:gd name="connsiteX1" fmla="*/ 1224653 w 1224653"/>
                <a:gd name="connsiteY1" fmla="*/ 339671 h 1369584"/>
                <a:gd name="connsiteX2" fmla="*/ 355024 w 1224653"/>
                <a:gd name="connsiteY2" fmla="*/ 1369584 h 1369584"/>
                <a:gd name="connsiteX3" fmla="*/ 0 w 1224653"/>
                <a:gd name="connsiteY3" fmla="*/ 455417 h 1369584"/>
                <a:gd name="connsiteX4" fmla="*/ 386402 w 1224653"/>
                <a:gd name="connsiteY4" fmla="*/ 0 h 1369584"/>
                <a:gd name="connsiteX0" fmla="*/ 388238 w 1226489"/>
                <a:gd name="connsiteY0" fmla="*/ 0 h 1369584"/>
                <a:gd name="connsiteX1" fmla="*/ 1226489 w 1226489"/>
                <a:gd name="connsiteY1" fmla="*/ 339671 h 1369584"/>
                <a:gd name="connsiteX2" fmla="*/ 356860 w 1226489"/>
                <a:gd name="connsiteY2" fmla="*/ 1369584 h 1369584"/>
                <a:gd name="connsiteX3" fmla="*/ 0 w 1226489"/>
                <a:gd name="connsiteY3" fmla="*/ 390771 h 1369584"/>
                <a:gd name="connsiteX4" fmla="*/ 388238 w 1226489"/>
                <a:gd name="connsiteY4" fmla="*/ 0 h 1369584"/>
                <a:gd name="connsiteX0" fmla="*/ 317378 w 1226489"/>
                <a:gd name="connsiteY0" fmla="*/ 0 h 1380735"/>
                <a:gd name="connsiteX1" fmla="*/ 1226489 w 1226489"/>
                <a:gd name="connsiteY1" fmla="*/ 350822 h 1380735"/>
                <a:gd name="connsiteX2" fmla="*/ 356860 w 1226489"/>
                <a:gd name="connsiteY2" fmla="*/ 1380735 h 1380735"/>
                <a:gd name="connsiteX3" fmla="*/ 0 w 1226489"/>
                <a:gd name="connsiteY3" fmla="*/ 401922 h 1380735"/>
                <a:gd name="connsiteX4" fmla="*/ 317378 w 1226489"/>
                <a:gd name="connsiteY4" fmla="*/ 0 h 1380735"/>
                <a:gd name="connsiteX0" fmla="*/ 317378 w 1226489"/>
                <a:gd name="connsiteY0" fmla="*/ 0 h 1237232"/>
                <a:gd name="connsiteX1" fmla="*/ 1226489 w 1226489"/>
                <a:gd name="connsiteY1" fmla="*/ 350822 h 1237232"/>
                <a:gd name="connsiteX2" fmla="*/ 464104 w 1226489"/>
                <a:gd name="connsiteY2" fmla="*/ 1237232 h 1237232"/>
                <a:gd name="connsiteX3" fmla="*/ 0 w 1226489"/>
                <a:gd name="connsiteY3" fmla="*/ 401922 h 1237232"/>
                <a:gd name="connsiteX4" fmla="*/ 317378 w 1226489"/>
                <a:gd name="connsiteY4" fmla="*/ 0 h 1237232"/>
                <a:gd name="connsiteX0" fmla="*/ 317378 w 1091070"/>
                <a:gd name="connsiteY0" fmla="*/ 0 h 1237232"/>
                <a:gd name="connsiteX1" fmla="*/ 1091070 w 1091070"/>
                <a:gd name="connsiteY1" fmla="*/ 446128 h 1237232"/>
                <a:gd name="connsiteX2" fmla="*/ 464104 w 1091070"/>
                <a:gd name="connsiteY2" fmla="*/ 1237232 h 1237232"/>
                <a:gd name="connsiteX3" fmla="*/ 0 w 1091070"/>
                <a:gd name="connsiteY3" fmla="*/ 401922 h 1237232"/>
                <a:gd name="connsiteX4" fmla="*/ 317378 w 1091070"/>
                <a:gd name="connsiteY4" fmla="*/ 0 h 1237232"/>
                <a:gd name="connsiteX0" fmla="*/ 317378 w 1114087"/>
                <a:gd name="connsiteY0" fmla="*/ 0 h 1237232"/>
                <a:gd name="connsiteX1" fmla="*/ 1114087 w 1114087"/>
                <a:gd name="connsiteY1" fmla="*/ 461764 h 1237232"/>
                <a:gd name="connsiteX2" fmla="*/ 464104 w 1114087"/>
                <a:gd name="connsiteY2" fmla="*/ 1237232 h 1237232"/>
                <a:gd name="connsiteX3" fmla="*/ 0 w 1114087"/>
                <a:gd name="connsiteY3" fmla="*/ 401922 h 1237232"/>
                <a:gd name="connsiteX4" fmla="*/ 317378 w 1114087"/>
                <a:gd name="connsiteY4" fmla="*/ 0 h 1237232"/>
                <a:gd name="connsiteX0" fmla="*/ 317378 w 1114087"/>
                <a:gd name="connsiteY0" fmla="*/ 0 h 1259257"/>
                <a:gd name="connsiteX1" fmla="*/ 1114087 w 1114087"/>
                <a:gd name="connsiteY1" fmla="*/ 461764 h 1259257"/>
                <a:gd name="connsiteX2" fmla="*/ 473195 w 1114087"/>
                <a:gd name="connsiteY2" fmla="*/ 1259257 h 1259257"/>
                <a:gd name="connsiteX3" fmla="*/ 0 w 1114087"/>
                <a:gd name="connsiteY3" fmla="*/ 401922 h 1259257"/>
                <a:gd name="connsiteX4" fmla="*/ 317378 w 1114087"/>
                <a:gd name="connsiteY4" fmla="*/ 0 h 1259257"/>
                <a:gd name="connsiteX0" fmla="*/ 317378 w 1114087"/>
                <a:gd name="connsiteY0" fmla="*/ 0 h 1548213"/>
                <a:gd name="connsiteX1" fmla="*/ 1114087 w 1114087"/>
                <a:gd name="connsiteY1" fmla="*/ 461764 h 1548213"/>
                <a:gd name="connsiteX2" fmla="*/ 680803 w 1114087"/>
                <a:gd name="connsiteY2" fmla="*/ 1548213 h 1548213"/>
                <a:gd name="connsiteX3" fmla="*/ 0 w 1114087"/>
                <a:gd name="connsiteY3" fmla="*/ 401922 h 1548213"/>
                <a:gd name="connsiteX4" fmla="*/ 317378 w 1114087"/>
                <a:gd name="connsiteY4" fmla="*/ 0 h 1548213"/>
                <a:gd name="connsiteX0" fmla="*/ 317378 w 1326232"/>
                <a:gd name="connsiteY0" fmla="*/ 0 h 1548213"/>
                <a:gd name="connsiteX1" fmla="*/ 1326232 w 1326232"/>
                <a:gd name="connsiteY1" fmla="*/ 804522 h 1548213"/>
                <a:gd name="connsiteX2" fmla="*/ 680803 w 1326232"/>
                <a:gd name="connsiteY2" fmla="*/ 1548213 h 1548213"/>
                <a:gd name="connsiteX3" fmla="*/ 0 w 1326232"/>
                <a:gd name="connsiteY3" fmla="*/ 401922 h 1548213"/>
                <a:gd name="connsiteX4" fmla="*/ 317378 w 1326232"/>
                <a:gd name="connsiteY4" fmla="*/ 0 h 1548213"/>
                <a:gd name="connsiteX0" fmla="*/ 317378 w 1326232"/>
                <a:gd name="connsiteY0" fmla="*/ 0 h 1572087"/>
                <a:gd name="connsiteX1" fmla="*/ 1326232 w 1326232"/>
                <a:gd name="connsiteY1" fmla="*/ 804522 h 1572087"/>
                <a:gd name="connsiteX2" fmla="*/ 697283 w 1326232"/>
                <a:gd name="connsiteY2" fmla="*/ 1572087 h 1572087"/>
                <a:gd name="connsiteX3" fmla="*/ 0 w 1326232"/>
                <a:gd name="connsiteY3" fmla="*/ 401922 h 1572087"/>
                <a:gd name="connsiteX4" fmla="*/ 317378 w 1326232"/>
                <a:gd name="connsiteY4" fmla="*/ 0 h 1572087"/>
                <a:gd name="connsiteX0" fmla="*/ 317378 w 1388499"/>
                <a:gd name="connsiteY0" fmla="*/ 0 h 1572087"/>
                <a:gd name="connsiteX1" fmla="*/ 1388499 w 1388499"/>
                <a:gd name="connsiteY1" fmla="*/ 837661 h 1572087"/>
                <a:gd name="connsiteX2" fmla="*/ 697283 w 1388499"/>
                <a:gd name="connsiteY2" fmla="*/ 1572087 h 1572087"/>
                <a:gd name="connsiteX3" fmla="*/ 0 w 1388499"/>
                <a:gd name="connsiteY3" fmla="*/ 401922 h 1572087"/>
                <a:gd name="connsiteX4" fmla="*/ 317378 w 1388499"/>
                <a:gd name="connsiteY4" fmla="*/ 0 h 1572087"/>
                <a:gd name="connsiteX0" fmla="*/ 402966 w 1474087"/>
                <a:gd name="connsiteY0" fmla="*/ 0 h 1572087"/>
                <a:gd name="connsiteX1" fmla="*/ 1474087 w 1474087"/>
                <a:gd name="connsiteY1" fmla="*/ 837661 h 1572087"/>
                <a:gd name="connsiteX2" fmla="*/ 782871 w 1474087"/>
                <a:gd name="connsiteY2" fmla="*/ 1572087 h 1572087"/>
                <a:gd name="connsiteX3" fmla="*/ 0 w 1474087"/>
                <a:gd name="connsiteY3" fmla="*/ 282850 h 1572087"/>
                <a:gd name="connsiteX4" fmla="*/ 402966 w 1474087"/>
                <a:gd name="connsiteY4" fmla="*/ 0 h 1572087"/>
                <a:gd name="connsiteX0" fmla="*/ 293777 w 1474087"/>
                <a:gd name="connsiteY0" fmla="*/ 0 h 1627942"/>
                <a:gd name="connsiteX1" fmla="*/ 1474087 w 1474087"/>
                <a:gd name="connsiteY1" fmla="*/ 893516 h 1627942"/>
                <a:gd name="connsiteX2" fmla="*/ 782871 w 1474087"/>
                <a:gd name="connsiteY2" fmla="*/ 1627942 h 1627942"/>
                <a:gd name="connsiteX3" fmla="*/ 0 w 1474087"/>
                <a:gd name="connsiteY3" fmla="*/ 338705 h 1627942"/>
                <a:gd name="connsiteX4" fmla="*/ 293777 w 1474087"/>
                <a:gd name="connsiteY4" fmla="*/ 0 h 1627942"/>
                <a:gd name="connsiteX0" fmla="*/ 268793 w 1449103"/>
                <a:gd name="connsiteY0" fmla="*/ 0 h 1627942"/>
                <a:gd name="connsiteX1" fmla="*/ 1449103 w 1449103"/>
                <a:gd name="connsiteY1" fmla="*/ 893516 h 1627942"/>
                <a:gd name="connsiteX2" fmla="*/ 757887 w 1449103"/>
                <a:gd name="connsiteY2" fmla="*/ 1627942 h 1627942"/>
                <a:gd name="connsiteX3" fmla="*/ 0 w 1449103"/>
                <a:gd name="connsiteY3" fmla="*/ 310944 h 1627942"/>
                <a:gd name="connsiteX4" fmla="*/ 268793 w 1449103"/>
                <a:gd name="connsiteY4" fmla="*/ 0 h 1627942"/>
                <a:gd name="connsiteX0" fmla="*/ 249974 w 1449103"/>
                <a:gd name="connsiteY0" fmla="*/ 0 h 1641430"/>
                <a:gd name="connsiteX1" fmla="*/ 1449103 w 1449103"/>
                <a:gd name="connsiteY1" fmla="*/ 907004 h 1641430"/>
                <a:gd name="connsiteX2" fmla="*/ 757887 w 1449103"/>
                <a:gd name="connsiteY2" fmla="*/ 1641430 h 1641430"/>
                <a:gd name="connsiteX3" fmla="*/ 0 w 1449103"/>
                <a:gd name="connsiteY3" fmla="*/ 324432 h 1641430"/>
                <a:gd name="connsiteX4" fmla="*/ 249974 w 1449103"/>
                <a:gd name="connsiteY4" fmla="*/ 0 h 1641430"/>
                <a:gd name="connsiteX0" fmla="*/ 555157 w 1754286"/>
                <a:gd name="connsiteY0" fmla="*/ 183810 h 1825240"/>
                <a:gd name="connsiteX1" fmla="*/ 1754286 w 1754286"/>
                <a:gd name="connsiteY1" fmla="*/ 1090814 h 1825240"/>
                <a:gd name="connsiteX2" fmla="*/ 1063070 w 1754286"/>
                <a:gd name="connsiteY2" fmla="*/ 1825240 h 1825240"/>
                <a:gd name="connsiteX3" fmla="*/ 0 w 1754286"/>
                <a:gd name="connsiteY3" fmla="*/ 0 h 1825240"/>
                <a:gd name="connsiteX4" fmla="*/ 555157 w 1754286"/>
                <a:gd name="connsiteY4" fmla="*/ 183810 h 1825240"/>
                <a:gd name="connsiteX0" fmla="*/ 598876 w 1754286"/>
                <a:gd name="connsiteY0" fmla="*/ 244784 h 1825240"/>
                <a:gd name="connsiteX1" fmla="*/ 1754286 w 1754286"/>
                <a:gd name="connsiteY1" fmla="*/ 1090814 h 1825240"/>
                <a:gd name="connsiteX2" fmla="*/ 1063070 w 1754286"/>
                <a:gd name="connsiteY2" fmla="*/ 1825240 h 1825240"/>
                <a:gd name="connsiteX3" fmla="*/ 0 w 1754286"/>
                <a:gd name="connsiteY3" fmla="*/ 0 h 1825240"/>
                <a:gd name="connsiteX4" fmla="*/ 598876 w 1754286"/>
                <a:gd name="connsiteY4" fmla="*/ 244784 h 1825240"/>
                <a:gd name="connsiteX0" fmla="*/ 618269 w 1773679"/>
                <a:gd name="connsiteY0" fmla="*/ 291770 h 1872226"/>
                <a:gd name="connsiteX1" fmla="*/ 1773679 w 1773679"/>
                <a:gd name="connsiteY1" fmla="*/ 1137800 h 1872226"/>
                <a:gd name="connsiteX2" fmla="*/ 1082463 w 1773679"/>
                <a:gd name="connsiteY2" fmla="*/ 1872226 h 1872226"/>
                <a:gd name="connsiteX3" fmla="*/ 0 w 1773679"/>
                <a:gd name="connsiteY3" fmla="*/ 0 h 1872226"/>
                <a:gd name="connsiteX4" fmla="*/ 618269 w 1773679"/>
                <a:gd name="connsiteY4" fmla="*/ 291770 h 1872226"/>
                <a:gd name="connsiteX0" fmla="*/ 1259230 w 1773679"/>
                <a:gd name="connsiteY0" fmla="*/ 207285 h 1872226"/>
                <a:gd name="connsiteX1" fmla="*/ 1773679 w 1773679"/>
                <a:gd name="connsiteY1" fmla="*/ 1137800 h 1872226"/>
                <a:gd name="connsiteX2" fmla="*/ 1082463 w 1773679"/>
                <a:gd name="connsiteY2" fmla="*/ 1872226 h 1872226"/>
                <a:gd name="connsiteX3" fmla="*/ 0 w 1773679"/>
                <a:gd name="connsiteY3" fmla="*/ 0 h 1872226"/>
                <a:gd name="connsiteX4" fmla="*/ 1259230 w 1773679"/>
                <a:gd name="connsiteY4" fmla="*/ 207285 h 1872226"/>
                <a:gd name="connsiteX0" fmla="*/ 355200 w 869649"/>
                <a:gd name="connsiteY0" fmla="*/ 328632 h 1993573"/>
                <a:gd name="connsiteX1" fmla="*/ 869649 w 869649"/>
                <a:gd name="connsiteY1" fmla="*/ 1259147 h 1993573"/>
                <a:gd name="connsiteX2" fmla="*/ 178433 w 869649"/>
                <a:gd name="connsiteY2" fmla="*/ 1993573 h 1993573"/>
                <a:gd name="connsiteX3" fmla="*/ 0 w 869649"/>
                <a:gd name="connsiteY3" fmla="*/ 0 h 1993573"/>
                <a:gd name="connsiteX4" fmla="*/ 355200 w 869649"/>
                <a:gd name="connsiteY4" fmla="*/ 328632 h 1993573"/>
                <a:gd name="connsiteX0" fmla="*/ 355200 w 869649"/>
                <a:gd name="connsiteY0" fmla="*/ 328632 h 1535534"/>
                <a:gd name="connsiteX1" fmla="*/ 869649 w 869649"/>
                <a:gd name="connsiteY1" fmla="*/ 1259147 h 1535534"/>
                <a:gd name="connsiteX2" fmla="*/ 378979 w 869649"/>
                <a:gd name="connsiteY2" fmla="*/ 1535534 h 1535534"/>
                <a:gd name="connsiteX3" fmla="*/ 0 w 869649"/>
                <a:gd name="connsiteY3" fmla="*/ 0 h 1535534"/>
                <a:gd name="connsiteX4" fmla="*/ 355200 w 869649"/>
                <a:gd name="connsiteY4" fmla="*/ 328632 h 1535534"/>
                <a:gd name="connsiteX0" fmla="*/ 355200 w 909519"/>
                <a:gd name="connsiteY0" fmla="*/ 328632 h 1535534"/>
                <a:gd name="connsiteX1" fmla="*/ 909519 w 909519"/>
                <a:gd name="connsiteY1" fmla="*/ 1331667 h 1535534"/>
                <a:gd name="connsiteX2" fmla="*/ 378979 w 909519"/>
                <a:gd name="connsiteY2" fmla="*/ 1535534 h 1535534"/>
                <a:gd name="connsiteX3" fmla="*/ 0 w 909519"/>
                <a:gd name="connsiteY3" fmla="*/ 0 h 1535534"/>
                <a:gd name="connsiteX4" fmla="*/ 355200 w 909519"/>
                <a:gd name="connsiteY4" fmla="*/ 328632 h 1535534"/>
                <a:gd name="connsiteX0" fmla="*/ 355200 w 909519"/>
                <a:gd name="connsiteY0" fmla="*/ 328632 h 1507065"/>
                <a:gd name="connsiteX1" fmla="*/ 909519 w 909519"/>
                <a:gd name="connsiteY1" fmla="*/ 1331667 h 1507065"/>
                <a:gd name="connsiteX2" fmla="*/ 357290 w 909519"/>
                <a:gd name="connsiteY2" fmla="*/ 1507065 h 1507065"/>
                <a:gd name="connsiteX3" fmla="*/ 0 w 909519"/>
                <a:gd name="connsiteY3" fmla="*/ 0 h 1507065"/>
                <a:gd name="connsiteX4" fmla="*/ 355200 w 909519"/>
                <a:gd name="connsiteY4" fmla="*/ 328632 h 1507065"/>
                <a:gd name="connsiteX0" fmla="*/ 411655 w 965974"/>
                <a:gd name="connsiteY0" fmla="*/ 369094 h 1547527"/>
                <a:gd name="connsiteX1" fmla="*/ 965974 w 965974"/>
                <a:gd name="connsiteY1" fmla="*/ 1372129 h 1547527"/>
                <a:gd name="connsiteX2" fmla="*/ 413745 w 965974"/>
                <a:gd name="connsiteY2" fmla="*/ 1547527 h 1547527"/>
                <a:gd name="connsiteX3" fmla="*/ 0 w 965974"/>
                <a:gd name="connsiteY3" fmla="*/ 0 h 1547527"/>
                <a:gd name="connsiteX4" fmla="*/ 411655 w 965974"/>
                <a:gd name="connsiteY4" fmla="*/ 369094 h 1547527"/>
                <a:gd name="connsiteX0" fmla="*/ 410804 w 965974"/>
                <a:gd name="connsiteY0" fmla="*/ 359006 h 1547527"/>
                <a:gd name="connsiteX1" fmla="*/ 965974 w 965974"/>
                <a:gd name="connsiteY1" fmla="*/ 1372129 h 1547527"/>
                <a:gd name="connsiteX2" fmla="*/ 413745 w 965974"/>
                <a:gd name="connsiteY2" fmla="*/ 1547527 h 1547527"/>
                <a:gd name="connsiteX3" fmla="*/ 0 w 965974"/>
                <a:gd name="connsiteY3" fmla="*/ 0 h 1547527"/>
                <a:gd name="connsiteX4" fmla="*/ 410804 w 965974"/>
                <a:gd name="connsiteY4" fmla="*/ 359006 h 1547527"/>
                <a:gd name="connsiteX0" fmla="*/ 375134 w 930304"/>
                <a:gd name="connsiteY0" fmla="*/ 364891 h 1553412"/>
                <a:gd name="connsiteX1" fmla="*/ 930304 w 930304"/>
                <a:gd name="connsiteY1" fmla="*/ 1378014 h 1553412"/>
                <a:gd name="connsiteX2" fmla="*/ 378075 w 930304"/>
                <a:gd name="connsiteY2" fmla="*/ 1553412 h 1553412"/>
                <a:gd name="connsiteX3" fmla="*/ 0 w 930304"/>
                <a:gd name="connsiteY3" fmla="*/ 0 h 1553412"/>
                <a:gd name="connsiteX4" fmla="*/ 375134 w 930304"/>
                <a:gd name="connsiteY4" fmla="*/ 364891 h 1553412"/>
                <a:gd name="connsiteX0" fmla="*/ 309273 w 930304"/>
                <a:gd name="connsiteY0" fmla="*/ 394505 h 1553412"/>
                <a:gd name="connsiteX1" fmla="*/ 930304 w 930304"/>
                <a:gd name="connsiteY1" fmla="*/ 1378014 h 1553412"/>
                <a:gd name="connsiteX2" fmla="*/ 378075 w 930304"/>
                <a:gd name="connsiteY2" fmla="*/ 1553412 h 1553412"/>
                <a:gd name="connsiteX3" fmla="*/ 0 w 930304"/>
                <a:gd name="connsiteY3" fmla="*/ 0 h 1553412"/>
                <a:gd name="connsiteX4" fmla="*/ 309273 w 930304"/>
                <a:gd name="connsiteY4" fmla="*/ 394505 h 1553412"/>
                <a:gd name="connsiteX0" fmla="*/ 309273 w 924200"/>
                <a:gd name="connsiteY0" fmla="*/ 394505 h 1553412"/>
                <a:gd name="connsiteX1" fmla="*/ 924200 w 924200"/>
                <a:gd name="connsiteY1" fmla="*/ 1316747 h 1553412"/>
                <a:gd name="connsiteX2" fmla="*/ 378075 w 924200"/>
                <a:gd name="connsiteY2" fmla="*/ 1553412 h 1553412"/>
                <a:gd name="connsiteX3" fmla="*/ 0 w 924200"/>
                <a:gd name="connsiteY3" fmla="*/ 0 h 1553412"/>
                <a:gd name="connsiteX4" fmla="*/ 309273 w 924200"/>
                <a:gd name="connsiteY4" fmla="*/ 394505 h 1553412"/>
                <a:gd name="connsiteX0" fmla="*/ 309273 w 924200"/>
                <a:gd name="connsiteY0" fmla="*/ 394505 h 1541720"/>
                <a:gd name="connsiteX1" fmla="*/ 924200 w 924200"/>
                <a:gd name="connsiteY1" fmla="*/ 1316747 h 1541720"/>
                <a:gd name="connsiteX2" fmla="*/ 380351 w 924200"/>
                <a:gd name="connsiteY2" fmla="*/ 1541720 h 1541720"/>
                <a:gd name="connsiteX3" fmla="*/ 0 w 924200"/>
                <a:gd name="connsiteY3" fmla="*/ 0 h 1541720"/>
                <a:gd name="connsiteX4" fmla="*/ 309273 w 924200"/>
                <a:gd name="connsiteY4" fmla="*/ 394505 h 1541720"/>
                <a:gd name="connsiteX0" fmla="*/ 384938 w 924200"/>
                <a:gd name="connsiteY0" fmla="*/ 645501 h 1541720"/>
                <a:gd name="connsiteX1" fmla="*/ 924200 w 924200"/>
                <a:gd name="connsiteY1" fmla="*/ 1316747 h 1541720"/>
                <a:gd name="connsiteX2" fmla="*/ 380351 w 924200"/>
                <a:gd name="connsiteY2" fmla="*/ 1541720 h 1541720"/>
                <a:gd name="connsiteX3" fmla="*/ 0 w 924200"/>
                <a:gd name="connsiteY3" fmla="*/ 0 h 1541720"/>
                <a:gd name="connsiteX4" fmla="*/ 384938 w 924200"/>
                <a:gd name="connsiteY4" fmla="*/ 645501 h 1541720"/>
                <a:gd name="connsiteX0" fmla="*/ 93018 w 632280"/>
                <a:gd name="connsiteY0" fmla="*/ 32828 h 929047"/>
                <a:gd name="connsiteX1" fmla="*/ 632280 w 632280"/>
                <a:gd name="connsiteY1" fmla="*/ 704074 h 929047"/>
                <a:gd name="connsiteX2" fmla="*/ 88431 w 632280"/>
                <a:gd name="connsiteY2" fmla="*/ 929047 h 929047"/>
                <a:gd name="connsiteX3" fmla="*/ 0 w 632280"/>
                <a:gd name="connsiteY3" fmla="*/ 0 h 929047"/>
                <a:gd name="connsiteX4" fmla="*/ 93018 w 632280"/>
                <a:gd name="connsiteY4" fmla="*/ 32828 h 929047"/>
                <a:gd name="connsiteX0" fmla="*/ 93018 w 632280"/>
                <a:gd name="connsiteY0" fmla="*/ 32828 h 883518"/>
                <a:gd name="connsiteX1" fmla="*/ 632280 w 632280"/>
                <a:gd name="connsiteY1" fmla="*/ 704074 h 883518"/>
                <a:gd name="connsiteX2" fmla="*/ 97624 w 632280"/>
                <a:gd name="connsiteY2" fmla="*/ 883518 h 883518"/>
                <a:gd name="connsiteX3" fmla="*/ 0 w 632280"/>
                <a:gd name="connsiteY3" fmla="*/ 0 h 883518"/>
                <a:gd name="connsiteX4" fmla="*/ 93018 w 632280"/>
                <a:gd name="connsiteY4" fmla="*/ 32828 h 883518"/>
                <a:gd name="connsiteX0" fmla="*/ 93018 w 609552"/>
                <a:gd name="connsiteY0" fmla="*/ 32828 h 883518"/>
                <a:gd name="connsiteX1" fmla="*/ 609552 w 609552"/>
                <a:gd name="connsiteY1" fmla="*/ 653917 h 883518"/>
                <a:gd name="connsiteX2" fmla="*/ 97624 w 609552"/>
                <a:gd name="connsiteY2" fmla="*/ 883518 h 883518"/>
                <a:gd name="connsiteX3" fmla="*/ 0 w 609552"/>
                <a:gd name="connsiteY3" fmla="*/ 0 h 883518"/>
                <a:gd name="connsiteX4" fmla="*/ 93018 w 609552"/>
                <a:gd name="connsiteY4" fmla="*/ 32828 h 883518"/>
                <a:gd name="connsiteX0" fmla="*/ 191882 w 708416"/>
                <a:gd name="connsiteY0" fmla="*/ 165279 h 1015969"/>
                <a:gd name="connsiteX1" fmla="*/ 708416 w 708416"/>
                <a:gd name="connsiteY1" fmla="*/ 786368 h 1015969"/>
                <a:gd name="connsiteX2" fmla="*/ 196488 w 708416"/>
                <a:gd name="connsiteY2" fmla="*/ 1015969 h 1015969"/>
                <a:gd name="connsiteX3" fmla="*/ 0 w 708416"/>
                <a:gd name="connsiteY3" fmla="*/ 0 h 1015969"/>
                <a:gd name="connsiteX4" fmla="*/ 191882 w 708416"/>
                <a:gd name="connsiteY4" fmla="*/ 165279 h 1015969"/>
                <a:gd name="connsiteX0" fmla="*/ 164238 w 708416"/>
                <a:gd name="connsiteY0" fmla="*/ 0 h 1024827"/>
                <a:gd name="connsiteX1" fmla="*/ 708416 w 708416"/>
                <a:gd name="connsiteY1" fmla="*/ 795226 h 1024827"/>
                <a:gd name="connsiteX2" fmla="*/ 196488 w 708416"/>
                <a:gd name="connsiteY2" fmla="*/ 1024827 h 1024827"/>
                <a:gd name="connsiteX3" fmla="*/ 0 w 708416"/>
                <a:gd name="connsiteY3" fmla="*/ 8858 h 1024827"/>
                <a:gd name="connsiteX4" fmla="*/ 164238 w 708416"/>
                <a:gd name="connsiteY4" fmla="*/ 0 h 1024827"/>
                <a:gd name="connsiteX0" fmla="*/ 207911 w 752089"/>
                <a:gd name="connsiteY0" fmla="*/ 144846 h 1169673"/>
                <a:gd name="connsiteX1" fmla="*/ 752089 w 752089"/>
                <a:gd name="connsiteY1" fmla="*/ 940072 h 1169673"/>
                <a:gd name="connsiteX2" fmla="*/ 240161 w 752089"/>
                <a:gd name="connsiteY2" fmla="*/ 1169673 h 1169673"/>
                <a:gd name="connsiteX3" fmla="*/ 0 w 752089"/>
                <a:gd name="connsiteY3" fmla="*/ 0 h 1169673"/>
                <a:gd name="connsiteX4" fmla="*/ 207911 w 752089"/>
                <a:gd name="connsiteY4" fmla="*/ 144846 h 1169673"/>
                <a:gd name="connsiteX0" fmla="*/ 207911 w 749179"/>
                <a:gd name="connsiteY0" fmla="*/ 144846 h 1169673"/>
                <a:gd name="connsiteX1" fmla="*/ 749179 w 749179"/>
                <a:gd name="connsiteY1" fmla="*/ 972881 h 1169673"/>
                <a:gd name="connsiteX2" fmla="*/ 240161 w 749179"/>
                <a:gd name="connsiteY2" fmla="*/ 1169673 h 1169673"/>
                <a:gd name="connsiteX3" fmla="*/ 0 w 749179"/>
                <a:gd name="connsiteY3" fmla="*/ 0 h 1169673"/>
                <a:gd name="connsiteX4" fmla="*/ 207911 w 749179"/>
                <a:gd name="connsiteY4" fmla="*/ 144846 h 1169673"/>
                <a:gd name="connsiteX0" fmla="*/ 396645 w 937913"/>
                <a:gd name="connsiteY0" fmla="*/ 27011 h 1051838"/>
                <a:gd name="connsiteX1" fmla="*/ 937913 w 937913"/>
                <a:gd name="connsiteY1" fmla="*/ 855046 h 1051838"/>
                <a:gd name="connsiteX2" fmla="*/ 428895 w 937913"/>
                <a:gd name="connsiteY2" fmla="*/ 1051838 h 1051838"/>
                <a:gd name="connsiteX3" fmla="*/ 0 w 937913"/>
                <a:gd name="connsiteY3" fmla="*/ 0 h 1051838"/>
                <a:gd name="connsiteX4" fmla="*/ 396645 w 937913"/>
                <a:gd name="connsiteY4" fmla="*/ 27011 h 1051838"/>
                <a:gd name="connsiteX0" fmla="*/ 236161 w 937913"/>
                <a:gd name="connsiteY0" fmla="*/ 33357 h 1051838"/>
                <a:gd name="connsiteX1" fmla="*/ 937913 w 937913"/>
                <a:gd name="connsiteY1" fmla="*/ 855046 h 1051838"/>
                <a:gd name="connsiteX2" fmla="*/ 428895 w 937913"/>
                <a:gd name="connsiteY2" fmla="*/ 1051838 h 1051838"/>
                <a:gd name="connsiteX3" fmla="*/ 0 w 937913"/>
                <a:gd name="connsiteY3" fmla="*/ 0 h 1051838"/>
                <a:gd name="connsiteX4" fmla="*/ 236161 w 937913"/>
                <a:gd name="connsiteY4" fmla="*/ 33357 h 1051838"/>
                <a:gd name="connsiteX0" fmla="*/ 94623 w 796375"/>
                <a:gd name="connsiteY0" fmla="*/ 0 h 1018481"/>
                <a:gd name="connsiteX1" fmla="*/ 796375 w 796375"/>
                <a:gd name="connsiteY1" fmla="*/ 821689 h 1018481"/>
                <a:gd name="connsiteX2" fmla="*/ 287357 w 796375"/>
                <a:gd name="connsiteY2" fmla="*/ 1018481 h 1018481"/>
                <a:gd name="connsiteX3" fmla="*/ 0 w 796375"/>
                <a:gd name="connsiteY3" fmla="*/ 284080 h 1018481"/>
                <a:gd name="connsiteX4" fmla="*/ 94623 w 796375"/>
                <a:gd name="connsiteY4" fmla="*/ 0 h 1018481"/>
                <a:gd name="connsiteX0" fmla="*/ 101348 w 803100"/>
                <a:gd name="connsiteY0" fmla="*/ 0 h 1018481"/>
                <a:gd name="connsiteX1" fmla="*/ 803100 w 803100"/>
                <a:gd name="connsiteY1" fmla="*/ 821689 h 1018481"/>
                <a:gd name="connsiteX2" fmla="*/ 294082 w 803100"/>
                <a:gd name="connsiteY2" fmla="*/ 1018481 h 1018481"/>
                <a:gd name="connsiteX3" fmla="*/ 0 w 803100"/>
                <a:gd name="connsiteY3" fmla="*/ 283106 h 1018481"/>
                <a:gd name="connsiteX4" fmla="*/ 101348 w 803100"/>
                <a:gd name="connsiteY4" fmla="*/ 0 h 1018481"/>
                <a:gd name="connsiteX0" fmla="*/ 98573 w 803100"/>
                <a:gd name="connsiteY0" fmla="*/ 0 h 997211"/>
                <a:gd name="connsiteX1" fmla="*/ 803100 w 803100"/>
                <a:gd name="connsiteY1" fmla="*/ 800419 h 997211"/>
                <a:gd name="connsiteX2" fmla="*/ 294082 w 803100"/>
                <a:gd name="connsiteY2" fmla="*/ 997211 h 997211"/>
                <a:gd name="connsiteX3" fmla="*/ 0 w 803100"/>
                <a:gd name="connsiteY3" fmla="*/ 261836 h 997211"/>
                <a:gd name="connsiteX4" fmla="*/ 98573 w 803100"/>
                <a:gd name="connsiteY4" fmla="*/ 0 h 997211"/>
                <a:gd name="connsiteX0" fmla="*/ 98573 w 757231"/>
                <a:gd name="connsiteY0" fmla="*/ 0 h 997211"/>
                <a:gd name="connsiteX1" fmla="*/ 757231 w 757231"/>
                <a:gd name="connsiteY1" fmla="*/ 726582 h 997211"/>
                <a:gd name="connsiteX2" fmla="*/ 294082 w 757231"/>
                <a:gd name="connsiteY2" fmla="*/ 997211 h 997211"/>
                <a:gd name="connsiteX3" fmla="*/ 0 w 757231"/>
                <a:gd name="connsiteY3" fmla="*/ 261836 h 997211"/>
                <a:gd name="connsiteX4" fmla="*/ 98573 w 757231"/>
                <a:gd name="connsiteY4" fmla="*/ 0 h 997211"/>
                <a:gd name="connsiteX0" fmla="*/ 172162 w 830820"/>
                <a:gd name="connsiteY0" fmla="*/ 0 h 997211"/>
                <a:gd name="connsiteX1" fmla="*/ 830820 w 830820"/>
                <a:gd name="connsiteY1" fmla="*/ 726582 h 997211"/>
                <a:gd name="connsiteX2" fmla="*/ 367671 w 830820"/>
                <a:gd name="connsiteY2" fmla="*/ 997211 h 997211"/>
                <a:gd name="connsiteX3" fmla="*/ 0 w 830820"/>
                <a:gd name="connsiteY3" fmla="*/ 290175 h 997211"/>
                <a:gd name="connsiteX4" fmla="*/ 172162 w 830820"/>
                <a:gd name="connsiteY4" fmla="*/ 0 h 997211"/>
                <a:gd name="connsiteX0" fmla="*/ 0 w 838338"/>
                <a:gd name="connsiteY0" fmla="*/ 0 h 1077448"/>
                <a:gd name="connsiteX1" fmla="*/ 838338 w 838338"/>
                <a:gd name="connsiteY1" fmla="*/ 806819 h 1077448"/>
                <a:gd name="connsiteX2" fmla="*/ 375189 w 838338"/>
                <a:gd name="connsiteY2" fmla="*/ 1077448 h 1077448"/>
                <a:gd name="connsiteX3" fmla="*/ 7518 w 838338"/>
                <a:gd name="connsiteY3" fmla="*/ 370412 h 1077448"/>
                <a:gd name="connsiteX4" fmla="*/ 0 w 838338"/>
                <a:gd name="connsiteY4" fmla="*/ 0 h 1077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38338" h="1077448">
                  <a:moveTo>
                    <a:pt x="0" y="0"/>
                  </a:moveTo>
                  <a:lnTo>
                    <a:pt x="838338" y="806819"/>
                  </a:lnTo>
                  <a:lnTo>
                    <a:pt x="375189" y="1077448"/>
                  </a:lnTo>
                  <a:lnTo>
                    <a:pt x="7518" y="370412"/>
                  </a:lnTo>
                  <a:lnTo>
                    <a:pt x="0" y="0"/>
                  </a:lnTo>
                  <a:close/>
                </a:path>
              </a:pathLst>
            </a:custGeom>
            <a:gradFill>
              <a:gsLst>
                <a:gs pos="17000">
                  <a:srgbClr val="D925DF">
                    <a:alpha val="0"/>
                  </a:srgbClr>
                </a:gs>
                <a:gs pos="49000">
                  <a:srgbClr val="0F94E0">
                    <a:alpha val="52000"/>
                  </a:srgb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pic>
          <p:nvPicPr>
            <p:cNvPr id="32" name="圖片 31">
              <a:extLst>
                <a:ext uri="{FF2B5EF4-FFF2-40B4-BE49-F238E27FC236}">
                  <a16:creationId xmlns:a16="http://schemas.microsoft.com/office/drawing/2014/main" id="{24ECBA1B-58C5-42AC-9CF5-D64E3A99DF2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/>
            <a:srcRect l="7704" t="68409" r="85113" b="22613"/>
            <a:stretch/>
          </p:blipFill>
          <p:spPr>
            <a:xfrm>
              <a:off x="2616694" y="5626568"/>
              <a:ext cx="853154" cy="800474"/>
            </a:xfrm>
            <a:prstGeom prst="roundRect">
              <a:avLst>
                <a:gd name="adj" fmla="val 50000"/>
              </a:avLst>
            </a:prstGeom>
          </p:spPr>
        </p:pic>
      </p:grpSp>
      <p:grpSp>
        <p:nvGrpSpPr>
          <p:cNvPr id="17" name="群組 16">
            <a:extLst>
              <a:ext uri="{FF2B5EF4-FFF2-40B4-BE49-F238E27FC236}">
                <a16:creationId xmlns:a16="http://schemas.microsoft.com/office/drawing/2014/main" id="{497B0148-7FDC-43B0-B30A-01AB65447C55}"/>
              </a:ext>
            </a:extLst>
          </p:cNvPr>
          <p:cNvGrpSpPr/>
          <p:nvPr/>
        </p:nvGrpSpPr>
        <p:grpSpPr>
          <a:xfrm>
            <a:off x="9487780" y="957610"/>
            <a:ext cx="1387944" cy="1509285"/>
            <a:chOff x="9487780" y="957610"/>
            <a:chExt cx="1387944" cy="1509285"/>
          </a:xfrm>
        </p:grpSpPr>
        <p:sp>
          <p:nvSpPr>
            <p:cNvPr id="38" name="手繪多邊形: 圖案 37">
              <a:extLst>
                <a:ext uri="{FF2B5EF4-FFF2-40B4-BE49-F238E27FC236}">
                  <a16:creationId xmlns:a16="http://schemas.microsoft.com/office/drawing/2014/main" id="{15D0504B-467E-45FE-887D-36689E88CCFC}"/>
                </a:ext>
              </a:extLst>
            </p:cNvPr>
            <p:cNvSpPr/>
            <p:nvPr/>
          </p:nvSpPr>
          <p:spPr>
            <a:xfrm rot="13858085">
              <a:off x="9594267" y="1192476"/>
              <a:ext cx="1167932" cy="1380906"/>
            </a:xfrm>
            <a:custGeom>
              <a:avLst/>
              <a:gdLst>
                <a:gd name="connsiteX0" fmla="*/ 0 w 800100"/>
                <a:gd name="connsiteY0" fmla="*/ 457200 h 1952625"/>
                <a:gd name="connsiteX1" fmla="*/ 800100 w 800100"/>
                <a:gd name="connsiteY1" fmla="*/ 0 h 1952625"/>
                <a:gd name="connsiteX2" fmla="*/ 800100 w 800100"/>
                <a:gd name="connsiteY2" fmla="*/ 1952625 h 1952625"/>
                <a:gd name="connsiteX3" fmla="*/ 9525 w 800100"/>
                <a:gd name="connsiteY3" fmla="*/ 1104900 h 1952625"/>
                <a:gd name="connsiteX4" fmla="*/ 0 w 800100"/>
                <a:gd name="connsiteY4" fmla="*/ 457200 h 1952625"/>
                <a:gd name="connsiteX0" fmla="*/ 0 w 800100"/>
                <a:gd name="connsiteY0" fmla="*/ 457200 h 3038475"/>
                <a:gd name="connsiteX1" fmla="*/ 800100 w 800100"/>
                <a:gd name="connsiteY1" fmla="*/ 0 h 3038475"/>
                <a:gd name="connsiteX2" fmla="*/ 171450 w 800100"/>
                <a:gd name="connsiteY2" fmla="*/ 3038475 h 3038475"/>
                <a:gd name="connsiteX3" fmla="*/ 9525 w 800100"/>
                <a:gd name="connsiteY3" fmla="*/ 1104900 h 3038475"/>
                <a:gd name="connsiteX4" fmla="*/ 0 w 800100"/>
                <a:gd name="connsiteY4" fmla="*/ 457200 h 3038475"/>
                <a:gd name="connsiteX0" fmla="*/ 0 w 965200"/>
                <a:gd name="connsiteY0" fmla="*/ 0 h 2581275"/>
                <a:gd name="connsiteX1" fmla="*/ 965200 w 965200"/>
                <a:gd name="connsiteY1" fmla="*/ 1060450 h 2581275"/>
                <a:gd name="connsiteX2" fmla="*/ 171450 w 965200"/>
                <a:gd name="connsiteY2" fmla="*/ 2581275 h 2581275"/>
                <a:gd name="connsiteX3" fmla="*/ 9525 w 965200"/>
                <a:gd name="connsiteY3" fmla="*/ 647700 h 2581275"/>
                <a:gd name="connsiteX4" fmla="*/ 0 w 965200"/>
                <a:gd name="connsiteY4" fmla="*/ 0 h 2581275"/>
                <a:gd name="connsiteX0" fmla="*/ 117475 w 955675"/>
                <a:gd name="connsiteY0" fmla="*/ 0 h 2511425"/>
                <a:gd name="connsiteX1" fmla="*/ 955675 w 955675"/>
                <a:gd name="connsiteY1" fmla="*/ 990600 h 2511425"/>
                <a:gd name="connsiteX2" fmla="*/ 161925 w 955675"/>
                <a:gd name="connsiteY2" fmla="*/ 2511425 h 2511425"/>
                <a:gd name="connsiteX3" fmla="*/ 0 w 955675"/>
                <a:gd name="connsiteY3" fmla="*/ 577850 h 2511425"/>
                <a:gd name="connsiteX4" fmla="*/ 117475 w 955675"/>
                <a:gd name="connsiteY4" fmla="*/ 0 h 2511425"/>
                <a:gd name="connsiteX0" fmla="*/ 206375 w 1044575"/>
                <a:gd name="connsiteY0" fmla="*/ 0 h 2511425"/>
                <a:gd name="connsiteX1" fmla="*/ 1044575 w 1044575"/>
                <a:gd name="connsiteY1" fmla="*/ 990600 h 2511425"/>
                <a:gd name="connsiteX2" fmla="*/ 250825 w 1044575"/>
                <a:gd name="connsiteY2" fmla="*/ 2511425 h 2511425"/>
                <a:gd name="connsiteX3" fmla="*/ 0 w 1044575"/>
                <a:gd name="connsiteY3" fmla="*/ 495300 h 2511425"/>
                <a:gd name="connsiteX4" fmla="*/ 206375 w 1044575"/>
                <a:gd name="connsiteY4" fmla="*/ 0 h 2511425"/>
                <a:gd name="connsiteX0" fmla="*/ 187325 w 1044575"/>
                <a:gd name="connsiteY0" fmla="*/ 0 h 2530475"/>
                <a:gd name="connsiteX1" fmla="*/ 1044575 w 1044575"/>
                <a:gd name="connsiteY1" fmla="*/ 1009650 h 2530475"/>
                <a:gd name="connsiteX2" fmla="*/ 250825 w 1044575"/>
                <a:gd name="connsiteY2" fmla="*/ 2530475 h 2530475"/>
                <a:gd name="connsiteX3" fmla="*/ 0 w 1044575"/>
                <a:gd name="connsiteY3" fmla="*/ 514350 h 2530475"/>
                <a:gd name="connsiteX4" fmla="*/ 187325 w 1044575"/>
                <a:gd name="connsiteY4" fmla="*/ 0 h 2530475"/>
                <a:gd name="connsiteX0" fmla="*/ 187325 w 1044575"/>
                <a:gd name="connsiteY0" fmla="*/ 0 h 2549525"/>
                <a:gd name="connsiteX1" fmla="*/ 1044575 w 1044575"/>
                <a:gd name="connsiteY1" fmla="*/ 1009650 h 2549525"/>
                <a:gd name="connsiteX2" fmla="*/ 269875 w 1044575"/>
                <a:gd name="connsiteY2" fmla="*/ 2549525 h 2549525"/>
                <a:gd name="connsiteX3" fmla="*/ 0 w 1044575"/>
                <a:gd name="connsiteY3" fmla="*/ 514350 h 2549525"/>
                <a:gd name="connsiteX4" fmla="*/ 187325 w 1044575"/>
                <a:gd name="connsiteY4" fmla="*/ 0 h 2549525"/>
                <a:gd name="connsiteX0" fmla="*/ 187325 w 1044575"/>
                <a:gd name="connsiteY0" fmla="*/ 0 h 2414751"/>
                <a:gd name="connsiteX1" fmla="*/ 1044575 w 1044575"/>
                <a:gd name="connsiteY1" fmla="*/ 1009650 h 2414751"/>
                <a:gd name="connsiteX2" fmla="*/ 366080 w 1044575"/>
                <a:gd name="connsiteY2" fmla="*/ 2414751 h 2414751"/>
                <a:gd name="connsiteX3" fmla="*/ 0 w 1044575"/>
                <a:gd name="connsiteY3" fmla="*/ 514350 h 2414751"/>
                <a:gd name="connsiteX4" fmla="*/ 187325 w 1044575"/>
                <a:gd name="connsiteY4" fmla="*/ 0 h 2414751"/>
                <a:gd name="connsiteX0" fmla="*/ 187325 w 1235709"/>
                <a:gd name="connsiteY0" fmla="*/ 0 h 2414751"/>
                <a:gd name="connsiteX1" fmla="*/ 1235709 w 1235709"/>
                <a:gd name="connsiteY1" fmla="*/ 1384838 h 2414751"/>
                <a:gd name="connsiteX2" fmla="*/ 366080 w 1235709"/>
                <a:gd name="connsiteY2" fmla="*/ 2414751 h 2414751"/>
                <a:gd name="connsiteX3" fmla="*/ 0 w 1235709"/>
                <a:gd name="connsiteY3" fmla="*/ 514350 h 2414751"/>
                <a:gd name="connsiteX4" fmla="*/ 187325 w 1235709"/>
                <a:gd name="connsiteY4" fmla="*/ 0 h 2414751"/>
                <a:gd name="connsiteX0" fmla="*/ 192470 w 1240854"/>
                <a:gd name="connsiteY0" fmla="*/ 0 h 2414751"/>
                <a:gd name="connsiteX1" fmla="*/ 1240854 w 1240854"/>
                <a:gd name="connsiteY1" fmla="*/ 1384838 h 2414751"/>
                <a:gd name="connsiteX2" fmla="*/ 371225 w 1240854"/>
                <a:gd name="connsiteY2" fmla="*/ 2414751 h 2414751"/>
                <a:gd name="connsiteX3" fmla="*/ 0 w 1240854"/>
                <a:gd name="connsiteY3" fmla="*/ 1470470 h 2414751"/>
                <a:gd name="connsiteX4" fmla="*/ 192470 w 1240854"/>
                <a:gd name="connsiteY4" fmla="*/ 0 h 2414751"/>
                <a:gd name="connsiteX0" fmla="*/ 400217 w 1240854"/>
                <a:gd name="connsiteY0" fmla="*/ 0 h 1396419"/>
                <a:gd name="connsiteX1" fmla="*/ 1240854 w 1240854"/>
                <a:gd name="connsiteY1" fmla="*/ 366506 h 1396419"/>
                <a:gd name="connsiteX2" fmla="*/ 371225 w 1240854"/>
                <a:gd name="connsiteY2" fmla="*/ 1396419 h 1396419"/>
                <a:gd name="connsiteX3" fmla="*/ 0 w 1240854"/>
                <a:gd name="connsiteY3" fmla="*/ 452138 h 1396419"/>
                <a:gd name="connsiteX4" fmla="*/ 400217 w 1240854"/>
                <a:gd name="connsiteY4" fmla="*/ 0 h 1396419"/>
                <a:gd name="connsiteX0" fmla="*/ 359567 w 1200204"/>
                <a:gd name="connsiteY0" fmla="*/ 0 h 1396419"/>
                <a:gd name="connsiteX1" fmla="*/ 1200204 w 1200204"/>
                <a:gd name="connsiteY1" fmla="*/ 366506 h 1396419"/>
                <a:gd name="connsiteX2" fmla="*/ 330575 w 1200204"/>
                <a:gd name="connsiteY2" fmla="*/ 1396419 h 1396419"/>
                <a:gd name="connsiteX3" fmla="*/ 0 w 1200204"/>
                <a:gd name="connsiteY3" fmla="*/ 453031 h 1396419"/>
                <a:gd name="connsiteX4" fmla="*/ 359567 w 1200204"/>
                <a:gd name="connsiteY4" fmla="*/ 0 h 1396419"/>
                <a:gd name="connsiteX0" fmla="*/ 382327 w 1200204"/>
                <a:gd name="connsiteY0" fmla="*/ 0 h 1393935"/>
                <a:gd name="connsiteX1" fmla="*/ 1200204 w 1200204"/>
                <a:gd name="connsiteY1" fmla="*/ 364022 h 1393935"/>
                <a:gd name="connsiteX2" fmla="*/ 330575 w 1200204"/>
                <a:gd name="connsiteY2" fmla="*/ 1393935 h 1393935"/>
                <a:gd name="connsiteX3" fmla="*/ 0 w 1200204"/>
                <a:gd name="connsiteY3" fmla="*/ 450547 h 1393935"/>
                <a:gd name="connsiteX4" fmla="*/ 382327 w 1200204"/>
                <a:gd name="connsiteY4" fmla="*/ 0 h 1393935"/>
                <a:gd name="connsiteX0" fmla="*/ 361953 w 1200204"/>
                <a:gd name="connsiteY0" fmla="*/ 0 h 1369584"/>
                <a:gd name="connsiteX1" fmla="*/ 1200204 w 1200204"/>
                <a:gd name="connsiteY1" fmla="*/ 339671 h 1369584"/>
                <a:gd name="connsiteX2" fmla="*/ 330575 w 1200204"/>
                <a:gd name="connsiteY2" fmla="*/ 1369584 h 1369584"/>
                <a:gd name="connsiteX3" fmla="*/ 0 w 1200204"/>
                <a:gd name="connsiteY3" fmla="*/ 426196 h 1369584"/>
                <a:gd name="connsiteX4" fmla="*/ 361953 w 1200204"/>
                <a:gd name="connsiteY4" fmla="*/ 0 h 1369584"/>
                <a:gd name="connsiteX0" fmla="*/ 386402 w 1224653"/>
                <a:gd name="connsiteY0" fmla="*/ 0 h 1369584"/>
                <a:gd name="connsiteX1" fmla="*/ 1224653 w 1224653"/>
                <a:gd name="connsiteY1" fmla="*/ 339671 h 1369584"/>
                <a:gd name="connsiteX2" fmla="*/ 355024 w 1224653"/>
                <a:gd name="connsiteY2" fmla="*/ 1369584 h 1369584"/>
                <a:gd name="connsiteX3" fmla="*/ 0 w 1224653"/>
                <a:gd name="connsiteY3" fmla="*/ 455417 h 1369584"/>
                <a:gd name="connsiteX4" fmla="*/ 386402 w 1224653"/>
                <a:gd name="connsiteY4" fmla="*/ 0 h 1369584"/>
                <a:gd name="connsiteX0" fmla="*/ 388238 w 1226489"/>
                <a:gd name="connsiteY0" fmla="*/ 0 h 1369584"/>
                <a:gd name="connsiteX1" fmla="*/ 1226489 w 1226489"/>
                <a:gd name="connsiteY1" fmla="*/ 339671 h 1369584"/>
                <a:gd name="connsiteX2" fmla="*/ 356860 w 1226489"/>
                <a:gd name="connsiteY2" fmla="*/ 1369584 h 1369584"/>
                <a:gd name="connsiteX3" fmla="*/ 0 w 1226489"/>
                <a:gd name="connsiteY3" fmla="*/ 390771 h 1369584"/>
                <a:gd name="connsiteX4" fmla="*/ 388238 w 1226489"/>
                <a:gd name="connsiteY4" fmla="*/ 0 h 1369584"/>
                <a:gd name="connsiteX0" fmla="*/ 317378 w 1226489"/>
                <a:gd name="connsiteY0" fmla="*/ 0 h 1380735"/>
                <a:gd name="connsiteX1" fmla="*/ 1226489 w 1226489"/>
                <a:gd name="connsiteY1" fmla="*/ 350822 h 1380735"/>
                <a:gd name="connsiteX2" fmla="*/ 356860 w 1226489"/>
                <a:gd name="connsiteY2" fmla="*/ 1380735 h 1380735"/>
                <a:gd name="connsiteX3" fmla="*/ 0 w 1226489"/>
                <a:gd name="connsiteY3" fmla="*/ 401922 h 1380735"/>
                <a:gd name="connsiteX4" fmla="*/ 317378 w 1226489"/>
                <a:gd name="connsiteY4" fmla="*/ 0 h 1380735"/>
                <a:gd name="connsiteX0" fmla="*/ 317378 w 1226489"/>
                <a:gd name="connsiteY0" fmla="*/ 0 h 1237232"/>
                <a:gd name="connsiteX1" fmla="*/ 1226489 w 1226489"/>
                <a:gd name="connsiteY1" fmla="*/ 350822 h 1237232"/>
                <a:gd name="connsiteX2" fmla="*/ 464104 w 1226489"/>
                <a:gd name="connsiteY2" fmla="*/ 1237232 h 1237232"/>
                <a:gd name="connsiteX3" fmla="*/ 0 w 1226489"/>
                <a:gd name="connsiteY3" fmla="*/ 401922 h 1237232"/>
                <a:gd name="connsiteX4" fmla="*/ 317378 w 1226489"/>
                <a:gd name="connsiteY4" fmla="*/ 0 h 1237232"/>
                <a:gd name="connsiteX0" fmla="*/ 317378 w 1091070"/>
                <a:gd name="connsiteY0" fmla="*/ 0 h 1237232"/>
                <a:gd name="connsiteX1" fmla="*/ 1091070 w 1091070"/>
                <a:gd name="connsiteY1" fmla="*/ 446128 h 1237232"/>
                <a:gd name="connsiteX2" fmla="*/ 464104 w 1091070"/>
                <a:gd name="connsiteY2" fmla="*/ 1237232 h 1237232"/>
                <a:gd name="connsiteX3" fmla="*/ 0 w 1091070"/>
                <a:gd name="connsiteY3" fmla="*/ 401922 h 1237232"/>
                <a:gd name="connsiteX4" fmla="*/ 317378 w 1091070"/>
                <a:gd name="connsiteY4" fmla="*/ 0 h 1237232"/>
                <a:gd name="connsiteX0" fmla="*/ 317378 w 1114087"/>
                <a:gd name="connsiteY0" fmla="*/ 0 h 1237232"/>
                <a:gd name="connsiteX1" fmla="*/ 1114087 w 1114087"/>
                <a:gd name="connsiteY1" fmla="*/ 461764 h 1237232"/>
                <a:gd name="connsiteX2" fmla="*/ 464104 w 1114087"/>
                <a:gd name="connsiteY2" fmla="*/ 1237232 h 1237232"/>
                <a:gd name="connsiteX3" fmla="*/ 0 w 1114087"/>
                <a:gd name="connsiteY3" fmla="*/ 401922 h 1237232"/>
                <a:gd name="connsiteX4" fmla="*/ 317378 w 1114087"/>
                <a:gd name="connsiteY4" fmla="*/ 0 h 1237232"/>
                <a:gd name="connsiteX0" fmla="*/ 317378 w 1114087"/>
                <a:gd name="connsiteY0" fmla="*/ 0 h 1259257"/>
                <a:gd name="connsiteX1" fmla="*/ 1114087 w 1114087"/>
                <a:gd name="connsiteY1" fmla="*/ 461764 h 1259257"/>
                <a:gd name="connsiteX2" fmla="*/ 473195 w 1114087"/>
                <a:gd name="connsiteY2" fmla="*/ 1259257 h 1259257"/>
                <a:gd name="connsiteX3" fmla="*/ 0 w 1114087"/>
                <a:gd name="connsiteY3" fmla="*/ 401922 h 1259257"/>
                <a:gd name="connsiteX4" fmla="*/ 317378 w 1114087"/>
                <a:gd name="connsiteY4" fmla="*/ 0 h 1259257"/>
                <a:gd name="connsiteX0" fmla="*/ 317378 w 1114087"/>
                <a:gd name="connsiteY0" fmla="*/ 0 h 1548213"/>
                <a:gd name="connsiteX1" fmla="*/ 1114087 w 1114087"/>
                <a:gd name="connsiteY1" fmla="*/ 461764 h 1548213"/>
                <a:gd name="connsiteX2" fmla="*/ 680803 w 1114087"/>
                <a:gd name="connsiteY2" fmla="*/ 1548213 h 1548213"/>
                <a:gd name="connsiteX3" fmla="*/ 0 w 1114087"/>
                <a:gd name="connsiteY3" fmla="*/ 401922 h 1548213"/>
                <a:gd name="connsiteX4" fmla="*/ 317378 w 1114087"/>
                <a:gd name="connsiteY4" fmla="*/ 0 h 1548213"/>
                <a:gd name="connsiteX0" fmla="*/ 317378 w 1326232"/>
                <a:gd name="connsiteY0" fmla="*/ 0 h 1548213"/>
                <a:gd name="connsiteX1" fmla="*/ 1326232 w 1326232"/>
                <a:gd name="connsiteY1" fmla="*/ 804522 h 1548213"/>
                <a:gd name="connsiteX2" fmla="*/ 680803 w 1326232"/>
                <a:gd name="connsiteY2" fmla="*/ 1548213 h 1548213"/>
                <a:gd name="connsiteX3" fmla="*/ 0 w 1326232"/>
                <a:gd name="connsiteY3" fmla="*/ 401922 h 1548213"/>
                <a:gd name="connsiteX4" fmla="*/ 317378 w 1326232"/>
                <a:gd name="connsiteY4" fmla="*/ 0 h 1548213"/>
                <a:gd name="connsiteX0" fmla="*/ 317378 w 1326232"/>
                <a:gd name="connsiteY0" fmla="*/ 0 h 1572087"/>
                <a:gd name="connsiteX1" fmla="*/ 1326232 w 1326232"/>
                <a:gd name="connsiteY1" fmla="*/ 804522 h 1572087"/>
                <a:gd name="connsiteX2" fmla="*/ 697283 w 1326232"/>
                <a:gd name="connsiteY2" fmla="*/ 1572087 h 1572087"/>
                <a:gd name="connsiteX3" fmla="*/ 0 w 1326232"/>
                <a:gd name="connsiteY3" fmla="*/ 401922 h 1572087"/>
                <a:gd name="connsiteX4" fmla="*/ 317378 w 1326232"/>
                <a:gd name="connsiteY4" fmla="*/ 0 h 1572087"/>
                <a:gd name="connsiteX0" fmla="*/ 317378 w 1388499"/>
                <a:gd name="connsiteY0" fmla="*/ 0 h 1572087"/>
                <a:gd name="connsiteX1" fmla="*/ 1388499 w 1388499"/>
                <a:gd name="connsiteY1" fmla="*/ 837661 h 1572087"/>
                <a:gd name="connsiteX2" fmla="*/ 697283 w 1388499"/>
                <a:gd name="connsiteY2" fmla="*/ 1572087 h 1572087"/>
                <a:gd name="connsiteX3" fmla="*/ 0 w 1388499"/>
                <a:gd name="connsiteY3" fmla="*/ 401922 h 1572087"/>
                <a:gd name="connsiteX4" fmla="*/ 317378 w 1388499"/>
                <a:gd name="connsiteY4" fmla="*/ 0 h 1572087"/>
                <a:gd name="connsiteX0" fmla="*/ 402966 w 1474087"/>
                <a:gd name="connsiteY0" fmla="*/ 0 h 1572087"/>
                <a:gd name="connsiteX1" fmla="*/ 1474087 w 1474087"/>
                <a:gd name="connsiteY1" fmla="*/ 837661 h 1572087"/>
                <a:gd name="connsiteX2" fmla="*/ 782871 w 1474087"/>
                <a:gd name="connsiteY2" fmla="*/ 1572087 h 1572087"/>
                <a:gd name="connsiteX3" fmla="*/ 0 w 1474087"/>
                <a:gd name="connsiteY3" fmla="*/ 282850 h 1572087"/>
                <a:gd name="connsiteX4" fmla="*/ 402966 w 1474087"/>
                <a:gd name="connsiteY4" fmla="*/ 0 h 1572087"/>
                <a:gd name="connsiteX0" fmla="*/ 293777 w 1474087"/>
                <a:gd name="connsiteY0" fmla="*/ 0 h 1627942"/>
                <a:gd name="connsiteX1" fmla="*/ 1474087 w 1474087"/>
                <a:gd name="connsiteY1" fmla="*/ 893516 h 1627942"/>
                <a:gd name="connsiteX2" fmla="*/ 782871 w 1474087"/>
                <a:gd name="connsiteY2" fmla="*/ 1627942 h 1627942"/>
                <a:gd name="connsiteX3" fmla="*/ 0 w 1474087"/>
                <a:gd name="connsiteY3" fmla="*/ 338705 h 1627942"/>
                <a:gd name="connsiteX4" fmla="*/ 293777 w 1474087"/>
                <a:gd name="connsiteY4" fmla="*/ 0 h 1627942"/>
                <a:gd name="connsiteX0" fmla="*/ 268793 w 1449103"/>
                <a:gd name="connsiteY0" fmla="*/ 0 h 1627942"/>
                <a:gd name="connsiteX1" fmla="*/ 1449103 w 1449103"/>
                <a:gd name="connsiteY1" fmla="*/ 893516 h 1627942"/>
                <a:gd name="connsiteX2" fmla="*/ 757887 w 1449103"/>
                <a:gd name="connsiteY2" fmla="*/ 1627942 h 1627942"/>
                <a:gd name="connsiteX3" fmla="*/ 0 w 1449103"/>
                <a:gd name="connsiteY3" fmla="*/ 310944 h 1627942"/>
                <a:gd name="connsiteX4" fmla="*/ 268793 w 1449103"/>
                <a:gd name="connsiteY4" fmla="*/ 0 h 1627942"/>
                <a:gd name="connsiteX0" fmla="*/ 249974 w 1449103"/>
                <a:gd name="connsiteY0" fmla="*/ 0 h 1641430"/>
                <a:gd name="connsiteX1" fmla="*/ 1449103 w 1449103"/>
                <a:gd name="connsiteY1" fmla="*/ 907004 h 1641430"/>
                <a:gd name="connsiteX2" fmla="*/ 757887 w 1449103"/>
                <a:gd name="connsiteY2" fmla="*/ 1641430 h 1641430"/>
                <a:gd name="connsiteX3" fmla="*/ 0 w 1449103"/>
                <a:gd name="connsiteY3" fmla="*/ 324432 h 1641430"/>
                <a:gd name="connsiteX4" fmla="*/ 249974 w 1449103"/>
                <a:gd name="connsiteY4" fmla="*/ 0 h 1641430"/>
                <a:gd name="connsiteX0" fmla="*/ 555157 w 1754286"/>
                <a:gd name="connsiteY0" fmla="*/ 183810 h 1825240"/>
                <a:gd name="connsiteX1" fmla="*/ 1754286 w 1754286"/>
                <a:gd name="connsiteY1" fmla="*/ 1090814 h 1825240"/>
                <a:gd name="connsiteX2" fmla="*/ 1063070 w 1754286"/>
                <a:gd name="connsiteY2" fmla="*/ 1825240 h 1825240"/>
                <a:gd name="connsiteX3" fmla="*/ 0 w 1754286"/>
                <a:gd name="connsiteY3" fmla="*/ 0 h 1825240"/>
                <a:gd name="connsiteX4" fmla="*/ 555157 w 1754286"/>
                <a:gd name="connsiteY4" fmla="*/ 183810 h 1825240"/>
                <a:gd name="connsiteX0" fmla="*/ 598876 w 1754286"/>
                <a:gd name="connsiteY0" fmla="*/ 244784 h 1825240"/>
                <a:gd name="connsiteX1" fmla="*/ 1754286 w 1754286"/>
                <a:gd name="connsiteY1" fmla="*/ 1090814 h 1825240"/>
                <a:gd name="connsiteX2" fmla="*/ 1063070 w 1754286"/>
                <a:gd name="connsiteY2" fmla="*/ 1825240 h 1825240"/>
                <a:gd name="connsiteX3" fmla="*/ 0 w 1754286"/>
                <a:gd name="connsiteY3" fmla="*/ 0 h 1825240"/>
                <a:gd name="connsiteX4" fmla="*/ 598876 w 1754286"/>
                <a:gd name="connsiteY4" fmla="*/ 244784 h 1825240"/>
                <a:gd name="connsiteX0" fmla="*/ 618269 w 1773679"/>
                <a:gd name="connsiteY0" fmla="*/ 291770 h 1872226"/>
                <a:gd name="connsiteX1" fmla="*/ 1773679 w 1773679"/>
                <a:gd name="connsiteY1" fmla="*/ 1137800 h 1872226"/>
                <a:gd name="connsiteX2" fmla="*/ 1082463 w 1773679"/>
                <a:gd name="connsiteY2" fmla="*/ 1872226 h 1872226"/>
                <a:gd name="connsiteX3" fmla="*/ 0 w 1773679"/>
                <a:gd name="connsiteY3" fmla="*/ 0 h 1872226"/>
                <a:gd name="connsiteX4" fmla="*/ 618269 w 1773679"/>
                <a:gd name="connsiteY4" fmla="*/ 291770 h 1872226"/>
                <a:gd name="connsiteX0" fmla="*/ 1259230 w 1773679"/>
                <a:gd name="connsiteY0" fmla="*/ 207285 h 1872226"/>
                <a:gd name="connsiteX1" fmla="*/ 1773679 w 1773679"/>
                <a:gd name="connsiteY1" fmla="*/ 1137800 h 1872226"/>
                <a:gd name="connsiteX2" fmla="*/ 1082463 w 1773679"/>
                <a:gd name="connsiteY2" fmla="*/ 1872226 h 1872226"/>
                <a:gd name="connsiteX3" fmla="*/ 0 w 1773679"/>
                <a:gd name="connsiteY3" fmla="*/ 0 h 1872226"/>
                <a:gd name="connsiteX4" fmla="*/ 1259230 w 1773679"/>
                <a:gd name="connsiteY4" fmla="*/ 207285 h 1872226"/>
                <a:gd name="connsiteX0" fmla="*/ 355200 w 869649"/>
                <a:gd name="connsiteY0" fmla="*/ 328632 h 1993573"/>
                <a:gd name="connsiteX1" fmla="*/ 869649 w 869649"/>
                <a:gd name="connsiteY1" fmla="*/ 1259147 h 1993573"/>
                <a:gd name="connsiteX2" fmla="*/ 178433 w 869649"/>
                <a:gd name="connsiteY2" fmla="*/ 1993573 h 1993573"/>
                <a:gd name="connsiteX3" fmla="*/ 0 w 869649"/>
                <a:gd name="connsiteY3" fmla="*/ 0 h 1993573"/>
                <a:gd name="connsiteX4" fmla="*/ 355200 w 869649"/>
                <a:gd name="connsiteY4" fmla="*/ 328632 h 1993573"/>
                <a:gd name="connsiteX0" fmla="*/ 355200 w 869649"/>
                <a:gd name="connsiteY0" fmla="*/ 328632 h 1535534"/>
                <a:gd name="connsiteX1" fmla="*/ 869649 w 869649"/>
                <a:gd name="connsiteY1" fmla="*/ 1259147 h 1535534"/>
                <a:gd name="connsiteX2" fmla="*/ 378979 w 869649"/>
                <a:gd name="connsiteY2" fmla="*/ 1535534 h 1535534"/>
                <a:gd name="connsiteX3" fmla="*/ 0 w 869649"/>
                <a:gd name="connsiteY3" fmla="*/ 0 h 1535534"/>
                <a:gd name="connsiteX4" fmla="*/ 355200 w 869649"/>
                <a:gd name="connsiteY4" fmla="*/ 328632 h 1535534"/>
                <a:gd name="connsiteX0" fmla="*/ 355200 w 909519"/>
                <a:gd name="connsiteY0" fmla="*/ 328632 h 1535534"/>
                <a:gd name="connsiteX1" fmla="*/ 909519 w 909519"/>
                <a:gd name="connsiteY1" fmla="*/ 1331667 h 1535534"/>
                <a:gd name="connsiteX2" fmla="*/ 378979 w 909519"/>
                <a:gd name="connsiteY2" fmla="*/ 1535534 h 1535534"/>
                <a:gd name="connsiteX3" fmla="*/ 0 w 909519"/>
                <a:gd name="connsiteY3" fmla="*/ 0 h 1535534"/>
                <a:gd name="connsiteX4" fmla="*/ 355200 w 909519"/>
                <a:gd name="connsiteY4" fmla="*/ 328632 h 1535534"/>
                <a:gd name="connsiteX0" fmla="*/ 355200 w 909519"/>
                <a:gd name="connsiteY0" fmla="*/ 328632 h 1507065"/>
                <a:gd name="connsiteX1" fmla="*/ 909519 w 909519"/>
                <a:gd name="connsiteY1" fmla="*/ 1331667 h 1507065"/>
                <a:gd name="connsiteX2" fmla="*/ 357290 w 909519"/>
                <a:gd name="connsiteY2" fmla="*/ 1507065 h 1507065"/>
                <a:gd name="connsiteX3" fmla="*/ 0 w 909519"/>
                <a:gd name="connsiteY3" fmla="*/ 0 h 1507065"/>
                <a:gd name="connsiteX4" fmla="*/ 355200 w 909519"/>
                <a:gd name="connsiteY4" fmla="*/ 328632 h 1507065"/>
                <a:gd name="connsiteX0" fmla="*/ 411655 w 965974"/>
                <a:gd name="connsiteY0" fmla="*/ 369094 h 1547527"/>
                <a:gd name="connsiteX1" fmla="*/ 965974 w 965974"/>
                <a:gd name="connsiteY1" fmla="*/ 1372129 h 1547527"/>
                <a:gd name="connsiteX2" fmla="*/ 413745 w 965974"/>
                <a:gd name="connsiteY2" fmla="*/ 1547527 h 1547527"/>
                <a:gd name="connsiteX3" fmla="*/ 0 w 965974"/>
                <a:gd name="connsiteY3" fmla="*/ 0 h 1547527"/>
                <a:gd name="connsiteX4" fmla="*/ 411655 w 965974"/>
                <a:gd name="connsiteY4" fmla="*/ 369094 h 1547527"/>
                <a:gd name="connsiteX0" fmla="*/ 410804 w 965974"/>
                <a:gd name="connsiteY0" fmla="*/ 359006 h 1547527"/>
                <a:gd name="connsiteX1" fmla="*/ 965974 w 965974"/>
                <a:gd name="connsiteY1" fmla="*/ 1372129 h 1547527"/>
                <a:gd name="connsiteX2" fmla="*/ 413745 w 965974"/>
                <a:gd name="connsiteY2" fmla="*/ 1547527 h 1547527"/>
                <a:gd name="connsiteX3" fmla="*/ 0 w 965974"/>
                <a:gd name="connsiteY3" fmla="*/ 0 h 1547527"/>
                <a:gd name="connsiteX4" fmla="*/ 410804 w 965974"/>
                <a:gd name="connsiteY4" fmla="*/ 359006 h 1547527"/>
                <a:gd name="connsiteX0" fmla="*/ 375134 w 930304"/>
                <a:gd name="connsiteY0" fmla="*/ 364891 h 1553412"/>
                <a:gd name="connsiteX1" fmla="*/ 930304 w 930304"/>
                <a:gd name="connsiteY1" fmla="*/ 1378014 h 1553412"/>
                <a:gd name="connsiteX2" fmla="*/ 378075 w 930304"/>
                <a:gd name="connsiteY2" fmla="*/ 1553412 h 1553412"/>
                <a:gd name="connsiteX3" fmla="*/ 0 w 930304"/>
                <a:gd name="connsiteY3" fmla="*/ 0 h 1553412"/>
                <a:gd name="connsiteX4" fmla="*/ 375134 w 930304"/>
                <a:gd name="connsiteY4" fmla="*/ 364891 h 1553412"/>
                <a:gd name="connsiteX0" fmla="*/ 309273 w 930304"/>
                <a:gd name="connsiteY0" fmla="*/ 394505 h 1553412"/>
                <a:gd name="connsiteX1" fmla="*/ 930304 w 930304"/>
                <a:gd name="connsiteY1" fmla="*/ 1378014 h 1553412"/>
                <a:gd name="connsiteX2" fmla="*/ 378075 w 930304"/>
                <a:gd name="connsiteY2" fmla="*/ 1553412 h 1553412"/>
                <a:gd name="connsiteX3" fmla="*/ 0 w 930304"/>
                <a:gd name="connsiteY3" fmla="*/ 0 h 1553412"/>
                <a:gd name="connsiteX4" fmla="*/ 309273 w 930304"/>
                <a:gd name="connsiteY4" fmla="*/ 394505 h 1553412"/>
                <a:gd name="connsiteX0" fmla="*/ 309273 w 924200"/>
                <a:gd name="connsiteY0" fmla="*/ 394505 h 1553412"/>
                <a:gd name="connsiteX1" fmla="*/ 924200 w 924200"/>
                <a:gd name="connsiteY1" fmla="*/ 1316747 h 1553412"/>
                <a:gd name="connsiteX2" fmla="*/ 378075 w 924200"/>
                <a:gd name="connsiteY2" fmla="*/ 1553412 h 1553412"/>
                <a:gd name="connsiteX3" fmla="*/ 0 w 924200"/>
                <a:gd name="connsiteY3" fmla="*/ 0 h 1553412"/>
                <a:gd name="connsiteX4" fmla="*/ 309273 w 924200"/>
                <a:gd name="connsiteY4" fmla="*/ 394505 h 1553412"/>
                <a:gd name="connsiteX0" fmla="*/ 309273 w 924200"/>
                <a:gd name="connsiteY0" fmla="*/ 394505 h 1541720"/>
                <a:gd name="connsiteX1" fmla="*/ 924200 w 924200"/>
                <a:gd name="connsiteY1" fmla="*/ 1316747 h 1541720"/>
                <a:gd name="connsiteX2" fmla="*/ 380351 w 924200"/>
                <a:gd name="connsiteY2" fmla="*/ 1541720 h 1541720"/>
                <a:gd name="connsiteX3" fmla="*/ 0 w 924200"/>
                <a:gd name="connsiteY3" fmla="*/ 0 h 1541720"/>
                <a:gd name="connsiteX4" fmla="*/ 309273 w 924200"/>
                <a:gd name="connsiteY4" fmla="*/ 394505 h 1541720"/>
                <a:gd name="connsiteX0" fmla="*/ 384938 w 924200"/>
                <a:gd name="connsiteY0" fmla="*/ 645501 h 1541720"/>
                <a:gd name="connsiteX1" fmla="*/ 924200 w 924200"/>
                <a:gd name="connsiteY1" fmla="*/ 1316747 h 1541720"/>
                <a:gd name="connsiteX2" fmla="*/ 380351 w 924200"/>
                <a:gd name="connsiteY2" fmla="*/ 1541720 h 1541720"/>
                <a:gd name="connsiteX3" fmla="*/ 0 w 924200"/>
                <a:gd name="connsiteY3" fmla="*/ 0 h 1541720"/>
                <a:gd name="connsiteX4" fmla="*/ 384938 w 924200"/>
                <a:gd name="connsiteY4" fmla="*/ 645501 h 1541720"/>
                <a:gd name="connsiteX0" fmla="*/ 93018 w 632280"/>
                <a:gd name="connsiteY0" fmla="*/ 32828 h 929047"/>
                <a:gd name="connsiteX1" fmla="*/ 632280 w 632280"/>
                <a:gd name="connsiteY1" fmla="*/ 704074 h 929047"/>
                <a:gd name="connsiteX2" fmla="*/ 88431 w 632280"/>
                <a:gd name="connsiteY2" fmla="*/ 929047 h 929047"/>
                <a:gd name="connsiteX3" fmla="*/ 0 w 632280"/>
                <a:gd name="connsiteY3" fmla="*/ 0 h 929047"/>
                <a:gd name="connsiteX4" fmla="*/ 93018 w 632280"/>
                <a:gd name="connsiteY4" fmla="*/ 32828 h 929047"/>
                <a:gd name="connsiteX0" fmla="*/ 93018 w 632280"/>
                <a:gd name="connsiteY0" fmla="*/ 32828 h 883518"/>
                <a:gd name="connsiteX1" fmla="*/ 632280 w 632280"/>
                <a:gd name="connsiteY1" fmla="*/ 704074 h 883518"/>
                <a:gd name="connsiteX2" fmla="*/ 97624 w 632280"/>
                <a:gd name="connsiteY2" fmla="*/ 883518 h 883518"/>
                <a:gd name="connsiteX3" fmla="*/ 0 w 632280"/>
                <a:gd name="connsiteY3" fmla="*/ 0 h 883518"/>
                <a:gd name="connsiteX4" fmla="*/ 93018 w 632280"/>
                <a:gd name="connsiteY4" fmla="*/ 32828 h 883518"/>
                <a:gd name="connsiteX0" fmla="*/ 93018 w 609552"/>
                <a:gd name="connsiteY0" fmla="*/ 32828 h 883518"/>
                <a:gd name="connsiteX1" fmla="*/ 609552 w 609552"/>
                <a:gd name="connsiteY1" fmla="*/ 653917 h 883518"/>
                <a:gd name="connsiteX2" fmla="*/ 97624 w 609552"/>
                <a:gd name="connsiteY2" fmla="*/ 883518 h 883518"/>
                <a:gd name="connsiteX3" fmla="*/ 0 w 609552"/>
                <a:gd name="connsiteY3" fmla="*/ 0 h 883518"/>
                <a:gd name="connsiteX4" fmla="*/ 93018 w 609552"/>
                <a:gd name="connsiteY4" fmla="*/ 32828 h 883518"/>
                <a:gd name="connsiteX0" fmla="*/ 191882 w 708416"/>
                <a:gd name="connsiteY0" fmla="*/ 165279 h 1015969"/>
                <a:gd name="connsiteX1" fmla="*/ 708416 w 708416"/>
                <a:gd name="connsiteY1" fmla="*/ 786368 h 1015969"/>
                <a:gd name="connsiteX2" fmla="*/ 196488 w 708416"/>
                <a:gd name="connsiteY2" fmla="*/ 1015969 h 1015969"/>
                <a:gd name="connsiteX3" fmla="*/ 0 w 708416"/>
                <a:gd name="connsiteY3" fmla="*/ 0 h 1015969"/>
                <a:gd name="connsiteX4" fmla="*/ 191882 w 708416"/>
                <a:gd name="connsiteY4" fmla="*/ 165279 h 1015969"/>
                <a:gd name="connsiteX0" fmla="*/ 164238 w 708416"/>
                <a:gd name="connsiteY0" fmla="*/ 0 h 1024827"/>
                <a:gd name="connsiteX1" fmla="*/ 708416 w 708416"/>
                <a:gd name="connsiteY1" fmla="*/ 795226 h 1024827"/>
                <a:gd name="connsiteX2" fmla="*/ 196488 w 708416"/>
                <a:gd name="connsiteY2" fmla="*/ 1024827 h 1024827"/>
                <a:gd name="connsiteX3" fmla="*/ 0 w 708416"/>
                <a:gd name="connsiteY3" fmla="*/ 8858 h 1024827"/>
                <a:gd name="connsiteX4" fmla="*/ 164238 w 708416"/>
                <a:gd name="connsiteY4" fmla="*/ 0 h 1024827"/>
                <a:gd name="connsiteX0" fmla="*/ 207911 w 752089"/>
                <a:gd name="connsiteY0" fmla="*/ 144846 h 1169673"/>
                <a:gd name="connsiteX1" fmla="*/ 752089 w 752089"/>
                <a:gd name="connsiteY1" fmla="*/ 940072 h 1169673"/>
                <a:gd name="connsiteX2" fmla="*/ 240161 w 752089"/>
                <a:gd name="connsiteY2" fmla="*/ 1169673 h 1169673"/>
                <a:gd name="connsiteX3" fmla="*/ 0 w 752089"/>
                <a:gd name="connsiteY3" fmla="*/ 0 h 1169673"/>
                <a:gd name="connsiteX4" fmla="*/ 207911 w 752089"/>
                <a:gd name="connsiteY4" fmla="*/ 144846 h 1169673"/>
                <a:gd name="connsiteX0" fmla="*/ 207911 w 749179"/>
                <a:gd name="connsiteY0" fmla="*/ 144846 h 1169673"/>
                <a:gd name="connsiteX1" fmla="*/ 749179 w 749179"/>
                <a:gd name="connsiteY1" fmla="*/ 972881 h 1169673"/>
                <a:gd name="connsiteX2" fmla="*/ 240161 w 749179"/>
                <a:gd name="connsiteY2" fmla="*/ 1169673 h 1169673"/>
                <a:gd name="connsiteX3" fmla="*/ 0 w 749179"/>
                <a:gd name="connsiteY3" fmla="*/ 0 h 1169673"/>
                <a:gd name="connsiteX4" fmla="*/ 207911 w 749179"/>
                <a:gd name="connsiteY4" fmla="*/ 144846 h 1169673"/>
                <a:gd name="connsiteX0" fmla="*/ 396645 w 937913"/>
                <a:gd name="connsiteY0" fmla="*/ 27011 h 1051838"/>
                <a:gd name="connsiteX1" fmla="*/ 937913 w 937913"/>
                <a:gd name="connsiteY1" fmla="*/ 855046 h 1051838"/>
                <a:gd name="connsiteX2" fmla="*/ 428895 w 937913"/>
                <a:gd name="connsiteY2" fmla="*/ 1051838 h 1051838"/>
                <a:gd name="connsiteX3" fmla="*/ 0 w 937913"/>
                <a:gd name="connsiteY3" fmla="*/ 0 h 1051838"/>
                <a:gd name="connsiteX4" fmla="*/ 396645 w 937913"/>
                <a:gd name="connsiteY4" fmla="*/ 27011 h 1051838"/>
                <a:gd name="connsiteX0" fmla="*/ 236161 w 937913"/>
                <a:gd name="connsiteY0" fmla="*/ 33357 h 1051838"/>
                <a:gd name="connsiteX1" fmla="*/ 937913 w 937913"/>
                <a:gd name="connsiteY1" fmla="*/ 855046 h 1051838"/>
                <a:gd name="connsiteX2" fmla="*/ 428895 w 937913"/>
                <a:gd name="connsiteY2" fmla="*/ 1051838 h 1051838"/>
                <a:gd name="connsiteX3" fmla="*/ 0 w 937913"/>
                <a:gd name="connsiteY3" fmla="*/ 0 h 1051838"/>
                <a:gd name="connsiteX4" fmla="*/ 236161 w 937913"/>
                <a:gd name="connsiteY4" fmla="*/ 33357 h 1051838"/>
                <a:gd name="connsiteX0" fmla="*/ 94623 w 796375"/>
                <a:gd name="connsiteY0" fmla="*/ 0 h 1018481"/>
                <a:gd name="connsiteX1" fmla="*/ 796375 w 796375"/>
                <a:gd name="connsiteY1" fmla="*/ 821689 h 1018481"/>
                <a:gd name="connsiteX2" fmla="*/ 287357 w 796375"/>
                <a:gd name="connsiteY2" fmla="*/ 1018481 h 1018481"/>
                <a:gd name="connsiteX3" fmla="*/ 0 w 796375"/>
                <a:gd name="connsiteY3" fmla="*/ 284080 h 1018481"/>
                <a:gd name="connsiteX4" fmla="*/ 94623 w 796375"/>
                <a:gd name="connsiteY4" fmla="*/ 0 h 1018481"/>
                <a:gd name="connsiteX0" fmla="*/ 101348 w 803100"/>
                <a:gd name="connsiteY0" fmla="*/ 0 h 1018481"/>
                <a:gd name="connsiteX1" fmla="*/ 803100 w 803100"/>
                <a:gd name="connsiteY1" fmla="*/ 821689 h 1018481"/>
                <a:gd name="connsiteX2" fmla="*/ 294082 w 803100"/>
                <a:gd name="connsiteY2" fmla="*/ 1018481 h 1018481"/>
                <a:gd name="connsiteX3" fmla="*/ 0 w 803100"/>
                <a:gd name="connsiteY3" fmla="*/ 283106 h 1018481"/>
                <a:gd name="connsiteX4" fmla="*/ 101348 w 803100"/>
                <a:gd name="connsiteY4" fmla="*/ 0 h 1018481"/>
                <a:gd name="connsiteX0" fmla="*/ 98573 w 803100"/>
                <a:gd name="connsiteY0" fmla="*/ 0 h 997211"/>
                <a:gd name="connsiteX1" fmla="*/ 803100 w 803100"/>
                <a:gd name="connsiteY1" fmla="*/ 800419 h 997211"/>
                <a:gd name="connsiteX2" fmla="*/ 294082 w 803100"/>
                <a:gd name="connsiteY2" fmla="*/ 997211 h 997211"/>
                <a:gd name="connsiteX3" fmla="*/ 0 w 803100"/>
                <a:gd name="connsiteY3" fmla="*/ 261836 h 997211"/>
                <a:gd name="connsiteX4" fmla="*/ 98573 w 803100"/>
                <a:gd name="connsiteY4" fmla="*/ 0 h 997211"/>
                <a:gd name="connsiteX0" fmla="*/ 98573 w 757231"/>
                <a:gd name="connsiteY0" fmla="*/ 0 h 997211"/>
                <a:gd name="connsiteX1" fmla="*/ 757231 w 757231"/>
                <a:gd name="connsiteY1" fmla="*/ 726582 h 997211"/>
                <a:gd name="connsiteX2" fmla="*/ 294082 w 757231"/>
                <a:gd name="connsiteY2" fmla="*/ 997211 h 997211"/>
                <a:gd name="connsiteX3" fmla="*/ 0 w 757231"/>
                <a:gd name="connsiteY3" fmla="*/ 261836 h 997211"/>
                <a:gd name="connsiteX4" fmla="*/ 98573 w 757231"/>
                <a:gd name="connsiteY4" fmla="*/ 0 h 997211"/>
                <a:gd name="connsiteX0" fmla="*/ 172162 w 830820"/>
                <a:gd name="connsiteY0" fmla="*/ 0 h 997211"/>
                <a:gd name="connsiteX1" fmla="*/ 830820 w 830820"/>
                <a:gd name="connsiteY1" fmla="*/ 726582 h 997211"/>
                <a:gd name="connsiteX2" fmla="*/ 367671 w 830820"/>
                <a:gd name="connsiteY2" fmla="*/ 997211 h 997211"/>
                <a:gd name="connsiteX3" fmla="*/ 0 w 830820"/>
                <a:gd name="connsiteY3" fmla="*/ 290175 h 997211"/>
                <a:gd name="connsiteX4" fmla="*/ 172162 w 830820"/>
                <a:gd name="connsiteY4" fmla="*/ 0 h 997211"/>
                <a:gd name="connsiteX0" fmla="*/ 0 w 838338"/>
                <a:gd name="connsiteY0" fmla="*/ 0 h 1077448"/>
                <a:gd name="connsiteX1" fmla="*/ 838338 w 838338"/>
                <a:gd name="connsiteY1" fmla="*/ 806819 h 1077448"/>
                <a:gd name="connsiteX2" fmla="*/ 375189 w 838338"/>
                <a:gd name="connsiteY2" fmla="*/ 1077448 h 1077448"/>
                <a:gd name="connsiteX3" fmla="*/ 7518 w 838338"/>
                <a:gd name="connsiteY3" fmla="*/ 370412 h 1077448"/>
                <a:gd name="connsiteX4" fmla="*/ 0 w 838338"/>
                <a:gd name="connsiteY4" fmla="*/ 0 h 1077448"/>
                <a:gd name="connsiteX0" fmla="*/ 532423 w 830820"/>
                <a:gd name="connsiteY0" fmla="*/ 0 h 834463"/>
                <a:gd name="connsiteX1" fmla="*/ 830820 w 830820"/>
                <a:gd name="connsiteY1" fmla="*/ 563834 h 834463"/>
                <a:gd name="connsiteX2" fmla="*/ 367671 w 830820"/>
                <a:gd name="connsiteY2" fmla="*/ 834463 h 834463"/>
                <a:gd name="connsiteX3" fmla="*/ 0 w 830820"/>
                <a:gd name="connsiteY3" fmla="*/ 127427 h 834463"/>
                <a:gd name="connsiteX4" fmla="*/ 532423 w 830820"/>
                <a:gd name="connsiteY4" fmla="*/ 0 h 834463"/>
                <a:gd name="connsiteX0" fmla="*/ 502606 w 801003"/>
                <a:gd name="connsiteY0" fmla="*/ 141347 h 975810"/>
                <a:gd name="connsiteX1" fmla="*/ 801003 w 801003"/>
                <a:gd name="connsiteY1" fmla="*/ 705181 h 975810"/>
                <a:gd name="connsiteX2" fmla="*/ 337854 w 801003"/>
                <a:gd name="connsiteY2" fmla="*/ 975810 h 975810"/>
                <a:gd name="connsiteX3" fmla="*/ 0 w 801003"/>
                <a:gd name="connsiteY3" fmla="*/ 0 h 975810"/>
                <a:gd name="connsiteX4" fmla="*/ 502606 w 801003"/>
                <a:gd name="connsiteY4" fmla="*/ 141347 h 975810"/>
                <a:gd name="connsiteX0" fmla="*/ 502606 w 789647"/>
                <a:gd name="connsiteY0" fmla="*/ 141347 h 975810"/>
                <a:gd name="connsiteX1" fmla="*/ 789647 w 789647"/>
                <a:gd name="connsiteY1" fmla="*/ 698387 h 975810"/>
                <a:gd name="connsiteX2" fmla="*/ 337854 w 789647"/>
                <a:gd name="connsiteY2" fmla="*/ 975810 h 975810"/>
                <a:gd name="connsiteX3" fmla="*/ 0 w 789647"/>
                <a:gd name="connsiteY3" fmla="*/ 0 h 975810"/>
                <a:gd name="connsiteX4" fmla="*/ 502606 w 789647"/>
                <a:gd name="connsiteY4" fmla="*/ 141347 h 975810"/>
                <a:gd name="connsiteX0" fmla="*/ 502606 w 789647"/>
                <a:gd name="connsiteY0" fmla="*/ 141347 h 984318"/>
                <a:gd name="connsiteX1" fmla="*/ 789647 w 789647"/>
                <a:gd name="connsiteY1" fmla="*/ 698387 h 984318"/>
                <a:gd name="connsiteX2" fmla="*/ 289860 w 789647"/>
                <a:gd name="connsiteY2" fmla="*/ 984318 h 984318"/>
                <a:gd name="connsiteX3" fmla="*/ 0 w 789647"/>
                <a:gd name="connsiteY3" fmla="*/ 0 h 984318"/>
                <a:gd name="connsiteX4" fmla="*/ 502606 w 789647"/>
                <a:gd name="connsiteY4" fmla="*/ 141347 h 9843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89647" h="984318">
                  <a:moveTo>
                    <a:pt x="502606" y="141347"/>
                  </a:moveTo>
                  <a:lnTo>
                    <a:pt x="789647" y="698387"/>
                  </a:lnTo>
                  <a:lnTo>
                    <a:pt x="289860" y="984318"/>
                  </a:lnTo>
                  <a:lnTo>
                    <a:pt x="0" y="0"/>
                  </a:lnTo>
                  <a:lnTo>
                    <a:pt x="502606" y="141347"/>
                  </a:lnTo>
                  <a:close/>
                </a:path>
              </a:pathLst>
            </a:custGeom>
            <a:gradFill>
              <a:gsLst>
                <a:gs pos="17000">
                  <a:srgbClr val="D925DF">
                    <a:alpha val="0"/>
                  </a:srgbClr>
                </a:gs>
                <a:gs pos="49000">
                  <a:srgbClr val="0F94E0">
                    <a:alpha val="52000"/>
                  </a:srgb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pic>
          <p:nvPicPr>
            <p:cNvPr id="33" name="圖片 32">
              <a:extLst>
                <a:ext uri="{FF2B5EF4-FFF2-40B4-BE49-F238E27FC236}">
                  <a16:creationId xmlns:a16="http://schemas.microsoft.com/office/drawing/2014/main" id="{281B22EE-62C7-41F0-999C-48970DD4E4F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/>
            <a:srcRect l="72714" t="21446" r="18370" b="67412"/>
            <a:stretch/>
          </p:blipFill>
          <p:spPr>
            <a:xfrm>
              <a:off x="10022570" y="957610"/>
              <a:ext cx="853154" cy="800474"/>
            </a:xfrm>
            <a:prstGeom prst="roundRect">
              <a:avLst>
                <a:gd name="adj" fmla="val 50000"/>
              </a:avLst>
            </a:prstGeom>
          </p:spPr>
        </p:pic>
      </p:grpSp>
      <p:sp>
        <p:nvSpPr>
          <p:cNvPr id="49" name="TextBox 18">
            <a:extLst>
              <a:ext uri="{FF2B5EF4-FFF2-40B4-BE49-F238E27FC236}">
                <a16:creationId xmlns:a16="http://schemas.microsoft.com/office/drawing/2014/main" id="{79FFA217-7DDD-4B08-B917-F93E5F55CCE7}"/>
              </a:ext>
            </a:extLst>
          </p:cNvPr>
          <p:cNvSpPr txBox="1"/>
          <p:nvPr/>
        </p:nvSpPr>
        <p:spPr>
          <a:xfrm>
            <a:off x="319948" y="1821830"/>
            <a:ext cx="26423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altLang="zh-TW" sz="16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1M</a:t>
            </a:r>
            <a:r>
              <a:rPr lang="zh-TW" altLang="en-US" sz="16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 </a:t>
            </a:r>
            <a:r>
              <a:rPr lang="en-US" altLang="zh-CN" sz="16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USB 3.1 Gen2 Type-C to Type-A</a:t>
            </a:r>
            <a:r>
              <a:rPr lang="en-US" altLang="zh-CN" sz="1600" kern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 cable supplied</a:t>
            </a:r>
            <a:endParaRPr lang="en-US" altLang="zh-CN" sz="160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pic>
        <p:nvPicPr>
          <p:cNvPr id="50" name="圖片 49" descr="一張含有 桌, 遙遠, 坐, 黑色 的圖片&#10;&#10;自動產生的描述">
            <a:extLst>
              <a:ext uri="{FF2B5EF4-FFF2-40B4-BE49-F238E27FC236}">
                <a16:creationId xmlns:a16="http://schemas.microsoft.com/office/drawing/2014/main" id="{8ED9A2F6-DB69-46B5-B96A-6C05E73F4945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t="31744" b="23122"/>
          <a:stretch/>
        </p:blipFill>
        <p:spPr>
          <a:xfrm rot="2111993">
            <a:off x="12006617" y="4811163"/>
            <a:ext cx="4327773" cy="1220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598737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10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7" dur="1000"/>
                                            <p:tgtEl>
                                              <p:spTgt spid="19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8" presetID="10" presetClass="entr" presetSubtype="0" fill="hold" grpId="0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0" dur="1000"/>
                                            <p:tgtEl>
                                              <p:spTgt spid="7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1" presetID="10" presetClass="entr" presetSubtype="0" fill="hold" grpId="0" nodeType="withEffect">
                                      <p:stCondLst>
                                        <p:cond delay="600"/>
                                      </p:stCondLst>
                                      <p:childTnLst>
                                        <p:set>
                                          <p:cBhvr>
                                            <p:cTn id="1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3" dur="1000"/>
                                            <p:tgtEl>
                                              <p:spTgt spid="21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4" presetID="10" presetClass="entr" presetSubtype="0" fill="hold" grpId="0" nodeType="withEffect">
                                      <p:stCondLst>
                                        <p:cond delay="900"/>
                                      </p:stCondLst>
                                      <p:childTnLst>
                                        <p:set>
                                          <p:cBhvr>
                                            <p:cTn id="1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6" dur="1000"/>
                                            <p:tgtEl>
                                              <p:spTgt spid="9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7" presetID="10" presetClass="entr" presetSubtype="0" fill="hold" grpId="0" nodeType="withEffect">
                                      <p:stCondLst>
                                        <p:cond delay="120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9" dur="1000"/>
                                            <p:tgtEl>
                                              <p:spTgt spid="25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0" presetID="10" presetClass="entr" presetSubtype="0" fill="hold" grpId="0" nodeType="withEffect">
                                      <p:stCondLst>
                                        <p:cond delay="1500"/>
                                      </p:stCondLst>
                                      <p:childTnLst>
                                        <p:set>
                                          <p:cBhvr>
                                            <p:cTn id="2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2" dur="1000"/>
                                            <p:tgtEl>
                                              <p:spTgt spid="24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3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75E-6 -4.07407E-6 L 0.01627 -0.02245 " pathEditMode="fixed" rAng="0" ptsTypes="AA">
                                          <p:cBhvr>
                                            <p:cTn id="24" dur="10000" fill="hold"/>
                                            <p:tgtEl>
                                              <p:spTgt spid="44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807" y="-1134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2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2.91667E-6 -1.33333E-5 L 0.02773 -0.02662 " pathEditMode="fixed" rAng="0" ptsTypes="AA">
                                          <p:cBhvr>
                                            <p:cTn id="26" dur="6000" fill="hold"/>
                                            <p:tgtEl>
                                              <p:spTgt spid="42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27" presetID="42" presetClass="path" presetSubtype="0" repeatCount="indefinite" decel="50000" autoRev="1" fill="hold" nodeType="withEffect" p14:presetBounceEnd="66000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3.33333E-6 L 0.01888 -0.0213 " pathEditMode="fixed" rAng="0" ptsTypes="AA" p14:bounceEnd="66000">
                                          <p:cBhvr>
                                            <p:cTn id="28" dur="10000" fill="hold"/>
                                            <p:tgtEl>
                                              <p:spTgt spid="43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29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4.81481E-6 L 0.01875 -0.01898 " pathEditMode="fixed" rAng="0" ptsTypes="AA">
                                          <p:cBhvr>
                                            <p:cTn id="30" dur="6000" fill="hold"/>
                                            <p:tgtEl>
                                              <p:spTgt spid="45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949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31" presetID="10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33" dur="1000"/>
                                            <p:tgtEl>
                                              <p:spTgt spid="49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7" grpId="0"/>
          <p:bldP spid="9" grpId="0"/>
          <p:bldP spid="19" grpId="0"/>
          <p:bldP spid="21" grpId="0"/>
          <p:bldP spid="24" grpId="0"/>
          <p:bldP spid="25" grpId="0"/>
          <p:bldP spid="49" grpId="0"/>
        </p:bld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10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7" dur="1000"/>
                                            <p:tgtEl>
                                              <p:spTgt spid="19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8" presetID="10" presetClass="entr" presetSubtype="0" fill="hold" grpId="0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0" dur="1000"/>
                                            <p:tgtEl>
                                              <p:spTgt spid="7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1" presetID="10" presetClass="entr" presetSubtype="0" fill="hold" grpId="0" nodeType="withEffect">
                                      <p:stCondLst>
                                        <p:cond delay="600"/>
                                      </p:stCondLst>
                                      <p:childTnLst>
                                        <p:set>
                                          <p:cBhvr>
                                            <p:cTn id="1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3" dur="1000"/>
                                            <p:tgtEl>
                                              <p:spTgt spid="21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4" presetID="10" presetClass="entr" presetSubtype="0" fill="hold" grpId="0" nodeType="withEffect">
                                      <p:stCondLst>
                                        <p:cond delay="900"/>
                                      </p:stCondLst>
                                      <p:childTnLst>
                                        <p:set>
                                          <p:cBhvr>
                                            <p:cTn id="1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6" dur="1000"/>
                                            <p:tgtEl>
                                              <p:spTgt spid="9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7" presetID="10" presetClass="entr" presetSubtype="0" fill="hold" grpId="0" nodeType="withEffect">
                                      <p:stCondLst>
                                        <p:cond delay="120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9" dur="1000"/>
                                            <p:tgtEl>
                                              <p:spTgt spid="25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0" presetID="10" presetClass="entr" presetSubtype="0" fill="hold" grpId="0" nodeType="withEffect">
                                      <p:stCondLst>
                                        <p:cond delay="1500"/>
                                      </p:stCondLst>
                                      <p:childTnLst>
                                        <p:set>
                                          <p:cBhvr>
                                            <p:cTn id="2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2" dur="1000"/>
                                            <p:tgtEl>
                                              <p:spTgt spid="24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3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75E-6 -4.07407E-6 L 0.01627 -0.02245 " pathEditMode="fixed" rAng="0" ptsTypes="AA">
                                          <p:cBhvr>
                                            <p:cTn id="24" dur="10000" fill="hold"/>
                                            <p:tgtEl>
                                              <p:spTgt spid="44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807" y="-1134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2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2.91667E-6 -1.33333E-5 L 0.02773 -0.02662 " pathEditMode="fixed" rAng="0" ptsTypes="AA">
                                          <p:cBhvr>
                                            <p:cTn id="26" dur="6000" fill="hold"/>
                                            <p:tgtEl>
                                              <p:spTgt spid="42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2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3.33333E-6 L 0.01888 -0.0213 " pathEditMode="fixed" rAng="0" ptsTypes="AA">
                                          <p:cBhvr>
                                            <p:cTn id="28" dur="10000" fill="hold"/>
                                            <p:tgtEl>
                                              <p:spTgt spid="43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29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4.81481E-6 L 0.01875 -0.01898 " pathEditMode="fixed" rAng="0" ptsTypes="AA">
                                          <p:cBhvr>
                                            <p:cTn id="30" dur="6000" fill="hold"/>
                                            <p:tgtEl>
                                              <p:spTgt spid="45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949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31" presetID="10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33" dur="1000"/>
                                            <p:tgtEl>
                                              <p:spTgt spid="49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7" grpId="0"/>
          <p:bldP spid="9" grpId="0"/>
          <p:bldP spid="19" grpId="0"/>
          <p:bldP spid="21" grpId="0"/>
          <p:bldP spid="24" grpId="0"/>
          <p:bldP spid="25" grpId="0"/>
          <p:bldP spid="49" grpId="0"/>
        </p:bldLst>
      </p:timing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圖片 31" descr="一張含有 室內, 監視器, 微波爐 的圖片&#10;&#10;描述是以高可信度產生">
            <a:extLst>
              <a:ext uri="{FF2B5EF4-FFF2-40B4-BE49-F238E27FC236}">
                <a16:creationId xmlns:a16="http://schemas.microsoft.com/office/drawing/2014/main" id="{425C577A-D36A-4094-A3CB-A84928A7D7CD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0"/>
          </a:blip>
          <a:stretch>
            <a:fillRect/>
          </a:stretch>
        </p:blipFill>
        <p:spPr>
          <a:xfrm>
            <a:off x="757252" y="1747649"/>
            <a:ext cx="10230884" cy="3020320"/>
          </a:xfrm>
          <a:prstGeom prst="rect">
            <a:avLst/>
          </a:prstGeom>
        </p:spPr>
      </p:pic>
      <p:pic>
        <p:nvPicPr>
          <p:cNvPr id="23" name="圖片 22" descr="一張含有 室內, 坐 的圖片&#10;&#10;自動產生的描述">
            <a:extLst>
              <a:ext uri="{FF2B5EF4-FFF2-40B4-BE49-F238E27FC236}">
                <a16:creationId xmlns:a16="http://schemas.microsoft.com/office/drawing/2014/main" id="{3D3487D5-060A-4132-930B-9603BF06955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225" y="1278113"/>
            <a:ext cx="1096955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D3F452E-276C-5A46-8665-5228548487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r>
              <a:rPr lang="zh-CN" altLang="en-US" sz="4400">
                <a:latin typeface="Arial" panose="020B0604020202020204" pitchFamily="34" charset="0"/>
                <a:cs typeface="Calibri Light"/>
                <a:sym typeface="Arial" panose="020B0604020202020204" pitchFamily="34" charset="0"/>
              </a:rPr>
              <a:t>TL-D1200</a:t>
            </a:r>
            <a:r>
              <a:rPr lang="en-US" altLang="zh-CN" sz="4400">
                <a:latin typeface="Arial" panose="020B0604020202020204" pitchFamily="34" charset="0"/>
                <a:cs typeface="Calibri Light"/>
                <a:sym typeface="Arial" panose="020B0604020202020204" pitchFamily="34" charset="0"/>
              </a:rPr>
              <a:t>C</a:t>
            </a:r>
            <a:r>
              <a:rPr lang="zh-CN" altLang="en-US" sz="4400">
                <a:latin typeface="Arial" panose="020B0604020202020204" pitchFamily="34" charset="0"/>
                <a:cs typeface="Calibri Light"/>
                <a:sym typeface="Arial" panose="020B0604020202020204" pitchFamily="34" charset="0"/>
              </a:rPr>
              <a:t>-RP</a:t>
            </a:r>
            <a:r>
              <a:rPr lang="zh-TW" altLang="en-US" sz="4400">
                <a:latin typeface="Arial" panose="020B0604020202020204" pitchFamily="34" charset="0"/>
                <a:cs typeface="Calibri Light"/>
                <a:sym typeface="Arial" panose="020B0604020202020204" pitchFamily="34" charset="0"/>
              </a:rPr>
              <a:t> </a:t>
            </a:r>
            <a:r>
              <a:rPr lang="en-US" altLang="zh-CN" sz="4400">
                <a:latin typeface="Arial" panose="020B0604020202020204" pitchFamily="34" charset="0"/>
                <a:sym typeface="Arial" panose="020B0604020202020204" pitchFamily="34" charset="0"/>
              </a:rPr>
              <a:t>front view</a:t>
            </a:r>
            <a:endParaRPr lang="en-US" sz="4400">
              <a:latin typeface="Arial" panose="020B0604020202020204" pitchFamily="34" charset="0"/>
              <a:sym typeface="Arial" panose="020B0604020202020204" pitchFamily="34" charset="0"/>
            </a:endParaRPr>
          </a:p>
        </p:txBody>
      </p:sp>
      <p:pic>
        <p:nvPicPr>
          <p:cNvPr id="31" name="圖片 30" descr="一張含有 室內, 坐, 電子用品 的圖片&#10;&#10;自動產生的描述">
            <a:extLst>
              <a:ext uri="{FF2B5EF4-FFF2-40B4-BE49-F238E27FC236}">
                <a16:creationId xmlns:a16="http://schemas.microsoft.com/office/drawing/2014/main" id="{7F3C3579-7904-4F61-B56B-95A6E16E02E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8447" t="50932" r="26816" b="41493"/>
          <a:stretch/>
        </p:blipFill>
        <p:spPr>
          <a:xfrm>
            <a:off x="3272396" y="1587184"/>
            <a:ext cx="2728418" cy="2727256"/>
          </a:xfrm>
          <a:prstGeom prst="roundRect">
            <a:avLst>
              <a:gd name="adj" fmla="val 50000"/>
            </a:avLst>
          </a:prstGeom>
          <a:effectLst>
            <a:softEdge rad="469900"/>
          </a:effectLst>
        </p:spPr>
      </p:pic>
      <p:pic>
        <p:nvPicPr>
          <p:cNvPr id="30" name="圖片 29" descr="一張含有 室內, 坐, 電子用品 的圖片&#10;&#10;自動產生的描述">
            <a:extLst>
              <a:ext uri="{FF2B5EF4-FFF2-40B4-BE49-F238E27FC236}">
                <a16:creationId xmlns:a16="http://schemas.microsoft.com/office/drawing/2014/main" id="{1ADC3F77-E542-4EA8-97F9-BEFB35858BD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92778" t="50558" r="2485" b="41867"/>
          <a:stretch/>
        </p:blipFill>
        <p:spPr>
          <a:xfrm>
            <a:off x="6414736" y="1587184"/>
            <a:ext cx="2728418" cy="2727256"/>
          </a:xfrm>
          <a:prstGeom prst="roundRect">
            <a:avLst>
              <a:gd name="adj" fmla="val 50000"/>
            </a:avLst>
          </a:prstGeom>
          <a:effectLst>
            <a:softEdge rad="469900"/>
          </a:effectLst>
        </p:spPr>
      </p:pic>
      <p:pic>
        <p:nvPicPr>
          <p:cNvPr id="26" name="圖片 25" descr="一張含有 室內, 坐 的圖片&#10;&#10;自動產生的描述" hidden="1">
            <a:extLst>
              <a:ext uri="{FF2B5EF4-FFF2-40B4-BE49-F238E27FC236}">
                <a16:creationId xmlns:a16="http://schemas.microsoft.com/office/drawing/2014/main" id="{DA02EB31-F160-4DA3-BB87-76A477C5945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6246" t="41545" r="68006" b="49566"/>
          <a:stretch/>
        </p:blipFill>
        <p:spPr>
          <a:xfrm>
            <a:off x="4474082" y="1872267"/>
            <a:ext cx="1370506" cy="1324928"/>
          </a:xfrm>
          <a:prstGeom prst="roundRect">
            <a:avLst>
              <a:gd name="adj" fmla="val 50000"/>
            </a:avLst>
          </a:prstGeom>
        </p:spPr>
      </p:pic>
      <p:pic>
        <p:nvPicPr>
          <p:cNvPr id="29" name="圖片 28" descr="一張含有 室內, 坐, 電子用品 的圖片&#10;&#10;自動產生的描述" hidden="1">
            <a:extLst>
              <a:ext uri="{FF2B5EF4-FFF2-40B4-BE49-F238E27FC236}">
                <a16:creationId xmlns:a16="http://schemas.microsoft.com/office/drawing/2014/main" id="{BABAE29F-6A58-4935-BAE8-0383DDDD887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92587" t="50545" r="2837" b="42138"/>
          <a:stretch/>
        </p:blipFill>
        <p:spPr>
          <a:xfrm>
            <a:off x="7343412" y="1872267"/>
            <a:ext cx="1325493" cy="1324928"/>
          </a:xfrm>
          <a:prstGeom prst="roundRect">
            <a:avLst>
              <a:gd name="adj" fmla="val 50000"/>
            </a:avLst>
          </a:prstGeom>
        </p:spPr>
      </p:pic>
      <p:sp>
        <p:nvSpPr>
          <p:cNvPr id="25" name="文字方塊 24">
            <a:extLst>
              <a:ext uri="{FF2B5EF4-FFF2-40B4-BE49-F238E27FC236}">
                <a16:creationId xmlns:a16="http://schemas.microsoft.com/office/drawing/2014/main" id="{AA8B142A-7AED-4381-B4F5-5D250A02B326}"/>
              </a:ext>
            </a:extLst>
          </p:cNvPr>
          <p:cNvSpPr txBox="1"/>
          <p:nvPr/>
        </p:nvSpPr>
        <p:spPr>
          <a:xfrm>
            <a:off x="8001460" y="2425183"/>
            <a:ext cx="16407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80000"/>
              </a:lnSpc>
            </a:pPr>
            <a:r>
              <a:rPr lang="en-US" altLang="zh-CN" sz="16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System status</a:t>
            </a:r>
          </a:p>
          <a:p>
            <a:pPr>
              <a:lnSpc>
                <a:spcPct val="80000"/>
              </a:lnSpc>
            </a:pPr>
            <a:endParaRPr lang="en-US" altLang="zh-CN" sz="160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  <a:p>
            <a:pPr>
              <a:lnSpc>
                <a:spcPct val="80000"/>
              </a:lnSpc>
            </a:pPr>
            <a:r>
              <a:rPr lang="en-US" altLang="zh-CN" sz="16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USB link</a:t>
            </a:r>
          </a:p>
          <a:p>
            <a:pPr>
              <a:lnSpc>
                <a:spcPct val="80000"/>
              </a:lnSpc>
            </a:pPr>
            <a:endParaRPr lang="en-US" altLang="zh-CN" sz="160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  <a:p>
            <a:pPr>
              <a:lnSpc>
                <a:spcPct val="80000"/>
              </a:lnSpc>
            </a:pPr>
            <a:r>
              <a:rPr lang="en-US" altLang="zh-CN" sz="16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Fan error</a:t>
            </a:r>
            <a:endParaRPr lang="zh-TW" altLang="en-US" sz="1600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F908DFA-8B6A-EC44-8100-B48C1DF8127E}"/>
              </a:ext>
            </a:extLst>
          </p:cNvPr>
          <p:cNvSpPr txBox="1"/>
          <p:nvPr/>
        </p:nvSpPr>
        <p:spPr>
          <a:xfrm>
            <a:off x="6849666" y="1525048"/>
            <a:ext cx="2293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altLang="zh-CN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Status LED indicator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00FB2A7-0082-6A4F-A719-4B5158E594CD}"/>
              </a:ext>
            </a:extLst>
          </p:cNvPr>
          <p:cNvSpPr txBox="1"/>
          <p:nvPr/>
        </p:nvSpPr>
        <p:spPr>
          <a:xfrm>
            <a:off x="3192120" y="1538651"/>
            <a:ext cx="2903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Drive status LED indicator</a:t>
            </a:r>
          </a:p>
        </p:txBody>
      </p:sp>
      <p:pic>
        <p:nvPicPr>
          <p:cNvPr id="36" name="圖形 35">
            <a:extLst>
              <a:ext uri="{FF2B5EF4-FFF2-40B4-BE49-F238E27FC236}">
                <a16:creationId xmlns:a16="http://schemas.microsoft.com/office/drawing/2014/main" id="{42A84131-8E88-4826-A574-7D9A5509B7C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-1739900" y="5885931"/>
            <a:ext cx="3784600" cy="2614698"/>
          </a:xfrm>
          <a:prstGeom prst="rect">
            <a:avLst/>
          </a:prstGeom>
        </p:spPr>
      </p:pic>
      <p:pic>
        <p:nvPicPr>
          <p:cNvPr id="37" name="圖形 36">
            <a:extLst>
              <a:ext uri="{FF2B5EF4-FFF2-40B4-BE49-F238E27FC236}">
                <a16:creationId xmlns:a16="http://schemas.microsoft.com/office/drawing/2014/main" id="{59A11DE4-8D06-4EFD-B0B9-B3F4C4CDF2B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1604289" y="1230262"/>
            <a:ext cx="1343116" cy="927227"/>
          </a:xfrm>
          <a:prstGeom prst="rect">
            <a:avLst/>
          </a:prstGeom>
        </p:spPr>
      </p:pic>
      <p:pic>
        <p:nvPicPr>
          <p:cNvPr id="38" name="圖形 37">
            <a:extLst>
              <a:ext uri="{FF2B5EF4-FFF2-40B4-BE49-F238E27FC236}">
                <a16:creationId xmlns:a16="http://schemas.microsoft.com/office/drawing/2014/main" id="{EDAAA503-7EFC-42CD-90C8-56D57D34552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-922415" y="2237679"/>
            <a:ext cx="1941558" cy="1341380"/>
          </a:xfrm>
          <a:prstGeom prst="rect">
            <a:avLst/>
          </a:prstGeom>
        </p:spPr>
      </p:pic>
      <p:pic>
        <p:nvPicPr>
          <p:cNvPr id="52" name="圖形 51">
            <a:extLst>
              <a:ext uri="{FF2B5EF4-FFF2-40B4-BE49-F238E27FC236}">
                <a16:creationId xmlns:a16="http://schemas.microsoft.com/office/drawing/2014/main" id="{2011ED3B-C161-4933-8B5E-445978147D1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1188700" y="4195740"/>
            <a:ext cx="3784600" cy="2614698"/>
          </a:xfrm>
          <a:prstGeom prst="rect">
            <a:avLst/>
          </a:prstGeom>
        </p:spPr>
      </p:pic>
      <p:pic>
        <p:nvPicPr>
          <p:cNvPr id="16" name="圖片 15" descr="一張含有 桌, 遙遠, 坐, 黑色 的圖片&#10;&#10;自動產生的描述">
            <a:extLst>
              <a:ext uri="{FF2B5EF4-FFF2-40B4-BE49-F238E27FC236}">
                <a16:creationId xmlns:a16="http://schemas.microsoft.com/office/drawing/2014/main" id="{F2D82AF9-0E09-4A9D-85C1-9EB8F68D42ED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t="31744" b="23122"/>
          <a:stretch/>
        </p:blipFill>
        <p:spPr>
          <a:xfrm rot="2111993">
            <a:off x="9352531" y="3055415"/>
            <a:ext cx="4327773" cy="1220815"/>
          </a:xfrm>
          <a:prstGeom prst="rect">
            <a:avLst/>
          </a:prstGeom>
        </p:spPr>
      </p:pic>
      <p:sp>
        <p:nvSpPr>
          <p:cNvPr id="20" name="TextBox 17">
            <a:extLst>
              <a:ext uri="{FF2B5EF4-FFF2-40B4-BE49-F238E27FC236}">
                <a16:creationId xmlns:a16="http://schemas.microsoft.com/office/drawing/2014/main" id="{2363B6DC-67DD-3A4B-B3E8-ECB8D7B68992}"/>
              </a:ext>
            </a:extLst>
          </p:cNvPr>
          <p:cNvSpPr txBox="1"/>
          <p:nvPr/>
        </p:nvSpPr>
        <p:spPr>
          <a:xfrm>
            <a:off x="9494248" y="1555183"/>
            <a:ext cx="22934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Optional </a:t>
            </a:r>
            <a:r>
              <a:rPr lang="en-US" altLang="zh-CN" b="1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RAIL-B02</a:t>
            </a:r>
            <a:r>
              <a:rPr lang="en-US" altLang="zh-CN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 rail kit</a:t>
            </a:r>
          </a:p>
        </p:txBody>
      </p:sp>
    </p:spTree>
    <p:extLst>
      <p:ext uri="{BB962C8B-B14F-4D97-AF65-F5344CB8AC3E}">
        <p14:creationId xmlns:p14="http://schemas.microsoft.com/office/powerpoint/2010/main" val="423295839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10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7" dur="1000"/>
                                            <p:tgtEl>
                                              <p:spTgt spid="19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8" presetID="10" presetClass="entr" presetSubtype="0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0" dur="1000"/>
                                            <p:tgtEl>
                                              <p:spTgt spid="1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1" presetID="10" presetClass="entr" presetSubtype="0" fill="hold" grpId="0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1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3" dur="1000"/>
                                            <p:tgtEl>
                                              <p:spTgt spid="2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4" presetID="10" presetClass="entr" presetSubtype="0" fill="hold" grpId="0" nodeType="withEffect">
                                      <p:stCondLst>
                                        <p:cond delay="1400"/>
                                      </p:stCondLst>
                                      <p:childTnLst>
                                        <p:set>
                                          <p:cBhvr>
                                            <p:cTn id="1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6" dur="1000"/>
                                            <p:tgtEl>
                                              <p:spTgt spid="25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75E-6 -4.07407E-6 L 0.01627 -0.02245 " pathEditMode="fixed" rAng="0" ptsTypes="AA">
                                          <p:cBhvr>
                                            <p:cTn id="18" dur="10000" fill="hold"/>
                                            <p:tgtEl>
                                              <p:spTgt spid="38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807" y="-1134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9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2.91667E-6 -1.33333E-5 L 0.02773 -0.02662 " pathEditMode="fixed" rAng="0" ptsTypes="AA">
                                          <p:cBhvr>
                                            <p:cTn id="20" dur="6000" fill="hold"/>
                                            <p:tgtEl>
                                              <p:spTgt spid="36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21" presetID="42" presetClass="path" presetSubtype="0" repeatCount="indefinite" decel="50000" autoRev="1" fill="hold" nodeType="withEffect" p14:presetBounceEnd="66000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04167E-6 -7.40741E-7 L 0.01888 -0.0213 " pathEditMode="relative" rAng="0" ptsTypes="AA" p14:bounceEnd="66000">
                                          <p:cBhvr>
                                            <p:cTn id="22" dur="10000" fill="hold"/>
                                            <p:tgtEl>
                                              <p:spTgt spid="37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23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4.81481E-6 L 0.01875 -0.01898 " pathEditMode="fixed" rAng="0" ptsTypes="AA">
                                          <p:cBhvr>
                                            <p:cTn id="24" dur="6000" fill="hold"/>
                                            <p:tgtEl>
                                              <p:spTgt spid="52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949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25" grpId="0"/>
          <p:bldP spid="18" grpId="0"/>
          <p:bldP spid="19" grpId="0"/>
          <p:bldP spid="20" grpId="0"/>
        </p:bld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10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7" dur="1000"/>
                                            <p:tgtEl>
                                              <p:spTgt spid="19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8" presetID="10" presetClass="entr" presetSubtype="0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0" dur="1000"/>
                                            <p:tgtEl>
                                              <p:spTgt spid="1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1" presetID="10" presetClass="entr" presetSubtype="0" fill="hold" grpId="0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1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3" dur="1000"/>
                                            <p:tgtEl>
                                              <p:spTgt spid="2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4" presetID="10" presetClass="entr" presetSubtype="0" fill="hold" grpId="0" nodeType="withEffect">
                                      <p:stCondLst>
                                        <p:cond delay="1400"/>
                                      </p:stCondLst>
                                      <p:childTnLst>
                                        <p:set>
                                          <p:cBhvr>
                                            <p:cTn id="1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6" dur="1000"/>
                                            <p:tgtEl>
                                              <p:spTgt spid="25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75E-6 -4.07407E-6 L 0.01627 -0.02245 " pathEditMode="fixed" rAng="0" ptsTypes="AA">
                                          <p:cBhvr>
                                            <p:cTn id="18" dur="10000" fill="hold"/>
                                            <p:tgtEl>
                                              <p:spTgt spid="38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807" y="-1134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9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2.91667E-6 -1.33333E-5 L 0.02773 -0.02662 " pathEditMode="fixed" rAng="0" ptsTypes="AA">
                                          <p:cBhvr>
                                            <p:cTn id="20" dur="6000" fill="hold"/>
                                            <p:tgtEl>
                                              <p:spTgt spid="36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21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04167E-6 -7.40741E-7 L 0.01888 -0.0213 " pathEditMode="relative" rAng="0" ptsTypes="AA">
                                          <p:cBhvr>
                                            <p:cTn id="22" dur="10000" fill="hold"/>
                                            <p:tgtEl>
                                              <p:spTgt spid="37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23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4.81481E-6 L 0.01875 -0.01898 " pathEditMode="fixed" rAng="0" ptsTypes="AA">
                                          <p:cBhvr>
                                            <p:cTn id="24" dur="6000" fill="hold"/>
                                            <p:tgtEl>
                                              <p:spTgt spid="52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949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25" grpId="0"/>
          <p:bldP spid="18" grpId="0"/>
          <p:bldP spid="19" grpId="0"/>
          <p:bldP spid="20" grpId="0"/>
        </p:bldLst>
      </p:timing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7" name="圖片 1336" descr="一張含有 室內, 監視器, 微波爐 的圖片&#10;&#10;描述是以高可信度產生">
            <a:extLst>
              <a:ext uri="{FF2B5EF4-FFF2-40B4-BE49-F238E27FC236}">
                <a16:creationId xmlns:a16="http://schemas.microsoft.com/office/drawing/2014/main" id="{6120FFEC-5268-4355-9D79-93F3C84983D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0"/>
          </a:blip>
          <a:stretch>
            <a:fillRect/>
          </a:stretch>
        </p:blipFill>
        <p:spPr>
          <a:xfrm>
            <a:off x="-189117" y="1747649"/>
            <a:ext cx="10230884" cy="3020320"/>
          </a:xfrm>
          <a:prstGeom prst="rect">
            <a:avLst/>
          </a:prstGeom>
        </p:spPr>
      </p:pic>
      <p:grpSp>
        <p:nvGrpSpPr>
          <p:cNvPr id="1354" name="群組 1353">
            <a:extLst>
              <a:ext uri="{FF2B5EF4-FFF2-40B4-BE49-F238E27FC236}">
                <a16:creationId xmlns:a16="http://schemas.microsoft.com/office/drawing/2014/main" id="{5B7766B5-EDCE-4587-913A-6533B394E9FA}"/>
              </a:ext>
            </a:extLst>
          </p:cNvPr>
          <p:cNvGrpSpPr/>
          <p:nvPr/>
        </p:nvGrpSpPr>
        <p:grpSpPr>
          <a:xfrm>
            <a:off x="4189116" y="3708255"/>
            <a:ext cx="1059243" cy="705159"/>
            <a:chOff x="2169248" y="3737322"/>
            <a:chExt cx="2507925" cy="1669575"/>
          </a:xfrm>
          <a:noFill/>
        </p:grpSpPr>
        <p:sp>
          <p:nvSpPr>
            <p:cNvPr id="1355" name="手繪多邊形: 圖案 1354">
              <a:extLst>
                <a:ext uri="{FF2B5EF4-FFF2-40B4-BE49-F238E27FC236}">
                  <a16:creationId xmlns:a16="http://schemas.microsoft.com/office/drawing/2014/main" id="{D2168DC2-5302-4DB7-BD3D-98F5768F9F8C}"/>
                </a:ext>
              </a:extLst>
            </p:cNvPr>
            <p:cNvSpPr/>
            <p:nvPr/>
          </p:nvSpPr>
          <p:spPr>
            <a:xfrm rot="6203412">
              <a:off x="2765444" y="3495169"/>
              <a:ext cx="1669575" cy="2153882"/>
            </a:xfrm>
            <a:custGeom>
              <a:avLst/>
              <a:gdLst>
                <a:gd name="connsiteX0" fmla="*/ 0 w 800100"/>
                <a:gd name="connsiteY0" fmla="*/ 457200 h 1952625"/>
                <a:gd name="connsiteX1" fmla="*/ 800100 w 800100"/>
                <a:gd name="connsiteY1" fmla="*/ 0 h 1952625"/>
                <a:gd name="connsiteX2" fmla="*/ 800100 w 800100"/>
                <a:gd name="connsiteY2" fmla="*/ 1952625 h 1952625"/>
                <a:gd name="connsiteX3" fmla="*/ 9525 w 800100"/>
                <a:gd name="connsiteY3" fmla="*/ 1104900 h 1952625"/>
                <a:gd name="connsiteX4" fmla="*/ 0 w 800100"/>
                <a:gd name="connsiteY4" fmla="*/ 457200 h 1952625"/>
                <a:gd name="connsiteX0" fmla="*/ 0 w 800100"/>
                <a:gd name="connsiteY0" fmla="*/ 457200 h 3038475"/>
                <a:gd name="connsiteX1" fmla="*/ 800100 w 800100"/>
                <a:gd name="connsiteY1" fmla="*/ 0 h 3038475"/>
                <a:gd name="connsiteX2" fmla="*/ 171450 w 800100"/>
                <a:gd name="connsiteY2" fmla="*/ 3038475 h 3038475"/>
                <a:gd name="connsiteX3" fmla="*/ 9525 w 800100"/>
                <a:gd name="connsiteY3" fmla="*/ 1104900 h 3038475"/>
                <a:gd name="connsiteX4" fmla="*/ 0 w 800100"/>
                <a:gd name="connsiteY4" fmla="*/ 457200 h 3038475"/>
                <a:gd name="connsiteX0" fmla="*/ 0 w 965200"/>
                <a:gd name="connsiteY0" fmla="*/ 0 h 2581275"/>
                <a:gd name="connsiteX1" fmla="*/ 965200 w 965200"/>
                <a:gd name="connsiteY1" fmla="*/ 1060450 h 2581275"/>
                <a:gd name="connsiteX2" fmla="*/ 171450 w 965200"/>
                <a:gd name="connsiteY2" fmla="*/ 2581275 h 2581275"/>
                <a:gd name="connsiteX3" fmla="*/ 9525 w 965200"/>
                <a:gd name="connsiteY3" fmla="*/ 647700 h 2581275"/>
                <a:gd name="connsiteX4" fmla="*/ 0 w 965200"/>
                <a:gd name="connsiteY4" fmla="*/ 0 h 2581275"/>
                <a:gd name="connsiteX0" fmla="*/ 117475 w 955675"/>
                <a:gd name="connsiteY0" fmla="*/ 0 h 2511425"/>
                <a:gd name="connsiteX1" fmla="*/ 955675 w 955675"/>
                <a:gd name="connsiteY1" fmla="*/ 990600 h 2511425"/>
                <a:gd name="connsiteX2" fmla="*/ 161925 w 955675"/>
                <a:gd name="connsiteY2" fmla="*/ 2511425 h 2511425"/>
                <a:gd name="connsiteX3" fmla="*/ 0 w 955675"/>
                <a:gd name="connsiteY3" fmla="*/ 577850 h 2511425"/>
                <a:gd name="connsiteX4" fmla="*/ 117475 w 955675"/>
                <a:gd name="connsiteY4" fmla="*/ 0 h 2511425"/>
                <a:gd name="connsiteX0" fmla="*/ 206375 w 1044575"/>
                <a:gd name="connsiteY0" fmla="*/ 0 h 2511425"/>
                <a:gd name="connsiteX1" fmla="*/ 1044575 w 1044575"/>
                <a:gd name="connsiteY1" fmla="*/ 990600 h 2511425"/>
                <a:gd name="connsiteX2" fmla="*/ 250825 w 1044575"/>
                <a:gd name="connsiteY2" fmla="*/ 2511425 h 2511425"/>
                <a:gd name="connsiteX3" fmla="*/ 0 w 1044575"/>
                <a:gd name="connsiteY3" fmla="*/ 495300 h 2511425"/>
                <a:gd name="connsiteX4" fmla="*/ 206375 w 1044575"/>
                <a:gd name="connsiteY4" fmla="*/ 0 h 2511425"/>
                <a:gd name="connsiteX0" fmla="*/ 187325 w 1044575"/>
                <a:gd name="connsiteY0" fmla="*/ 0 h 2530475"/>
                <a:gd name="connsiteX1" fmla="*/ 1044575 w 1044575"/>
                <a:gd name="connsiteY1" fmla="*/ 1009650 h 2530475"/>
                <a:gd name="connsiteX2" fmla="*/ 250825 w 1044575"/>
                <a:gd name="connsiteY2" fmla="*/ 2530475 h 2530475"/>
                <a:gd name="connsiteX3" fmla="*/ 0 w 1044575"/>
                <a:gd name="connsiteY3" fmla="*/ 514350 h 2530475"/>
                <a:gd name="connsiteX4" fmla="*/ 187325 w 1044575"/>
                <a:gd name="connsiteY4" fmla="*/ 0 h 2530475"/>
                <a:gd name="connsiteX0" fmla="*/ 187325 w 1044575"/>
                <a:gd name="connsiteY0" fmla="*/ 0 h 2549525"/>
                <a:gd name="connsiteX1" fmla="*/ 1044575 w 1044575"/>
                <a:gd name="connsiteY1" fmla="*/ 1009650 h 2549525"/>
                <a:gd name="connsiteX2" fmla="*/ 269875 w 1044575"/>
                <a:gd name="connsiteY2" fmla="*/ 2549525 h 2549525"/>
                <a:gd name="connsiteX3" fmla="*/ 0 w 1044575"/>
                <a:gd name="connsiteY3" fmla="*/ 514350 h 2549525"/>
                <a:gd name="connsiteX4" fmla="*/ 187325 w 1044575"/>
                <a:gd name="connsiteY4" fmla="*/ 0 h 2549525"/>
                <a:gd name="connsiteX0" fmla="*/ 187325 w 1044575"/>
                <a:gd name="connsiteY0" fmla="*/ 0 h 2414751"/>
                <a:gd name="connsiteX1" fmla="*/ 1044575 w 1044575"/>
                <a:gd name="connsiteY1" fmla="*/ 1009650 h 2414751"/>
                <a:gd name="connsiteX2" fmla="*/ 366080 w 1044575"/>
                <a:gd name="connsiteY2" fmla="*/ 2414751 h 2414751"/>
                <a:gd name="connsiteX3" fmla="*/ 0 w 1044575"/>
                <a:gd name="connsiteY3" fmla="*/ 514350 h 2414751"/>
                <a:gd name="connsiteX4" fmla="*/ 187325 w 1044575"/>
                <a:gd name="connsiteY4" fmla="*/ 0 h 2414751"/>
                <a:gd name="connsiteX0" fmla="*/ 187325 w 1235709"/>
                <a:gd name="connsiteY0" fmla="*/ 0 h 2414751"/>
                <a:gd name="connsiteX1" fmla="*/ 1235709 w 1235709"/>
                <a:gd name="connsiteY1" fmla="*/ 1384838 h 2414751"/>
                <a:gd name="connsiteX2" fmla="*/ 366080 w 1235709"/>
                <a:gd name="connsiteY2" fmla="*/ 2414751 h 2414751"/>
                <a:gd name="connsiteX3" fmla="*/ 0 w 1235709"/>
                <a:gd name="connsiteY3" fmla="*/ 514350 h 2414751"/>
                <a:gd name="connsiteX4" fmla="*/ 187325 w 1235709"/>
                <a:gd name="connsiteY4" fmla="*/ 0 h 2414751"/>
                <a:gd name="connsiteX0" fmla="*/ 192470 w 1240854"/>
                <a:gd name="connsiteY0" fmla="*/ 0 h 2414751"/>
                <a:gd name="connsiteX1" fmla="*/ 1240854 w 1240854"/>
                <a:gd name="connsiteY1" fmla="*/ 1384838 h 2414751"/>
                <a:gd name="connsiteX2" fmla="*/ 371225 w 1240854"/>
                <a:gd name="connsiteY2" fmla="*/ 2414751 h 2414751"/>
                <a:gd name="connsiteX3" fmla="*/ 0 w 1240854"/>
                <a:gd name="connsiteY3" fmla="*/ 1470470 h 2414751"/>
                <a:gd name="connsiteX4" fmla="*/ 192470 w 1240854"/>
                <a:gd name="connsiteY4" fmla="*/ 0 h 2414751"/>
                <a:gd name="connsiteX0" fmla="*/ 400217 w 1240854"/>
                <a:gd name="connsiteY0" fmla="*/ 0 h 1396419"/>
                <a:gd name="connsiteX1" fmla="*/ 1240854 w 1240854"/>
                <a:gd name="connsiteY1" fmla="*/ 366506 h 1396419"/>
                <a:gd name="connsiteX2" fmla="*/ 371225 w 1240854"/>
                <a:gd name="connsiteY2" fmla="*/ 1396419 h 1396419"/>
                <a:gd name="connsiteX3" fmla="*/ 0 w 1240854"/>
                <a:gd name="connsiteY3" fmla="*/ 452138 h 1396419"/>
                <a:gd name="connsiteX4" fmla="*/ 400217 w 1240854"/>
                <a:gd name="connsiteY4" fmla="*/ 0 h 1396419"/>
                <a:gd name="connsiteX0" fmla="*/ 359567 w 1200204"/>
                <a:gd name="connsiteY0" fmla="*/ 0 h 1396419"/>
                <a:gd name="connsiteX1" fmla="*/ 1200204 w 1200204"/>
                <a:gd name="connsiteY1" fmla="*/ 366506 h 1396419"/>
                <a:gd name="connsiteX2" fmla="*/ 330575 w 1200204"/>
                <a:gd name="connsiteY2" fmla="*/ 1396419 h 1396419"/>
                <a:gd name="connsiteX3" fmla="*/ 0 w 1200204"/>
                <a:gd name="connsiteY3" fmla="*/ 453031 h 1396419"/>
                <a:gd name="connsiteX4" fmla="*/ 359567 w 1200204"/>
                <a:gd name="connsiteY4" fmla="*/ 0 h 1396419"/>
                <a:gd name="connsiteX0" fmla="*/ 382327 w 1200204"/>
                <a:gd name="connsiteY0" fmla="*/ 0 h 1393935"/>
                <a:gd name="connsiteX1" fmla="*/ 1200204 w 1200204"/>
                <a:gd name="connsiteY1" fmla="*/ 364022 h 1393935"/>
                <a:gd name="connsiteX2" fmla="*/ 330575 w 1200204"/>
                <a:gd name="connsiteY2" fmla="*/ 1393935 h 1393935"/>
                <a:gd name="connsiteX3" fmla="*/ 0 w 1200204"/>
                <a:gd name="connsiteY3" fmla="*/ 450547 h 1393935"/>
                <a:gd name="connsiteX4" fmla="*/ 382327 w 1200204"/>
                <a:gd name="connsiteY4" fmla="*/ 0 h 1393935"/>
                <a:gd name="connsiteX0" fmla="*/ 361953 w 1200204"/>
                <a:gd name="connsiteY0" fmla="*/ 0 h 1369584"/>
                <a:gd name="connsiteX1" fmla="*/ 1200204 w 1200204"/>
                <a:gd name="connsiteY1" fmla="*/ 339671 h 1369584"/>
                <a:gd name="connsiteX2" fmla="*/ 330575 w 1200204"/>
                <a:gd name="connsiteY2" fmla="*/ 1369584 h 1369584"/>
                <a:gd name="connsiteX3" fmla="*/ 0 w 1200204"/>
                <a:gd name="connsiteY3" fmla="*/ 426196 h 1369584"/>
                <a:gd name="connsiteX4" fmla="*/ 361953 w 1200204"/>
                <a:gd name="connsiteY4" fmla="*/ 0 h 1369584"/>
                <a:gd name="connsiteX0" fmla="*/ 386402 w 1224653"/>
                <a:gd name="connsiteY0" fmla="*/ 0 h 1369584"/>
                <a:gd name="connsiteX1" fmla="*/ 1224653 w 1224653"/>
                <a:gd name="connsiteY1" fmla="*/ 339671 h 1369584"/>
                <a:gd name="connsiteX2" fmla="*/ 355024 w 1224653"/>
                <a:gd name="connsiteY2" fmla="*/ 1369584 h 1369584"/>
                <a:gd name="connsiteX3" fmla="*/ 0 w 1224653"/>
                <a:gd name="connsiteY3" fmla="*/ 455417 h 1369584"/>
                <a:gd name="connsiteX4" fmla="*/ 386402 w 1224653"/>
                <a:gd name="connsiteY4" fmla="*/ 0 h 1369584"/>
                <a:gd name="connsiteX0" fmla="*/ 388238 w 1226489"/>
                <a:gd name="connsiteY0" fmla="*/ 0 h 1369584"/>
                <a:gd name="connsiteX1" fmla="*/ 1226489 w 1226489"/>
                <a:gd name="connsiteY1" fmla="*/ 339671 h 1369584"/>
                <a:gd name="connsiteX2" fmla="*/ 356860 w 1226489"/>
                <a:gd name="connsiteY2" fmla="*/ 1369584 h 1369584"/>
                <a:gd name="connsiteX3" fmla="*/ 0 w 1226489"/>
                <a:gd name="connsiteY3" fmla="*/ 390771 h 1369584"/>
                <a:gd name="connsiteX4" fmla="*/ 388238 w 1226489"/>
                <a:gd name="connsiteY4" fmla="*/ 0 h 1369584"/>
                <a:gd name="connsiteX0" fmla="*/ 317378 w 1226489"/>
                <a:gd name="connsiteY0" fmla="*/ 0 h 1380735"/>
                <a:gd name="connsiteX1" fmla="*/ 1226489 w 1226489"/>
                <a:gd name="connsiteY1" fmla="*/ 350822 h 1380735"/>
                <a:gd name="connsiteX2" fmla="*/ 356860 w 1226489"/>
                <a:gd name="connsiteY2" fmla="*/ 1380735 h 1380735"/>
                <a:gd name="connsiteX3" fmla="*/ 0 w 1226489"/>
                <a:gd name="connsiteY3" fmla="*/ 401922 h 1380735"/>
                <a:gd name="connsiteX4" fmla="*/ 317378 w 1226489"/>
                <a:gd name="connsiteY4" fmla="*/ 0 h 1380735"/>
                <a:gd name="connsiteX0" fmla="*/ 317378 w 1226489"/>
                <a:gd name="connsiteY0" fmla="*/ 0 h 1237232"/>
                <a:gd name="connsiteX1" fmla="*/ 1226489 w 1226489"/>
                <a:gd name="connsiteY1" fmla="*/ 350822 h 1237232"/>
                <a:gd name="connsiteX2" fmla="*/ 464104 w 1226489"/>
                <a:gd name="connsiteY2" fmla="*/ 1237232 h 1237232"/>
                <a:gd name="connsiteX3" fmla="*/ 0 w 1226489"/>
                <a:gd name="connsiteY3" fmla="*/ 401922 h 1237232"/>
                <a:gd name="connsiteX4" fmla="*/ 317378 w 1226489"/>
                <a:gd name="connsiteY4" fmla="*/ 0 h 1237232"/>
                <a:gd name="connsiteX0" fmla="*/ 317378 w 1091070"/>
                <a:gd name="connsiteY0" fmla="*/ 0 h 1237232"/>
                <a:gd name="connsiteX1" fmla="*/ 1091070 w 1091070"/>
                <a:gd name="connsiteY1" fmla="*/ 446128 h 1237232"/>
                <a:gd name="connsiteX2" fmla="*/ 464104 w 1091070"/>
                <a:gd name="connsiteY2" fmla="*/ 1237232 h 1237232"/>
                <a:gd name="connsiteX3" fmla="*/ 0 w 1091070"/>
                <a:gd name="connsiteY3" fmla="*/ 401922 h 1237232"/>
                <a:gd name="connsiteX4" fmla="*/ 317378 w 1091070"/>
                <a:gd name="connsiteY4" fmla="*/ 0 h 1237232"/>
                <a:gd name="connsiteX0" fmla="*/ 317378 w 1114087"/>
                <a:gd name="connsiteY0" fmla="*/ 0 h 1237232"/>
                <a:gd name="connsiteX1" fmla="*/ 1114087 w 1114087"/>
                <a:gd name="connsiteY1" fmla="*/ 461764 h 1237232"/>
                <a:gd name="connsiteX2" fmla="*/ 464104 w 1114087"/>
                <a:gd name="connsiteY2" fmla="*/ 1237232 h 1237232"/>
                <a:gd name="connsiteX3" fmla="*/ 0 w 1114087"/>
                <a:gd name="connsiteY3" fmla="*/ 401922 h 1237232"/>
                <a:gd name="connsiteX4" fmla="*/ 317378 w 1114087"/>
                <a:gd name="connsiteY4" fmla="*/ 0 h 1237232"/>
                <a:gd name="connsiteX0" fmla="*/ 317378 w 1114087"/>
                <a:gd name="connsiteY0" fmla="*/ 0 h 1259257"/>
                <a:gd name="connsiteX1" fmla="*/ 1114087 w 1114087"/>
                <a:gd name="connsiteY1" fmla="*/ 461764 h 1259257"/>
                <a:gd name="connsiteX2" fmla="*/ 473195 w 1114087"/>
                <a:gd name="connsiteY2" fmla="*/ 1259257 h 1259257"/>
                <a:gd name="connsiteX3" fmla="*/ 0 w 1114087"/>
                <a:gd name="connsiteY3" fmla="*/ 401922 h 1259257"/>
                <a:gd name="connsiteX4" fmla="*/ 317378 w 1114087"/>
                <a:gd name="connsiteY4" fmla="*/ 0 h 1259257"/>
                <a:gd name="connsiteX0" fmla="*/ 317378 w 1114087"/>
                <a:gd name="connsiteY0" fmla="*/ 0 h 1548213"/>
                <a:gd name="connsiteX1" fmla="*/ 1114087 w 1114087"/>
                <a:gd name="connsiteY1" fmla="*/ 461764 h 1548213"/>
                <a:gd name="connsiteX2" fmla="*/ 680803 w 1114087"/>
                <a:gd name="connsiteY2" fmla="*/ 1548213 h 1548213"/>
                <a:gd name="connsiteX3" fmla="*/ 0 w 1114087"/>
                <a:gd name="connsiteY3" fmla="*/ 401922 h 1548213"/>
                <a:gd name="connsiteX4" fmla="*/ 317378 w 1114087"/>
                <a:gd name="connsiteY4" fmla="*/ 0 h 1548213"/>
                <a:gd name="connsiteX0" fmla="*/ 317378 w 1326232"/>
                <a:gd name="connsiteY0" fmla="*/ 0 h 1548213"/>
                <a:gd name="connsiteX1" fmla="*/ 1326232 w 1326232"/>
                <a:gd name="connsiteY1" fmla="*/ 804522 h 1548213"/>
                <a:gd name="connsiteX2" fmla="*/ 680803 w 1326232"/>
                <a:gd name="connsiteY2" fmla="*/ 1548213 h 1548213"/>
                <a:gd name="connsiteX3" fmla="*/ 0 w 1326232"/>
                <a:gd name="connsiteY3" fmla="*/ 401922 h 1548213"/>
                <a:gd name="connsiteX4" fmla="*/ 317378 w 1326232"/>
                <a:gd name="connsiteY4" fmla="*/ 0 h 1548213"/>
                <a:gd name="connsiteX0" fmla="*/ 317378 w 1326232"/>
                <a:gd name="connsiteY0" fmla="*/ 0 h 1572087"/>
                <a:gd name="connsiteX1" fmla="*/ 1326232 w 1326232"/>
                <a:gd name="connsiteY1" fmla="*/ 804522 h 1572087"/>
                <a:gd name="connsiteX2" fmla="*/ 697283 w 1326232"/>
                <a:gd name="connsiteY2" fmla="*/ 1572087 h 1572087"/>
                <a:gd name="connsiteX3" fmla="*/ 0 w 1326232"/>
                <a:gd name="connsiteY3" fmla="*/ 401922 h 1572087"/>
                <a:gd name="connsiteX4" fmla="*/ 317378 w 1326232"/>
                <a:gd name="connsiteY4" fmla="*/ 0 h 1572087"/>
                <a:gd name="connsiteX0" fmla="*/ 317378 w 1388499"/>
                <a:gd name="connsiteY0" fmla="*/ 0 h 1572087"/>
                <a:gd name="connsiteX1" fmla="*/ 1388499 w 1388499"/>
                <a:gd name="connsiteY1" fmla="*/ 837661 h 1572087"/>
                <a:gd name="connsiteX2" fmla="*/ 697283 w 1388499"/>
                <a:gd name="connsiteY2" fmla="*/ 1572087 h 1572087"/>
                <a:gd name="connsiteX3" fmla="*/ 0 w 1388499"/>
                <a:gd name="connsiteY3" fmla="*/ 401922 h 1572087"/>
                <a:gd name="connsiteX4" fmla="*/ 317378 w 1388499"/>
                <a:gd name="connsiteY4" fmla="*/ 0 h 1572087"/>
                <a:gd name="connsiteX0" fmla="*/ 402966 w 1474087"/>
                <a:gd name="connsiteY0" fmla="*/ 0 h 1572087"/>
                <a:gd name="connsiteX1" fmla="*/ 1474087 w 1474087"/>
                <a:gd name="connsiteY1" fmla="*/ 837661 h 1572087"/>
                <a:gd name="connsiteX2" fmla="*/ 782871 w 1474087"/>
                <a:gd name="connsiteY2" fmla="*/ 1572087 h 1572087"/>
                <a:gd name="connsiteX3" fmla="*/ 0 w 1474087"/>
                <a:gd name="connsiteY3" fmla="*/ 282850 h 1572087"/>
                <a:gd name="connsiteX4" fmla="*/ 402966 w 1474087"/>
                <a:gd name="connsiteY4" fmla="*/ 0 h 1572087"/>
                <a:gd name="connsiteX0" fmla="*/ 293777 w 1474087"/>
                <a:gd name="connsiteY0" fmla="*/ 0 h 1627942"/>
                <a:gd name="connsiteX1" fmla="*/ 1474087 w 1474087"/>
                <a:gd name="connsiteY1" fmla="*/ 893516 h 1627942"/>
                <a:gd name="connsiteX2" fmla="*/ 782871 w 1474087"/>
                <a:gd name="connsiteY2" fmla="*/ 1627942 h 1627942"/>
                <a:gd name="connsiteX3" fmla="*/ 0 w 1474087"/>
                <a:gd name="connsiteY3" fmla="*/ 338705 h 1627942"/>
                <a:gd name="connsiteX4" fmla="*/ 293777 w 1474087"/>
                <a:gd name="connsiteY4" fmla="*/ 0 h 1627942"/>
                <a:gd name="connsiteX0" fmla="*/ 268793 w 1449103"/>
                <a:gd name="connsiteY0" fmla="*/ 0 h 1627942"/>
                <a:gd name="connsiteX1" fmla="*/ 1449103 w 1449103"/>
                <a:gd name="connsiteY1" fmla="*/ 893516 h 1627942"/>
                <a:gd name="connsiteX2" fmla="*/ 757887 w 1449103"/>
                <a:gd name="connsiteY2" fmla="*/ 1627942 h 1627942"/>
                <a:gd name="connsiteX3" fmla="*/ 0 w 1449103"/>
                <a:gd name="connsiteY3" fmla="*/ 310944 h 1627942"/>
                <a:gd name="connsiteX4" fmla="*/ 268793 w 1449103"/>
                <a:gd name="connsiteY4" fmla="*/ 0 h 1627942"/>
                <a:gd name="connsiteX0" fmla="*/ 249974 w 1449103"/>
                <a:gd name="connsiteY0" fmla="*/ 0 h 1641430"/>
                <a:gd name="connsiteX1" fmla="*/ 1449103 w 1449103"/>
                <a:gd name="connsiteY1" fmla="*/ 907004 h 1641430"/>
                <a:gd name="connsiteX2" fmla="*/ 757887 w 1449103"/>
                <a:gd name="connsiteY2" fmla="*/ 1641430 h 1641430"/>
                <a:gd name="connsiteX3" fmla="*/ 0 w 1449103"/>
                <a:gd name="connsiteY3" fmla="*/ 324432 h 1641430"/>
                <a:gd name="connsiteX4" fmla="*/ 249974 w 1449103"/>
                <a:gd name="connsiteY4" fmla="*/ 0 h 1641430"/>
                <a:gd name="connsiteX0" fmla="*/ 555157 w 1754286"/>
                <a:gd name="connsiteY0" fmla="*/ 183810 h 1825240"/>
                <a:gd name="connsiteX1" fmla="*/ 1754286 w 1754286"/>
                <a:gd name="connsiteY1" fmla="*/ 1090814 h 1825240"/>
                <a:gd name="connsiteX2" fmla="*/ 1063070 w 1754286"/>
                <a:gd name="connsiteY2" fmla="*/ 1825240 h 1825240"/>
                <a:gd name="connsiteX3" fmla="*/ 0 w 1754286"/>
                <a:gd name="connsiteY3" fmla="*/ 0 h 1825240"/>
                <a:gd name="connsiteX4" fmla="*/ 555157 w 1754286"/>
                <a:gd name="connsiteY4" fmla="*/ 183810 h 1825240"/>
                <a:gd name="connsiteX0" fmla="*/ 598876 w 1754286"/>
                <a:gd name="connsiteY0" fmla="*/ 244784 h 1825240"/>
                <a:gd name="connsiteX1" fmla="*/ 1754286 w 1754286"/>
                <a:gd name="connsiteY1" fmla="*/ 1090814 h 1825240"/>
                <a:gd name="connsiteX2" fmla="*/ 1063070 w 1754286"/>
                <a:gd name="connsiteY2" fmla="*/ 1825240 h 1825240"/>
                <a:gd name="connsiteX3" fmla="*/ 0 w 1754286"/>
                <a:gd name="connsiteY3" fmla="*/ 0 h 1825240"/>
                <a:gd name="connsiteX4" fmla="*/ 598876 w 1754286"/>
                <a:gd name="connsiteY4" fmla="*/ 244784 h 1825240"/>
                <a:gd name="connsiteX0" fmla="*/ 618269 w 1773679"/>
                <a:gd name="connsiteY0" fmla="*/ 291770 h 1872226"/>
                <a:gd name="connsiteX1" fmla="*/ 1773679 w 1773679"/>
                <a:gd name="connsiteY1" fmla="*/ 1137800 h 1872226"/>
                <a:gd name="connsiteX2" fmla="*/ 1082463 w 1773679"/>
                <a:gd name="connsiteY2" fmla="*/ 1872226 h 1872226"/>
                <a:gd name="connsiteX3" fmla="*/ 0 w 1773679"/>
                <a:gd name="connsiteY3" fmla="*/ 0 h 1872226"/>
                <a:gd name="connsiteX4" fmla="*/ 618269 w 1773679"/>
                <a:gd name="connsiteY4" fmla="*/ 291770 h 1872226"/>
                <a:gd name="connsiteX0" fmla="*/ 618269 w 1773679"/>
                <a:gd name="connsiteY0" fmla="*/ 291770 h 1840498"/>
                <a:gd name="connsiteX1" fmla="*/ 1773679 w 1773679"/>
                <a:gd name="connsiteY1" fmla="*/ 1137800 h 1840498"/>
                <a:gd name="connsiteX2" fmla="*/ 1287100 w 1773679"/>
                <a:gd name="connsiteY2" fmla="*/ 1840498 h 1840498"/>
                <a:gd name="connsiteX3" fmla="*/ 0 w 1773679"/>
                <a:gd name="connsiteY3" fmla="*/ 0 h 1840498"/>
                <a:gd name="connsiteX4" fmla="*/ 618269 w 1773679"/>
                <a:gd name="connsiteY4" fmla="*/ 291770 h 1840498"/>
                <a:gd name="connsiteX0" fmla="*/ 618269 w 1805241"/>
                <a:gd name="connsiteY0" fmla="*/ 291770 h 1840498"/>
                <a:gd name="connsiteX1" fmla="*/ 1805241 w 1805241"/>
                <a:gd name="connsiteY1" fmla="*/ 1370352 h 1840498"/>
                <a:gd name="connsiteX2" fmla="*/ 1287100 w 1805241"/>
                <a:gd name="connsiteY2" fmla="*/ 1840498 h 1840498"/>
                <a:gd name="connsiteX3" fmla="*/ 0 w 1805241"/>
                <a:gd name="connsiteY3" fmla="*/ 0 h 1840498"/>
                <a:gd name="connsiteX4" fmla="*/ 618269 w 1805241"/>
                <a:gd name="connsiteY4" fmla="*/ 291770 h 1840498"/>
                <a:gd name="connsiteX0" fmla="*/ 58813 w 1245785"/>
                <a:gd name="connsiteY0" fmla="*/ 0 h 1548728"/>
                <a:gd name="connsiteX1" fmla="*/ 1245785 w 1245785"/>
                <a:gd name="connsiteY1" fmla="*/ 1078582 h 1548728"/>
                <a:gd name="connsiteX2" fmla="*/ 727644 w 1245785"/>
                <a:gd name="connsiteY2" fmla="*/ 1548728 h 1548728"/>
                <a:gd name="connsiteX3" fmla="*/ 0 w 1245785"/>
                <a:gd name="connsiteY3" fmla="*/ 83122 h 1548728"/>
                <a:gd name="connsiteX4" fmla="*/ 58813 w 1245785"/>
                <a:gd name="connsiteY4" fmla="*/ 0 h 1548728"/>
                <a:gd name="connsiteX0" fmla="*/ 211845 w 1245785"/>
                <a:gd name="connsiteY0" fmla="*/ 0 h 1582228"/>
                <a:gd name="connsiteX1" fmla="*/ 1245785 w 1245785"/>
                <a:gd name="connsiteY1" fmla="*/ 1112082 h 1582228"/>
                <a:gd name="connsiteX2" fmla="*/ 727644 w 1245785"/>
                <a:gd name="connsiteY2" fmla="*/ 1582228 h 1582228"/>
                <a:gd name="connsiteX3" fmla="*/ 0 w 1245785"/>
                <a:gd name="connsiteY3" fmla="*/ 116622 h 1582228"/>
                <a:gd name="connsiteX4" fmla="*/ 211845 w 1245785"/>
                <a:gd name="connsiteY4" fmla="*/ 0 h 1582228"/>
                <a:gd name="connsiteX0" fmla="*/ 131290 w 1165230"/>
                <a:gd name="connsiteY0" fmla="*/ 0 h 1582228"/>
                <a:gd name="connsiteX1" fmla="*/ 1165230 w 1165230"/>
                <a:gd name="connsiteY1" fmla="*/ 1112082 h 1582228"/>
                <a:gd name="connsiteX2" fmla="*/ 647089 w 1165230"/>
                <a:gd name="connsiteY2" fmla="*/ 1582228 h 1582228"/>
                <a:gd name="connsiteX3" fmla="*/ 0 w 1165230"/>
                <a:gd name="connsiteY3" fmla="*/ 81682 h 1582228"/>
                <a:gd name="connsiteX4" fmla="*/ 131290 w 1165230"/>
                <a:gd name="connsiteY4" fmla="*/ 0 h 1582228"/>
                <a:gd name="connsiteX0" fmla="*/ 131290 w 1165230"/>
                <a:gd name="connsiteY0" fmla="*/ 0 h 1482039"/>
                <a:gd name="connsiteX1" fmla="*/ 1165230 w 1165230"/>
                <a:gd name="connsiteY1" fmla="*/ 1112082 h 1482039"/>
                <a:gd name="connsiteX2" fmla="*/ 584317 w 1165230"/>
                <a:gd name="connsiteY2" fmla="*/ 1482039 h 1482039"/>
                <a:gd name="connsiteX3" fmla="*/ 0 w 1165230"/>
                <a:gd name="connsiteY3" fmla="*/ 81682 h 1482039"/>
                <a:gd name="connsiteX4" fmla="*/ 131290 w 1165230"/>
                <a:gd name="connsiteY4" fmla="*/ 0 h 1482039"/>
                <a:gd name="connsiteX0" fmla="*/ 0 w 1190637"/>
                <a:gd name="connsiteY0" fmla="*/ 0 h 1619387"/>
                <a:gd name="connsiteX1" fmla="*/ 1190637 w 1190637"/>
                <a:gd name="connsiteY1" fmla="*/ 1249430 h 1619387"/>
                <a:gd name="connsiteX2" fmla="*/ 609724 w 1190637"/>
                <a:gd name="connsiteY2" fmla="*/ 1619387 h 1619387"/>
                <a:gd name="connsiteX3" fmla="*/ 25407 w 1190637"/>
                <a:gd name="connsiteY3" fmla="*/ 219030 h 1619387"/>
                <a:gd name="connsiteX4" fmla="*/ 0 w 1190637"/>
                <a:gd name="connsiteY4" fmla="*/ 0 h 1619387"/>
                <a:gd name="connsiteX0" fmla="*/ 0 w 1190637"/>
                <a:gd name="connsiteY0" fmla="*/ 0 h 1619387"/>
                <a:gd name="connsiteX1" fmla="*/ 1190637 w 1190637"/>
                <a:gd name="connsiteY1" fmla="*/ 1249430 h 1619387"/>
                <a:gd name="connsiteX2" fmla="*/ 609724 w 1190637"/>
                <a:gd name="connsiteY2" fmla="*/ 1619387 h 1619387"/>
                <a:gd name="connsiteX3" fmla="*/ 75125 w 1190637"/>
                <a:gd name="connsiteY3" fmla="*/ 191829 h 1619387"/>
                <a:gd name="connsiteX4" fmla="*/ 0 w 1190637"/>
                <a:gd name="connsiteY4" fmla="*/ 0 h 1619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0637" h="1619387">
                  <a:moveTo>
                    <a:pt x="0" y="0"/>
                  </a:moveTo>
                  <a:lnTo>
                    <a:pt x="1190637" y="1249430"/>
                  </a:lnTo>
                  <a:lnTo>
                    <a:pt x="609724" y="1619387"/>
                  </a:lnTo>
                  <a:lnTo>
                    <a:pt x="75125" y="191829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pic>
          <p:nvPicPr>
            <p:cNvPr id="1356" name="圖片 1355" descr="一張含有 室內, 監視器, 微波爐 的圖片&#10;&#10;描述是以高可信度產生">
              <a:extLst>
                <a:ext uri="{FF2B5EF4-FFF2-40B4-BE49-F238E27FC236}">
                  <a16:creationId xmlns:a16="http://schemas.microsoft.com/office/drawing/2014/main" id="{385454D6-ADB3-460D-BFD0-5980024F4B3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alphaModFix amt="0"/>
            </a:blip>
            <a:srcRect l="34304" t="71523" r="61385" b="13066"/>
            <a:stretch/>
          </p:blipFill>
          <p:spPr>
            <a:xfrm>
              <a:off x="2169248" y="4338702"/>
              <a:ext cx="908958" cy="959141"/>
            </a:xfrm>
            <a:prstGeom prst="roundRect">
              <a:avLst>
                <a:gd name="adj" fmla="val 50000"/>
              </a:avLst>
            </a:prstGeom>
            <a:grpFill/>
          </p:spPr>
        </p:pic>
      </p:grpSp>
      <p:grpSp>
        <p:nvGrpSpPr>
          <p:cNvPr id="1357" name="群組 1356">
            <a:extLst>
              <a:ext uri="{FF2B5EF4-FFF2-40B4-BE49-F238E27FC236}">
                <a16:creationId xmlns:a16="http://schemas.microsoft.com/office/drawing/2014/main" id="{7A6CB1D7-6E10-4C1F-9257-4F755B5376C9}"/>
              </a:ext>
            </a:extLst>
          </p:cNvPr>
          <p:cNvGrpSpPr/>
          <p:nvPr/>
        </p:nvGrpSpPr>
        <p:grpSpPr>
          <a:xfrm>
            <a:off x="5388937" y="3576564"/>
            <a:ext cx="489308" cy="812779"/>
            <a:chOff x="5420155" y="3787993"/>
            <a:chExt cx="908958" cy="1509850"/>
          </a:xfrm>
          <a:noFill/>
        </p:grpSpPr>
        <p:sp>
          <p:nvSpPr>
            <p:cNvPr id="1358" name="手繪多邊形: 圖案 1357">
              <a:extLst>
                <a:ext uri="{FF2B5EF4-FFF2-40B4-BE49-F238E27FC236}">
                  <a16:creationId xmlns:a16="http://schemas.microsoft.com/office/drawing/2014/main" id="{36BF31A4-1FD9-455F-A0B5-C682F34CCBEE}"/>
                </a:ext>
              </a:extLst>
            </p:cNvPr>
            <p:cNvSpPr/>
            <p:nvPr/>
          </p:nvSpPr>
          <p:spPr>
            <a:xfrm rot="161535">
              <a:off x="5447098" y="3787993"/>
              <a:ext cx="813111" cy="968324"/>
            </a:xfrm>
            <a:custGeom>
              <a:avLst/>
              <a:gdLst>
                <a:gd name="connsiteX0" fmla="*/ 0 w 800100"/>
                <a:gd name="connsiteY0" fmla="*/ 457200 h 1952625"/>
                <a:gd name="connsiteX1" fmla="*/ 800100 w 800100"/>
                <a:gd name="connsiteY1" fmla="*/ 0 h 1952625"/>
                <a:gd name="connsiteX2" fmla="*/ 800100 w 800100"/>
                <a:gd name="connsiteY2" fmla="*/ 1952625 h 1952625"/>
                <a:gd name="connsiteX3" fmla="*/ 9525 w 800100"/>
                <a:gd name="connsiteY3" fmla="*/ 1104900 h 1952625"/>
                <a:gd name="connsiteX4" fmla="*/ 0 w 800100"/>
                <a:gd name="connsiteY4" fmla="*/ 457200 h 1952625"/>
                <a:gd name="connsiteX0" fmla="*/ 0 w 800100"/>
                <a:gd name="connsiteY0" fmla="*/ 457200 h 3038475"/>
                <a:gd name="connsiteX1" fmla="*/ 800100 w 800100"/>
                <a:gd name="connsiteY1" fmla="*/ 0 h 3038475"/>
                <a:gd name="connsiteX2" fmla="*/ 171450 w 800100"/>
                <a:gd name="connsiteY2" fmla="*/ 3038475 h 3038475"/>
                <a:gd name="connsiteX3" fmla="*/ 9525 w 800100"/>
                <a:gd name="connsiteY3" fmla="*/ 1104900 h 3038475"/>
                <a:gd name="connsiteX4" fmla="*/ 0 w 800100"/>
                <a:gd name="connsiteY4" fmla="*/ 457200 h 3038475"/>
                <a:gd name="connsiteX0" fmla="*/ 0 w 965200"/>
                <a:gd name="connsiteY0" fmla="*/ 0 h 2581275"/>
                <a:gd name="connsiteX1" fmla="*/ 965200 w 965200"/>
                <a:gd name="connsiteY1" fmla="*/ 1060450 h 2581275"/>
                <a:gd name="connsiteX2" fmla="*/ 171450 w 965200"/>
                <a:gd name="connsiteY2" fmla="*/ 2581275 h 2581275"/>
                <a:gd name="connsiteX3" fmla="*/ 9525 w 965200"/>
                <a:gd name="connsiteY3" fmla="*/ 647700 h 2581275"/>
                <a:gd name="connsiteX4" fmla="*/ 0 w 965200"/>
                <a:gd name="connsiteY4" fmla="*/ 0 h 2581275"/>
                <a:gd name="connsiteX0" fmla="*/ 117475 w 955675"/>
                <a:gd name="connsiteY0" fmla="*/ 0 h 2511425"/>
                <a:gd name="connsiteX1" fmla="*/ 955675 w 955675"/>
                <a:gd name="connsiteY1" fmla="*/ 990600 h 2511425"/>
                <a:gd name="connsiteX2" fmla="*/ 161925 w 955675"/>
                <a:gd name="connsiteY2" fmla="*/ 2511425 h 2511425"/>
                <a:gd name="connsiteX3" fmla="*/ 0 w 955675"/>
                <a:gd name="connsiteY3" fmla="*/ 577850 h 2511425"/>
                <a:gd name="connsiteX4" fmla="*/ 117475 w 955675"/>
                <a:gd name="connsiteY4" fmla="*/ 0 h 2511425"/>
                <a:gd name="connsiteX0" fmla="*/ 206375 w 1044575"/>
                <a:gd name="connsiteY0" fmla="*/ 0 h 2511425"/>
                <a:gd name="connsiteX1" fmla="*/ 1044575 w 1044575"/>
                <a:gd name="connsiteY1" fmla="*/ 990600 h 2511425"/>
                <a:gd name="connsiteX2" fmla="*/ 250825 w 1044575"/>
                <a:gd name="connsiteY2" fmla="*/ 2511425 h 2511425"/>
                <a:gd name="connsiteX3" fmla="*/ 0 w 1044575"/>
                <a:gd name="connsiteY3" fmla="*/ 495300 h 2511425"/>
                <a:gd name="connsiteX4" fmla="*/ 206375 w 1044575"/>
                <a:gd name="connsiteY4" fmla="*/ 0 h 2511425"/>
                <a:gd name="connsiteX0" fmla="*/ 187325 w 1044575"/>
                <a:gd name="connsiteY0" fmla="*/ 0 h 2530475"/>
                <a:gd name="connsiteX1" fmla="*/ 1044575 w 1044575"/>
                <a:gd name="connsiteY1" fmla="*/ 1009650 h 2530475"/>
                <a:gd name="connsiteX2" fmla="*/ 250825 w 1044575"/>
                <a:gd name="connsiteY2" fmla="*/ 2530475 h 2530475"/>
                <a:gd name="connsiteX3" fmla="*/ 0 w 1044575"/>
                <a:gd name="connsiteY3" fmla="*/ 514350 h 2530475"/>
                <a:gd name="connsiteX4" fmla="*/ 187325 w 1044575"/>
                <a:gd name="connsiteY4" fmla="*/ 0 h 2530475"/>
                <a:gd name="connsiteX0" fmla="*/ 187325 w 1044575"/>
                <a:gd name="connsiteY0" fmla="*/ 0 h 2549525"/>
                <a:gd name="connsiteX1" fmla="*/ 1044575 w 1044575"/>
                <a:gd name="connsiteY1" fmla="*/ 1009650 h 2549525"/>
                <a:gd name="connsiteX2" fmla="*/ 269875 w 1044575"/>
                <a:gd name="connsiteY2" fmla="*/ 2549525 h 2549525"/>
                <a:gd name="connsiteX3" fmla="*/ 0 w 1044575"/>
                <a:gd name="connsiteY3" fmla="*/ 514350 h 2549525"/>
                <a:gd name="connsiteX4" fmla="*/ 187325 w 1044575"/>
                <a:gd name="connsiteY4" fmla="*/ 0 h 2549525"/>
                <a:gd name="connsiteX0" fmla="*/ 187325 w 1044575"/>
                <a:gd name="connsiteY0" fmla="*/ 0 h 2414751"/>
                <a:gd name="connsiteX1" fmla="*/ 1044575 w 1044575"/>
                <a:gd name="connsiteY1" fmla="*/ 1009650 h 2414751"/>
                <a:gd name="connsiteX2" fmla="*/ 366080 w 1044575"/>
                <a:gd name="connsiteY2" fmla="*/ 2414751 h 2414751"/>
                <a:gd name="connsiteX3" fmla="*/ 0 w 1044575"/>
                <a:gd name="connsiteY3" fmla="*/ 514350 h 2414751"/>
                <a:gd name="connsiteX4" fmla="*/ 187325 w 1044575"/>
                <a:gd name="connsiteY4" fmla="*/ 0 h 2414751"/>
                <a:gd name="connsiteX0" fmla="*/ 187325 w 1235709"/>
                <a:gd name="connsiteY0" fmla="*/ 0 h 2414751"/>
                <a:gd name="connsiteX1" fmla="*/ 1235709 w 1235709"/>
                <a:gd name="connsiteY1" fmla="*/ 1384838 h 2414751"/>
                <a:gd name="connsiteX2" fmla="*/ 366080 w 1235709"/>
                <a:gd name="connsiteY2" fmla="*/ 2414751 h 2414751"/>
                <a:gd name="connsiteX3" fmla="*/ 0 w 1235709"/>
                <a:gd name="connsiteY3" fmla="*/ 514350 h 2414751"/>
                <a:gd name="connsiteX4" fmla="*/ 187325 w 1235709"/>
                <a:gd name="connsiteY4" fmla="*/ 0 h 2414751"/>
                <a:gd name="connsiteX0" fmla="*/ 192470 w 1240854"/>
                <a:gd name="connsiteY0" fmla="*/ 0 h 2414751"/>
                <a:gd name="connsiteX1" fmla="*/ 1240854 w 1240854"/>
                <a:gd name="connsiteY1" fmla="*/ 1384838 h 2414751"/>
                <a:gd name="connsiteX2" fmla="*/ 371225 w 1240854"/>
                <a:gd name="connsiteY2" fmla="*/ 2414751 h 2414751"/>
                <a:gd name="connsiteX3" fmla="*/ 0 w 1240854"/>
                <a:gd name="connsiteY3" fmla="*/ 1470470 h 2414751"/>
                <a:gd name="connsiteX4" fmla="*/ 192470 w 1240854"/>
                <a:gd name="connsiteY4" fmla="*/ 0 h 2414751"/>
                <a:gd name="connsiteX0" fmla="*/ 400217 w 1240854"/>
                <a:gd name="connsiteY0" fmla="*/ 0 h 1396419"/>
                <a:gd name="connsiteX1" fmla="*/ 1240854 w 1240854"/>
                <a:gd name="connsiteY1" fmla="*/ 366506 h 1396419"/>
                <a:gd name="connsiteX2" fmla="*/ 371225 w 1240854"/>
                <a:gd name="connsiteY2" fmla="*/ 1396419 h 1396419"/>
                <a:gd name="connsiteX3" fmla="*/ 0 w 1240854"/>
                <a:gd name="connsiteY3" fmla="*/ 452138 h 1396419"/>
                <a:gd name="connsiteX4" fmla="*/ 400217 w 1240854"/>
                <a:gd name="connsiteY4" fmla="*/ 0 h 1396419"/>
                <a:gd name="connsiteX0" fmla="*/ 359567 w 1200204"/>
                <a:gd name="connsiteY0" fmla="*/ 0 h 1396419"/>
                <a:gd name="connsiteX1" fmla="*/ 1200204 w 1200204"/>
                <a:gd name="connsiteY1" fmla="*/ 366506 h 1396419"/>
                <a:gd name="connsiteX2" fmla="*/ 330575 w 1200204"/>
                <a:gd name="connsiteY2" fmla="*/ 1396419 h 1396419"/>
                <a:gd name="connsiteX3" fmla="*/ 0 w 1200204"/>
                <a:gd name="connsiteY3" fmla="*/ 453031 h 1396419"/>
                <a:gd name="connsiteX4" fmla="*/ 359567 w 1200204"/>
                <a:gd name="connsiteY4" fmla="*/ 0 h 1396419"/>
                <a:gd name="connsiteX0" fmla="*/ 382327 w 1200204"/>
                <a:gd name="connsiteY0" fmla="*/ 0 h 1393935"/>
                <a:gd name="connsiteX1" fmla="*/ 1200204 w 1200204"/>
                <a:gd name="connsiteY1" fmla="*/ 364022 h 1393935"/>
                <a:gd name="connsiteX2" fmla="*/ 330575 w 1200204"/>
                <a:gd name="connsiteY2" fmla="*/ 1393935 h 1393935"/>
                <a:gd name="connsiteX3" fmla="*/ 0 w 1200204"/>
                <a:gd name="connsiteY3" fmla="*/ 450547 h 1393935"/>
                <a:gd name="connsiteX4" fmla="*/ 382327 w 1200204"/>
                <a:gd name="connsiteY4" fmla="*/ 0 h 1393935"/>
                <a:gd name="connsiteX0" fmla="*/ 361953 w 1200204"/>
                <a:gd name="connsiteY0" fmla="*/ 0 h 1369584"/>
                <a:gd name="connsiteX1" fmla="*/ 1200204 w 1200204"/>
                <a:gd name="connsiteY1" fmla="*/ 339671 h 1369584"/>
                <a:gd name="connsiteX2" fmla="*/ 330575 w 1200204"/>
                <a:gd name="connsiteY2" fmla="*/ 1369584 h 1369584"/>
                <a:gd name="connsiteX3" fmla="*/ 0 w 1200204"/>
                <a:gd name="connsiteY3" fmla="*/ 426196 h 1369584"/>
                <a:gd name="connsiteX4" fmla="*/ 361953 w 1200204"/>
                <a:gd name="connsiteY4" fmla="*/ 0 h 1369584"/>
                <a:gd name="connsiteX0" fmla="*/ 386402 w 1224653"/>
                <a:gd name="connsiteY0" fmla="*/ 0 h 1369584"/>
                <a:gd name="connsiteX1" fmla="*/ 1224653 w 1224653"/>
                <a:gd name="connsiteY1" fmla="*/ 339671 h 1369584"/>
                <a:gd name="connsiteX2" fmla="*/ 355024 w 1224653"/>
                <a:gd name="connsiteY2" fmla="*/ 1369584 h 1369584"/>
                <a:gd name="connsiteX3" fmla="*/ 0 w 1224653"/>
                <a:gd name="connsiteY3" fmla="*/ 455417 h 1369584"/>
                <a:gd name="connsiteX4" fmla="*/ 386402 w 1224653"/>
                <a:gd name="connsiteY4" fmla="*/ 0 h 1369584"/>
                <a:gd name="connsiteX0" fmla="*/ 388238 w 1226489"/>
                <a:gd name="connsiteY0" fmla="*/ 0 h 1369584"/>
                <a:gd name="connsiteX1" fmla="*/ 1226489 w 1226489"/>
                <a:gd name="connsiteY1" fmla="*/ 339671 h 1369584"/>
                <a:gd name="connsiteX2" fmla="*/ 356860 w 1226489"/>
                <a:gd name="connsiteY2" fmla="*/ 1369584 h 1369584"/>
                <a:gd name="connsiteX3" fmla="*/ 0 w 1226489"/>
                <a:gd name="connsiteY3" fmla="*/ 390771 h 1369584"/>
                <a:gd name="connsiteX4" fmla="*/ 388238 w 1226489"/>
                <a:gd name="connsiteY4" fmla="*/ 0 h 1369584"/>
                <a:gd name="connsiteX0" fmla="*/ 317378 w 1226489"/>
                <a:gd name="connsiteY0" fmla="*/ 0 h 1380735"/>
                <a:gd name="connsiteX1" fmla="*/ 1226489 w 1226489"/>
                <a:gd name="connsiteY1" fmla="*/ 350822 h 1380735"/>
                <a:gd name="connsiteX2" fmla="*/ 356860 w 1226489"/>
                <a:gd name="connsiteY2" fmla="*/ 1380735 h 1380735"/>
                <a:gd name="connsiteX3" fmla="*/ 0 w 1226489"/>
                <a:gd name="connsiteY3" fmla="*/ 401922 h 1380735"/>
                <a:gd name="connsiteX4" fmla="*/ 317378 w 1226489"/>
                <a:gd name="connsiteY4" fmla="*/ 0 h 1380735"/>
                <a:gd name="connsiteX0" fmla="*/ 317378 w 1226489"/>
                <a:gd name="connsiteY0" fmla="*/ 0 h 1237232"/>
                <a:gd name="connsiteX1" fmla="*/ 1226489 w 1226489"/>
                <a:gd name="connsiteY1" fmla="*/ 350822 h 1237232"/>
                <a:gd name="connsiteX2" fmla="*/ 464104 w 1226489"/>
                <a:gd name="connsiteY2" fmla="*/ 1237232 h 1237232"/>
                <a:gd name="connsiteX3" fmla="*/ 0 w 1226489"/>
                <a:gd name="connsiteY3" fmla="*/ 401922 h 1237232"/>
                <a:gd name="connsiteX4" fmla="*/ 317378 w 1226489"/>
                <a:gd name="connsiteY4" fmla="*/ 0 h 1237232"/>
                <a:gd name="connsiteX0" fmla="*/ 317378 w 1091070"/>
                <a:gd name="connsiteY0" fmla="*/ 0 h 1237232"/>
                <a:gd name="connsiteX1" fmla="*/ 1091070 w 1091070"/>
                <a:gd name="connsiteY1" fmla="*/ 446128 h 1237232"/>
                <a:gd name="connsiteX2" fmla="*/ 464104 w 1091070"/>
                <a:gd name="connsiteY2" fmla="*/ 1237232 h 1237232"/>
                <a:gd name="connsiteX3" fmla="*/ 0 w 1091070"/>
                <a:gd name="connsiteY3" fmla="*/ 401922 h 1237232"/>
                <a:gd name="connsiteX4" fmla="*/ 317378 w 1091070"/>
                <a:gd name="connsiteY4" fmla="*/ 0 h 1237232"/>
                <a:gd name="connsiteX0" fmla="*/ 317378 w 1114087"/>
                <a:gd name="connsiteY0" fmla="*/ 0 h 1237232"/>
                <a:gd name="connsiteX1" fmla="*/ 1114087 w 1114087"/>
                <a:gd name="connsiteY1" fmla="*/ 461764 h 1237232"/>
                <a:gd name="connsiteX2" fmla="*/ 464104 w 1114087"/>
                <a:gd name="connsiteY2" fmla="*/ 1237232 h 1237232"/>
                <a:gd name="connsiteX3" fmla="*/ 0 w 1114087"/>
                <a:gd name="connsiteY3" fmla="*/ 401922 h 1237232"/>
                <a:gd name="connsiteX4" fmla="*/ 317378 w 1114087"/>
                <a:gd name="connsiteY4" fmla="*/ 0 h 1237232"/>
                <a:gd name="connsiteX0" fmla="*/ 317378 w 1114087"/>
                <a:gd name="connsiteY0" fmla="*/ 0 h 1259257"/>
                <a:gd name="connsiteX1" fmla="*/ 1114087 w 1114087"/>
                <a:gd name="connsiteY1" fmla="*/ 461764 h 1259257"/>
                <a:gd name="connsiteX2" fmla="*/ 473195 w 1114087"/>
                <a:gd name="connsiteY2" fmla="*/ 1259257 h 1259257"/>
                <a:gd name="connsiteX3" fmla="*/ 0 w 1114087"/>
                <a:gd name="connsiteY3" fmla="*/ 401922 h 1259257"/>
                <a:gd name="connsiteX4" fmla="*/ 317378 w 1114087"/>
                <a:gd name="connsiteY4" fmla="*/ 0 h 1259257"/>
                <a:gd name="connsiteX0" fmla="*/ 317378 w 1114087"/>
                <a:gd name="connsiteY0" fmla="*/ 0 h 1548213"/>
                <a:gd name="connsiteX1" fmla="*/ 1114087 w 1114087"/>
                <a:gd name="connsiteY1" fmla="*/ 461764 h 1548213"/>
                <a:gd name="connsiteX2" fmla="*/ 680803 w 1114087"/>
                <a:gd name="connsiteY2" fmla="*/ 1548213 h 1548213"/>
                <a:gd name="connsiteX3" fmla="*/ 0 w 1114087"/>
                <a:gd name="connsiteY3" fmla="*/ 401922 h 1548213"/>
                <a:gd name="connsiteX4" fmla="*/ 317378 w 1114087"/>
                <a:gd name="connsiteY4" fmla="*/ 0 h 1548213"/>
                <a:gd name="connsiteX0" fmla="*/ 317378 w 1326232"/>
                <a:gd name="connsiteY0" fmla="*/ 0 h 1548213"/>
                <a:gd name="connsiteX1" fmla="*/ 1326232 w 1326232"/>
                <a:gd name="connsiteY1" fmla="*/ 804522 h 1548213"/>
                <a:gd name="connsiteX2" fmla="*/ 680803 w 1326232"/>
                <a:gd name="connsiteY2" fmla="*/ 1548213 h 1548213"/>
                <a:gd name="connsiteX3" fmla="*/ 0 w 1326232"/>
                <a:gd name="connsiteY3" fmla="*/ 401922 h 1548213"/>
                <a:gd name="connsiteX4" fmla="*/ 317378 w 1326232"/>
                <a:gd name="connsiteY4" fmla="*/ 0 h 1548213"/>
                <a:gd name="connsiteX0" fmla="*/ 317378 w 1326232"/>
                <a:gd name="connsiteY0" fmla="*/ 0 h 1572087"/>
                <a:gd name="connsiteX1" fmla="*/ 1326232 w 1326232"/>
                <a:gd name="connsiteY1" fmla="*/ 804522 h 1572087"/>
                <a:gd name="connsiteX2" fmla="*/ 697283 w 1326232"/>
                <a:gd name="connsiteY2" fmla="*/ 1572087 h 1572087"/>
                <a:gd name="connsiteX3" fmla="*/ 0 w 1326232"/>
                <a:gd name="connsiteY3" fmla="*/ 401922 h 1572087"/>
                <a:gd name="connsiteX4" fmla="*/ 317378 w 1326232"/>
                <a:gd name="connsiteY4" fmla="*/ 0 h 1572087"/>
                <a:gd name="connsiteX0" fmla="*/ 317378 w 1388499"/>
                <a:gd name="connsiteY0" fmla="*/ 0 h 1572087"/>
                <a:gd name="connsiteX1" fmla="*/ 1388499 w 1388499"/>
                <a:gd name="connsiteY1" fmla="*/ 837661 h 1572087"/>
                <a:gd name="connsiteX2" fmla="*/ 697283 w 1388499"/>
                <a:gd name="connsiteY2" fmla="*/ 1572087 h 1572087"/>
                <a:gd name="connsiteX3" fmla="*/ 0 w 1388499"/>
                <a:gd name="connsiteY3" fmla="*/ 401922 h 1572087"/>
                <a:gd name="connsiteX4" fmla="*/ 317378 w 1388499"/>
                <a:gd name="connsiteY4" fmla="*/ 0 h 1572087"/>
                <a:gd name="connsiteX0" fmla="*/ 402966 w 1474087"/>
                <a:gd name="connsiteY0" fmla="*/ 0 h 1572087"/>
                <a:gd name="connsiteX1" fmla="*/ 1474087 w 1474087"/>
                <a:gd name="connsiteY1" fmla="*/ 837661 h 1572087"/>
                <a:gd name="connsiteX2" fmla="*/ 782871 w 1474087"/>
                <a:gd name="connsiteY2" fmla="*/ 1572087 h 1572087"/>
                <a:gd name="connsiteX3" fmla="*/ 0 w 1474087"/>
                <a:gd name="connsiteY3" fmla="*/ 282850 h 1572087"/>
                <a:gd name="connsiteX4" fmla="*/ 402966 w 1474087"/>
                <a:gd name="connsiteY4" fmla="*/ 0 h 1572087"/>
                <a:gd name="connsiteX0" fmla="*/ 293777 w 1474087"/>
                <a:gd name="connsiteY0" fmla="*/ 0 h 1627942"/>
                <a:gd name="connsiteX1" fmla="*/ 1474087 w 1474087"/>
                <a:gd name="connsiteY1" fmla="*/ 893516 h 1627942"/>
                <a:gd name="connsiteX2" fmla="*/ 782871 w 1474087"/>
                <a:gd name="connsiteY2" fmla="*/ 1627942 h 1627942"/>
                <a:gd name="connsiteX3" fmla="*/ 0 w 1474087"/>
                <a:gd name="connsiteY3" fmla="*/ 338705 h 1627942"/>
                <a:gd name="connsiteX4" fmla="*/ 293777 w 1474087"/>
                <a:gd name="connsiteY4" fmla="*/ 0 h 1627942"/>
                <a:gd name="connsiteX0" fmla="*/ 268793 w 1449103"/>
                <a:gd name="connsiteY0" fmla="*/ 0 h 1627942"/>
                <a:gd name="connsiteX1" fmla="*/ 1449103 w 1449103"/>
                <a:gd name="connsiteY1" fmla="*/ 893516 h 1627942"/>
                <a:gd name="connsiteX2" fmla="*/ 757887 w 1449103"/>
                <a:gd name="connsiteY2" fmla="*/ 1627942 h 1627942"/>
                <a:gd name="connsiteX3" fmla="*/ 0 w 1449103"/>
                <a:gd name="connsiteY3" fmla="*/ 310944 h 1627942"/>
                <a:gd name="connsiteX4" fmla="*/ 268793 w 1449103"/>
                <a:gd name="connsiteY4" fmla="*/ 0 h 1627942"/>
                <a:gd name="connsiteX0" fmla="*/ 249974 w 1449103"/>
                <a:gd name="connsiteY0" fmla="*/ 0 h 1641430"/>
                <a:gd name="connsiteX1" fmla="*/ 1449103 w 1449103"/>
                <a:gd name="connsiteY1" fmla="*/ 907004 h 1641430"/>
                <a:gd name="connsiteX2" fmla="*/ 757887 w 1449103"/>
                <a:gd name="connsiteY2" fmla="*/ 1641430 h 1641430"/>
                <a:gd name="connsiteX3" fmla="*/ 0 w 1449103"/>
                <a:gd name="connsiteY3" fmla="*/ 324432 h 1641430"/>
                <a:gd name="connsiteX4" fmla="*/ 249974 w 1449103"/>
                <a:gd name="connsiteY4" fmla="*/ 0 h 1641430"/>
                <a:gd name="connsiteX0" fmla="*/ 555157 w 1754286"/>
                <a:gd name="connsiteY0" fmla="*/ 183810 h 1825240"/>
                <a:gd name="connsiteX1" fmla="*/ 1754286 w 1754286"/>
                <a:gd name="connsiteY1" fmla="*/ 1090814 h 1825240"/>
                <a:gd name="connsiteX2" fmla="*/ 1063070 w 1754286"/>
                <a:gd name="connsiteY2" fmla="*/ 1825240 h 1825240"/>
                <a:gd name="connsiteX3" fmla="*/ 0 w 1754286"/>
                <a:gd name="connsiteY3" fmla="*/ 0 h 1825240"/>
                <a:gd name="connsiteX4" fmla="*/ 555157 w 1754286"/>
                <a:gd name="connsiteY4" fmla="*/ 183810 h 1825240"/>
                <a:gd name="connsiteX0" fmla="*/ 598876 w 1754286"/>
                <a:gd name="connsiteY0" fmla="*/ 244784 h 1825240"/>
                <a:gd name="connsiteX1" fmla="*/ 1754286 w 1754286"/>
                <a:gd name="connsiteY1" fmla="*/ 1090814 h 1825240"/>
                <a:gd name="connsiteX2" fmla="*/ 1063070 w 1754286"/>
                <a:gd name="connsiteY2" fmla="*/ 1825240 h 1825240"/>
                <a:gd name="connsiteX3" fmla="*/ 0 w 1754286"/>
                <a:gd name="connsiteY3" fmla="*/ 0 h 1825240"/>
                <a:gd name="connsiteX4" fmla="*/ 598876 w 1754286"/>
                <a:gd name="connsiteY4" fmla="*/ 244784 h 1825240"/>
                <a:gd name="connsiteX0" fmla="*/ 618269 w 1773679"/>
                <a:gd name="connsiteY0" fmla="*/ 291770 h 1872226"/>
                <a:gd name="connsiteX1" fmla="*/ 1773679 w 1773679"/>
                <a:gd name="connsiteY1" fmla="*/ 1137800 h 1872226"/>
                <a:gd name="connsiteX2" fmla="*/ 1082463 w 1773679"/>
                <a:gd name="connsiteY2" fmla="*/ 1872226 h 1872226"/>
                <a:gd name="connsiteX3" fmla="*/ 0 w 1773679"/>
                <a:gd name="connsiteY3" fmla="*/ 0 h 1872226"/>
                <a:gd name="connsiteX4" fmla="*/ 618269 w 1773679"/>
                <a:gd name="connsiteY4" fmla="*/ 291770 h 1872226"/>
                <a:gd name="connsiteX0" fmla="*/ 618269 w 1773679"/>
                <a:gd name="connsiteY0" fmla="*/ 291770 h 1840498"/>
                <a:gd name="connsiteX1" fmla="*/ 1773679 w 1773679"/>
                <a:gd name="connsiteY1" fmla="*/ 1137800 h 1840498"/>
                <a:gd name="connsiteX2" fmla="*/ 1287100 w 1773679"/>
                <a:gd name="connsiteY2" fmla="*/ 1840498 h 1840498"/>
                <a:gd name="connsiteX3" fmla="*/ 0 w 1773679"/>
                <a:gd name="connsiteY3" fmla="*/ 0 h 1840498"/>
                <a:gd name="connsiteX4" fmla="*/ 618269 w 1773679"/>
                <a:gd name="connsiteY4" fmla="*/ 291770 h 1840498"/>
                <a:gd name="connsiteX0" fmla="*/ 618269 w 1805241"/>
                <a:gd name="connsiteY0" fmla="*/ 291770 h 1840498"/>
                <a:gd name="connsiteX1" fmla="*/ 1805241 w 1805241"/>
                <a:gd name="connsiteY1" fmla="*/ 1370352 h 1840498"/>
                <a:gd name="connsiteX2" fmla="*/ 1287100 w 1805241"/>
                <a:gd name="connsiteY2" fmla="*/ 1840498 h 1840498"/>
                <a:gd name="connsiteX3" fmla="*/ 0 w 1805241"/>
                <a:gd name="connsiteY3" fmla="*/ 0 h 1840498"/>
                <a:gd name="connsiteX4" fmla="*/ 618269 w 1805241"/>
                <a:gd name="connsiteY4" fmla="*/ 291770 h 1840498"/>
                <a:gd name="connsiteX0" fmla="*/ 58813 w 1245785"/>
                <a:gd name="connsiteY0" fmla="*/ 0 h 1548728"/>
                <a:gd name="connsiteX1" fmla="*/ 1245785 w 1245785"/>
                <a:gd name="connsiteY1" fmla="*/ 1078582 h 1548728"/>
                <a:gd name="connsiteX2" fmla="*/ 727644 w 1245785"/>
                <a:gd name="connsiteY2" fmla="*/ 1548728 h 1548728"/>
                <a:gd name="connsiteX3" fmla="*/ 0 w 1245785"/>
                <a:gd name="connsiteY3" fmla="*/ 83122 h 1548728"/>
                <a:gd name="connsiteX4" fmla="*/ 58813 w 1245785"/>
                <a:gd name="connsiteY4" fmla="*/ 0 h 1548728"/>
                <a:gd name="connsiteX0" fmla="*/ 211845 w 1245785"/>
                <a:gd name="connsiteY0" fmla="*/ 0 h 1582228"/>
                <a:gd name="connsiteX1" fmla="*/ 1245785 w 1245785"/>
                <a:gd name="connsiteY1" fmla="*/ 1112082 h 1582228"/>
                <a:gd name="connsiteX2" fmla="*/ 727644 w 1245785"/>
                <a:gd name="connsiteY2" fmla="*/ 1582228 h 1582228"/>
                <a:gd name="connsiteX3" fmla="*/ 0 w 1245785"/>
                <a:gd name="connsiteY3" fmla="*/ 116622 h 1582228"/>
                <a:gd name="connsiteX4" fmla="*/ 211845 w 1245785"/>
                <a:gd name="connsiteY4" fmla="*/ 0 h 1582228"/>
                <a:gd name="connsiteX0" fmla="*/ 131290 w 1165230"/>
                <a:gd name="connsiteY0" fmla="*/ 0 h 1582228"/>
                <a:gd name="connsiteX1" fmla="*/ 1165230 w 1165230"/>
                <a:gd name="connsiteY1" fmla="*/ 1112082 h 1582228"/>
                <a:gd name="connsiteX2" fmla="*/ 647089 w 1165230"/>
                <a:gd name="connsiteY2" fmla="*/ 1582228 h 1582228"/>
                <a:gd name="connsiteX3" fmla="*/ 0 w 1165230"/>
                <a:gd name="connsiteY3" fmla="*/ 81682 h 1582228"/>
                <a:gd name="connsiteX4" fmla="*/ 131290 w 1165230"/>
                <a:gd name="connsiteY4" fmla="*/ 0 h 1582228"/>
                <a:gd name="connsiteX0" fmla="*/ 131290 w 1165230"/>
                <a:gd name="connsiteY0" fmla="*/ 0 h 1482039"/>
                <a:gd name="connsiteX1" fmla="*/ 1165230 w 1165230"/>
                <a:gd name="connsiteY1" fmla="*/ 1112082 h 1482039"/>
                <a:gd name="connsiteX2" fmla="*/ 584317 w 1165230"/>
                <a:gd name="connsiteY2" fmla="*/ 1482039 h 1482039"/>
                <a:gd name="connsiteX3" fmla="*/ 0 w 1165230"/>
                <a:gd name="connsiteY3" fmla="*/ 81682 h 1482039"/>
                <a:gd name="connsiteX4" fmla="*/ 131290 w 1165230"/>
                <a:gd name="connsiteY4" fmla="*/ 0 h 1482039"/>
                <a:gd name="connsiteX0" fmla="*/ 0 w 1190637"/>
                <a:gd name="connsiteY0" fmla="*/ 0 h 1619387"/>
                <a:gd name="connsiteX1" fmla="*/ 1190637 w 1190637"/>
                <a:gd name="connsiteY1" fmla="*/ 1249430 h 1619387"/>
                <a:gd name="connsiteX2" fmla="*/ 609724 w 1190637"/>
                <a:gd name="connsiteY2" fmla="*/ 1619387 h 1619387"/>
                <a:gd name="connsiteX3" fmla="*/ 25407 w 1190637"/>
                <a:gd name="connsiteY3" fmla="*/ 219030 h 1619387"/>
                <a:gd name="connsiteX4" fmla="*/ 0 w 1190637"/>
                <a:gd name="connsiteY4" fmla="*/ 0 h 1619387"/>
                <a:gd name="connsiteX0" fmla="*/ 0 w 1190637"/>
                <a:gd name="connsiteY0" fmla="*/ 0 h 1619387"/>
                <a:gd name="connsiteX1" fmla="*/ 1190637 w 1190637"/>
                <a:gd name="connsiteY1" fmla="*/ 1249430 h 1619387"/>
                <a:gd name="connsiteX2" fmla="*/ 609724 w 1190637"/>
                <a:gd name="connsiteY2" fmla="*/ 1619387 h 1619387"/>
                <a:gd name="connsiteX3" fmla="*/ 75125 w 1190637"/>
                <a:gd name="connsiteY3" fmla="*/ 191829 h 1619387"/>
                <a:gd name="connsiteX4" fmla="*/ 0 w 1190637"/>
                <a:gd name="connsiteY4" fmla="*/ 0 h 1619387"/>
                <a:gd name="connsiteX0" fmla="*/ 0 w 1190637"/>
                <a:gd name="connsiteY0" fmla="*/ 0 h 1619387"/>
                <a:gd name="connsiteX1" fmla="*/ 1190637 w 1190637"/>
                <a:gd name="connsiteY1" fmla="*/ 1249430 h 1619387"/>
                <a:gd name="connsiteX2" fmla="*/ 609724 w 1190637"/>
                <a:gd name="connsiteY2" fmla="*/ 1619387 h 1619387"/>
                <a:gd name="connsiteX3" fmla="*/ 599222 w 1190637"/>
                <a:gd name="connsiteY3" fmla="*/ 905378 h 1619387"/>
                <a:gd name="connsiteX4" fmla="*/ 0 w 1190637"/>
                <a:gd name="connsiteY4" fmla="*/ 0 h 1619387"/>
                <a:gd name="connsiteX0" fmla="*/ 0 w 592058"/>
                <a:gd name="connsiteY0" fmla="*/ 0 h 894411"/>
                <a:gd name="connsiteX1" fmla="*/ 592058 w 592058"/>
                <a:gd name="connsiteY1" fmla="*/ 524454 h 894411"/>
                <a:gd name="connsiteX2" fmla="*/ 11145 w 592058"/>
                <a:gd name="connsiteY2" fmla="*/ 894411 h 894411"/>
                <a:gd name="connsiteX3" fmla="*/ 643 w 592058"/>
                <a:gd name="connsiteY3" fmla="*/ 180402 h 894411"/>
                <a:gd name="connsiteX4" fmla="*/ 0 w 592058"/>
                <a:gd name="connsiteY4" fmla="*/ 0 h 894411"/>
                <a:gd name="connsiteX0" fmla="*/ 21667 w 613725"/>
                <a:gd name="connsiteY0" fmla="*/ 0 h 743154"/>
                <a:gd name="connsiteX1" fmla="*/ 613725 w 613725"/>
                <a:gd name="connsiteY1" fmla="*/ 524454 h 743154"/>
                <a:gd name="connsiteX2" fmla="*/ 0 w 613725"/>
                <a:gd name="connsiteY2" fmla="*/ 743154 h 743154"/>
                <a:gd name="connsiteX3" fmla="*/ 22310 w 613725"/>
                <a:gd name="connsiteY3" fmla="*/ 180402 h 743154"/>
                <a:gd name="connsiteX4" fmla="*/ 21667 w 613725"/>
                <a:gd name="connsiteY4" fmla="*/ 0 h 743154"/>
                <a:gd name="connsiteX0" fmla="*/ 108491 w 613725"/>
                <a:gd name="connsiteY0" fmla="*/ 0 h 778525"/>
                <a:gd name="connsiteX1" fmla="*/ 613725 w 613725"/>
                <a:gd name="connsiteY1" fmla="*/ 559825 h 778525"/>
                <a:gd name="connsiteX2" fmla="*/ 0 w 613725"/>
                <a:gd name="connsiteY2" fmla="*/ 778525 h 778525"/>
                <a:gd name="connsiteX3" fmla="*/ 22310 w 613725"/>
                <a:gd name="connsiteY3" fmla="*/ 215773 h 778525"/>
                <a:gd name="connsiteX4" fmla="*/ 108491 w 613725"/>
                <a:gd name="connsiteY4" fmla="*/ 0 h 778525"/>
                <a:gd name="connsiteX0" fmla="*/ 108491 w 613725"/>
                <a:gd name="connsiteY0" fmla="*/ 0 h 778525"/>
                <a:gd name="connsiteX1" fmla="*/ 613725 w 613725"/>
                <a:gd name="connsiteY1" fmla="*/ 559825 h 778525"/>
                <a:gd name="connsiteX2" fmla="*/ 0 w 613725"/>
                <a:gd name="connsiteY2" fmla="*/ 778525 h 778525"/>
                <a:gd name="connsiteX3" fmla="*/ 80980 w 613725"/>
                <a:gd name="connsiteY3" fmla="*/ 260660 h 778525"/>
                <a:gd name="connsiteX4" fmla="*/ 108491 w 613725"/>
                <a:gd name="connsiteY4" fmla="*/ 0 h 778525"/>
                <a:gd name="connsiteX0" fmla="*/ 108491 w 600554"/>
                <a:gd name="connsiteY0" fmla="*/ 0 h 778525"/>
                <a:gd name="connsiteX1" fmla="*/ 600554 w 600554"/>
                <a:gd name="connsiteY1" fmla="*/ 569439 h 778525"/>
                <a:gd name="connsiteX2" fmla="*/ 0 w 600554"/>
                <a:gd name="connsiteY2" fmla="*/ 778525 h 778525"/>
                <a:gd name="connsiteX3" fmla="*/ 80980 w 600554"/>
                <a:gd name="connsiteY3" fmla="*/ 260660 h 778525"/>
                <a:gd name="connsiteX4" fmla="*/ 108491 w 600554"/>
                <a:gd name="connsiteY4" fmla="*/ 0 h 778525"/>
                <a:gd name="connsiteX0" fmla="*/ 108491 w 586107"/>
                <a:gd name="connsiteY0" fmla="*/ 0 h 778525"/>
                <a:gd name="connsiteX1" fmla="*/ 586107 w 586107"/>
                <a:gd name="connsiteY1" fmla="*/ 550441 h 778525"/>
                <a:gd name="connsiteX2" fmla="*/ 0 w 586107"/>
                <a:gd name="connsiteY2" fmla="*/ 778525 h 778525"/>
                <a:gd name="connsiteX3" fmla="*/ 80980 w 586107"/>
                <a:gd name="connsiteY3" fmla="*/ 260660 h 778525"/>
                <a:gd name="connsiteX4" fmla="*/ 108491 w 586107"/>
                <a:gd name="connsiteY4" fmla="*/ 0 h 778525"/>
                <a:gd name="connsiteX0" fmla="*/ 102244 w 579860"/>
                <a:gd name="connsiteY0" fmla="*/ 0 h 728030"/>
                <a:gd name="connsiteX1" fmla="*/ 579860 w 579860"/>
                <a:gd name="connsiteY1" fmla="*/ 550441 h 728030"/>
                <a:gd name="connsiteX2" fmla="*/ 0 w 579860"/>
                <a:gd name="connsiteY2" fmla="*/ 728030 h 728030"/>
                <a:gd name="connsiteX3" fmla="*/ 74733 w 579860"/>
                <a:gd name="connsiteY3" fmla="*/ 260660 h 728030"/>
                <a:gd name="connsiteX4" fmla="*/ 102244 w 579860"/>
                <a:gd name="connsiteY4" fmla="*/ 0 h 728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9860" h="728030">
                  <a:moveTo>
                    <a:pt x="102244" y="0"/>
                  </a:moveTo>
                  <a:lnTo>
                    <a:pt x="579860" y="550441"/>
                  </a:lnTo>
                  <a:lnTo>
                    <a:pt x="0" y="728030"/>
                  </a:lnTo>
                  <a:lnTo>
                    <a:pt x="74733" y="260660"/>
                  </a:lnTo>
                  <a:cubicBezTo>
                    <a:pt x="74519" y="200526"/>
                    <a:pt x="102458" y="60134"/>
                    <a:pt x="102244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pic>
          <p:nvPicPr>
            <p:cNvPr id="1359" name="圖片 1358" descr="一張含有 室內, 監視器, 微波爐 的圖片&#10;&#10;描述是以高可信度產生">
              <a:extLst>
                <a:ext uri="{FF2B5EF4-FFF2-40B4-BE49-F238E27FC236}">
                  <a16:creationId xmlns:a16="http://schemas.microsoft.com/office/drawing/2014/main" id="{6207DC2D-56CF-4EB6-B731-8F2F6F8F27E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alphaModFix amt="0"/>
            </a:blip>
            <a:srcRect l="45640" t="69712" r="50049" b="14877"/>
            <a:stretch/>
          </p:blipFill>
          <p:spPr>
            <a:xfrm>
              <a:off x="5420155" y="4338702"/>
              <a:ext cx="908958" cy="959141"/>
            </a:xfrm>
            <a:prstGeom prst="roundRect">
              <a:avLst>
                <a:gd name="adj" fmla="val 50000"/>
              </a:avLst>
            </a:prstGeom>
            <a:grpFill/>
          </p:spPr>
        </p:pic>
      </p:grpSp>
      <p:grpSp>
        <p:nvGrpSpPr>
          <p:cNvPr id="1360" name="群組 1359">
            <a:extLst>
              <a:ext uri="{FF2B5EF4-FFF2-40B4-BE49-F238E27FC236}">
                <a16:creationId xmlns:a16="http://schemas.microsoft.com/office/drawing/2014/main" id="{95587915-2CBE-4A27-9268-D7FB7A0FAD69}"/>
              </a:ext>
            </a:extLst>
          </p:cNvPr>
          <p:cNvGrpSpPr/>
          <p:nvPr/>
        </p:nvGrpSpPr>
        <p:grpSpPr>
          <a:xfrm>
            <a:off x="5725006" y="3598528"/>
            <a:ext cx="693459" cy="806305"/>
            <a:chOff x="6180898" y="3721742"/>
            <a:chExt cx="1355518" cy="1576101"/>
          </a:xfrm>
          <a:noFill/>
        </p:grpSpPr>
        <p:sp>
          <p:nvSpPr>
            <p:cNvPr id="1361" name="手繪多邊形: 圖案 1360">
              <a:extLst>
                <a:ext uri="{FF2B5EF4-FFF2-40B4-BE49-F238E27FC236}">
                  <a16:creationId xmlns:a16="http://schemas.microsoft.com/office/drawing/2014/main" id="{ACA11A17-B394-474D-9C4F-3E9B68542DAB}"/>
                </a:ext>
              </a:extLst>
            </p:cNvPr>
            <p:cNvSpPr/>
            <p:nvPr/>
          </p:nvSpPr>
          <p:spPr>
            <a:xfrm rot="20193293">
              <a:off x="6180898" y="3721742"/>
              <a:ext cx="1001274" cy="1325190"/>
            </a:xfrm>
            <a:custGeom>
              <a:avLst/>
              <a:gdLst>
                <a:gd name="connsiteX0" fmla="*/ 0 w 800100"/>
                <a:gd name="connsiteY0" fmla="*/ 457200 h 1952625"/>
                <a:gd name="connsiteX1" fmla="*/ 800100 w 800100"/>
                <a:gd name="connsiteY1" fmla="*/ 0 h 1952625"/>
                <a:gd name="connsiteX2" fmla="*/ 800100 w 800100"/>
                <a:gd name="connsiteY2" fmla="*/ 1952625 h 1952625"/>
                <a:gd name="connsiteX3" fmla="*/ 9525 w 800100"/>
                <a:gd name="connsiteY3" fmla="*/ 1104900 h 1952625"/>
                <a:gd name="connsiteX4" fmla="*/ 0 w 800100"/>
                <a:gd name="connsiteY4" fmla="*/ 457200 h 1952625"/>
                <a:gd name="connsiteX0" fmla="*/ 0 w 800100"/>
                <a:gd name="connsiteY0" fmla="*/ 457200 h 3038475"/>
                <a:gd name="connsiteX1" fmla="*/ 800100 w 800100"/>
                <a:gd name="connsiteY1" fmla="*/ 0 h 3038475"/>
                <a:gd name="connsiteX2" fmla="*/ 171450 w 800100"/>
                <a:gd name="connsiteY2" fmla="*/ 3038475 h 3038475"/>
                <a:gd name="connsiteX3" fmla="*/ 9525 w 800100"/>
                <a:gd name="connsiteY3" fmla="*/ 1104900 h 3038475"/>
                <a:gd name="connsiteX4" fmla="*/ 0 w 800100"/>
                <a:gd name="connsiteY4" fmla="*/ 457200 h 3038475"/>
                <a:gd name="connsiteX0" fmla="*/ 0 w 965200"/>
                <a:gd name="connsiteY0" fmla="*/ 0 h 2581275"/>
                <a:gd name="connsiteX1" fmla="*/ 965200 w 965200"/>
                <a:gd name="connsiteY1" fmla="*/ 1060450 h 2581275"/>
                <a:gd name="connsiteX2" fmla="*/ 171450 w 965200"/>
                <a:gd name="connsiteY2" fmla="*/ 2581275 h 2581275"/>
                <a:gd name="connsiteX3" fmla="*/ 9525 w 965200"/>
                <a:gd name="connsiteY3" fmla="*/ 647700 h 2581275"/>
                <a:gd name="connsiteX4" fmla="*/ 0 w 965200"/>
                <a:gd name="connsiteY4" fmla="*/ 0 h 2581275"/>
                <a:gd name="connsiteX0" fmla="*/ 117475 w 955675"/>
                <a:gd name="connsiteY0" fmla="*/ 0 h 2511425"/>
                <a:gd name="connsiteX1" fmla="*/ 955675 w 955675"/>
                <a:gd name="connsiteY1" fmla="*/ 990600 h 2511425"/>
                <a:gd name="connsiteX2" fmla="*/ 161925 w 955675"/>
                <a:gd name="connsiteY2" fmla="*/ 2511425 h 2511425"/>
                <a:gd name="connsiteX3" fmla="*/ 0 w 955675"/>
                <a:gd name="connsiteY3" fmla="*/ 577850 h 2511425"/>
                <a:gd name="connsiteX4" fmla="*/ 117475 w 955675"/>
                <a:gd name="connsiteY4" fmla="*/ 0 h 2511425"/>
                <a:gd name="connsiteX0" fmla="*/ 206375 w 1044575"/>
                <a:gd name="connsiteY0" fmla="*/ 0 h 2511425"/>
                <a:gd name="connsiteX1" fmla="*/ 1044575 w 1044575"/>
                <a:gd name="connsiteY1" fmla="*/ 990600 h 2511425"/>
                <a:gd name="connsiteX2" fmla="*/ 250825 w 1044575"/>
                <a:gd name="connsiteY2" fmla="*/ 2511425 h 2511425"/>
                <a:gd name="connsiteX3" fmla="*/ 0 w 1044575"/>
                <a:gd name="connsiteY3" fmla="*/ 495300 h 2511425"/>
                <a:gd name="connsiteX4" fmla="*/ 206375 w 1044575"/>
                <a:gd name="connsiteY4" fmla="*/ 0 h 2511425"/>
                <a:gd name="connsiteX0" fmla="*/ 187325 w 1044575"/>
                <a:gd name="connsiteY0" fmla="*/ 0 h 2530475"/>
                <a:gd name="connsiteX1" fmla="*/ 1044575 w 1044575"/>
                <a:gd name="connsiteY1" fmla="*/ 1009650 h 2530475"/>
                <a:gd name="connsiteX2" fmla="*/ 250825 w 1044575"/>
                <a:gd name="connsiteY2" fmla="*/ 2530475 h 2530475"/>
                <a:gd name="connsiteX3" fmla="*/ 0 w 1044575"/>
                <a:gd name="connsiteY3" fmla="*/ 514350 h 2530475"/>
                <a:gd name="connsiteX4" fmla="*/ 187325 w 1044575"/>
                <a:gd name="connsiteY4" fmla="*/ 0 h 2530475"/>
                <a:gd name="connsiteX0" fmla="*/ 187325 w 1044575"/>
                <a:gd name="connsiteY0" fmla="*/ 0 h 2549525"/>
                <a:gd name="connsiteX1" fmla="*/ 1044575 w 1044575"/>
                <a:gd name="connsiteY1" fmla="*/ 1009650 h 2549525"/>
                <a:gd name="connsiteX2" fmla="*/ 269875 w 1044575"/>
                <a:gd name="connsiteY2" fmla="*/ 2549525 h 2549525"/>
                <a:gd name="connsiteX3" fmla="*/ 0 w 1044575"/>
                <a:gd name="connsiteY3" fmla="*/ 514350 h 2549525"/>
                <a:gd name="connsiteX4" fmla="*/ 187325 w 1044575"/>
                <a:gd name="connsiteY4" fmla="*/ 0 h 2549525"/>
                <a:gd name="connsiteX0" fmla="*/ 187325 w 1044575"/>
                <a:gd name="connsiteY0" fmla="*/ 0 h 2414751"/>
                <a:gd name="connsiteX1" fmla="*/ 1044575 w 1044575"/>
                <a:gd name="connsiteY1" fmla="*/ 1009650 h 2414751"/>
                <a:gd name="connsiteX2" fmla="*/ 366080 w 1044575"/>
                <a:gd name="connsiteY2" fmla="*/ 2414751 h 2414751"/>
                <a:gd name="connsiteX3" fmla="*/ 0 w 1044575"/>
                <a:gd name="connsiteY3" fmla="*/ 514350 h 2414751"/>
                <a:gd name="connsiteX4" fmla="*/ 187325 w 1044575"/>
                <a:gd name="connsiteY4" fmla="*/ 0 h 2414751"/>
                <a:gd name="connsiteX0" fmla="*/ 187325 w 1235709"/>
                <a:gd name="connsiteY0" fmla="*/ 0 h 2414751"/>
                <a:gd name="connsiteX1" fmla="*/ 1235709 w 1235709"/>
                <a:gd name="connsiteY1" fmla="*/ 1384838 h 2414751"/>
                <a:gd name="connsiteX2" fmla="*/ 366080 w 1235709"/>
                <a:gd name="connsiteY2" fmla="*/ 2414751 h 2414751"/>
                <a:gd name="connsiteX3" fmla="*/ 0 w 1235709"/>
                <a:gd name="connsiteY3" fmla="*/ 514350 h 2414751"/>
                <a:gd name="connsiteX4" fmla="*/ 187325 w 1235709"/>
                <a:gd name="connsiteY4" fmla="*/ 0 h 2414751"/>
                <a:gd name="connsiteX0" fmla="*/ 192470 w 1240854"/>
                <a:gd name="connsiteY0" fmla="*/ 0 h 2414751"/>
                <a:gd name="connsiteX1" fmla="*/ 1240854 w 1240854"/>
                <a:gd name="connsiteY1" fmla="*/ 1384838 h 2414751"/>
                <a:gd name="connsiteX2" fmla="*/ 371225 w 1240854"/>
                <a:gd name="connsiteY2" fmla="*/ 2414751 h 2414751"/>
                <a:gd name="connsiteX3" fmla="*/ 0 w 1240854"/>
                <a:gd name="connsiteY3" fmla="*/ 1470470 h 2414751"/>
                <a:gd name="connsiteX4" fmla="*/ 192470 w 1240854"/>
                <a:gd name="connsiteY4" fmla="*/ 0 h 2414751"/>
                <a:gd name="connsiteX0" fmla="*/ 400217 w 1240854"/>
                <a:gd name="connsiteY0" fmla="*/ 0 h 1396419"/>
                <a:gd name="connsiteX1" fmla="*/ 1240854 w 1240854"/>
                <a:gd name="connsiteY1" fmla="*/ 366506 h 1396419"/>
                <a:gd name="connsiteX2" fmla="*/ 371225 w 1240854"/>
                <a:gd name="connsiteY2" fmla="*/ 1396419 h 1396419"/>
                <a:gd name="connsiteX3" fmla="*/ 0 w 1240854"/>
                <a:gd name="connsiteY3" fmla="*/ 452138 h 1396419"/>
                <a:gd name="connsiteX4" fmla="*/ 400217 w 1240854"/>
                <a:gd name="connsiteY4" fmla="*/ 0 h 1396419"/>
                <a:gd name="connsiteX0" fmla="*/ 359567 w 1200204"/>
                <a:gd name="connsiteY0" fmla="*/ 0 h 1396419"/>
                <a:gd name="connsiteX1" fmla="*/ 1200204 w 1200204"/>
                <a:gd name="connsiteY1" fmla="*/ 366506 h 1396419"/>
                <a:gd name="connsiteX2" fmla="*/ 330575 w 1200204"/>
                <a:gd name="connsiteY2" fmla="*/ 1396419 h 1396419"/>
                <a:gd name="connsiteX3" fmla="*/ 0 w 1200204"/>
                <a:gd name="connsiteY3" fmla="*/ 453031 h 1396419"/>
                <a:gd name="connsiteX4" fmla="*/ 359567 w 1200204"/>
                <a:gd name="connsiteY4" fmla="*/ 0 h 1396419"/>
                <a:gd name="connsiteX0" fmla="*/ 382327 w 1200204"/>
                <a:gd name="connsiteY0" fmla="*/ 0 h 1393935"/>
                <a:gd name="connsiteX1" fmla="*/ 1200204 w 1200204"/>
                <a:gd name="connsiteY1" fmla="*/ 364022 h 1393935"/>
                <a:gd name="connsiteX2" fmla="*/ 330575 w 1200204"/>
                <a:gd name="connsiteY2" fmla="*/ 1393935 h 1393935"/>
                <a:gd name="connsiteX3" fmla="*/ 0 w 1200204"/>
                <a:gd name="connsiteY3" fmla="*/ 450547 h 1393935"/>
                <a:gd name="connsiteX4" fmla="*/ 382327 w 1200204"/>
                <a:gd name="connsiteY4" fmla="*/ 0 h 1393935"/>
                <a:gd name="connsiteX0" fmla="*/ 361953 w 1200204"/>
                <a:gd name="connsiteY0" fmla="*/ 0 h 1369584"/>
                <a:gd name="connsiteX1" fmla="*/ 1200204 w 1200204"/>
                <a:gd name="connsiteY1" fmla="*/ 339671 h 1369584"/>
                <a:gd name="connsiteX2" fmla="*/ 330575 w 1200204"/>
                <a:gd name="connsiteY2" fmla="*/ 1369584 h 1369584"/>
                <a:gd name="connsiteX3" fmla="*/ 0 w 1200204"/>
                <a:gd name="connsiteY3" fmla="*/ 426196 h 1369584"/>
                <a:gd name="connsiteX4" fmla="*/ 361953 w 1200204"/>
                <a:gd name="connsiteY4" fmla="*/ 0 h 1369584"/>
                <a:gd name="connsiteX0" fmla="*/ 386402 w 1224653"/>
                <a:gd name="connsiteY0" fmla="*/ 0 h 1369584"/>
                <a:gd name="connsiteX1" fmla="*/ 1224653 w 1224653"/>
                <a:gd name="connsiteY1" fmla="*/ 339671 h 1369584"/>
                <a:gd name="connsiteX2" fmla="*/ 355024 w 1224653"/>
                <a:gd name="connsiteY2" fmla="*/ 1369584 h 1369584"/>
                <a:gd name="connsiteX3" fmla="*/ 0 w 1224653"/>
                <a:gd name="connsiteY3" fmla="*/ 455417 h 1369584"/>
                <a:gd name="connsiteX4" fmla="*/ 386402 w 1224653"/>
                <a:gd name="connsiteY4" fmla="*/ 0 h 1369584"/>
                <a:gd name="connsiteX0" fmla="*/ 388238 w 1226489"/>
                <a:gd name="connsiteY0" fmla="*/ 0 h 1369584"/>
                <a:gd name="connsiteX1" fmla="*/ 1226489 w 1226489"/>
                <a:gd name="connsiteY1" fmla="*/ 339671 h 1369584"/>
                <a:gd name="connsiteX2" fmla="*/ 356860 w 1226489"/>
                <a:gd name="connsiteY2" fmla="*/ 1369584 h 1369584"/>
                <a:gd name="connsiteX3" fmla="*/ 0 w 1226489"/>
                <a:gd name="connsiteY3" fmla="*/ 390771 h 1369584"/>
                <a:gd name="connsiteX4" fmla="*/ 388238 w 1226489"/>
                <a:gd name="connsiteY4" fmla="*/ 0 h 1369584"/>
                <a:gd name="connsiteX0" fmla="*/ 317378 w 1226489"/>
                <a:gd name="connsiteY0" fmla="*/ 0 h 1380735"/>
                <a:gd name="connsiteX1" fmla="*/ 1226489 w 1226489"/>
                <a:gd name="connsiteY1" fmla="*/ 350822 h 1380735"/>
                <a:gd name="connsiteX2" fmla="*/ 356860 w 1226489"/>
                <a:gd name="connsiteY2" fmla="*/ 1380735 h 1380735"/>
                <a:gd name="connsiteX3" fmla="*/ 0 w 1226489"/>
                <a:gd name="connsiteY3" fmla="*/ 401922 h 1380735"/>
                <a:gd name="connsiteX4" fmla="*/ 317378 w 1226489"/>
                <a:gd name="connsiteY4" fmla="*/ 0 h 1380735"/>
                <a:gd name="connsiteX0" fmla="*/ 317378 w 1226489"/>
                <a:gd name="connsiteY0" fmla="*/ 0 h 1237232"/>
                <a:gd name="connsiteX1" fmla="*/ 1226489 w 1226489"/>
                <a:gd name="connsiteY1" fmla="*/ 350822 h 1237232"/>
                <a:gd name="connsiteX2" fmla="*/ 464104 w 1226489"/>
                <a:gd name="connsiteY2" fmla="*/ 1237232 h 1237232"/>
                <a:gd name="connsiteX3" fmla="*/ 0 w 1226489"/>
                <a:gd name="connsiteY3" fmla="*/ 401922 h 1237232"/>
                <a:gd name="connsiteX4" fmla="*/ 317378 w 1226489"/>
                <a:gd name="connsiteY4" fmla="*/ 0 h 1237232"/>
                <a:gd name="connsiteX0" fmla="*/ 317378 w 1091070"/>
                <a:gd name="connsiteY0" fmla="*/ 0 h 1237232"/>
                <a:gd name="connsiteX1" fmla="*/ 1091070 w 1091070"/>
                <a:gd name="connsiteY1" fmla="*/ 446128 h 1237232"/>
                <a:gd name="connsiteX2" fmla="*/ 464104 w 1091070"/>
                <a:gd name="connsiteY2" fmla="*/ 1237232 h 1237232"/>
                <a:gd name="connsiteX3" fmla="*/ 0 w 1091070"/>
                <a:gd name="connsiteY3" fmla="*/ 401922 h 1237232"/>
                <a:gd name="connsiteX4" fmla="*/ 317378 w 1091070"/>
                <a:gd name="connsiteY4" fmla="*/ 0 h 1237232"/>
                <a:gd name="connsiteX0" fmla="*/ 317378 w 1114087"/>
                <a:gd name="connsiteY0" fmla="*/ 0 h 1237232"/>
                <a:gd name="connsiteX1" fmla="*/ 1114087 w 1114087"/>
                <a:gd name="connsiteY1" fmla="*/ 461764 h 1237232"/>
                <a:gd name="connsiteX2" fmla="*/ 464104 w 1114087"/>
                <a:gd name="connsiteY2" fmla="*/ 1237232 h 1237232"/>
                <a:gd name="connsiteX3" fmla="*/ 0 w 1114087"/>
                <a:gd name="connsiteY3" fmla="*/ 401922 h 1237232"/>
                <a:gd name="connsiteX4" fmla="*/ 317378 w 1114087"/>
                <a:gd name="connsiteY4" fmla="*/ 0 h 1237232"/>
                <a:gd name="connsiteX0" fmla="*/ 317378 w 1114087"/>
                <a:gd name="connsiteY0" fmla="*/ 0 h 1259257"/>
                <a:gd name="connsiteX1" fmla="*/ 1114087 w 1114087"/>
                <a:gd name="connsiteY1" fmla="*/ 461764 h 1259257"/>
                <a:gd name="connsiteX2" fmla="*/ 473195 w 1114087"/>
                <a:gd name="connsiteY2" fmla="*/ 1259257 h 1259257"/>
                <a:gd name="connsiteX3" fmla="*/ 0 w 1114087"/>
                <a:gd name="connsiteY3" fmla="*/ 401922 h 1259257"/>
                <a:gd name="connsiteX4" fmla="*/ 317378 w 1114087"/>
                <a:gd name="connsiteY4" fmla="*/ 0 h 1259257"/>
                <a:gd name="connsiteX0" fmla="*/ 317378 w 1114087"/>
                <a:gd name="connsiteY0" fmla="*/ 0 h 1548213"/>
                <a:gd name="connsiteX1" fmla="*/ 1114087 w 1114087"/>
                <a:gd name="connsiteY1" fmla="*/ 461764 h 1548213"/>
                <a:gd name="connsiteX2" fmla="*/ 680803 w 1114087"/>
                <a:gd name="connsiteY2" fmla="*/ 1548213 h 1548213"/>
                <a:gd name="connsiteX3" fmla="*/ 0 w 1114087"/>
                <a:gd name="connsiteY3" fmla="*/ 401922 h 1548213"/>
                <a:gd name="connsiteX4" fmla="*/ 317378 w 1114087"/>
                <a:gd name="connsiteY4" fmla="*/ 0 h 1548213"/>
                <a:gd name="connsiteX0" fmla="*/ 317378 w 1326232"/>
                <a:gd name="connsiteY0" fmla="*/ 0 h 1548213"/>
                <a:gd name="connsiteX1" fmla="*/ 1326232 w 1326232"/>
                <a:gd name="connsiteY1" fmla="*/ 804522 h 1548213"/>
                <a:gd name="connsiteX2" fmla="*/ 680803 w 1326232"/>
                <a:gd name="connsiteY2" fmla="*/ 1548213 h 1548213"/>
                <a:gd name="connsiteX3" fmla="*/ 0 w 1326232"/>
                <a:gd name="connsiteY3" fmla="*/ 401922 h 1548213"/>
                <a:gd name="connsiteX4" fmla="*/ 317378 w 1326232"/>
                <a:gd name="connsiteY4" fmla="*/ 0 h 1548213"/>
                <a:gd name="connsiteX0" fmla="*/ 317378 w 1326232"/>
                <a:gd name="connsiteY0" fmla="*/ 0 h 1572087"/>
                <a:gd name="connsiteX1" fmla="*/ 1326232 w 1326232"/>
                <a:gd name="connsiteY1" fmla="*/ 804522 h 1572087"/>
                <a:gd name="connsiteX2" fmla="*/ 697283 w 1326232"/>
                <a:gd name="connsiteY2" fmla="*/ 1572087 h 1572087"/>
                <a:gd name="connsiteX3" fmla="*/ 0 w 1326232"/>
                <a:gd name="connsiteY3" fmla="*/ 401922 h 1572087"/>
                <a:gd name="connsiteX4" fmla="*/ 317378 w 1326232"/>
                <a:gd name="connsiteY4" fmla="*/ 0 h 1572087"/>
                <a:gd name="connsiteX0" fmla="*/ 317378 w 1388499"/>
                <a:gd name="connsiteY0" fmla="*/ 0 h 1572087"/>
                <a:gd name="connsiteX1" fmla="*/ 1388499 w 1388499"/>
                <a:gd name="connsiteY1" fmla="*/ 837661 h 1572087"/>
                <a:gd name="connsiteX2" fmla="*/ 697283 w 1388499"/>
                <a:gd name="connsiteY2" fmla="*/ 1572087 h 1572087"/>
                <a:gd name="connsiteX3" fmla="*/ 0 w 1388499"/>
                <a:gd name="connsiteY3" fmla="*/ 401922 h 1572087"/>
                <a:gd name="connsiteX4" fmla="*/ 317378 w 1388499"/>
                <a:gd name="connsiteY4" fmla="*/ 0 h 1572087"/>
                <a:gd name="connsiteX0" fmla="*/ 402966 w 1474087"/>
                <a:gd name="connsiteY0" fmla="*/ 0 h 1572087"/>
                <a:gd name="connsiteX1" fmla="*/ 1474087 w 1474087"/>
                <a:gd name="connsiteY1" fmla="*/ 837661 h 1572087"/>
                <a:gd name="connsiteX2" fmla="*/ 782871 w 1474087"/>
                <a:gd name="connsiteY2" fmla="*/ 1572087 h 1572087"/>
                <a:gd name="connsiteX3" fmla="*/ 0 w 1474087"/>
                <a:gd name="connsiteY3" fmla="*/ 282850 h 1572087"/>
                <a:gd name="connsiteX4" fmla="*/ 402966 w 1474087"/>
                <a:gd name="connsiteY4" fmla="*/ 0 h 1572087"/>
                <a:gd name="connsiteX0" fmla="*/ 293777 w 1474087"/>
                <a:gd name="connsiteY0" fmla="*/ 0 h 1627942"/>
                <a:gd name="connsiteX1" fmla="*/ 1474087 w 1474087"/>
                <a:gd name="connsiteY1" fmla="*/ 893516 h 1627942"/>
                <a:gd name="connsiteX2" fmla="*/ 782871 w 1474087"/>
                <a:gd name="connsiteY2" fmla="*/ 1627942 h 1627942"/>
                <a:gd name="connsiteX3" fmla="*/ 0 w 1474087"/>
                <a:gd name="connsiteY3" fmla="*/ 338705 h 1627942"/>
                <a:gd name="connsiteX4" fmla="*/ 293777 w 1474087"/>
                <a:gd name="connsiteY4" fmla="*/ 0 h 1627942"/>
                <a:gd name="connsiteX0" fmla="*/ 268793 w 1449103"/>
                <a:gd name="connsiteY0" fmla="*/ 0 h 1627942"/>
                <a:gd name="connsiteX1" fmla="*/ 1449103 w 1449103"/>
                <a:gd name="connsiteY1" fmla="*/ 893516 h 1627942"/>
                <a:gd name="connsiteX2" fmla="*/ 757887 w 1449103"/>
                <a:gd name="connsiteY2" fmla="*/ 1627942 h 1627942"/>
                <a:gd name="connsiteX3" fmla="*/ 0 w 1449103"/>
                <a:gd name="connsiteY3" fmla="*/ 310944 h 1627942"/>
                <a:gd name="connsiteX4" fmla="*/ 268793 w 1449103"/>
                <a:gd name="connsiteY4" fmla="*/ 0 h 1627942"/>
                <a:gd name="connsiteX0" fmla="*/ 249974 w 1449103"/>
                <a:gd name="connsiteY0" fmla="*/ 0 h 1641430"/>
                <a:gd name="connsiteX1" fmla="*/ 1449103 w 1449103"/>
                <a:gd name="connsiteY1" fmla="*/ 907004 h 1641430"/>
                <a:gd name="connsiteX2" fmla="*/ 757887 w 1449103"/>
                <a:gd name="connsiteY2" fmla="*/ 1641430 h 1641430"/>
                <a:gd name="connsiteX3" fmla="*/ 0 w 1449103"/>
                <a:gd name="connsiteY3" fmla="*/ 324432 h 1641430"/>
                <a:gd name="connsiteX4" fmla="*/ 249974 w 1449103"/>
                <a:gd name="connsiteY4" fmla="*/ 0 h 1641430"/>
                <a:gd name="connsiteX0" fmla="*/ 555157 w 1754286"/>
                <a:gd name="connsiteY0" fmla="*/ 183810 h 1825240"/>
                <a:gd name="connsiteX1" fmla="*/ 1754286 w 1754286"/>
                <a:gd name="connsiteY1" fmla="*/ 1090814 h 1825240"/>
                <a:gd name="connsiteX2" fmla="*/ 1063070 w 1754286"/>
                <a:gd name="connsiteY2" fmla="*/ 1825240 h 1825240"/>
                <a:gd name="connsiteX3" fmla="*/ 0 w 1754286"/>
                <a:gd name="connsiteY3" fmla="*/ 0 h 1825240"/>
                <a:gd name="connsiteX4" fmla="*/ 555157 w 1754286"/>
                <a:gd name="connsiteY4" fmla="*/ 183810 h 1825240"/>
                <a:gd name="connsiteX0" fmla="*/ 598876 w 1754286"/>
                <a:gd name="connsiteY0" fmla="*/ 244784 h 1825240"/>
                <a:gd name="connsiteX1" fmla="*/ 1754286 w 1754286"/>
                <a:gd name="connsiteY1" fmla="*/ 1090814 h 1825240"/>
                <a:gd name="connsiteX2" fmla="*/ 1063070 w 1754286"/>
                <a:gd name="connsiteY2" fmla="*/ 1825240 h 1825240"/>
                <a:gd name="connsiteX3" fmla="*/ 0 w 1754286"/>
                <a:gd name="connsiteY3" fmla="*/ 0 h 1825240"/>
                <a:gd name="connsiteX4" fmla="*/ 598876 w 1754286"/>
                <a:gd name="connsiteY4" fmla="*/ 244784 h 1825240"/>
                <a:gd name="connsiteX0" fmla="*/ 618269 w 1773679"/>
                <a:gd name="connsiteY0" fmla="*/ 291770 h 1872226"/>
                <a:gd name="connsiteX1" fmla="*/ 1773679 w 1773679"/>
                <a:gd name="connsiteY1" fmla="*/ 1137800 h 1872226"/>
                <a:gd name="connsiteX2" fmla="*/ 1082463 w 1773679"/>
                <a:gd name="connsiteY2" fmla="*/ 1872226 h 1872226"/>
                <a:gd name="connsiteX3" fmla="*/ 0 w 1773679"/>
                <a:gd name="connsiteY3" fmla="*/ 0 h 1872226"/>
                <a:gd name="connsiteX4" fmla="*/ 618269 w 1773679"/>
                <a:gd name="connsiteY4" fmla="*/ 291770 h 1872226"/>
                <a:gd name="connsiteX0" fmla="*/ 618269 w 1773679"/>
                <a:gd name="connsiteY0" fmla="*/ 291770 h 1840498"/>
                <a:gd name="connsiteX1" fmla="*/ 1773679 w 1773679"/>
                <a:gd name="connsiteY1" fmla="*/ 1137800 h 1840498"/>
                <a:gd name="connsiteX2" fmla="*/ 1287100 w 1773679"/>
                <a:gd name="connsiteY2" fmla="*/ 1840498 h 1840498"/>
                <a:gd name="connsiteX3" fmla="*/ 0 w 1773679"/>
                <a:gd name="connsiteY3" fmla="*/ 0 h 1840498"/>
                <a:gd name="connsiteX4" fmla="*/ 618269 w 1773679"/>
                <a:gd name="connsiteY4" fmla="*/ 291770 h 1840498"/>
                <a:gd name="connsiteX0" fmla="*/ 618269 w 1805241"/>
                <a:gd name="connsiteY0" fmla="*/ 291770 h 1840498"/>
                <a:gd name="connsiteX1" fmla="*/ 1805241 w 1805241"/>
                <a:gd name="connsiteY1" fmla="*/ 1370352 h 1840498"/>
                <a:gd name="connsiteX2" fmla="*/ 1287100 w 1805241"/>
                <a:gd name="connsiteY2" fmla="*/ 1840498 h 1840498"/>
                <a:gd name="connsiteX3" fmla="*/ 0 w 1805241"/>
                <a:gd name="connsiteY3" fmla="*/ 0 h 1840498"/>
                <a:gd name="connsiteX4" fmla="*/ 618269 w 1805241"/>
                <a:gd name="connsiteY4" fmla="*/ 291770 h 1840498"/>
                <a:gd name="connsiteX0" fmla="*/ 58813 w 1245785"/>
                <a:gd name="connsiteY0" fmla="*/ 0 h 1548728"/>
                <a:gd name="connsiteX1" fmla="*/ 1245785 w 1245785"/>
                <a:gd name="connsiteY1" fmla="*/ 1078582 h 1548728"/>
                <a:gd name="connsiteX2" fmla="*/ 727644 w 1245785"/>
                <a:gd name="connsiteY2" fmla="*/ 1548728 h 1548728"/>
                <a:gd name="connsiteX3" fmla="*/ 0 w 1245785"/>
                <a:gd name="connsiteY3" fmla="*/ 83122 h 1548728"/>
                <a:gd name="connsiteX4" fmla="*/ 58813 w 1245785"/>
                <a:gd name="connsiteY4" fmla="*/ 0 h 1548728"/>
                <a:gd name="connsiteX0" fmla="*/ 211845 w 1245785"/>
                <a:gd name="connsiteY0" fmla="*/ 0 h 1582228"/>
                <a:gd name="connsiteX1" fmla="*/ 1245785 w 1245785"/>
                <a:gd name="connsiteY1" fmla="*/ 1112082 h 1582228"/>
                <a:gd name="connsiteX2" fmla="*/ 727644 w 1245785"/>
                <a:gd name="connsiteY2" fmla="*/ 1582228 h 1582228"/>
                <a:gd name="connsiteX3" fmla="*/ 0 w 1245785"/>
                <a:gd name="connsiteY3" fmla="*/ 116622 h 1582228"/>
                <a:gd name="connsiteX4" fmla="*/ 211845 w 1245785"/>
                <a:gd name="connsiteY4" fmla="*/ 0 h 1582228"/>
                <a:gd name="connsiteX0" fmla="*/ 131290 w 1165230"/>
                <a:gd name="connsiteY0" fmla="*/ 0 h 1582228"/>
                <a:gd name="connsiteX1" fmla="*/ 1165230 w 1165230"/>
                <a:gd name="connsiteY1" fmla="*/ 1112082 h 1582228"/>
                <a:gd name="connsiteX2" fmla="*/ 647089 w 1165230"/>
                <a:gd name="connsiteY2" fmla="*/ 1582228 h 1582228"/>
                <a:gd name="connsiteX3" fmla="*/ 0 w 1165230"/>
                <a:gd name="connsiteY3" fmla="*/ 81682 h 1582228"/>
                <a:gd name="connsiteX4" fmla="*/ 131290 w 1165230"/>
                <a:gd name="connsiteY4" fmla="*/ 0 h 1582228"/>
                <a:gd name="connsiteX0" fmla="*/ 131290 w 1165230"/>
                <a:gd name="connsiteY0" fmla="*/ 0 h 1482039"/>
                <a:gd name="connsiteX1" fmla="*/ 1165230 w 1165230"/>
                <a:gd name="connsiteY1" fmla="*/ 1112082 h 1482039"/>
                <a:gd name="connsiteX2" fmla="*/ 584317 w 1165230"/>
                <a:gd name="connsiteY2" fmla="*/ 1482039 h 1482039"/>
                <a:gd name="connsiteX3" fmla="*/ 0 w 1165230"/>
                <a:gd name="connsiteY3" fmla="*/ 81682 h 1482039"/>
                <a:gd name="connsiteX4" fmla="*/ 131290 w 1165230"/>
                <a:gd name="connsiteY4" fmla="*/ 0 h 1482039"/>
                <a:gd name="connsiteX0" fmla="*/ 0 w 1190637"/>
                <a:gd name="connsiteY0" fmla="*/ 0 h 1619387"/>
                <a:gd name="connsiteX1" fmla="*/ 1190637 w 1190637"/>
                <a:gd name="connsiteY1" fmla="*/ 1249430 h 1619387"/>
                <a:gd name="connsiteX2" fmla="*/ 609724 w 1190637"/>
                <a:gd name="connsiteY2" fmla="*/ 1619387 h 1619387"/>
                <a:gd name="connsiteX3" fmla="*/ 25407 w 1190637"/>
                <a:gd name="connsiteY3" fmla="*/ 219030 h 1619387"/>
                <a:gd name="connsiteX4" fmla="*/ 0 w 1190637"/>
                <a:gd name="connsiteY4" fmla="*/ 0 h 1619387"/>
                <a:gd name="connsiteX0" fmla="*/ 0 w 1190637"/>
                <a:gd name="connsiteY0" fmla="*/ 0 h 1619387"/>
                <a:gd name="connsiteX1" fmla="*/ 1190637 w 1190637"/>
                <a:gd name="connsiteY1" fmla="*/ 1249430 h 1619387"/>
                <a:gd name="connsiteX2" fmla="*/ 609724 w 1190637"/>
                <a:gd name="connsiteY2" fmla="*/ 1619387 h 1619387"/>
                <a:gd name="connsiteX3" fmla="*/ 75125 w 1190637"/>
                <a:gd name="connsiteY3" fmla="*/ 191829 h 1619387"/>
                <a:gd name="connsiteX4" fmla="*/ 0 w 1190637"/>
                <a:gd name="connsiteY4" fmla="*/ 0 h 1619387"/>
                <a:gd name="connsiteX0" fmla="*/ 0 w 1190637"/>
                <a:gd name="connsiteY0" fmla="*/ 0 h 1619387"/>
                <a:gd name="connsiteX1" fmla="*/ 1190637 w 1190637"/>
                <a:gd name="connsiteY1" fmla="*/ 1249430 h 1619387"/>
                <a:gd name="connsiteX2" fmla="*/ 609724 w 1190637"/>
                <a:gd name="connsiteY2" fmla="*/ 1619387 h 1619387"/>
                <a:gd name="connsiteX3" fmla="*/ 599222 w 1190637"/>
                <a:gd name="connsiteY3" fmla="*/ 905378 h 1619387"/>
                <a:gd name="connsiteX4" fmla="*/ 0 w 1190637"/>
                <a:gd name="connsiteY4" fmla="*/ 0 h 1619387"/>
                <a:gd name="connsiteX0" fmla="*/ 0 w 592058"/>
                <a:gd name="connsiteY0" fmla="*/ 0 h 894411"/>
                <a:gd name="connsiteX1" fmla="*/ 592058 w 592058"/>
                <a:gd name="connsiteY1" fmla="*/ 524454 h 894411"/>
                <a:gd name="connsiteX2" fmla="*/ 11145 w 592058"/>
                <a:gd name="connsiteY2" fmla="*/ 894411 h 894411"/>
                <a:gd name="connsiteX3" fmla="*/ 643 w 592058"/>
                <a:gd name="connsiteY3" fmla="*/ 180402 h 894411"/>
                <a:gd name="connsiteX4" fmla="*/ 0 w 592058"/>
                <a:gd name="connsiteY4" fmla="*/ 0 h 894411"/>
                <a:gd name="connsiteX0" fmla="*/ 21667 w 613725"/>
                <a:gd name="connsiteY0" fmla="*/ 0 h 743154"/>
                <a:gd name="connsiteX1" fmla="*/ 613725 w 613725"/>
                <a:gd name="connsiteY1" fmla="*/ 524454 h 743154"/>
                <a:gd name="connsiteX2" fmla="*/ 0 w 613725"/>
                <a:gd name="connsiteY2" fmla="*/ 743154 h 743154"/>
                <a:gd name="connsiteX3" fmla="*/ 22310 w 613725"/>
                <a:gd name="connsiteY3" fmla="*/ 180402 h 743154"/>
                <a:gd name="connsiteX4" fmla="*/ 21667 w 613725"/>
                <a:gd name="connsiteY4" fmla="*/ 0 h 743154"/>
                <a:gd name="connsiteX0" fmla="*/ 21667 w 613725"/>
                <a:gd name="connsiteY0" fmla="*/ 0 h 743154"/>
                <a:gd name="connsiteX1" fmla="*/ 613725 w 613725"/>
                <a:gd name="connsiteY1" fmla="*/ 524454 h 743154"/>
                <a:gd name="connsiteX2" fmla="*/ 0 w 613725"/>
                <a:gd name="connsiteY2" fmla="*/ 743154 h 743154"/>
                <a:gd name="connsiteX3" fmla="*/ 21667 w 613725"/>
                <a:gd name="connsiteY3" fmla="*/ 0 h 743154"/>
                <a:gd name="connsiteX0" fmla="*/ 21667 w 613725"/>
                <a:gd name="connsiteY0" fmla="*/ 0 h 743154"/>
                <a:gd name="connsiteX1" fmla="*/ 613725 w 613725"/>
                <a:gd name="connsiteY1" fmla="*/ 524454 h 743154"/>
                <a:gd name="connsiteX2" fmla="*/ 0 w 613725"/>
                <a:gd name="connsiteY2" fmla="*/ 743154 h 743154"/>
                <a:gd name="connsiteX3" fmla="*/ 10010 w 613725"/>
                <a:gd name="connsiteY3" fmla="*/ 191980 h 743154"/>
                <a:gd name="connsiteX4" fmla="*/ 21667 w 613725"/>
                <a:gd name="connsiteY4" fmla="*/ 0 h 743154"/>
                <a:gd name="connsiteX0" fmla="*/ 21667 w 613725"/>
                <a:gd name="connsiteY0" fmla="*/ 0 h 743154"/>
                <a:gd name="connsiteX1" fmla="*/ 613725 w 613725"/>
                <a:gd name="connsiteY1" fmla="*/ 524454 h 743154"/>
                <a:gd name="connsiteX2" fmla="*/ 0 w 613725"/>
                <a:gd name="connsiteY2" fmla="*/ 743154 h 743154"/>
                <a:gd name="connsiteX3" fmla="*/ 21667 w 613725"/>
                <a:gd name="connsiteY3" fmla="*/ 0 h 743154"/>
                <a:gd name="connsiteX0" fmla="*/ 21667 w 613725"/>
                <a:gd name="connsiteY0" fmla="*/ 0 h 743154"/>
                <a:gd name="connsiteX1" fmla="*/ 613725 w 613725"/>
                <a:gd name="connsiteY1" fmla="*/ 524454 h 743154"/>
                <a:gd name="connsiteX2" fmla="*/ 0 w 613725"/>
                <a:gd name="connsiteY2" fmla="*/ 743154 h 743154"/>
                <a:gd name="connsiteX3" fmla="*/ 16168 w 613725"/>
                <a:gd name="connsiteY3" fmla="*/ 213009 h 743154"/>
                <a:gd name="connsiteX4" fmla="*/ 21667 w 613725"/>
                <a:gd name="connsiteY4" fmla="*/ 0 h 743154"/>
                <a:gd name="connsiteX0" fmla="*/ 156473 w 748531"/>
                <a:gd name="connsiteY0" fmla="*/ 19939 h 763093"/>
                <a:gd name="connsiteX1" fmla="*/ 748531 w 748531"/>
                <a:gd name="connsiteY1" fmla="*/ 544393 h 763093"/>
                <a:gd name="connsiteX2" fmla="*/ 134806 w 748531"/>
                <a:gd name="connsiteY2" fmla="*/ 763093 h 763093"/>
                <a:gd name="connsiteX3" fmla="*/ 0 w 748531"/>
                <a:gd name="connsiteY3" fmla="*/ 0 h 763093"/>
                <a:gd name="connsiteX4" fmla="*/ 156473 w 748531"/>
                <a:gd name="connsiteY4" fmla="*/ 19939 h 763093"/>
                <a:gd name="connsiteX0" fmla="*/ 0 w 765002"/>
                <a:gd name="connsiteY0" fmla="*/ 0 h 910692"/>
                <a:gd name="connsiteX1" fmla="*/ 765002 w 765002"/>
                <a:gd name="connsiteY1" fmla="*/ 691992 h 910692"/>
                <a:gd name="connsiteX2" fmla="*/ 151277 w 765002"/>
                <a:gd name="connsiteY2" fmla="*/ 910692 h 910692"/>
                <a:gd name="connsiteX3" fmla="*/ 16471 w 765002"/>
                <a:gd name="connsiteY3" fmla="*/ 147599 h 910692"/>
                <a:gd name="connsiteX4" fmla="*/ 0 w 765002"/>
                <a:gd name="connsiteY4" fmla="*/ 0 h 910692"/>
                <a:gd name="connsiteX0" fmla="*/ 0 w 765002"/>
                <a:gd name="connsiteY0" fmla="*/ 0 h 996339"/>
                <a:gd name="connsiteX1" fmla="*/ 765002 w 765002"/>
                <a:gd name="connsiteY1" fmla="*/ 691992 h 996339"/>
                <a:gd name="connsiteX2" fmla="*/ 167874 w 765002"/>
                <a:gd name="connsiteY2" fmla="*/ 996339 h 996339"/>
                <a:gd name="connsiteX3" fmla="*/ 16471 w 765002"/>
                <a:gd name="connsiteY3" fmla="*/ 147599 h 996339"/>
                <a:gd name="connsiteX4" fmla="*/ 0 w 765002"/>
                <a:gd name="connsiteY4" fmla="*/ 0 h 996339"/>
                <a:gd name="connsiteX0" fmla="*/ 0 w 714046"/>
                <a:gd name="connsiteY0" fmla="*/ 0 h 996339"/>
                <a:gd name="connsiteX1" fmla="*/ 714046 w 714046"/>
                <a:gd name="connsiteY1" fmla="*/ 647879 h 996339"/>
                <a:gd name="connsiteX2" fmla="*/ 167874 w 714046"/>
                <a:gd name="connsiteY2" fmla="*/ 996339 h 996339"/>
                <a:gd name="connsiteX3" fmla="*/ 16471 w 714046"/>
                <a:gd name="connsiteY3" fmla="*/ 147599 h 996339"/>
                <a:gd name="connsiteX4" fmla="*/ 0 w 714046"/>
                <a:gd name="connsiteY4" fmla="*/ 0 h 996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4046" h="996339">
                  <a:moveTo>
                    <a:pt x="0" y="0"/>
                  </a:moveTo>
                  <a:lnTo>
                    <a:pt x="714046" y="647879"/>
                  </a:lnTo>
                  <a:lnTo>
                    <a:pt x="167874" y="996339"/>
                  </a:lnTo>
                  <a:lnTo>
                    <a:pt x="16471" y="147599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pic>
          <p:nvPicPr>
            <p:cNvPr id="1362" name="圖片 1361" descr="一張含有 室內, 監視器, 微波爐 的圖片&#10;&#10;描述是以高可信度產生">
              <a:extLst>
                <a:ext uri="{FF2B5EF4-FFF2-40B4-BE49-F238E27FC236}">
                  <a16:creationId xmlns:a16="http://schemas.microsoft.com/office/drawing/2014/main" id="{2E44C914-A152-4A7E-82CB-621BAADD082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alphaModFix amt="0"/>
            </a:blip>
            <a:srcRect l="50591" t="71916" r="45098" b="12673"/>
            <a:stretch/>
          </p:blipFill>
          <p:spPr>
            <a:xfrm>
              <a:off x="6627458" y="4338702"/>
              <a:ext cx="908958" cy="959141"/>
            </a:xfrm>
            <a:prstGeom prst="roundRect">
              <a:avLst>
                <a:gd name="adj" fmla="val 50000"/>
              </a:avLst>
            </a:prstGeom>
            <a:grpFill/>
          </p:spPr>
        </p:pic>
      </p:grpSp>
      <p:grpSp>
        <p:nvGrpSpPr>
          <p:cNvPr id="1363" name="群組 1362">
            <a:extLst>
              <a:ext uri="{FF2B5EF4-FFF2-40B4-BE49-F238E27FC236}">
                <a16:creationId xmlns:a16="http://schemas.microsoft.com/office/drawing/2014/main" id="{788A8C3A-7871-467E-86D8-042DB2E0A6E0}"/>
              </a:ext>
            </a:extLst>
          </p:cNvPr>
          <p:cNvGrpSpPr/>
          <p:nvPr/>
        </p:nvGrpSpPr>
        <p:grpSpPr>
          <a:xfrm>
            <a:off x="4743756" y="3642996"/>
            <a:ext cx="597115" cy="1133497"/>
            <a:chOff x="4561458" y="1746131"/>
            <a:chExt cx="1172368" cy="2225492"/>
          </a:xfrm>
          <a:noFill/>
        </p:grpSpPr>
        <p:sp>
          <p:nvSpPr>
            <p:cNvPr id="1364" name="手繪多邊形: 圖案 1363">
              <a:extLst>
                <a:ext uri="{FF2B5EF4-FFF2-40B4-BE49-F238E27FC236}">
                  <a16:creationId xmlns:a16="http://schemas.microsoft.com/office/drawing/2014/main" id="{BD685C67-6118-4CE2-8B36-066968B2D4CB}"/>
                </a:ext>
              </a:extLst>
            </p:cNvPr>
            <p:cNvSpPr/>
            <p:nvPr/>
          </p:nvSpPr>
          <p:spPr>
            <a:xfrm rot="3960749">
              <a:off x="4245505" y="2483302"/>
              <a:ext cx="1804274" cy="1172368"/>
            </a:xfrm>
            <a:custGeom>
              <a:avLst/>
              <a:gdLst>
                <a:gd name="connsiteX0" fmla="*/ 0 w 800100"/>
                <a:gd name="connsiteY0" fmla="*/ 457200 h 1952625"/>
                <a:gd name="connsiteX1" fmla="*/ 800100 w 800100"/>
                <a:gd name="connsiteY1" fmla="*/ 0 h 1952625"/>
                <a:gd name="connsiteX2" fmla="*/ 800100 w 800100"/>
                <a:gd name="connsiteY2" fmla="*/ 1952625 h 1952625"/>
                <a:gd name="connsiteX3" fmla="*/ 9525 w 800100"/>
                <a:gd name="connsiteY3" fmla="*/ 1104900 h 1952625"/>
                <a:gd name="connsiteX4" fmla="*/ 0 w 800100"/>
                <a:gd name="connsiteY4" fmla="*/ 457200 h 1952625"/>
                <a:gd name="connsiteX0" fmla="*/ 0 w 800100"/>
                <a:gd name="connsiteY0" fmla="*/ 457200 h 3038475"/>
                <a:gd name="connsiteX1" fmla="*/ 800100 w 800100"/>
                <a:gd name="connsiteY1" fmla="*/ 0 h 3038475"/>
                <a:gd name="connsiteX2" fmla="*/ 171450 w 800100"/>
                <a:gd name="connsiteY2" fmla="*/ 3038475 h 3038475"/>
                <a:gd name="connsiteX3" fmla="*/ 9525 w 800100"/>
                <a:gd name="connsiteY3" fmla="*/ 1104900 h 3038475"/>
                <a:gd name="connsiteX4" fmla="*/ 0 w 800100"/>
                <a:gd name="connsiteY4" fmla="*/ 457200 h 3038475"/>
                <a:gd name="connsiteX0" fmla="*/ 0 w 965200"/>
                <a:gd name="connsiteY0" fmla="*/ 0 h 2581275"/>
                <a:gd name="connsiteX1" fmla="*/ 965200 w 965200"/>
                <a:gd name="connsiteY1" fmla="*/ 1060450 h 2581275"/>
                <a:gd name="connsiteX2" fmla="*/ 171450 w 965200"/>
                <a:gd name="connsiteY2" fmla="*/ 2581275 h 2581275"/>
                <a:gd name="connsiteX3" fmla="*/ 9525 w 965200"/>
                <a:gd name="connsiteY3" fmla="*/ 647700 h 2581275"/>
                <a:gd name="connsiteX4" fmla="*/ 0 w 965200"/>
                <a:gd name="connsiteY4" fmla="*/ 0 h 2581275"/>
                <a:gd name="connsiteX0" fmla="*/ 117475 w 955675"/>
                <a:gd name="connsiteY0" fmla="*/ 0 h 2511425"/>
                <a:gd name="connsiteX1" fmla="*/ 955675 w 955675"/>
                <a:gd name="connsiteY1" fmla="*/ 990600 h 2511425"/>
                <a:gd name="connsiteX2" fmla="*/ 161925 w 955675"/>
                <a:gd name="connsiteY2" fmla="*/ 2511425 h 2511425"/>
                <a:gd name="connsiteX3" fmla="*/ 0 w 955675"/>
                <a:gd name="connsiteY3" fmla="*/ 577850 h 2511425"/>
                <a:gd name="connsiteX4" fmla="*/ 117475 w 955675"/>
                <a:gd name="connsiteY4" fmla="*/ 0 h 2511425"/>
                <a:gd name="connsiteX0" fmla="*/ 206375 w 1044575"/>
                <a:gd name="connsiteY0" fmla="*/ 0 h 2511425"/>
                <a:gd name="connsiteX1" fmla="*/ 1044575 w 1044575"/>
                <a:gd name="connsiteY1" fmla="*/ 990600 h 2511425"/>
                <a:gd name="connsiteX2" fmla="*/ 250825 w 1044575"/>
                <a:gd name="connsiteY2" fmla="*/ 2511425 h 2511425"/>
                <a:gd name="connsiteX3" fmla="*/ 0 w 1044575"/>
                <a:gd name="connsiteY3" fmla="*/ 495300 h 2511425"/>
                <a:gd name="connsiteX4" fmla="*/ 206375 w 1044575"/>
                <a:gd name="connsiteY4" fmla="*/ 0 h 2511425"/>
                <a:gd name="connsiteX0" fmla="*/ 187325 w 1044575"/>
                <a:gd name="connsiteY0" fmla="*/ 0 h 2530475"/>
                <a:gd name="connsiteX1" fmla="*/ 1044575 w 1044575"/>
                <a:gd name="connsiteY1" fmla="*/ 1009650 h 2530475"/>
                <a:gd name="connsiteX2" fmla="*/ 250825 w 1044575"/>
                <a:gd name="connsiteY2" fmla="*/ 2530475 h 2530475"/>
                <a:gd name="connsiteX3" fmla="*/ 0 w 1044575"/>
                <a:gd name="connsiteY3" fmla="*/ 514350 h 2530475"/>
                <a:gd name="connsiteX4" fmla="*/ 187325 w 1044575"/>
                <a:gd name="connsiteY4" fmla="*/ 0 h 2530475"/>
                <a:gd name="connsiteX0" fmla="*/ 187325 w 1044575"/>
                <a:gd name="connsiteY0" fmla="*/ 0 h 2549525"/>
                <a:gd name="connsiteX1" fmla="*/ 1044575 w 1044575"/>
                <a:gd name="connsiteY1" fmla="*/ 1009650 h 2549525"/>
                <a:gd name="connsiteX2" fmla="*/ 269875 w 1044575"/>
                <a:gd name="connsiteY2" fmla="*/ 2549525 h 2549525"/>
                <a:gd name="connsiteX3" fmla="*/ 0 w 1044575"/>
                <a:gd name="connsiteY3" fmla="*/ 514350 h 2549525"/>
                <a:gd name="connsiteX4" fmla="*/ 187325 w 1044575"/>
                <a:gd name="connsiteY4" fmla="*/ 0 h 2549525"/>
                <a:gd name="connsiteX0" fmla="*/ 187325 w 1044575"/>
                <a:gd name="connsiteY0" fmla="*/ 0 h 2414751"/>
                <a:gd name="connsiteX1" fmla="*/ 1044575 w 1044575"/>
                <a:gd name="connsiteY1" fmla="*/ 1009650 h 2414751"/>
                <a:gd name="connsiteX2" fmla="*/ 366080 w 1044575"/>
                <a:gd name="connsiteY2" fmla="*/ 2414751 h 2414751"/>
                <a:gd name="connsiteX3" fmla="*/ 0 w 1044575"/>
                <a:gd name="connsiteY3" fmla="*/ 514350 h 2414751"/>
                <a:gd name="connsiteX4" fmla="*/ 187325 w 1044575"/>
                <a:gd name="connsiteY4" fmla="*/ 0 h 2414751"/>
                <a:gd name="connsiteX0" fmla="*/ 187325 w 1235709"/>
                <a:gd name="connsiteY0" fmla="*/ 0 h 2414751"/>
                <a:gd name="connsiteX1" fmla="*/ 1235709 w 1235709"/>
                <a:gd name="connsiteY1" fmla="*/ 1384838 h 2414751"/>
                <a:gd name="connsiteX2" fmla="*/ 366080 w 1235709"/>
                <a:gd name="connsiteY2" fmla="*/ 2414751 h 2414751"/>
                <a:gd name="connsiteX3" fmla="*/ 0 w 1235709"/>
                <a:gd name="connsiteY3" fmla="*/ 514350 h 2414751"/>
                <a:gd name="connsiteX4" fmla="*/ 187325 w 1235709"/>
                <a:gd name="connsiteY4" fmla="*/ 0 h 2414751"/>
                <a:gd name="connsiteX0" fmla="*/ 192470 w 1240854"/>
                <a:gd name="connsiteY0" fmla="*/ 0 h 2414751"/>
                <a:gd name="connsiteX1" fmla="*/ 1240854 w 1240854"/>
                <a:gd name="connsiteY1" fmla="*/ 1384838 h 2414751"/>
                <a:gd name="connsiteX2" fmla="*/ 371225 w 1240854"/>
                <a:gd name="connsiteY2" fmla="*/ 2414751 h 2414751"/>
                <a:gd name="connsiteX3" fmla="*/ 0 w 1240854"/>
                <a:gd name="connsiteY3" fmla="*/ 1470470 h 2414751"/>
                <a:gd name="connsiteX4" fmla="*/ 192470 w 1240854"/>
                <a:gd name="connsiteY4" fmla="*/ 0 h 2414751"/>
                <a:gd name="connsiteX0" fmla="*/ 400217 w 1240854"/>
                <a:gd name="connsiteY0" fmla="*/ 0 h 1396419"/>
                <a:gd name="connsiteX1" fmla="*/ 1240854 w 1240854"/>
                <a:gd name="connsiteY1" fmla="*/ 366506 h 1396419"/>
                <a:gd name="connsiteX2" fmla="*/ 371225 w 1240854"/>
                <a:gd name="connsiteY2" fmla="*/ 1396419 h 1396419"/>
                <a:gd name="connsiteX3" fmla="*/ 0 w 1240854"/>
                <a:gd name="connsiteY3" fmla="*/ 452138 h 1396419"/>
                <a:gd name="connsiteX4" fmla="*/ 400217 w 1240854"/>
                <a:gd name="connsiteY4" fmla="*/ 0 h 1396419"/>
                <a:gd name="connsiteX0" fmla="*/ 359567 w 1200204"/>
                <a:gd name="connsiteY0" fmla="*/ 0 h 1396419"/>
                <a:gd name="connsiteX1" fmla="*/ 1200204 w 1200204"/>
                <a:gd name="connsiteY1" fmla="*/ 366506 h 1396419"/>
                <a:gd name="connsiteX2" fmla="*/ 330575 w 1200204"/>
                <a:gd name="connsiteY2" fmla="*/ 1396419 h 1396419"/>
                <a:gd name="connsiteX3" fmla="*/ 0 w 1200204"/>
                <a:gd name="connsiteY3" fmla="*/ 453031 h 1396419"/>
                <a:gd name="connsiteX4" fmla="*/ 359567 w 1200204"/>
                <a:gd name="connsiteY4" fmla="*/ 0 h 1396419"/>
                <a:gd name="connsiteX0" fmla="*/ 382327 w 1200204"/>
                <a:gd name="connsiteY0" fmla="*/ 0 h 1393935"/>
                <a:gd name="connsiteX1" fmla="*/ 1200204 w 1200204"/>
                <a:gd name="connsiteY1" fmla="*/ 364022 h 1393935"/>
                <a:gd name="connsiteX2" fmla="*/ 330575 w 1200204"/>
                <a:gd name="connsiteY2" fmla="*/ 1393935 h 1393935"/>
                <a:gd name="connsiteX3" fmla="*/ 0 w 1200204"/>
                <a:gd name="connsiteY3" fmla="*/ 450547 h 1393935"/>
                <a:gd name="connsiteX4" fmla="*/ 382327 w 1200204"/>
                <a:gd name="connsiteY4" fmla="*/ 0 h 1393935"/>
                <a:gd name="connsiteX0" fmla="*/ 361953 w 1200204"/>
                <a:gd name="connsiteY0" fmla="*/ 0 h 1369584"/>
                <a:gd name="connsiteX1" fmla="*/ 1200204 w 1200204"/>
                <a:gd name="connsiteY1" fmla="*/ 339671 h 1369584"/>
                <a:gd name="connsiteX2" fmla="*/ 330575 w 1200204"/>
                <a:gd name="connsiteY2" fmla="*/ 1369584 h 1369584"/>
                <a:gd name="connsiteX3" fmla="*/ 0 w 1200204"/>
                <a:gd name="connsiteY3" fmla="*/ 426196 h 1369584"/>
                <a:gd name="connsiteX4" fmla="*/ 361953 w 1200204"/>
                <a:gd name="connsiteY4" fmla="*/ 0 h 1369584"/>
                <a:gd name="connsiteX0" fmla="*/ 386402 w 1224653"/>
                <a:gd name="connsiteY0" fmla="*/ 0 h 1369584"/>
                <a:gd name="connsiteX1" fmla="*/ 1224653 w 1224653"/>
                <a:gd name="connsiteY1" fmla="*/ 339671 h 1369584"/>
                <a:gd name="connsiteX2" fmla="*/ 355024 w 1224653"/>
                <a:gd name="connsiteY2" fmla="*/ 1369584 h 1369584"/>
                <a:gd name="connsiteX3" fmla="*/ 0 w 1224653"/>
                <a:gd name="connsiteY3" fmla="*/ 455417 h 1369584"/>
                <a:gd name="connsiteX4" fmla="*/ 386402 w 1224653"/>
                <a:gd name="connsiteY4" fmla="*/ 0 h 1369584"/>
                <a:gd name="connsiteX0" fmla="*/ 388238 w 1226489"/>
                <a:gd name="connsiteY0" fmla="*/ 0 h 1369584"/>
                <a:gd name="connsiteX1" fmla="*/ 1226489 w 1226489"/>
                <a:gd name="connsiteY1" fmla="*/ 339671 h 1369584"/>
                <a:gd name="connsiteX2" fmla="*/ 356860 w 1226489"/>
                <a:gd name="connsiteY2" fmla="*/ 1369584 h 1369584"/>
                <a:gd name="connsiteX3" fmla="*/ 0 w 1226489"/>
                <a:gd name="connsiteY3" fmla="*/ 390771 h 1369584"/>
                <a:gd name="connsiteX4" fmla="*/ 388238 w 1226489"/>
                <a:gd name="connsiteY4" fmla="*/ 0 h 1369584"/>
                <a:gd name="connsiteX0" fmla="*/ 317378 w 1226489"/>
                <a:gd name="connsiteY0" fmla="*/ 0 h 1380735"/>
                <a:gd name="connsiteX1" fmla="*/ 1226489 w 1226489"/>
                <a:gd name="connsiteY1" fmla="*/ 350822 h 1380735"/>
                <a:gd name="connsiteX2" fmla="*/ 356860 w 1226489"/>
                <a:gd name="connsiteY2" fmla="*/ 1380735 h 1380735"/>
                <a:gd name="connsiteX3" fmla="*/ 0 w 1226489"/>
                <a:gd name="connsiteY3" fmla="*/ 401922 h 1380735"/>
                <a:gd name="connsiteX4" fmla="*/ 317378 w 1226489"/>
                <a:gd name="connsiteY4" fmla="*/ 0 h 1380735"/>
                <a:gd name="connsiteX0" fmla="*/ 317378 w 1226489"/>
                <a:gd name="connsiteY0" fmla="*/ 0 h 1237232"/>
                <a:gd name="connsiteX1" fmla="*/ 1226489 w 1226489"/>
                <a:gd name="connsiteY1" fmla="*/ 350822 h 1237232"/>
                <a:gd name="connsiteX2" fmla="*/ 464104 w 1226489"/>
                <a:gd name="connsiteY2" fmla="*/ 1237232 h 1237232"/>
                <a:gd name="connsiteX3" fmla="*/ 0 w 1226489"/>
                <a:gd name="connsiteY3" fmla="*/ 401922 h 1237232"/>
                <a:gd name="connsiteX4" fmla="*/ 317378 w 1226489"/>
                <a:gd name="connsiteY4" fmla="*/ 0 h 1237232"/>
                <a:gd name="connsiteX0" fmla="*/ 317378 w 1091070"/>
                <a:gd name="connsiteY0" fmla="*/ 0 h 1237232"/>
                <a:gd name="connsiteX1" fmla="*/ 1091070 w 1091070"/>
                <a:gd name="connsiteY1" fmla="*/ 446128 h 1237232"/>
                <a:gd name="connsiteX2" fmla="*/ 464104 w 1091070"/>
                <a:gd name="connsiteY2" fmla="*/ 1237232 h 1237232"/>
                <a:gd name="connsiteX3" fmla="*/ 0 w 1091070"/>
                <a:gd name="connsiteY3" fmla="*/ 401922 h 1237232"/>
                <a:gd name="connsiteX4" fmla="*/ 317378 w 1091070"/>
                <a:gd name="connsiteY4" fmla="*/ 0 h 1237232"/>
                <a:gd name="connsiteX0" fmla="*/ 317378 w 1114087"/>
                <a:gd name="connsiteY0" fmla="*/ 0 h 1237232"/>
                <a:gd name="connsiteX1" fmla="*/ 1114087 w 1114087"/>
                <a:gd name="connsiteY1" fmla="*/ 461764 h 1237232"/>
                <a:gd name="connsiteX2" fmla="*/ 464104 w 1114087"/>
                <a:gd name="connsiteY2" fmla="*/ 1237232 h 1237232"/>
                <a:gd name="connsiteX3" fmla="*/ 0 w 1114087"/>
                <a:gd name="connsiteY3" fmla="*/ 401922 h 1237232"/>
                <a:gd name="connsiteX4" fmla="*/ 317378 w 1114087"/>
                <a:gd name="connsiteY4" fmla="*/ 0 h 1237232"/>
                <a:gd name="connsiteX0" fmla="*/ 317378 w 1114087"/>
                <a:gd name="connsiteY0" fmla="*/ 0 h 1259257"/>
                <a:gd name="connsiteX1" fmla="*/ 1114087 w 1114087"/>
                <a:gd name="connsiteY1" fmla="*/ 461764 h 1259257"/>
                <a:gd name="connsiteX2" fmla="*/ 473195 w 1114087"/>
                <a:gd name="connsiteY2" fmla="*/ 1259257 h 1259257"/>
                <a:gd name="connsiteX3" fmla="*/ 0 w 1114087"/>
                <a:gd name="connsiteY3" fmla="*/ 401922 h 1259257"/>
                <a:gd name="connsiteX4" fmla="*/ 317378 w 1114087"/>
                <a:gd name="connsiteY4" fmla="*/ 0 h 1259257"/>
                <a:gd name="connsiteX0" fmla="*/ 317378 w 1114087"/>
                <a:gd name="connsiteY0" fmla="*/ 0 h 1548213"/>
                <a:gd name="connsiteX1" fmla="*/ 1114087 w 1114087"/>
                <a:gd name="connsiteY1" fmla="*/ 461764 h 1548213"/>
                <a:gd name="connsiteX2" fmla="*/ 680803 w 1114087"/>
                <a:gd name="connsiteY2" fmla="*/ 1548213 h 1548213"/>
                <a:gd name="connsiteX3" fmla="*/ 0 w 1114087"/>
                <a:gd name="connsiteY3" fmla="*/ 401922 h 1548213"/>
                <a:gd name="connsiteX4" fmla="*/ 317378 w 1114087"/>
                <a:gd name="connsiteY4" fmla="*/ 0 h 1548213"/>
                <a:gd name="connsiteX0" fmla="*/ 317378 w 1326232"/>
                <a:gd name="connsiteY0" fmla="*/ 0 h 1548213"/>
                <a:gd name="connsiteX1" fmla="*/ 1326232 w 1326232"/>
                <a:gd name="connsiteY1" fmla="*/ 804522 h 1548213"/>
                <a:gd name="connsiteX2" fmla="*/ 680803 w 1326232"/>
                <a:gd name="connsiteY2" fmla="*/ 1548213 h 1548213"/>
                <a:gd name="connsiteX3" fmla="*/ 0 w 1326232"/>
                <a:gd name="connsiteY3" fmla="*/ 401922 h 1548213"/>
                <a:gd name="connsiteX4" fmla="*/ 317378 w 1326232"/>
                <a:gd name="connsiteY4" fmla="*/ 0 h 1548213"/>
                <a:gd name="connsiteX0" fmla="*/ 317378 w 1326232"/>
                <a:gd name="connsiteY0" fmla="*/ 0 h 1572087"/>
                <a:gd name="connsiteX1" fmla="*/ 1326232 w 1326232"/>
                <a:gd name="connsiteY1" fmla="*/ 804522 h 1572087"/>
                <a:gd name="connsiteX2" fmla="*/ 697283 w 1326232"/>
                <a:gd name="connsiteY2" fmla="*/ 1572087 h 1572087"/>
                <a:gd name="connsiteX3" fmla="*/ 0 w 1326232"/>
                <a:gd name="connsiteY3" fmla="*/ 401922 h 1572087"/>
                <a:gd name="connsiteX4" fmla="*/ 317378 w 1326232"/>
                <a:gd name="connsiteY4" fmla="*/ 0 h 1572087"/>
                <a:gd name="connsiteX0" fmla="*/ 317378 w 1388499"/>
                <a:gd name="connsiteY0" fmla="*/ 0 h 1572087"/>
                <a:gd name="connsiteX1" fmla="*/ 1388499 w 1388499"/>
                <a:gd name="connsiteY1" fmla="*/ 837661 h 1572087"/>
                <a:gd name="connsiteX2" fmla="*/ 697283 w 1388499"/>
                <a:gd name="connsiteY2" fmla="*/ 1572087 h 1572087"/>
                <a:gd name="connsiteX3" fmla="*/ 0 w 1388499"/>
                <a:gd name="connsiteY3" fmla="*/ 401922 h 1572087"/>
                <a:gd name="connsiteX4" fmla="*/ 317378 w 1388499"/>
                <a:gd name="connsiteY4" fmla="*/ 0 h 1572087"/>
                <a:gd name="connsiteX0" fmla="*/ 402966 w 1474087"/>
                <a:gd name="connsiteY0" fmla="*/ 0 h 1572087"/>
                <a:gd name="connsiteX1" fmla="*/ 1474087 w 1474087"/>
                <a:gd name="connsiteY1" fmla="*/ 837661 h 1572087"/>
                <a:gd name="connsiteX2" fmla="*/ 782871 w 1474087"/>
                <a:gd name="connsiteY2" fmla="*/ 1572087 h 1572087"/>
                <a:gd name="connsiteX3" fmla="*/ 0 w 1474087"/>
                <a:gd name="connsiteY3" fmla="*/ 282850 h 1572087"/>
                <a:gd name="connsiteX4" fmla="*/ 402966 w 1474087"/>
                <a:gd name="connsiteY4" fmla="*/ 0 h 1572087"/>
                <a:gd name="connsiteX0" fmla="*/ 293777 w 1474087"/>
                <a:gd name="connsiteY0" fmla="*/ 0 h 1627942"/>
                <a:gd name="connsiteX1" fmla="*/ 1474087 w 1474087"/>
                <a:gd name="connsiteY1" fmla="*/ 893516 h 1627942"/>
                <a:gd name="connsiteX2" fmla="*/ 782871 w 1474087"/>
                <a:gd name="connsiteY2" fmla="*/ 1627942 h 1627942"/>
                <a:gd name="connsiteX3" fmla="*/ 0 w 1474087"/>
                <a:gd name="connsiteY3" fmla="*/ 338705 h 1627942"/>
                <a:gd name="connsiteX4" fmla="*/ 293777 w 1474087"/>
                <a:gd name="connsiteY4" fmla="*/ 0 h 1627942"/>
                <a:gd name="connsiteX0" fmla="*/ 268793 w 1449103"/>
                <a:gd name="connsiteY0" fmla="*/ 0 h 1627942"/>
                <a:gd name="connsiteX1" fmla="*/ 1449103 w 1449103"/>
                <a:gd name="connsiteY1" fmla="*/ 893516 h 1627942"/>
                <a:gd name="connsiteX2" fmla="*/ 757887 w 1449103"/>
                <a:gd name="connsiteY2" fmla="*/ 1627942 h 1627942"/>
                <a:gd name="connsiteX3" fmla="*/ 0 w 1449103"/>
                <a:gd name="connsiteY3" fmla="*/ 310944 h 1627942"/>
                <a:gd name="connsiteX4" fmla="*/ 268793 w 1449103"/>
                <a:gd name="connsiteY4" fmla="*/ 0 h 1627942"/>
                <a:gd name="connsiteX0" fmla="*/ 249974 w 1449103"/>
                <a:gd name="connsiteY0" fmla="*/ 0 h 1641430"/>
                <a:gd name="connsiteX1" fmla="*/ 1449103 w 1449103"/>
                <a:gd name="connsiteY1" fmla="*/ 907004 h 1641430"/>
                <a:gd name="connsiteX2" fmla="*/ 757887 w 1449103"/>
                <a:gd name="connsiteY2" fmla="*/ 1641430 h 1641430"/>
                <a:gd name="connsiteX3" fmla="*/ 0 w 1449103"/>
                <a:gd name="connsiteY3" fmla="*/ 324432 h 1641430"/>
                <a:gd name="connsiteX4" fmla="*/ 249974 w 1449103"/>
                <a:gd name="connsiteY4" fmla="*/ 0 h 1641430"/>
                <a:gd name="connsiteX0" fmla="*/ 555157 w 1754286"/>
                <a:gd name="connsiteY0" fmla="*/ 183810 h 1825240"/>
                <a:gd name="connsiteX1" fmla="*/ 1754286 w 1754286"/>
                <a:gd name="connsiteY1" fmla="*/ 1090814 h 1825240"/>
                <a:gd name="connsiteX2" fmla="*/ 1063070 w 1754286"/>
                <a:gd name="connsiteY2" fmla="*/ 1825240 h 1825240"/>
                <a:gd name="connsiteX3" fmla="*/ 0 w 1754286"/>
                <a:gd name="connsiteY3" fmla="*/ 0 h 1825240"/>
                <a:gd name="connsiteX4" fmla="*/ 555157 w 1754286"/>
                <a:gd name="connsiteY4" fmla="*/ 183810 h 1825240"/>
                <a:gd name="connsiteX0" fmla="*/ 598876 w 1754286"/>
                <a:gd name="connsiteY0" fmla="*/ 244784 h 1825240"/>
                <a:gd name="connsiteX1" fmla="*/ 1754286 w 1754286"/>
                <a:gd name="connsiteY1" fmla="*/ 1090814 h 1825240"/>
                <a:gd name="connsiteX2" fmla="*/ 1063070 w 1754286"/>
                <a:gd name="connsiteY2" fmla="*/ 1825240 h 1825240"/>
                <a:gd name="connsiteX3" fmla="*/ 0 w 1754286"/>
                <a:gd name="connsiteY3" fmla="*/ 0 h 1825240"/>
                <a:gd name="connsiteX4" fmla="*/ 598876 w 1754286"/>
                <a:gd name="connsiteY4" fmla="*/ 244784 h 1825240"/>
                <a:gd name="connsiteX0" fmla="*/ 618269 w 1773679"/>
                <a:gd name="connsiteY0" fmla="*/ 291770 h 1872226"/>
                <a:gd name="connsiteX1" fmla="*/ 1773679 w 1773679"/>
                <a:gd name="connsiteY1" fmla="*/ 1137800 h 1872226"/>
                <a:gd name="connsiteX2" fmla="*/ 1082463 w 1773679"/>
                <a:gd name="connsiteY2" fmla="*/ 1872226 h 1872226"/>
                <a:gd name="connsiteX3" fmla="*/ 0 w 1773679"/>
                <a:gd name="connsiteY3" fmla="*/ 0 h 1872226"/>
                <a:gd name="connsiteX4" fmla="*/ 618269 w 1773679"/>
                <a:gd name="connsiteY4" fmla="*/ 291770 h 1872226"/>
                <a:gd name="connsiteX0" fmla="*/ 618269 w 1773679"/>
                <a:gd name="connsiteY0" fmla="*/ 291770 h 1840498"/>
                <a:gd name="connsiteX1" fmla="*/ 1773679 w 1773679"/>
                <a:gd name="connsiteY1" fmla="*/ 1137800 h 1840498"/>
                <a:gd name="connsiteX2" fmla="*/ 1287100 w 1773679"/>
                <a:gd name="connsiteY2" fmla="*/ 1840498 h 1840498"/>
                <a:gd name="connsiteX3" fmla="*/ 0 w 1773679"/>
                <a:gd name="connsiteY3" fmla="*/ 0 h 1840498"/>
                <a:gd name="connsiteX4" fmla="*/ 618269 w 1773679"/>
                <a:gd name="connsiteY4" fmla="*/ 291770 h 1840498"/>
                <a:gd name="connsiteX0" fmla="*/ 618269 w 1805241"/>
                <a:gd name="connsiteY0" fmla="*/ 291770 h 1840498"/>
                <a:gd name="connsiteX1" fmla="*/ 1805241 w 1805241"/>
                <a:gd name="connsiteY1" fmla="*/ 1370352 h 1840498"/>
                <a:gd name="connsiteX2" fmla="*/ 1287100 w 1805241"/>
                <a:gd name="connsiteY2" fmla="*/ 1840498 h 1840498"/>
                <a:gd name="connsiteX3" fmla="*/ 0 w 1805241"/>
                <a:gd name="connsiteY3" fmla="*/ 0 h 1840498"/>
                <a:gd name="connsiteX4" fmla="*/ 618269 w 1805241"/>
                <a:gd name="connsiteY4" fmla="*/ 291770 h 1840498"/>
                <a:gd name="connsiteX0" fmla="*/ 58813 w 1245785"/>
                <a:gd name="connsiteY0" fmla="*/ 0 h 1548728"/>
                <a:gd name="connsiteX1" fmla="*/ 1245785 w 1245785"/>
                <a:gd name="connsiteY1" fmla="*/ 1078582 h 1548728"/>
                <a:gd name="connsiteX2" fmla="*/ 727644 w 1245785"/>
                <a:gd name="connsiteY2" fmla="*/ 1548728 h 1548728"/>
                <a:gd name="connsiteX3" fmla="*/ 0 w 1245785"/>
                <a:gd name="connsiteY3" fmla="*/ 83122 h 1548728"/>
                <a:gd name="connsiteX4" fmla="*/ 58813 w 1245785"/>
                <a:gd name="connsiteY4" fmla="*/ 0 h 1548728"/>
                <a:gd name="connsiteX0" fmla="*/ 211845 w 1245785"/>
                <a:gd name="connsiteY0" fmla="*/ 0 h 1582228"/>
                <a:gd name="connsiteX1" fmla="*/ 1245785 w 1245785"/>
                <a:gd name="connsiteY1" fmla="*/ 1112082 h 1582228"/>
                <a:gd name="connsiteX2" fmla="*/ 727644 w 1245785"/>
                <a:gd name="connsiteY2" fmla="*/ 1582228 h 1582228"/>
                <a:gd name="connsiteX3" fmla="*/ 0 w 1245785"/>
                <a:gd name="connsiteY3" fmla="*/ 116622 h 1582228"/>
                <a:gd name="connsiteX4" fmla="*/ 211845 w 1245785"/>
                <a:gd name="connsiteY4" fmla="*/ 0 h 1582228"/>
                <a:gd name="connsiteX0" fmla="*/ 131290 w 1165230"/>
                <a:gd name="connsiteY0" fmla="*/ 0 h 1582228"/>
                <a:gd name="connsiteX1" fmla="*/ 1165230 w 1165230"/>
                <a:gd name="connsiteY1" fmla="*/ 1112082 h 1582228"/>
                <a:gd name="connsiteX2" fmla="*/ 647089 w 1165230"/>
                <a:gd name="connsiteY2" fmla="*/ 1582228 h 1582228"/>
                <a:gd name="connsiteX3" fmla="*/ 0 w 1165230"/>
                <a:gd name="connsiteY3" fmla="*/ 81682 h 1582228"/>
                <a:gd name="connsiteX4" fmla="*/ 131290 w 1165230"/>
                <a:gd name="connsiteY4" fmla="*/ 0 h 1582228"/>
                <a:gd name="connsiteX0" fmla="*/ 131290 w 1165230"/>
                <a:gd name="connsiteY0" fmla="*/ 0 h 1482039"/>
                <a:gd name="connsiteX1" fmla="*/ 1165230 w 1165230"/>
                <a:gd name="connsiteY1" fmla="*/ 1112082 h 1482039"/>
                <a:gd name="connsiteX2" fmla="*/ 584317 w 1165230"/>
                <a:gd name="connsiteY2" fmla="*/ 1482039 h 1482039"/>
                <a:gd name="connsiteX3" fmla="*/ 0 w 1165230"/>
                <a:gd name="connsiteY3" fmla="*/ 81682 h 1482039"/>
                <a:gd name="connsiteX4" fmla="*/ 131290 w 1165230"/>
                <a:gd name="connsiteY4" fmla="*/ 0 h 1482039"/>
                <a:gd name="connsiteX0" fmla="*/ 0 w 1190637"/>
                <a:gd name="connsiteY0" fmla="*/ 0 h 1619387"/>
                <a:gd name="connsiteX1" fmla="*/ 1190637 w 1190637"/>
                <a:gd name="connsiteY1" fmla="*/ 1249430 h 1619387"/>
                <a:gd name="connsiteX2" fmla="*/ 609724 w 1190637"/>
                <a:gd name="connsiteY2" fmla="*/ 1619387 h 1619387"/>
                <a:gd name="connsiteX3" fmla="*/ 25407 w 1190637"/>
                <a:gd name="connsiteY3" fmla="*/ 219030 h 1619387"/>
                <a:gd name="connsiteX4" fmla="*/ 0 w 1190637"/>
                <a:gd name="connsiteY4" fmla="*/ 0 h 1619387"/>
                <a:gd name="connsiteX0" fmla="*/ 0 w 1190637"/>
                <a:gd name="connsiteY0" fmla="*/ 0 h 1619387"/>
                <a:gd name="connsiteX1" fmla="*/ 1190637 w 1190637"/>
                <a:gd name="connsiteY1" fmla="*/ 1249430 h 1619387"/>
                <a:gd name="connsiteX2" fmla="*/ 609724 w 1190637"/>
                <a:gd name="connsiteY2" fmla="*/ 1619387 h 1619387"/>
                <a:gd name="connsiteX3" fmla="*/ 75125 w 1190637"/>
                <a:gd name="connsiteY3" fmla="*/ 191829 h 1619387"/>
                <a:gd name="connsiteX4" fmla="*/ 0 w 1190637"/>
                <a:gd name="connsiteY4" fmla="*/ 0 h 1619387"/>
                <a:gd name="connsiteX0" fmla="*/ 0 w 1190637"/>
                <a:gd name="connsiteY0" fmla="*/ 0 h 1619387"/>
                <a:gd name="connsiteX1" fmla="*/ 1190637 w 1190637"/>
                <a:gd name="connsiteY1" fmla="*/ 1249430 h 1619387"/>
                <a:gd name="connsiteX2" fmla="*/ 609724 w 1190637"/>
                <a:gd name="connsiteY2" fmla="*/ 1619387 h 1619387"/>
                <a:gd name="connsiteX3" fmla="*/ 599222 w 1190637"/>
                <a:gd name="connsiteY3" fmla="*/ 905378 h 1619387"/>
                <a:gd name="connsiteX4" fmla="*/ 0 w 1190637"/>
                <a:gd name="connsiteY4" fmla="*/ 0 h 1619387"/>
                <a:gd name="connsiteX0" fmla="*/ 0 w 592058"/>
                <a:gd name="connsiteY0" fmla="*/ 0 h 894411"/>
                <a:gd name="connsiteX1" fmla="*/ 592058 w 592058"/>
                <a:gd name="connsiteY1" fmla="*/ 524454 h 894411"/>
                <a:gd name="connsiteX2" fmla="*/ 11145 w 592058"/>
                <a:gd name="connsiteY2" fmla="*/ 894411 h 894411"/>
                <a:gd name="connsiteX3" fmla="*/ 643 w 592058"/>
                <a:gd name="connsiteY3" fmla="*/ 180402 h 894411"/>
                <a:gd name="connsiteX4" fmla="*/ 0 w 592058"/>
                <a:gd name="connsiteY4" fmla="*/ 0 h 894411"/>
                <a:gd name="connsiteX0" fmla="*/ 21667 w 613725"/>
                <a:gd name="connsiteY0" fmla="*/ 0 h 743154"/>
                <a:gd name="connsiteX1" fmla="*/ 613725 w 613725"/>
                <a:gd name="connsiteY1" fmla="*/ 524454 h 743154"/>
                <a:gd name="connsiteX2" fmla="*/ 0 w 613725"/>
                <a:gd name="connsiteY2" fmla="*/ 743154 h 743154"/>
                <a:gd name="connsiteX3" fmla="*/ 22310 w 613725"/>
                <a:gd name="connsiteY3" fmla="*/ 180402 h 743154"/>
                <a:gd name="connsiteX4" fmla="*/ 21667 w 613725"/>
                <a:gd name="connsiteY4" fmla="*/ 0 h 743154"/>
                <a:gd name="connsiteX0" fmla="*/ 168042 w 760100"/>
                <a:gd name="connsiteY0" fmla="*/ 0 h 715637"/>
                <a:gd name="connsiteX1" fmla="*/ 760100 w 760100"/>
                <a:gd name="connsiteY1" fmla="*/ 524454 h 715637"/>
                <a:gd name="connsiteX2" fmla="*/ 0 w 760100"/>
                <a:gd name="connsiteY2" fmla="*/ 715637 h 715637"/>
                <a:gd name="connsiteX3" fmla="*/ 168685 w 760100"/>
                <a:gd name="connsiteY3" fmla="*/ 180402 h 715637"/>
                <a:gd name="connsiteX4" fmla="*/ 168042 w 760100"/>
                <a:gd name="connsiteY4" fmla="*/ 0 h 715637"/>
                <a:gd name="connsiteX0" fmla="*/ 168042 w 760100"/>
                <a:gd name="connsiteY0" fmla="*/ 0 h 715637"/>
                <a:gd name="connsiteX1" fmla="*/ 760100 w 760100"/>
                <a:gd name="connsiteY1" fmla="*/ 524454 h 715637"/>
                <a:gd name="connsiteX2" fmla="*/ 0 w 760100"/>
                <a:gd name="connsiteY2" fmla="*/ 715637 h 715637"/>
                <a:gd name="connsiteX3" fmla="*/ 75032 w 760100"/>
                <a:gd name="connsiteY3" fmla="*/ 248162 h 715637"/>
                <a:gd name="connsiteX4" fmla="*/ 168042 w 760100"/>
                <a:gd name="connsiteY4" fmla="*/ 0 h 715637"/>
                <a:gd name="connsiteX0" fmla="*/ 168042 w 1450005"/>
                <a:gd name="connsiteY0" fmla="*/ 0 h 1109379"/>
                <a:gd name="connsiteX1" fmla="*/ 1450005 w 1450005"/>
                <a:gd name="connsiteY1" fmla="*/ 1109379 h 1109379"/>
                <a:gd name="connsiteX2" fmla="*/ 0 w 1450005"/>
                <a:gd name="connsiteY2" fmla="*/ 715637 h 1109379"/>
                <a:gd name="connsiteX3" fmla="*/ 75032 w 1450005"/>
                <a:gd name="connsiteY3" fmla="*/ 248162 h 1109379"/>
                <a:gd name="connsiteX4" fmla="*/ 168042 w 1450005"/>
                <a:gd name="connsiteY4" fmla="*/ 0 h 1109379"/>
                <a:gd name="connsiteX0" fmla="*/ 1126515 w 1450005"/>
                <a:gd name="connsiteY0" fmla="*/ 224366 h 868430"/>
                <a:gd name="connsiteX1" fmla="*/ 1450005 w 1450005"/>
                <a:gd name="connsiteY1" fmla="*/ 868430 h 868430"/>
                <a:gd name="connsiteX2" fmla="*/ 0 w 1450005"/>
                <a:gd name="connsiteY2" fmla="*/ 474688 h 868430"/>
                <a:gd name="connsiteX3" fmla="*/ 75032 w 1450005"/>
                <a:gd name="connsiteY3" fmla="*/ 7213 h 868430"/>
                <a:gd name="connsiteX4" fmla="*/ 1126515 w 1450005"/>
                <a:gd name="connsiteY4" fmla="*/ 224366 h 868430"/>
                <a:gd name="connsiteX0" fmla="*/ 1126515 w 1126515"/>
                <a:gd name="connsiteY0" fmla="*/ 224366 h 867834"/>
                <a:gd name="connsiteX1" fmla="*/ 156611 w 1126515"/>
                <a:gd name="connsiteY1" fmla="*/ 867834 h 867834"/>
                <a:gd name="connsiteX2" fmla="*/ 0 w 1126515"/>
                <a:gd name="connsiteY2" fmla="*/ 474688 h 867834"/>
                <a:gd name="connsiteX3" fmla="*/ 75032 w 1126515"/>
                <a:gd name="connsiteY3" fmla="*/ 7213 h 867834"/>
                <a:gd name="connsiteX4" fmla="*/ 1126515 w 1126515"/>
                <a:gd name="connsiteY4" fmla="*/ 224366 h 867834"/>
                <a:gd name="connsiteX0" fmla="*/ 428323 w 428323"/>
                <a:gd name="connsiteY0" fmla="*/ 770431 h 863546"/>
                <a:gd name="connsiteX1" fmla="*/ 156611 w 428323"/>
                <a:gd name="connsiteY1" fmla="*/ 863546 h 863546"/>
                <a:gd name="connsiteX2" fmla="*/ 0 w 428323"/>
                <a:gd name="connsiteY2" fmla="*/ 470400 h 863546"/>
                <a:gd name="connsiteX3" fmla="*/ 75032 w 428323"/>
                <a:gd name="connsiteY3" fmla="*/ 2925 h 863546"/>
                <a:gd name="connsiteX4" fmla="*/ 428323 w 428323"/>
                <a:gd name="connsiteY4" fmla="*/ 770431 h 863546"/>
                <a:gd name="connsiteX0" fmla="*/ 428323 w 1397946"/>
                <a:gd name="connsiteY0" fmla="*/ 300031 h 414408"/>
                <a:gd name="connsiteX1" fmla="*/ 156611 w 1397946"/>
                <a:gd name="connsiteY1" fmla="*/ 393146 h 414408"/>
                <a:gd name="connsiteX2" fmla="*/ 0 w 1397946"/>
                <a:gd name="connsiteY2" fmla="*/ 0 h 414408"/>
                <a:gd name="connsiteX3" fmla="*/ 1397946 w 1397946"/>
                <a:gd name="connsiteY3" fmla="*/ 414408 h 414408"/>
                <a:gd name="connsiteX4" fmla="*/ 428323 w 1397946"/>
                <a:gd name="connsiteY4" fmla="*/ 300031 h 414408"/>
                <a:gd name="connsiteX0" fmla="*/ 271712 w 1241335"/>
                <a:gd name="connsiteY0" fmla="*/ 157873 h 272250"/>
                <a:gd name="connsiteX1" fmla="*/ 0 w 1241335"/>
                <a:gd name="connsiteY1" fmla="*/ 250988 h 272250"/>
                <a:gd name="connsiteX2" fmla="*/ 1171207 w 1241335"/>
                <a:gd name="connsiteY2" fmla="*/ 0 h 272250"/>
                <a:gd name="connsiteX3" fmla="*/ 1241335 w 1241335"/>
                <a:gd name="connsiteY3" fmla="*/ 272250 h 272250"/>
                <a:gd name="connsiteX4" fmla="*/ 271712 w 1241335"/>
                <a:gd name="connsiteY4" fmla="*/ 157873 h 272250"/>
                <a:gd name="connsiteX0" fmla="*/ 326910 w 1296533"/>
                <a:gd name="connsiteY0" fmla="*/ 962208 h 1076585"/>
                <a:gd name="connsiteX1" fmla="*/ 0 w 1296533"/>
                <a:gd name="connsiteY1" fmla="*/ 0 h 1076585"/>
                <a:gd name="connsiteX2" fmla="*/ 1226405 w 1296533"/>
                <a:gd name="connsiteY2" fmla="*/ 804335 h 1076585"/>
                <a:gd name="connsiteX3" fmla="*/ 1296533 w 1296533"/>
                <a:gd name="connsiteY3" fmla="*/ 1076585 h 1076585"/>
                <a:gd name="connsiteX4" fmla="*/ 326910 w 1296533"/>
                <a:gd name="connsiteY4" fmla="*/ 962208 h 1076585"/>
                <a:gd name="connsiteX0" fmla="*/ 0 w 1514344"/>
                <a:gd name="connsiteY0" fmla="*/ 643962 h 1076585"/>
                <a:gd name="connsiteX1" fmla="*/ 217811 w 1514344"/>
                <a:gd name="connsiteY1" fmla="*/ 0 h 1076585"/>
                <a:gd name="connsiteX2" fmla="*/ 1444216 w 1514344"/>
                <a:gd name="connsiteY2" fmla="*/ 804335 h 1076585"/>
                <a:gd name="connsiteX3" fmla="*/ 1514344 w 1514344"/>
                <a:gd name="connsiteY3" fmla="*/ 1076585 h 1076585"/>
                <a:gd name="connsiteX4" fmla="*/ 0 w 1514344"/>
                <a:gd name="connsiteY4" fmla="*/ 643962 h 1076585"/>
                <a:gd name="connsiteX0" fmla="*/ 0 w 1444216"/>
                <a:gd name="connsiteY0" fmla="*/ 643962 h 804335"/>
                <a:gd name="connsiteX1" fmla="*/ 217811 w 1444216"/>
                <a:gd name="connsiteY1" fmla="*/ 0 h 804335"/>
                <a:gd name="connsiteX2" fmla="*/ 1444216 w 1444216"/>
                <a:gd name="connsiteY2" fmla="*/ 804335 h 804335"/>
                <a:gd name="connsiteX3" fmla="*/ 0 w 1444216"/>
                <a:gd name="connsiteY3" fmla="*/ 643962 h 804335"/>
                <a:gd name="connsiteX0" fmla="*/ 0 w 1547225"/>
                <a:gd name="connsiteY0" fmla="*/ 643962 h 1044697"/>
                <a:gd name="connsiteX1" fmla="*/ 217811 w 1547225"/>
                <a:gd name="connsiteY1" fmla="*/ 0 h 1044697"/>
                <a:gd name="connsiteX2" fmla="*/ 1547225 w 1547225"/>
                <a:gd name="connsiteY2" fmla="*/ 1044697 h 1044697"/>
                <a:gd name="connsiteX3" fmla="*/ 0 w 1547225"/>
                <a:gd name="connsiteY3" fmla="*/ 643962 h 1044697"/>
                <a:gd name="connsiteX0" fmla="*/ 0 w 1609626"/>
                <a:gd name="connsiteY0" fmla="*/ 643962 h 1081808"/>
                <a:gd name="connsiteX1" fmla="*/ 217811 w 1609626"/>
                <a:gd name="connsiteY1" fmla="*/ 0 h 1081808"/>
                <a:gd name="connsiteX2" fmla="*/ 1609626 w 1609626"/>
                <a:gd name="connsiteY2" fmla="*/ 1081808 h 1081808"/>
                <a:gd name="connsiteX3" fmla="*/ 0 w 1609626"/>
                <a:gd name="connsiteY3" fmla="*/ 643962 h 1081808"/>
                <a:gd name="connsiteX0" fmla="*/ 0 w 1582739"/>
                <a:gd name="connsiteY0" fmla="*/ 668333 h 1081808"/>
                <a:gd name="connsiteX1" fmla="*/ 190924 w 1582739"/>
                <a:gd name="connsiteY1" fmla="*/ 0 h 1081808"/>
                <a:gd name="connsiteX2" fmla="*/ 1582739 w 1582739"/>
                <a:gd name="connsiteY2" fmla="*/ 1081808 h 1081808"/>
                <a:gd name="connsiteX3" fmla="*/ 0 w 1582739"/>
                <a:gd name="connsiteY3" fmla="*/ 668333 h 1081808"/>
                <a:gd name="connsiteX0" fmla="*/ 0 w 1582739"/>
                <a:gd name="connsiteY0" fmla="*/ 641426 h 1054901"/>
                <a:gd name="connsiteX1" fmla="*/ 198154 w 1582739"/>
                <a:gd name="connsiteY1" fmla="*/ 0 h 1054901"/>
                <a:gd name="connsiteX2" fmla="*/ 1582739 w 1582739"/>
                <a:gd name="connsiteY2" fmla="*/ 1054901 h 1054901"/>
                <a:gd name="connsiteX3" fmla="*/ 0 w 1582739"/>
                <a:gd name="connsiteY3" fmla="*/ 641426 h 1054901"/>
                <a:gd name="connsiteX0" fmla="*/ 0 w 1744095"/>
                <a:gd name="connsiteY0" fmla="*/ 641426 h 1130596"/>
                <a:gd name="connsiteX1" fmla="*/ 198154 w 1744095"/>
                <a:gd name="connsiteY1" fmla="*/ 0 h 1130596"/>
                <a:gd name="connsiteX2" fmla="*/ 1744095 w 1744095"/>
                <a:gd name="connsiteY2" fmla="*/ 1130596 h 1130596"/>
                <a:gd name="connsiteX3" fmla="*/ 0 w 1744095"/>
                <a:gd name="connsiteY3" fmla="*/ 641426 h 1130596"/>
                <a:gd name="connsiteX0" fmla="*/ 0 w 1677210"/>
                <a:gd name="connsiteY0" fmla="*/ 641426 h 1095301"/>
                <a:gd name="connsiteX1" fmla="*/ 198154 w 1677210"/>
                <a:gd name="connsiteY1" fmla="*/ 0 h 1095301"/>
                <a:gd name="connsiteX2" fmla="*/ 1677210 w 1677210"/>
                <a:gd name="connsiteY2" fmla="*/ 1095301 h 1095301"/>
                <a:gd name="connsiteX3" fmla="*/ 0 w 1677210"/>
                <a:gd name="connsiteY3" fmla="*/ 641426 h 1095301"/>
                <a:gd name="connsiteX0" fmla="*/ 0 w 1582740"/>
                <a:gd name="connsiteY0" fmla="*/ 641426 h 1054900"/>
                <a:gd name="connsiteX1" fmla="*/ 198154 w 1582740"/>
                <a:gd name="connsiteY1" fmla="*/ 0 h 1054900"/>
                <a:gd name="connsiteX2" fmla="*/ 1582740 w 1582740"/>
                <a:gd name="connsiteY2" fmla="*/ 1054900 h 1054900"/>
                <a:gd name="connsiteX3" fmla="*/ 0 w 1582740"/>
                <a:gd name="connsiteY3" fmla="*/ 641426 h 1054900"/>
                <a:gd name="connsiteX0" fmla="*/ 0 w 1582740"/>
                <a:gd name="connsiteY0" fmla="*/ 500220 h 913694"/>
                <a:gd name="connsiteX1" fmla="*/ 510294 w 1582740"/>
                <a:gd name="connsiteY1" fmla="*/ 0 h 913694"/>
                <a:gd name="connsiteX2" fmla="*/ 1582740 w 1582740"/>
                <a:gd name="connsiteY2" fmla="*/ 913694 h 913694"/>
                <a:gd name="connsiteX3" fmla="*/ 0 w 1582740"/>
                <a:gd name="connsiteY3" fmla="*/ 500220 h 913694"/>
                <a:gd name="connsiteX0" fmla="*/ 0 w 1286694"/>
                <a:gd name="connsiteY0" fmla="*/ 644327 h 913694"/>
                <a:gd name="connsiteX1" fmla="*/ 214248 w 1286694"/>
                <a:gd name="connsiteY1" fmla="*/ 0 h 913694"/>
                <a:gd name="connsiteX2" fmla="*/ 1286694 w 1286694"/>
                <a:gd name="connsiteY2" fmla="*/ 913694 h 913694"/>
                <a:gd name="connsiteX3" fmla="*/ 0 w 1286694"/>
                <a:gd name="connsiteY3" fmla="*/ 644327 h 913694"/>
                <a:gd name="connsiteX0" fmla="*/ 0 w 1286694"/>
                <a:gd name="connsiteY0" fmla="*/ 612073 h 881440"/>
                <a:gd name="connsiteX1" fmla="*/ 255155 w 1286694"/>
                <a:gd name="connsiteY1" fmla="*/ 0 h 881440"/>
                <a:gd name="connsiteX2" fmla="*/ 1286694 w 1286694"/>
                <a:gd name="connsiteY2" fmla="*/ 881440 h 881440"/>
                <a:gd name="connsiteX3" fmla="*/ 0 w 1286694"/>
                <a:gd name="connsiteY3" fmla="*/ 612073 h 8814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6694" h="881440">
                  <a:moveTo>
                    <a:pt x="0" y="612073"/>
                  </a:moveTo>
                  <a:lnTo>
                    <a:pt x="255155" y="0"/>
                  </a:lnTo>
                  <a:lnTo>
                    <a:pt x="1286694" y="881440"/>
                  </a:lnTo>
                  <a:lnTo>
                    <a:pt x="0" y="612073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pic>
          <p:nvPicPr>
            <p:cNvPr id="1365" name="圖片 1364" descr="一張含有 室內, 監視器, 微波爐 的圖片&#10;&#10;描述是以高可信度產生">
              <a:extLst>
                <a:ext uri="{FF2B5EF4-FFF2-40B4-BE49-F238E27FC236}">
                  <a16:creationId xmlns:a16="http://schemas.microsoft.com/office/drawing/2014/main" id="{237D49B4-46E3-482D-A885-80E4320F390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alphaModFix amt="0"/>
            </a:blip>
            <a:srcRect l="39117" t="63168" r="56572" b="21421"/>
            <a:stretch/>
          </p:blipFill>
          <p:spPr>
            <a:xfrm>
              <a:off x="4564414" y="1746131"/>
              <a:ext cx="908958" cy="959141"/>
            </a:xfrm>
            <a:prstGeom prst="roundRect">
              <a:avLst>
                <a:gd name="adj" fmla="val 50000"/>
              </a:avLst>
            </a:prstGeom>
            <a:grpFill/>
          </p:spPr>
        </p:pic>
      </p:grpSp>
      <p:grpSp>
        <p:nvGrpSpPr>
          <p:cNvPr id="1366" name="群組 1365">
            <a:extLst>
              <a:ext uri="{FF2B5EF4-FFF2-40B4-BE49-F238E27FC236}">
                <a16:creationId xmlns:a16="http://schemas.microsoft.com/office/drawing/2014/main" id="{299396BF-237E-47B9-B7B9-EF43CA19DBE5}"/>
              </a:ext>
            </a:extLst>
          </p:cNvPr>
          <p:cNvGrpSpPr/>
          <p:nvPr/>
        </p:nvGrpSpPr>
        <p:grpSpPr>
          <a:xfrm>
            <a:off x="4745262" y="3932671"/>
            <a:ext cx="600404" cy="502723"/>
            <a:chOff x="3965061" y="4155837"/>
            <a:chExt cx="1363902" cy="1142006"/>
          </a:xfrm>
        </p:grpSpPr>
        <p:sp>
          <p:nvSpPr>
            <p:cNvPr id="1367" name="手繪多邊形: 圖案 1366">
              <a:extLst>
                <a:ext uri="{FF2B5EF4-FFF2-40B4-BE49-F238E27FC236}">
                  <a16:creationId xmlns:a16="http://schemas.microsoft.com/office/drawing/2014/main" id="{5128DBA1-2BE6-4C12-8EF4-5F883CEFF5ED}"/>
                </a:ext>
              </a:extLst>
            </p:cNvPr>
            <p:cNvSpPr/>
            <p:nvPr/>
          </p:nvSpPr>
          <p:spPr>
            <a:xfrm rot="3960749">
              <a:off x="4404445" y="4091916"/>
              <a:ext cx="860598" cy="988439"/>
            </a:xfrm>
            <a:custGeom>
              <a:avLst/>
              <a:gdLst>
                <a:gd name="connsiteX0" fmla="*/ 0 w 800100"/>
                <a:gd name="connsiteY0" fmla="*/ 457200 h 1952625"/>
                <a:gd name="connsiteX1" fmla="*/ 800100 w 800100"/>
                <a:gd name="connsiteY1" fmla="*/ 0 h 1952625"/>
                <a:gd name="connsiteX2" fmla="*/ 800100 w 800100"/>
                <a:gd name="connsiteY2" fmla="*/ 1952625 h 1952625"/>
                <a:gd name="connsiteX3" fmla="*/ 9525 w 800100"/>
                <a:gd name="connsiteY3" fmla="*/ 1104900 h 1952625"/>
                <a:gd name="connsiteX4" fmla="*/ 0 w 800100"/>
                <a:gd name="connsiteY4" fmla="*/ 457200 h 1952625"/>
                <a:gd name="connsiteX0" fmla="*/ 0 w 800100"/>
                <a:gd name="connsiteY0" fmla="*/ 457200 h 3038475"/>
                <a:gd name="connsiteX1" fmla="*/ 800100 w 800100"/>
                <a:gd name="connsiteY1" fmla="*/ 0 h 3038475"/>
                <a:gd name="connsiteX2" fmla="*/ 171450 w 800100"/>
                <a:gd name="connsiteY2" fmla="*/ 3038475 h 3038475"/>
                <a:gd name="connsiteX3" fmla="*/ 9525 w 800100"/>
                <a:gd name="connsiteY3" fmla="*/ 1104900 h 3038475"/>
                <a:gd name="connsiteX4" fmla="*/ 0 w 800100"/>
                <a:gd name="connsiteY4" fmla="*/ 457200 h 3038475"/>
                <a:gd name="connsiteX0" fmla="*/ 0 w 965200"/>
                <a:gd name="connsiteY0" fmla="*/ 0 h 2581275"/>
                <a:gd name="connsiteX1" fmla="*/ 965200 w 965200"/>
                <a:gd name="connsiteY1" fmla="*/ 1060450 h 2581275"/>
                <a:gd name="connsiteX2" fmla="*/ 171450 w 965200"/>
                <a:gd name="connsiteY2" fmla="*/ 2581275 h 2581275"/>
                <a:gd name="connsiteX3" fmla="*/ 9525 w 965200"/>
                <a:gd name="connsiteY3" fmla="*/ 647700 h 2581275"/>
                <a:gd name="connsiteX4" fmla="*/ 0 w 965200"/>
                <a:gd name="connsiteY4" fmla="*/ 0 h 2581275"/>
                <a:gd name="connsiteX0" fmla="*/ 117475 w 955675"/>
                <a:gd name="connsiteY0" fmla="*/ 0 h 2511425"/>
                <a:gd name="connsiteX1" fmla="*/ 955675 w 955675"/>
                <a:gd name="connsiteY1" fmla="*/ 990600 h 2511425"/>
                <a:gd name="connsiteX2" fmla="*/ 161925 w 955675"/>
                <a:gd name="connsiteY2" fmla="*/ 2511425 h 2511425"/>
                <a:gd name="connsiteX3" fmla="*/ 0 w 955675"/>
                <a:gd name="connsiteY3" fmla="*/ 577850 h 2511425"/>
                <a:gd name="connsiteX4" fmla="*/ 117475 w 955675"/>
                <a:gd name="connsiteY4" fmla="*/ 0 h 2511425"/>
                <a:gd name="connsiteX0" fmla="*/ 206375 w 1044575"/>
                <a:gd name="connsiteY0" fmla="*/ 0 h 2511425"/>
                <a:gd name="connsiteX1" fmla="*/ 1044575 w 1044575"/>
                <a:gd name="connsiteY1" fmla="*/ 990600 h 2511425"/>
                <a:gd name="connsiteX2" fmla="*/ 250825 w 1044575"/>
                <a:gd name="connsiteY2" fmla="*/ 2511425 h 2511425"/>
                <a:gd name="connsiteX3" fmla="*/ 0 w 1044575"/>
                <a:gd name="connsiteY3" fmla="*/ 495300 h 2511425"/>
                <a:gd name="connsiteX4" fmla="*/ 206375 w 1044575"/>
                <a:gd name="connsiteY4" fmla="*/ 0 h 2511425"/>
                <a:gd name="connsiteX0" fmla="*/ 187325 w 1044575"/>
                <a:gd name="connsiteY0" fmla="*/ 0 h 2530475"/>
                <a:gd name="connsiteX1" fmla="*/ 1044575 w 1044575"/>
                <a:gd name="connsiteY1" fmla="*/ 1009650 h 2530475"/>
                <a:gd name="connsiteX2" fmla="*/ 250825 w 1044575"/>
                <a:gd name="connsiteY2" fmla="*/ 2530475 h 2530475"/>
                <a:gd name="connsiteX3" fmla="*/ 0 w 1044575"/>
                <a:gd name="connsiteY3" fmla="*/ 514350 h 2530475"/>
                <a:gd name="connsiteX4" fmla="*/ 187325 w 1044575"/>
                <a:gd name="connsiteY4" fmla="*/ 0 h 2530475"/>
                <a:gd name="connsiteX0" fmla="*/ 187325 w 1044575"/>
                <a:gd name="connsiteY0" fmla="*/ 0 h 2549525"/>
                <a:gd name="connsiteX1" fmla="*/ 1044575 w 1044575"/>
                <a:gd name="connsiteY1" fmla="*/ 1009650 h 2549525"/>
                <a:gd name="connsiteX2" fmla="*/ 269875 w 1044575"/>
                <a:gd name="connsiteY2" fmla="*/ 2549525 h 2549525"/>
                <a:gd name="connsiteX3" fmla="*/ 0 w 1044575"/>
                <a:gd name="connsiteY3" fmla="*/ 514350 h 2549525"/>
                <a:gd name="connsiteX4" fmla="*/ 187325 w 1044575"/>
                <a:gd name="connsiteY4" fmla="*/ 0 h 2549525"/>
                <a:gd name="connsiteX0" fmla="*/ 187325 w 1044575"/>
                <a:gd name="connsiteY0" fmla="*/ 0 h 2414751"/>
                <a:gd name="connsiteX1" fmla="*/ 1044575 w 1044575"/>
                <a:gd name="connsiteY1" fmla="*/ 1009650 h 2414751"/>
                <a:gd name="connsiteX2" fmla="*/ 366080 w 1044575"/>
                <a:gd name="connsiteY2" fmla="*/ 2414751 h 2414751"/>
                <a:gd name="connsiteX3" fmla="*/ 0 w 1044575"/>
                <a:gd name="connsiteY3" fmla="*/ 514350 h 2414751"/>
                <a:gd name="connsiteX4" fmla="*/ 187325 w 1044575"/>
                <a:gd name="connsiteY4" fmla="*/ 0 h 2414751"/>
                <a:gd name="connsiteX0" fmla="*/ 187325 w 1235709"/>
                <a:gd name="connsiteY0" fmla="*/ 0 h 2414751"/>
                <a:gd name="connsiteX1" fmla="*/ 1235709 w 1235709"/>
                <a:gd name="connsiteY1" fmla="*/ 1384838 h 2414751"/>
                <a:gd name="connsiteX2" fmla="*/ 366080 w 1235709"/>
                <a:gd name="connsiteY2" fmla="*/ 2414751 h 2414751"/>
                <a:gd name="connsiteX3" fmla="*/ 0 w 1235709"/>
                <a:gd name="connsiteY3" fmla="*/ 514350 h 2414751"/>
                <a:gd name="connsiteX4" fmla="*/ 187325 w 1235709"/>
                <a:gd name="connsiteY4" fmla="*/ 0 h 2414751"/>
                <a:gd name="connsiteX0" fmla="*/ 192470 w 1240854"/>
                <a:gd name="connsiteY0" fmla="*/ 0 h 2414751"/>
                <a:gd name="connsiteX1" fmla="*/ 1240854 w 1240854"/>
                <a:gd name="connsiteY1" fmla="*/ 1384838 h 2414751"/>
                <a:gd name="connsiteX2" fmla="*/ 371225 w 1240854"/>
                <a:gd name="connsiteY2" fmla="*/ 2414751 h 2414751"/>
                <a:gd name="connsiteX3" fmla="*/ 0 w 1240854"/>
                <a:gd name="connsiteY3" fmla="*/ 1470470 h 2414751"/>
                <a:gd name="connsiteX4" fmla="*/ 192470 w 1240854"/>
                <a:gd name="connsiteY4" fmla="*/ 0 h 2414751"/>
                <a:gd name="connsiteX0" fmla="*/ 400217 w 1240854"/>
                <a:gd name="connsiteY0" fmla="*/ 0 h 1396419"/>
                <a:gd name="connsiteX1" fmla="*/ 1240854 w 1240854"/>
                <a:gd name="connsiteY1" fmla="*/ 366506 h 1396419"/>
                <a:gd name="connsiteX2" fmla="*/ 371225 w 1240854"/>
                <a:gd name="connsiteY2" fmla="*/ 1396419 h 1396419"/>
                <a:gd name="connsiteX3" fmla="*/ 0 w 1240854"/>
                <a:gd name="connsiteY3" fmla="*/ 452138 h 1396419"/>
                <a:gd name="connsiteX4" fmla="*/ 400217 w 1240854"/>
                <a:gd name="connsiteY4" fmla="*/ 0 h 1396419"/>
                <a:gd name="connsiteX0" fmla="*/ 359567 w 1200204"/>
                <a:gd name="connsiteY0" fmla="*/ 0 h 1396419"/>
                <a:gd name="connsiteX1" fmla="*/ 1200204 w 1200204"/>
                <a:gd name="connsiteY1" fmla="*/ 366506 h 1396419"/>
                <a:gd name="connsiteX2" fmla="*/ 330575 w 1200204"/>
                <a:gd name="connsiteY2" fmla="*/ 1396419 h 1396419"/>
                <a:gd name="connsiteX3" fmla="*/ 0 w 1200204"/>
                <a:gd name="connsiteY3" fmla="*/ 453031 h 1396419"/>
                <a:gd name="connsiteX4" fmla="*/ 359567 w 1200204"/>
                <a:gd name="connsiteY4" fmla="*/ 0 h 1396419"/>
                <a:gd name="connsiteX0" fmla="*/ 382327 w 1200204"/>
                <a:gd name="connsiteY0" fmla="*/ 0 h 1393935"/>
                <a:gd name="connsiteX1" fmla="*/ 1200204 w 1200204"/>
                <a:gd name="connsiteY1" fmla="*/ 364022 h 1393935"/>
                <a:gd name="connsiteX2" fmla="*/ 330575 w 1200204"/>
                <a:gd name="connsiteY2" fmla="*/ 1393935 h 1393935"/>
                <a:gd name="connsiteX3" fmla="*/ 0 w 1200204"/>
                <a:gd name="connsiteY3" fmla="*/ 450547 h 1393935"/>
                <a:gd name="connsiteX4" fmla="*/ 382327 w 1200204"/>
                <a:gd name="connsiteY4" fmla="*/ 0 h 1393935"/>
                <a:gd name="connsiteX0" fmla="*/ 361953 w 1200204"/>
                <a:gd name="connsiteY0" fmla="*/ 0 h 1369584"/>
                <a:gd name="connsiteX1" fmla="*/ 1200204 w 1200204"/>
                <a:gd name="connsiteY1" fmla="*/ 339671 h 1369584"/>
                <a:gd name="connsiteX2" fmla="*/ 330575 w 1200204"/>
                <a:gd name="connsiteY2" fmla="*/ 1369584 h 1369584"/>
                <a:gd name="connsiteX3" fmla="*/ 0 w 1200204"/>
                <a:gd name="connsiteY3" fmla="*/ 426196 h 1369584"/>
                <a:gd name="connsiteX4" fmla="*/ 361953 w 1200204"/>
                <a:gd name="connsiteY4" fmla="*/ 0 h 1369584"/>
                <a:gd name="connsiteX0" fmla="*/ 386402 w 1224653"/>
                <a:gd name="connsiteY0" fmla="*/ 0 h 1369584"/>
                <a:gd name="connsiteX1" fmla="*/ 1224653 w 1224653"/>
                <a:gd name="connsiteY1" fmla="*/ 339671 h 1369584"/>
                <a:gd name="connsiteX2" fmla="*/ 355024 w 1224653"/>
                <a:gd name="connsiteY2" fmla="*/ 1369584 h 1369584"/>
                <a:gd name="connsiteX3" fmla="*/ 0 w 1224653"/>
                <a:gd name="connsiteY3" fmla="*/ 455417 h 1369584"/>
                <a:gd name="connsiteX4" fmla="*/ 386402 w 1224653"/>
                <a:gd name="connsiteY4" fmla="*/ 0 h 1369584"/>
                <a:gd name="connsiteX0" fmla="*/ 388238 w 1226489"/>
                <a:gd name="connsiteY0" fmla="*/ 0 h 1369584"/>
                <a:gd name="connsiteX1" fmla="*/ 1226489 w 1226489"/>
                <a:gd name="connsiteY1" fmla="*/ 339671 h 1369584"/>
                <a:gd name="connsiteX2" fmla="*/ 356860 w 1226489"/>
                <a:gd name="connsiteY2" fmla="*/ 1369584 h 1369584"/>
                <a:gd name="connsiteX3" fmla="*/ 0 w 1226489"/>
                <a:gd name="connsiteY3" fmla="*/ 390771 h 1369584"/>
                <a:gd name="connsiteX4" fmla="*/ 388238 w 1226489"/>
                <a:gd name="connsiteY4" fmla="*/ 0 h 1369584"/>
                <a:gd name="connsiteX0" fmla="*/ 317378 w 1226489"/>
                <a:gd name="connsiteY0" fmla="*/ 0 h 1380735"/>
                <a:gd name="connsiteX1" fmla="*/ 1226489 w 1226489"/>
                <a:gd name="connsiteY1" fmla="*/ 350822 h 1380735"/>
                <a:gd name="connsiteX2" fmla="*/ 356860 w 1226489"/>
                <a:gd name="connsiteY2" fmla="*/ 1380735 h 1380735"/>
                <a:gd name="connsiteX3" fmla="*/ 0 w 1226489"/>
                <a:gd name="connsiteY3" fmla="*/ 401922 h 1380735"/>
                <a:gd name="connsiteX4" fmla="*/ 317378 w 1226489"/>
                <a:gd name="connsiteY4" fmla="*/ 0 h 1380735"/>
                <a:gd name="connsiteX0" fmla="*/ 317378 w 1226489"/>
                <a:gd name="connsiteY0" fmla="*/ 0 h 1237232"/>
                <a:gd name="connsiteX1" fmla="*/ 1226489 w 1226489"/>
                <a:gd name="connsiteY1" fmla="*/ 350822 h 1237232"/>
                <a:gd name="connsiteX2" fmla="*/ 464104 w 1226489"/>
                <a:gd name="connsiteY2" fmla="*/ 1237232 h 1237232"/>
                <a:gd name="connsiteX3" fmla="*/ 0 w 1226489"/>
                <a:gd name="connsiteY3" fmla="*/ 401922 h 1237232"/>
                <a:gd name="connsiteX4" fmla="*/ 317378 w 1226489"/>
                <a:gd name="connsiteY4" fmla="*/ 0 h 1237232"/>
                <a:gd name="connsiteX0" fmla="*/ 317378 w 1091070"/>
                <a:gd name="connsiteY0" fmla="*/ 0 h 1237232"/>
                <a:gd name="connsiteX1" fmla="*/ 1091070 w 1091070"/>
                <a:gd name="connsiteY1" fmla="*/ 446128 h 1237232"/>
                <a:gd name="connsiteX2" fmla="*/ 464104 w 1091070"/>
                <a:gd name="connsiteY2" fmla="*/ 1237232 h 1237232"/>
                <a:gd name="connsiteX3" fmla="*/ 0 w 1091070"/>
                <a:gd name="connsiteY3" fmla="*/ 401922 h 1237232"/>
                <a:gd name="connsiteX4" fmla="*/ 317378 w 1091070"/>
                <a:gd name="connsiteY4" fmla="*/ 0 h 1237232"/>
                <a:gd name="connsiteX0" fmla="*/ 317378 w 1114087"/>
                <a:gd name="connsiteY0" fmla="*/ 0 h 1237232"/>
                <a:gd name="connsiteX1" fmla="*/ 1114087 w 1114087"/>
                <a:gd name="connsiteY1" fmla="*/ 461764 h 1237232"/>
                <a:gd name="connsiteX2" fmla="*/ 464104 w 1114087"/>
                <a:gd name="connsiteY2" fmla="*/ 1237232 h 1237232"/>
                <a:gd name="connsiteX3" fmla="*/ 0 w 1114087"/>
                <a:gd name="connsiteY3" fmla="*/ 401922 h 1237232"/>
                <a:gd name="connsiteX4" fmla="*/ 317378 w 1114087"/>
                <a:gd name="connsiteY4" fmla="*/ 0 h 1237232"/>
                <a:gd name="connsiteX0" fmla="*/ 317378 w 1114087"/>
                <a:gd name="connsiteY0" fmla="*/ 0 h 1259257"/>
                <a:gd name="connsiteX1" fmla="*/ 1114087 w 1114087"/>
                <a:gd name="connsiteY1" fmla="*/ 461764 h 1259257"/>
                <a:gd name="connsiteX2" fmla="*/ 473195 w 1114087"/>
                <a:gd name="connsiteY2" fmla="*/ 1259257 h 1259257"/>
                <a:gd name="connsiteX3" fmla="*/ 0 w 1114087"/>
                <a:gd name="connsiteY3" fmla="*/ 401922 h 1259257"/>
                <a:gd name="connsiteX4" fmla="*/ 317378 w 1114087"/>
                <a:gd name="connsiteY4" fmla="*/ 0 h 1259257"/>
                <a:gd name="connsiteX0" fmla="*/ 317378 w 1114087"/>
                <a:gd name="connsiteY0" fmla="*/ 0 h 1548213"/>
                <a:gd name="connsiteX1" fmla="*/ 1114087 w 1114087"/>
                <a:gd name="connsiteY1" fmla="*/ 461764 h 1548213"/>
                <a:gd name="connsiteX2" fmla="*/ 680803 w 1114087"/>
                <a:gd name="connsiteY2" fmla="*/ 1548213 h 1548213"/>
                <a:gd name="connsiteX3" fmla="*/ 0 w 1114087"/>
                <a:gd name="connsiteY3" fmla="*/ 401922 h 1548213"/>
                <a:gd name="connsiteX4" fmla="*/ 317378 w 1114087"/>
                <a:gd name="connsiteY4" fmla="*/ 0 h 1548213"/>
                <a:gd name="connsiteX0" fmla="*/ 317378 w 1326232"/>
                <a:gd name="connsiteY0" fmla="*/ 0 h 1548213"/>
                <a:gd name="connsiteX1" fmla="*/ 1326232 w 1326232"/>
                <a:gd name="connsiteY1" fmla="*/ 804522 h 1548213"/>
                <a:gd name="connsiteX2" fmla="*/ 680803 w 1326232"/>
                <a:gd name="connsiteY2" fmla="*/ 1548213 h 1548213"/>
                <a:gd name="connsiteX3" fmla="*/ 0 w 1326232"/>
                <a:gd name="connsiteY3" fmla="*/ 401922 h 1548213"/>
                <a:gd name="connsiteX4" fmla="*/ 317378 w 1326232"/>
                <a:gd name="connsiteY4" fmla="*/ 0 h 1548213"/>
                <a:gd name="connsiteX0" fmla="*/ 317378 w 1326232"/>
                <a:gd name="connsiteY0" fmla="*/ 0 h 1572087"/>
                <a:gd name="connsiteX1" fmla="*/ 1326232 w 1326232"/>
                <a:gd name="connsiteY1" fmla="*/ 804522 h 1572087"/>
                <a:gd name="connsiteX2" fmla="*/ 697283 w 1326232"/>
                <a:gd name="connsiteY2" fmla="*/ 1572087 h 1572087"/>
                <a:gd name="connsiteX3" fmla="*/ 0 w 1326232"/>
                <a:gd name="connsiteY3" fmla="*/ 401922 h 1572087"/>
                <a:gd name="connsiteX4" fmla="*/ 317378 w 1326232"/>
                <a:gd name="connsiteY4" fmla="*/ 0 h 1572087"/>
                <a:gd name="connsiteX0" fmla="*/ 317378 w 1388499"/>
                <a:gd name="connsiteY0" fmla="*/ 0 h 1572087"/>
                <a:gd name="connsiteX1" fmla="*/ 1388499 w 1388499"/>
                <a:gd name="connsiteY1" fmla="*/ 837661 h 1572087"/>
                <a:gd name="connsiteX2" fmla="*/ 697283 w 1388499"/>
                <a:gd name="connsiteY2" fmla="*/ 1572087 h 1572087"/>
                <a:gd name="connsiteX3" fmla="*/ 0 w 1388499"/>
                <a:gd name="connsiteY3" fmla="*/ 401922 h 1572087"/>
                <a:gd name="connsiteX4" fmla="*/ 317378 w 1388499"/>
                <a:gd name="connsiteY4" fmla="*/ 0 h 1572087"/>
                <a:gd name="connsiteX0" fmla="*/ 402966 w 1474087"/>
                <a:gd name="connsiteY0" fmla="*/ 0 h 1572087"/>
                <a:gd name="connsiteX1" fmla="*/ 1474087 w 1474087"/>
                <a:gd name="connsiteY1" fmla="*/ 837661 h 1572087"/>
                <a:gd name="connsiteX2" fmla="*/ 782871 w 1474087"/>
                <a:gd name="connsiteY2" fmla="*/ 1572087 h 1572087"/>
                <a:gd name="connsiteX3" fmla="*/ 0 w 1474087"/>
                <a:gd name="connsiteY3" fmla="*/ 282850 h 1572087"/>
                <a:gd name="connsiteX4" fmla="*/ 402966 w 1474087"/>
                <a:gd name="connsiteY4" fmla="*/ 0 h 1572087"/>
                <a:gd name="connsiteX0" fmla="*/ 293777 w 1474087"/>
                <a:gd name="connsiteY0" fmla="*/ 0 h 1627942"/>
                <a:gd name="connsiteX1" fmla="*/ 1474087 w 1474087"/>
                <a:gd name="connsiteY1" fmla="*/ 893516 h 1627942"/>
                <a:gd name="connsiteX2" fmla="*/ 782871 w 1474087"/>
                <a:gd name="connsiteY2" fmla="*/ 1627942 h 1627942"/>
                <a:gd name="connsiteX3" fmla="*/ 0 w 1474087"/>
                <a:gd name="connsiteY3" fmla="*/ 338705 h 1627942"/>
                <a:gd name="connsiteX4" fmla="*/ 293777 w 1474087"/>
                <a:gd name="connsiteY4" fmla="*/ 0 h 1627942"/>
                <a:gd name="connsiteX0" fmla="*/ 268793 w 1449103"/>
                <a:gd name="connsiteY0" fmla="*/ 0 h 1627942"/>
                <a:gd name="connsiteX1" fmla="*/ 1449103 w 1449103"/>
                <a:gd name="connsiteY1" fmla="*/ 893516 h 1627942"/>
                <a:gd name="connsiteX2" fmla="*/ 757887 w 1449103"/>
                <a:gd name="connsiteY2" fmla="*/ 1627942 h 1627942"/>
                <a:gd name="connsiteX3" fmla="*/ 0 w 1449103"/>
                <a:gd name="connsiteY3" fmla="*/ 310944 h 1627942"/>
                <a:gd name="connsiteX4" fmla="*/ 268793 w 1449103"/>
                <a:gd name="connsiteY4" fmla="*/ 0 h 1627942"/>
                <a:gd name="connsiteX0" fmla="*/ 249974 w 1449103"/>
                <a:gd name="connsiteY0" fmla="*/ 0 h 1641430"/>
                <a:gd name="connsiteX1" fmla="*/ 1449103 w 1449103"/>
                <a:gd name="connsiteY1" fmla="*/ 907004 h 1641430"/>
                <a:gd name="connsiteX2" fmla="*/ 757887 w 1449103"/>
                <a:gd name="connsiteY2" fmla="*/ 1641430 h 1641430"/>
                <a:gd name="connsiteX3" fmla="*/ 0 w 1449103"/>
                <a:gd name="connsiteY3" fmla="*/ 324432 h 1641430"/>
                <a:gd name="connsiteX4" fmla="*/ 249974 w 1449103"/>
                <a:gd name="connsiteY4" fmla="*/ 0 h 1641430"/>
                <a:gd name="connsiteX0" fmla="*/ 555157 w 1754286"/>
                <a:gd name="connsiteY0" fmla="*/ 183810 h 1825240"/>
                <a:gd name="connsiteX1" fmla="*/ 1754286 w 1754286"/>
                <a:gd name="connsiteY1" fmla="*/ 1090814 h 1825240"/>
                <a:gd name="connsiteX2" fmla="*/ 1063070 w 1754286"/>
                <a:gd name="connsiteY2" fmla="*/ 1825240 h 1825240"/>
                <a:gd name="connsiteX3" fmla="*/ 0 w 1754286"/>
                <a:gd name="connsiteY3" fmla="*/ 0 h 1825240"/>
                <a:gd name="connsiteX4" fmla="*/ 555157 w 1754286"/>
                <a:gd name="connsiteY4" fmla="*/ 183810 h 1825240"/>
                <a:gd name="connsiteX0" fmla="*/ 598876 w 1754286"/>
                <a:gd name="connsiteY0" fmla="*/ 244784 h 1825240"/>
                <a:gd name="connsiteX1" fmla="*/ 1754286 w 1754286"/>
                <a:gd name="connsiteY1" fmla="*/ 1090814 h 1825240"/>
                <a:gd name="connsiteX2" fmla="*/ 1063070 w 1754286"/>
                <a:gd name="connsiteY2" fmla="*/ 1825240 h 1825240"/>
                <a:gd name="connsiteX3" fmla="*/ 0 w 1754286"/>
                <a:gd name="connsiteY3" fmla="*/ 0 h 1825240"/>
                <a:gd name="connsiteX4" fmla="*/ 598876 w 1754286"/>
                <a:gd name="connsiteY4" fmla="*/ 244784 h 1825240"/>
                <a:gd name="connsiteX0" fmla="*/ 618269 w 1773679"/>
                <a:gd name="connsiteY0" fmla="*/ 291770 h 1872226"/>
                <a:gd name="connsiteX1" fmla="*/ 1773679 w 1773679"/>
                <a:gd name="connsiteY1" fmla="*/ 1137800 h 1872226"/>
                <a:gd name="connsiteX2" fmla="*/ 1082463 w 1773679"/>
                <a:gd name="connsiteY2" fmla="*/ 1872226 h 1872226"/>
                <a:gd name="connsiteX3" fmla="*/ 0 w 1773679"/>
                <a:gd name="connsiteY3" fmla="*/ 0 h 1872226"/>
                <a:gd name="connsiteX4" fmla="*/ 618269 w 1773679"/>
                <a:gd name="connsiteY4" fmla="*/ 291770 h 1872226"/>
                <a:gd name="connsiteX0" fmla="*/ 618269 w 1773679"/>
                <a:gd name="connsiteY0" fmla="*/ 291770 h 1840498"/>
                <a:gd name="connsiteX1" fmla="*/ 1773679 w 1773679"/>
                <a:gd name="connsiteY1" fmla="*/ 1137800 h 1840498"/>
                <a:gd name="connsiteX2" fmla="*/ 1287100 w 1773679"/>
                <a:gd name="connsiteY2" fmla="*/ 1840498 h 1840498"/>
                <a:gd name="connsiteX3" fmla="*/ 0 w 1773679"/>
                <a:gd name="connsiteY3" fmla="*/ 0 h 1840498"/>
                <a:gd name="connsiteX4" fmla="*/ 618269 w 1773679"/>
                <a:gd name="connsiteY4" fmla="*/ 291770 h 1840498"/>
                <a:gd name="connsiteX0" fmla="*/ 618269 w 1805241"/>
                <a:gd name="connsiteY0" fmla="*/ 291770 h 1840498"/>
                <a:gd name="connsiteX1" fmla="*/ 1805241 w 1805241"/>
                <a:gd name="connsiteY1" fmla="*/ 1370352 h 1840498"/>
                <a:gd name="connsiteX2" fmla="*/ 1287100 w 1805241"/>
                <a:gd name="connsiteY2" fmla="*/ 1840498 h 1840498"/>
                <a:gd name="connsiteX3" fmla="*/ 0 w 1805241"/>
                <a:gd name="connsiteY3" fmla="*/ 0 h 1840498"/>
                <a:gd name="connsiteX4" fmla="*/ 618269 w 1805241"/>
                <a:gd name="connsiteY4" fmla="*/ 291770 h 1840498"/>
                <a:gd name="connsiteX0" fmla="*/ 58813 w 1245785"/>
                <a:gd name="connsiteY0" fmla="*/ 0 h 1548728"/>
                <a:gd name="connsiteX1" fmla="*/ 1245785 w 1245785"/>
                <a:gd name="connsiteY1" fmla="*/ 1078582 h 1548728"/>
                <a:gd name="connsiteX2" fmla="*/ 727644 w 1245785"/>
                <a:gd name="connsiteY2" fmla="*/ 1548728 h 1548728"/>
                <a:gd name="connsiteX3" fmla="*/ 0 w 1245785"/>
                <a:gd name="connsiteY3" fmla="*/ 83122 h 1548728"/>
                <a:gd name="connsiteX4" fmla="*/ 58813 w 1245785"/>
                <a:gd name="connsiteY4" fmla="*/ 0 h 1548728"/>
                <a:gd name="connsiteX0" fmla="*/ 211845 w 1245785"/>
                <a:gd name="connsiteY0" fmla="*/ 0 h 1582228"/>
                <a:gd name="connsiteX1" fmla="*/ 1245785 w 1245785"/>
                <a:gd name="connsiteY1" fmla="*/ 1112082 h 1582228"/>
                <a:gd name="connsiteX2" fmla="*/ 727644 w 1245785"/>
                <a:gd name="connsiteY2" fmla="*/ 1582228 h 1582228"/>
                <a:gd name="connsiteX3" fmla="*/ 0 w 1245785"/>
                <a:gd name="connsiteY3" fmla="*/ 116622 h 1582228"/>
                <a:gd name="connsiteX4" fmla="*/ 211845 w 1245785"/>
                <a:gd name="connsiteY4" fmla="*/ 0 h 1582228"/>
                <a:gd name="connsiteX0" fmla="*/ 131290 w 1165230"/>
                <a:gd name="connsiteY0" fmla="*/ 0 h 1582228"/>
                <a:gd name="connsiteX1" fmla="*/ 1165230 w 1165230"/>
                <a:gd name="connsiteY1" fmla="*/ 1112082 h 1582228"/>
                <a:gd name="connsiteX2" fmla="*/ 647089 w 1165230"/>
                <a:gd name="connsiteY2" fmla="*/ 1582228 h 1582228"/>
                <a:gd name="connsiteX3" fmla="*/ 0 w 1165230"/>
                <a:gd name="connsiteY3" fmla="*/ 81682 h 1582228"/>
                <a:gd name="connsiteX4" fmla="*/ 131290 w 1165230"/>
                <a:gd name="connsiteY4" fmla="*/ 0 h 1582228"/>
                <a:gd name="connsiteX0" fmla="*/ 131290 w 1165230"/>
                <a:gd name="connsiteY0" fmla="*/ 0 h 1482039"/>
                <a:gd name="connsiteX1" fmla="*/ 1165230 w 1165230"/>
                <a:gd name="connsiteY1" fmla="*/ 1112082 h 1482039"/>
                <a:gd name="connsiteX2" fmla="*/ 584317 w 1165230"/>
                <a:gd name="connsiteY2" fmla="*/ 1482039 h 1482039"/>
                <a:gd name="connsiteX3" fmla="*/ 0 w 1165230"/>
                <a:gd name="connsiteY3" fmla="*/ 81682 h 1482039"/>
                <a:gd name="connsiteX4" fmla="*/ 131290 w 1165230"/>
                <a:gd name="connsiteY4" fmla="*/ 0 h 1482039"/>
                <a:gd name="connsiteX0" fmla="*/ 0 w 1190637"/>
                <a:gd name="connsiteY0" fmla="*/ 0 h 1619387"/>
                <a:gd name="connsiteX1" fmla="*/ 1190637 w 1190637"/>
                <a:gd name="connsiteY1" fmla="*/ 1249430 h 1619387"/>
                <a:gd name="connsiteX2" fmla="*/ 609724 w 1190637"/>
                <a:gd name="connsiteY2" fmla="*/ 1619387 h 1619387"/>
                <a:gd name="connsiteX3" fmla="*/ 25407 w 1190637"/>
                <a:gd name="connsiteY3" fmla="*/ 219030 h 1619387"/>
                <a:gd name="connsiteX4" fmla="*/ 0 w 1190637"/>
                <a:gd name="connsiteY4" fmla="*/ 0 h 1619387"/>
                <a:gd name="connsiteX0" fmla="*/ 0 w 1190637"/>
                <a:gd name="connsiteY0" fmla="*/ 0 h 1619387"/>
                <a:gd name="connsiteX1" fmla="*/ 1190637 w 1190637"/>
                <a:gd name="connsiteY1" fmla="*/ 1249430 h 1619387"/>
                <a:gd name="connsiteX2" fmla="*/ 609724 w 1190637"/>
                <a:gd name="connsiteY2" fmla="*/ 1619387 h 1619387"/>
                <a:gd name="connsiteX3" fmla="*/ 75125 w 1190637"/>
                <a:gd name="connsiteY3" fmla="*/ 191829 h 1619387"/>
                <a:gd name="connsiteX4" fmla="*/ 0 w 1190637"/>
                <a:gd name="connsiteY4" fmla="*/ 0 h 1619387"/>
                <a:gd name="connsiteX0" fmla="*/ 0 w 1190637"/>
                <a:gd name="connsiteY0" fmla="*/ 0 h 1619387"/>
                <a:gd name="connsiteX1" fmla="*/ 1190637 w 1190637"/>
                <a:gd name="connsiteY1" fmla="*/ 1249430 h 1619387"/>
                <a:gd name="connsiteX2" fmla="*/ 609724 w 1190637"/>
                <a:gd name="connsiteY2" fmla="*/ 1619387 h 1619387"/>
                <a:gd name="connsiteX3" fmla="*/ 599222 w 1190637"/>
                <a:gd name="connsiteY3" fmla="*/ 905378 h 1619387"/>
                <a:gd name="connsiteX4" fmla="*/ 0 w 1190637"/>
                <a:gd name="connsiteY4" fmla="*/ 0 h 1619387"/>
                <a:gd name="connsiteX0" fmla="*/ 0 w 592058"/>
                <a:gd name="connsiteY0" fmla="*/ 0 h 894411"/>
                <a:gd name="connsiteX1" fmla="*/ 592058 w 592058"/>
                <a:gd name="connsiteY1" fmla="*/ 524454 h 894411"/>
                <a:gd name="connsiteX2" fmla="*/ 11145 w 592058"/>
                <a:gd name="connsiteY2" fmla="*/ 894411 h 894411"/>
                <a:gd name="connsiteX3" fmla="*/ 643 w 592058"/>
                <a:gd name="connsiteY3" fmla="*/ 180402 h 894411"/>
                <a:gd name="connsiteX4" fmla="*/ 0 w 592058"/>
                <a:gd name="connsiteY4" fmla="*/ 0 h 894411"/>
                <a:gd name="connsiteX0" fmla="*/ 21667 w 613725"/>
                <a:gd name="connsiteY0" fmla="*/ 0 h 743154"/>
                <a:gd name="connsiteX1" fmla="*/ 613725 w 613725"/>
                <a:gd name="connsiteY1" fmla="*/ 524454 h 743154"/>
                <a:gd name="connsiteX2" fmla="*/ 0 w 613725"/>
                <a:gd name="connsiteY2" fmla="*/ 743154 h 743154"/>
                <a:gd name="connsiteX3" fmla="*/ 22310 w 613725"/>
                <a:gd name="connsiteY3" fmla="*/ 180402 h 743154"/>
                <a:gd name="connsiteX4" fmla="*/ 21667 w 613725"/>
                <a:gd name="connsiteY4" fmla="*/ 0 h 743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3725" h="743154">
                  <a:moveTo>
                    <a:pt x="21667" y="0"/>
                  </a:moveTo>
                  <a:lnTo>
                    <a:pt x="613725" y="524454"/>
                  </a:lnTo>
                  <a:lnTo>
                    <a:pt x="0" y="743154"/>
                  </a:lnTo>
                  <a:lnTo>
                    <a:pt x="22310" y="180402"/>
                  </a:lnTo>
                  <a:cubicBezTo>
                    <a:pt x="22096" y="120268"/>
                    <a:pt x="21881" y="60134"/>
                    <a:pt x="21667" y="0"/>
                  </a:cubicBezTo>
                  <a:close/>
                </a:path>
              </a:pathLst>
            </a:cu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pic>
          <p:nvPicPr>
            <p:cNvPr id="1368" name="圖片 1367" descr="一張含有 室內, 監視器, 微波爐 的圖片&#10;&#10;描述是以高可信度產生">
              <a:extLst>
                <a:ext uri="{FF2B5EF4-FFF2-40B4-BE49-F238E27FC236}">
                  <a16:creationId xmlns:a16="http://schemas.microsoft.com/office/drawing/2014/main" id="{08A0FF5C-9661-4760-938E-9B8F8078D91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39558" t="74241" r="56877" b="13015"/>
            <a:stretch/>
          </p:blipFill>
          <p:spPr>
            <a:xfrm>
              <a:off x="3965061" y="4338702"/>
              <a:ext cx="908958" cy="959141"/>
            </a:xfrm>
            <a:prstGeom prst="roundRect">
              <a:avLst>
                <a:gd name="adj" fmla="val 50000"/>
              </a:avLst>
            </a:prstGeom>
            <a:effectLst>
              <a:softEdge rad="1270000"/>
            </a:effectLst>
          </p:spPr>
        </p:pic>
      </p:grpSp>
      <p:pic>
        <p:nvPicPr>
          <p:cNvPr id="1369" name="圖片 1368" descr="一張含有 電子用品, 監視器 的圖片&#10;&#10;自動產生的描述">
            <a:extLst>
              <a:ext uri="{FF2B5EF4-FFF2-40B4-BE49-F238E27FC236}">
                <a16:creationId xmlns:a16="http://schemas.microsoft.com/office/drawing/2014/main" id="{6F2F8A5F-9E85-41A8-9397-BDEF214ACC46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0"/>
          </a:blip>
          <a:srcRect l="72409" t="20711" r="4607" b="1382"/>
          <a:stretch>
            <a:fillRect/>
          </a:stretch>
        </p:blipFill>
        <p:spPr>
          <a:xfrm>
            <a:off x="8344012" y="2442380"/>
            <a:ext cx="2116610" cy="2116610"/>
          </a:xfrm>
          <a:custGeom>
            <a:avLst/>
            <a:gdLst>
              <a:gd name="connsiteX0" fmla="*/ 944732 w 1889464"/>
              <a:gd name="connsiteY0" fmla="*/ 0 h 1889464"/>
              <a:gd name="connsiteX1" fmla="*/ 1889464 w 1889464"/>
              <a:gd name="connsiteY1" fmla="*/ 944732 h 1889464"/>
              <a:gd name="connsiteX2" fmla="*/ 944732 w 1889464"/>
              <a:gd name="connsiteY2" fmla="*/ 1889464 h 1889464"/>
              <a:gd name="connsiteX3" fmla="*/ 0 w 1889464"/>
              <a:gd name="connsiteY3" fmla="*/ 944732 h 1889464"/>
              <a:gd name="connsiteX4" fmla="*/ 944732 w 1889464"/>
              <a:gd name="connsiteY4" fmla="*/ 0 h 18894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89464" h="1889464">
                <a:moveTo>
                  <a:pt x="944732" y="0"/>
                </a:moveTo>
                <a:cubicBezTo>
                  <a:pt x="1466493" y="0"/>
                  <a:pt x="1889464" y="422971"/>
                  <a:pt x="1889464" y="944732"/>
                </a:cubicBezTo>
                <a:cubicBezTo>
                  <a:pt x="1889464" y="1466493"/>
                  <a:pt x="1466493" y="1889464"/>
                  <a:pt x="944732" y="1889464"/>
                </a:cubicBezTo>
                <a:cubicBezTo>
                  <a:pt x="422971" y="1889464"/>
                  <a:pt x="0" y="1466493"/>
                  <a:pt x="0" y="944732"/>
                </a:cubicBezTo>
                <a:cubicBezTo>
                  <a:pt x="0" y="422971"/>
                  <a:pt x="422971" y="0"/>
                  <a:pt x="944732" y="0"/>
                </a:cubicBezTo>
                <a:close/>
              </a:path>
            </a:pathLst>
          </a:custGeom>
          <a:ln w="38100">
            <a:noFill/>
          </a:ln>
        </p:spPr>
      </p:pic>
      <p:pic>
        <p:nvPicPr>
          <p:cNvPr id="48" name="圖形 47">
            <a:extLst>
              <a:ext uri="{FF2B5EF4-FFF2-40B4-BE49-F238E27FC236}">
                <a16:creationId xmlns:a16="http://schemas.microsoft.com/office/drawing/2014/main" id="{51BC39EA-CC3D-43F7-823F-4499692A663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-1739900" y="5885931"/>
            <a:ext cx="3784600" cy="2614698"/>
          </a:xfrm>
          <a:prstGeom prst="rect">
            <a:avLst/>
          </a:prstGeom>
        </p:spPr>
      </p:pic>
      <p:pic>
        <p:nvPicPr>
          <p:cNvPr id="49" name="圖形 48">
            <a:extLst>
              <a:ext uri="{FF2B5EF4-FFF2-40B4-BE49-F238E27FC236}">
                <a16:creationId xmlns:a16="http://schemas.microsoft.com/office/drawing/2014/main" id="{79766899-7D77-49C7-B0F1-3500D55CF9E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1001284" y="1537111"/>
            <a:ext cx="1343116" cy="927227"/>
          </a:xfrm>
          <a:prstGeom prst="rect">
            <a:avLst/>
          </a:prstGeom>
        </p:spPr>
      </p:pic>
      <p:pic>
        <p:nvPicPr>
          <p:cNvPr id="50" name="圖形 49">
            <a:extLst>
              <a:ext uri="{FF2B5EF4-FFF2-40B4-BE49-F238E27FC236}">
                <a16:creationId xmlns:a16="http://schemas.microsoft.com/office/drawing/2014/main" id="{CAE5C342-3885-467A-9B3A-E8BBCA98ECD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-922415" y="2237679"/>
            <a:ext cx="1941558" cy="1341380"/>
          </a:xfrm>
          <a:prstGeom prst="rect">
            <a:avLst/>
          </a:prstGeom>
        </p:spPr>
      </p:pic>
      <p:pic>
        <p:nvPicPr>
          <p:cNvPr id="51" name="圖形 50">
            <a:extLst>
              <a:ext uri="{FF2B5EF4-FFF2-40B4-BE49-F238E27FC236}">
                <a16:creationId xmlns:a16="http://schemas.microsoft.com/office/drawing/2014/main" id="{AB072F42-D643-4071-B2BD-87F99BE293C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188700" y="4195740"/>
            <a:ext cx="3784600" cy="2614698"/>
          </a:xfrm>
          <a:prstGeom prst="rect">
            <a:avLst/>
          </a:prstGeom>
        </p:spPr>
      </p:pic>
      <p:pic>
        <p:nvPicPr>
          <p:cNvPr id="29" name="圖片 28">
            <a:extLst>
              <a:ext uri="{FF2B5EF4-FFF2-40B4-BE49-F238E27FC236}">
                <a16:creationId xmlns:a16="http://schemas.microsoft.com/office/drawing/2014/main" id="{B2C6BD70-5145-416A-B121-1E55CB3F5D2F}"/>
              </a:ext>
            </a:extLst>
          </p:cNvPr>
          <p:cNvPicPr>
            <a:picLocks noChangeAspect="1"/>
          </p:cNvPicPr>
          <p:nvPr/>
        </p:nvPicPr>
        <p:blipFill>
          <a:blip r:embed="rId8">
            <a:alphaModFix amt="0"/>
          </a:blip>
          <a:stretch>
            <a:fillRect/>
          </a:stretch>
        </p:blipFill>
        <p:spPr>
          <a:xfrm>
            <a:off x="1896357" y="608013"/>
            <a:ext cx="8676692" cy="651330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31991AF-47D8-A645-9F41-E7424E0EA2B2}"/>
              </a:ext>
            </a:extLst>
          </p:cNvPr>
          <p:cNvSpPr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anchor="ctr"/>
          <a:lstStyle/>
          <a:p>
            <a:r>
              <a:rPr lang="en-US" altLang="zh-CN" sz="4400">
                <a:latin typeface="Arial" panose="020B0604020202020204" pitchFamily="34" charset="0"/>
                <a:sym typeface="Arial" panose="020B0604020202020204" pitchFamily="34" charset="0"/>
              </a:rPr>
              <a:t>TL-R1200C-RP HDD/SSD installation</a:t>
            </a:r>
            <a:endParaRPr lang="en-US" sz="4400">
              <a:latin typeface="Arial" panose="020B0604020202020204" pitchFamily="34" charset="0"/>
              <a:sym typeface="Arial" panose="020B0604020202020204" pitchFamily="34" charset="0"/>
            </a:endParaRPr>
          </a:p>
        </p:txBody>
      </p:sp>
      <p:grpSp>
        <p:nvGrpSpPr>
          <p:cNvPr id="3" name="群組 2">
            <a:extLst>
              <a:ext uri="{FF2B5EF4-FFF2-40B4-BE49-F238E27FC236}">
                <a16:creationId xmlns:a16="http://schemas.microsoft.com/office/drawing/2014/main" id="{5995C4B3-922B-4769-BA0A-96C81D3683AB}"/>
              </a:ext>
            </a:extLst>
          </p:cNvPr>
          <p:cNvGrpSpPr/>
          <p:nvPr/>
        </p:nvGrpSpPr>
        <p:grpSpPr>
          <a:xfrm>
            <a:off x="2073860" y="1697739"/>
            <a:ext cx="8060124" cy="4034050"/>
            <a:chOff x="2073860" y="1898439"/>
            <a:chExt cx="8060124" cy="4034050"/>
          </a:xfrm>
        </p:grpSpPr>
        <p:grpSp>
          <p:nvGrpSpPr>
            <p:cNvPr id="1338" name="群組 1337">
              <a:extLst>
                <a:ext uri="{FF2B5EF4-FFF2-40B4-BE49-F238E27FC236}">
                  <a16:creationId xmlns:a16="http://schemas.microsoft.com/office/drawing/2014/main" id="{515249FC-BEDF-4B05-8DC6-FC330B2E4850}"/>
                </a:ext>
              </a:extLst>
            </p:cNvPr>
            <p:cNvGrpSpPr/>
            <p:nvPr/>
          </p:nvGrpSpPr>
          <p:grpSpPr>
            <a:xfrm>
              <a:off x="3303662" y="3664721"/>
              <a:ext cx="1036227" cy="689837"/>
              <a:chOff x="2169248" y="3737322"/>
              <a:chExt cx="2507925" cy="1669575"/>
            </a:xfrm>
          </p:grpSpPr>
          <p:sp>
            <p:nvSpPr>
              <p:cNvPr id="1339" name="手繪多邊形: 圖案 1338">
                <a:extLst>
                  <a:ext uri="{FF2B5EF4-FFF2-40B4-BE49-F238E27FC236}">
                    <a16:creationId xmlns:a16="http://schemas.microsoft.com/office/drawing/2014/main" id="{EA942A28-B7E9-499D-8E00-7727FE0B5E21}"/>
                  </a:ext>
                </a:extLst>
              </p:cNvPr>
              <p:cNvSpPr/>
              <p:nvPr/>
            </p:nvSpPr>
            <p:spPr>
              <a:xfrm rot="6203412">
                <a:off x="2765444" y="3495169"/>
                <a:ext cx="1669575" cy="2153882"/>
              </a:xfrm>
              <a:custGeom>
                <a:avLst/>
                <a:gdLst>
                  <a:gd name="connsiteX0" fmla="*/ 0 w 800100"/>
                  <a:gd name="connsiteY0" fmla="*/ 457200 h 1952625"/>
                  <a:gd name="connsiteX1" fmla="*/ 800100 w 800100"/>
                  <a:gd name="connsiteY1" fmla="*/ 0 h 1952625"/>
                  <a:gd name="connsiteX2" fmla="*/ 800100 w 800100"/>
                  <a:gd name="connsiteY2" fmla="*/ 1952625 h 1952625"/>
                  <a:gd name="connsiteX3" fmla="*/ 9525 w 800100"/>
                  <a:gd name="connsiteY3" fmla="*/ 1104900 h 1952625"/>
                  <a:gd name="connsiteX4" fmla="*/ 0 w 800100"/>
                  <a:gd name="connsiteY4" fmla="*/ 457200 h 1952625"/>
                  <a:gd name="connsiteX0" fmla="*/ 0 w 800100"/>
                  <a:gd name="connsiteY0" fmla="*/ 457200 h 3038475"/>
                  <a:gd name="connsiteX1" fmla="*/ 800100 w 800100"/>
                  <a:gd name="connsiteY1" fmla="*/ 0 h 3038475"/>
                  <a:gd name="connsiteX2" fmla="*/ 171450 w 800100"/>
                  <a:gd name="connsiteY2" fmla="*/ 3038475 h 3038475"/>
                  <a:gd name="connsiteX3" fmla="*/ 9525 w 800100"/>
                  <a:gd name="connsiteY3" fmla="*/ 1104900 h 3038475"/>
                  <a:gd name="connsiteX4" fmla="*/ 0 w 800100"/>
                  <a:gd name="connsiteY4" fmla="*/ 457200 h 3038475"/>
                  <a:gd name="connsiteX0" fmla="*/ 0 w 965200"/>
                  <a:gd name="connsiteY0" fmla="*/ 0 h 2581275"/>
                  <a:gd name="connsiteX1" fmla="*/ 965200 w 965200"/>
                  <a:gd name="connsiteY1" fmla="*/ 1060450 h 2581275"/>
                  <a:gd name="connsiteX2" fmla="*/ 171450 w 965200"/>
                  <a:gd name="connsiteY2" fmla="*/ 2581275 h 2581275"/>
                  <a:gd name="connsiteX3" fmla="*/ 9525 w 965200"/>
                  <a:gd name="connsiteY3" fmla="*/ 647700 h 2581275"/>
                  <a:gd name="connsiteX4" fmla="*/ 0 w 965200"/>
                  <a:gd name="connsiteY4" fmla="*/ 0 h 2581275"/>
                  <a:gd name="connsiteX0" fmla="*/ 117475 w 955675"/>
                  <a:gd name="connsiteY0" fmla="*/ 0 h 2511425"/>
                  <a:gd name="connsiteX1" fmla="*/ 955675 w 955675"/>
                  <a:gd name="connsiteY1" fmla="*/ 990600 h 2511425"/>
                  <a:gd name="connsiteX2" fmla="*/ 161925 w 955675"/>
                  <a:gd name="connsiteY2" fmla="*/ 2511425 h 2511425"/>
                  <a:gd name="connsiteX3" fmla="*/ 0 w 955675"/>
                  <a:gd name="connsiteY3" fmla="*/ 577850 h 2511425"/>
                  <a:gd name="connsiteX4" fmla="*/ 117475 w 955675"/>
                  <a:gd name="connsiteY4" fmla="*/ 0 h 2511425"/>
                  <a:gd name="connsiteX0" fmla="*/ 206375 w 1044575"/>
                  <a:gd name="connsiteY0" fmla="*/ 0 h 2511425"/>
                  <a:gd name="connsiteX1" fmla="*/ 1044575 w 1044575"/>
                  <a:gd name="connsiteY1" fmla="*/ 990600 h 2511425"/>
                  <a:gd name="connsiteX2" fmla="*/ 250825 w 1044575"/>
                  <a:gd name="connsiteY2" fmla="*/ 2511425 h 2511425"/>
                  <a:gd name="connsiteX3" fmla="*/ 0 w 1044575"/>
                  <a:gd name="connsiteY3" fmla="*/ 495300 h 2511425"/>
                  <a:gd name="connsiteX4" fmla="*/ 206375 w 1044575"/>
                  <a:gd name="connsiteY4" fmla="*/ 0 h 2511425"/>
                  <a:gd name="connsiteX0" fmla="*/ 187325 w 1044575"/>
                  <a:gd name="connsiteY0" fmla="*/ 0 h 2530475"/>
                  <a:gd name="connsiteX1" fmla="*/ 1044575 w 1044575"/>
                  <a:gd name="connsiteY1" fmla="*/ 1009650 h 2530475"/>
                  <a:gd name="connsiteX2" fmla="*/ 250825 w 1044575"/>
                  <a:gd name="connsiteY2" fmla="*/ 2530475 h 2530475"/>
                  <a:gd name="connsiteX3" fmla="*/ 0 w 1044575"/>
                  <a:gd name="connsiteY3" fmla="*/ 514350 h 2530475"/>
                  <a:gd name="connsiteX4" fmla="*/ 187325 w 1044575"/>
                  <a:gd name="connsiteY4" fmla="*/ 0 h 2530475"/>
                  <a:gd name="connsiteX0" fmla="*/ 187325 w 1044575"/>
                  <a:gd name="connsiteY0" fmla="*/ 0 h 2549525"/>
                  <a:gd name="connsiteX1" fmla="*/ 1044575 w 1044575"/>
                  <a:gd name="connsiteY1" fmla="*/ 1009650 h 2549525"/>
                  <a:gd name="connsiteX2" fmla="*/ 269875 w 1044575"/>
                  <a:gd name="connsiteY2" fmla="*/ 2549525 h 2549525"/>
                  <a:gd name="connsiteX3" fmla="*/ 0 w 1044575"/>
                  <a:gd name="connsiteY3" fmla="*/ 514350 h 2549525"/>
                  <a:gd name="connsiteX4" fmla="*/ 187325 w 1044575"/>
                  <a:gd name="connsiteY4" fmla="*/ 0 h 2549525"/>
                  <a:gd name="connsiteX0" fmla="*/ 187325 w 1044575"/>
                  <a:gd name="connsiteY0" fmla="*/ 0 h 2414751"/>
                  <a:gd name="connsiteX1" fmla="*/ 1044575 w 1044575"/>
                  <a:gd name="connsiteY1" fmla="*/ 1009650 h 2414751"/>
                  <a:gd name="connsiteX2" fmla="*/ 366080 w 1044575"/>
                  <a:gd name="connsiteY2" fmla="*/ 2414751 h 2414751"/>
                  <a:gd name="connsiteX3" fmla="*/ 0 w 1044575"/>
                  <a:gd name="connsiteY3" fmla="*/ 514350 h 2414751"/>
                  <a:gd name="connsiteX4" fmla="*/ 187325 w 1044575"/>
                  <a:gd name="connsiteY4" fmla="*/ 0 h 2414751"/>
                  <a:gd name="connsiteX0" fmla="*/ 187325 w 1235709"/>
                  <a:gd name="connsiteY0" fmla="*/ 0 h 2414751"/>
                  <a:gd name="connsiteX1" fmla="*/ 1235709 w 1235709"/>
                  <a:gd name="connsiteY1" fmla="*/ 1384838 h 2414751"/>
                  <a:gd name="connsiteX2" fmla="*/ 366080 w 1235709"/>
                  <a:gd name="connsiteY2" fmla="*/ 2414751 h 2414751"/>
                  <a:gd name="connsiteX3" fmla="*/ 0 w 1235709"/>
                  <a:gd name="connsiteY3" fmla="*/ 514350 h 2414751"/>
                  <a:gd name="connsiteX4" fmla="*/ 187325 w 1235709"/>
                  <a:gd name="connsiteY4" fmla="*/ 0 h 2414751"/>
                  <a:gd name="connsiteX0" fmla="*/ 192470 w 1240854"/>
                  <a:gd name="connsiteY0" fmla="*/ 0 h 2414751"/>
                  <a:gd name="connsiteX1" fmla="*/ 1240854 w 1240854"/>
                  <a:gd name="connsiteY1" fmla="*/ 1384838 h 2414751"/>
                  <a:gd name="connsiteX2" fmla="*/ 371225 w 1240854"/>
                  <a:gd name="connsiteY2" fmla="*/ 2414751 h 2414751"/>
                  <a:gd name="connsiteX3" fmla="*/ 0 w 1240854"/>
                  <a:gd name="connsiteY3" fmla="*/ 1470470 h 2414751"/>
                  <a:gd name="connsiteX4" fmla="*/ 192470 w 1240854"/>
                  <a:gd name="connsiteY4" fmla="*/ 0 h 2414751"/>
                  <a:gd name="connsiteX0" fmla="*/ 400217 w 1240854"/>
                  <a:gd name="connsiteY0" fmla="*/ 0 h 1396419"/>
                  <a:gd name="connsiteX1" fmla="*/ 1240854 w 1240854"/>
                  <a:gd name="connsiteY1" fmla="*/ 366506 h 1396419"/>
                  <a:gd name="connsiteX2" fmla="*/ 371225 w 1240854"/>
                  <a:gd name="connsiteY2" fmla="*/ 1396419 h 1396419"/>
                  <a:gd name="connsiteX3" fmla="*/ 0 w 1240854"/>
                  <a:gd name="connsiteY3" fmla="*/ 452138 h 1396419"/>
                  <a:gd name="connsiteX4" fmla="*/ 400217 w 1240854"/>
                  <a:gd name="connsiteY4" fmla="*/ 0 h 1396419"/>
                  <a:gd name="connsiteX0" fmla="*/ 359567 w 1200204"/>
                  <a:gd name="connsiteY0" fmla="*/ 0 h 1396419"/>
                  <a:gd name="connsiteX1" fmla="*/ 1200204 w 1200204"/>
                  <a:gd name="connsiteY1" fmla="*/ 366506 h 1396419"/>
                  <a:gd name="connsiteX2" fmla="*/ 330575 w 1200204"/>
                  <a:gd name="connsiteY2" fmla="*/ 1396419 h 1396419"/>
                  <a:gd name="connsiteX3" fmla="*/ 0 w 1200204"/>
                  <a:gd name="connsiteY3" fmla="*/ 453031 h 1396419"/>
                  <a:gd name="connsiteX4" fmla="*/ 359567 w 1200204"/>
                  <a:gd name="connsiteY4" fmla="*/ 0 h 1396419"/>
                  <a:gd name="connsiteX0" fmla="*/ 382327 w 1200204"/>
                  <a:gd name="connsiteY0" fmla="*/ 0 h 1393935"/>
                  <a:gd name="connsiteX1" fmla="*/ 1200204 w 1200204"/>
                  <a:gd name="connsiteY1" fmla="*/ 364022 h 1393935"/>
                  <a:gd name="connsiteX2" fmla="*/ 330575 w 1200204"/>
                  <a:gd name="connsiteY2" fmla="*/ 1393935 h 1393935"/>
                  <a:gd name="connsiteX3" fmla="*/ 0 w 1200204"/>
                  <a:gd name="connsiteY3" fmla="*/ 450547 h 1393935"/>
                  <a:gd name="connsiteX4" fmla="*/ 382327 w 1200204"/>
                  <a:gd name="connsiteY4" fmla="*/ 0 h 1393935"/>
                  <a:gd name="connsiteX0" fmla="*/ 361953 w 1200204"/>
                  <a:gd name="connsiteY0" fmla="*/ 0 h 1369584"/>
                  <a:gd name="connsiteX1" fmla="*/ 1200204 w 1200204"/>
                  <a:gd name="connsiteY1" fmla="*/ 339671 h 1369584"/>
                  <a:gd name="connsiteX2" fmla="*/ 330575 w 1200204"/>
                  <a:gd name="connsiteY2" fmla="*/ 1369584 h 1369584"/>
                  <a:gd name="connsiteX3" fmla="*/ 0 w 1200204"/>
                  <a:gd name="connsiteY3" fmla="*/ 426196 h 1369584"/>
                  <a:gd name="connsiteX4" fmla="*/ 361953 w 1200204"/>
                  <a:gd name="connsiteY4" fmla="*/ 0 h 1369584"/>
                  <a:gd name="connsiteX0" fmla="*/ 386402 w 1224653"/>
                  <a:gd name="connsiteY0" fmla="*/ 0 h 1369584"/>
                  <a:gd name="connsiteX1" fmla="*/ 1224653 w 1224653"/>
                  <a:gd name="connsiteY1" fmla="*/ 339671 h 1369584"/>
                  <a:gd name="connsiteX2" fmla="*/ 355024 w 1224653"/>
                  <a:gd name="connsiteY2" fmla="*/ 1369584 h 1369584"/>
                  <a:gd name="connsiteX3" fmla="*/ 0 w 1224653"/>
                  <a:gd name="connsiteY3" fmla="*/ 455417 h 1369584"/>
                  <a:gd name="connsiteX4" fmla="*/ 386402 w 1224653"/>
                  <a:gd name="connsiteY4" fmla="*/ 0 h 1369584"/>
                  <a:gd name="connsiteX0" fmla="*/ 388238 w 1226489"/>
                  <a:gd name="connsiteY0" fmla="*/ 0 h 1369584"/>
                  <a:gd name="connsiteX1" fmla="*/ 1226489 w 1226489"/>
                  <a:gd name="connsiteY1" fmla="*/ 339671 h 1369584"/>
                  <a:gd name="connsiteX2" fmla="*/ 356860 w 1226489"/>
                  <a:gd name="connsiteY2" fmla="*/ 1369584 h 1369584"/>
                  <a:gd name="connsiteX3" fmla="*/ 0 w 1226489"/>
                  <a:gd name="connsiteY3" fmla="*/ 390771 h 1369584"/>
                  <a:gd name="connsiteX4" fmla="*/ 388238 w 1226489"/>
                  <a:gd name="connsiteY4" fmla="*/ 0 h 1369584"/>
                  <a:gd name="connsiteX0" fmla="*/ 317378 w 1226489"/>
                  <a:gd name="connsiteY0" fmla="*/ 0 h 1380735"/>
                  <a:gd name="connsiteX1" fmla="*/ 1226489 w 1226489"/>
                  <a:gd name="connsiteY1" fmla="*/ 350822 h 1380735"/>
                  <a:gd name="connsiteX2" fmla="*/ 356860 w 1226489"/>
                  <a:gd name="connsiteY2" fmla="*/ 1380735 h 1380735"/>
                  <a:gd name="connsiteX3" fmla="*/ 0 w 1226489"/>
                  <a:gd name="connsiteY3" fmla="*/ 401922 h 1380735"/>
                  <a:gd name="connsiteX4" fmla="*/ 317378 w 1226489"/>
                  <a:gd name="connsiteY4" fmla="*/ 0 h 1380735"/>
                  <a:gd name="connsiteX0" fmla="*/ 317378 w 1226489"/>
                  <a:gd name="connsiteY0" fmla="*/ 0 h 1237232"/>
                  <a:gd name="connsiteX1" fmla="*/ 1226489 w 1226489"/>
                  <a:gd name="connsiteY1" fmla="*/ 350822 h 1237232"/>
                  <a:gd name="connsiteX2" fmla="*/ 464104 w 1226489"/>
                  <a:gd name="connsiteY2" fmla="*/ 1237232 h 1237232"/>
                  <a:gd name="connsiteX3" fmla="*/ 0 w 1226489"/>
                  <a:gd name="connsiteY3" fmla="*/ 401922 h 1237232"/>
                  <a:gd name="connsiteX4" fmla="*/ 317378 w 1226489"/>
                  <a:gd name="connsiteY4" fmla="*/ 0 h 1237232"/>
                  <a:gd name="connsiteX0" fmla="*/ 317378 w 1091070"/>
                  <a:gd name="connsiteY0" fmla="*/ 0 h 1237232"/>
                  <a:gd name="connsiteX1" fmla="*/ 1091070 w 1091070"/>
                  <a:gd name="connsiteY1" fmla="*/ 446128 h 1237232"/>
                  <a:gd name="connsiteX2" fmla="*/ 464104 w 1091070"/>
                  <a:gd name="connsiteY2" fmla="*/ 1237232 h 1237232"/>
                  <a:gd name="connsiteX3" fmla="*/ 0 w 1091070"/>
                  <a:gd name="connsiteY3" fmla="*/ 401922 h 1237232"/>
                  <a:gd name="connsiteX4" fmla="*/ 317378 w 1091070"/>
                  <a:gd name="connsiteY4" fmla="*/ 0 h 1237232"/>
                  <a:gd name="connsiteX0" fmla="*/ 317378 w 1114087"/>
                  <a:gd name="connsiteY0" fmla="*/ 0 h 1237232"/>
                  <a:gd name="connsiteX1" fmla="*/ 1114087 w 1114087"/>
                  <a:gd name="connsiteY1" fmla="*/ 461764 h 1237232"/>
                  <a:gd name="connsiteX2" fmla="*/ 464104 w 1114087"/>
                  <a:gd name="connsiteY2" fmla="*/ 1237232 h 1237232"/>
                  <a:gd name="connsiteX3" fmla="*/ 0 w 1114087"/>
                  <a:gd name="connsiteY3" fmla="*/ 401922 h 1237232"/>
                  <a:gd name="connsiteX4" fmla="*/ 317378 w 1114087"/>
                  <a:gd name="connsiteY4" fmla="*/ 0 h 1237232"/>
                  <a:gd name="connsiteX0" fmla="*/ 317378 w 1114087"/>
                  <a:gd name="connsiteY0" fmla="*/ 0 h 1259257"/>
                  <a:gd name="connsiteX1" fmla="*/ 1114087 w 1114087"/>
                  <a:gd name="connsiteY1" fmla="*/ 461764 h 1259257"/>
                  <a:gd name="connsiteX2" fmla="*/ 473195 w 1114087"/>
                  <a:gd name="connsiteY2" fmla="*/ 1259257 h 1259257"/>
                  <a:gd name="connsiteX3" fmla="*/ 0 w 1114087"/>
                  <a:gd name="connsiteY3" fmla="*/ 401922 h 1259257"/>
                  <a:gd name="connsiteX4" fmla="*/ 317378 w 1114087"/>
                  <a:gd name="connsiteY4" fmla="*/ 0 h 1259257"/>
                  <a:gd name="connsiteX0" fmla="*/ 317378 w 1114087"/>
                  <a:gd name="connsiteY0" fmla="*/ 0 h 1548213"/>
                  <a:gd name="connsiteX1" fmla="*/ 1114087 w 1114087"/>
                  <a:gd name="connsiteY1" fmla="*/ 461764 h 1548213"/>
                  <a:gd name="connsiteX2" fmla="*/ 680803 w 1114087"/>
                  <a:gd name="connsiteY2" fmla="*/ 1548213 h 1548213"/>
                  <a:gd name="connsiteX3" fmla="*/ 0 w 1114087"/>
                  <a:gd name="connsiteY3" fmla="*/ 401922 h 1548213"/>
                  <a:gd name="connsiteX4" fmla="*/ 317378 w 1114087"/>
                  <a:gd name="connsiteY4" fmla="*/ 0 h 1548213"/>
                  <a:gd name="connsiteX0" fmla="*/ 317378 w 1326232"/>
                  <a:gd name="connsiteY0" fmla="*/ 0 h 1548213"/>
                  <a:gd name="connsiteX1" fmla="*/ 1326232 w 1326232"/>
                  <a:gd name="connsiteY1" fmla="*/ 804522 h 1548213"/>
                  <a:gd name="connsiteX2" fmla="*/ 680803 w 1326232"/>
                  <a:gd name="connsiteY2" fmla="*/ 1548213 h 1548213"/>
                  <a:gd name="connsiteX3" fmla="*/ 0 w 1326232"/>
                  <a:gd name="connsiteY3" fmla="*/ 401922 h 1548213"/>
                  <a:gd name="connsiteX4" fmla="*/ 317378 w 1326232"/>
                  <a:gd name="connsiteY4" fmla="*/ 0 h 1548213"/>
                  <a:gd name="connsiteX0" fmla="*/ 317378 w 1326232"/>
                  <a:gd name="connsiteY0" fmla="*/ 0 h 1572087"/>
                  <a:gd name="connsiteX1" fmla="*/ 1326232 w 1326232"/>
                  <a:gd name="connsiteY1" fmla="*/ 804522 h 1572087"/>
                  <a:gd name="connsiteX2" fmla="*/ 697283 w 1326232"/>
                  <a:gd name="connsiteY2" fmla="*/ 1572087 h 1572087"/>
                  <a:gd name="connsiteX3" fmla="*/ 0 w 1326232"/>
                  <a:gd name="connsiteY3" fmla="*/ 401922 h 1572087"/>
                  <a:gd name="connsiteX4" fmla="*/ 317378 w 1326232"/>
                  <a:gd name="connsiteY4" fmla="*/ 0 h 1572087"/>
                  <a:gd name="connsiteX0" fmla="*/ 317378 w 1388499"/>
                  <a:gd name="connsiteY0" fmla="*/ 0 h 1572087"/>
                  <a:gd name="connsiteX1" fmla="*/ 1388499 w 1388499"/>
                  <a:gd name="connsiteY1" fmla="*/ 837661 h 1572087"/>
                  <a:gd name="connsiteX2" fmla="*/ 697283 w 1388499"/>
                  <a:gd name="connsiteY2" fmla="*/ 1572087 h 1572087"/>
                  <a:gd name="connsiteX3" fmla="*/ 0 w 1388499"/>
                  <a:gd name="connsiteY3" fmla="*/ 401922 h 1572087"/>
                  <a:gd name="connsiteX4" fmla="*/ 317378 w 1388499"/>
                  <a:gd name="connsiteY4" fmla="*/ 0 h 1572087"/>
                  <a:gd name="connsiteX0" fmla="*/ 402966 w 1474087"/>
                  <a:gd name="connsiteY0" fmla="*/ 0 h 1572087"/>
                  <a:gd name="connsiteX1" fmla="*/ 1474087 w 1474087"/>
                  <a:gd name="connsiteY1" fmla="*/ 837661 h 1572087"/>
                  <a:gd name="connsiteX2" fmla="*/ 782871 w 1474087"/>
                  <a:gd name="connsiteY2" fmla="*/ 1572087 h 1572087"/>
                  <a:gd name="connsiteX3" fmla="*/ 0 w 1474087"/>
                  <a:gd name="connsiteY3" fmla="*/ 282850 h 1572087"/>
                  <a:gd name="connsiteX4" fmla="*/ 402966 w 1474087"/>
                  <a:gd name="connsiteY4" fmla="*/ 0 h 1572087"/>
                  <a:gd name="connsiteX0" fmla="*/ 293777 w 1474087"/>
                  <a:gd name="connsiteY0" fmla="*/ 0 h 1627942"/>
                  <a:gd name="connsiteX1" fmla="*/ 1474087 w 1474087"/>
                  <a:gd name="connsiteY1" fmla="*/ 893516 h 1627942"/>
                  <a:gd name="connsiteX2" fmla="*/ 782871 w 1474087"/>
                  <a:gd name="connsiteY2" fmla="*/ 1627942 h 1627942"/>
                  <a:gd name="connsiteX3" fmla="*/ 0 w 1474087"/>
                  <a:gd name="connsiteY3" fmla="*/ 338705 h 1627942"/>
                  <a:gd name="connsiteX4" fmla="*/ 293777 w 1474087"/>
                  <a:gd name="connsiteY4" fmla="*/ 0 h 1627942"/>
                  <a:gd name="connsiteX0" fmla="*/ 268793 w 1449103"/>
                  <a:gd name="connsiteY0" fmla="*/ 0 h 1627942"/>
                  <a:gd name="connsiteX1" fmla="*/ 1449103 w 1449103"/>
                  <a:gd name="connsiteY1" fmla="*/ 893516 h 1627942"/>
                  <a:gd name="connsiteX2" fmla="*/ 757887 w 1449103"/>
                  <a:gd name="connsiteY2" fmla="*/ 1627942 h 1627942"/>
                  <a:gd name="connsiteX3" fmla="*/ 0 w 1449103"/>
                  <a:gd name="connsiteY3" fmla="*/ 310944 h 1627942"/>
                  <a:gd name="connsiteX4" fmla="*/ 268793 w 1449103"/>
                  <a:gd name="connsiteY4" fmla="*/ 0 h 1627942"/>
                  <a:gd name="connsiteX0" fmla="*/ 249974 w 1449103"/>
                  <a:gd name="connsiteY0" fmla="*/ 0 h 1641430"/>
                  <a:gd name="connsiteX1" fmla="*/ 1449103 w 1449103"/>
                  <a:gd name="connsiteY1" fmla="*/ 907004 h 1641430"/>
                  <a:gd name="connsiteX2" fmla="*/ 757887 w 1449103"/>
                  <a:gd name="connsiteY2" fmla="*/ 1641430 h 1641430"/>
                  <a:gd name="connsiteX3" fmla="*/ 0 w 1449103"/>
                  <a:gd name="connsiteY3" fmla="*/ 324432 h 1641430"/>
                  <a:gd name="connsiteX4" fmla="*/ 249974 w 1449103"/>
                  <a:gd name="connsiteY4" fmla="*/ 0 h 1641430"/>
                  <a:gd name="connsiteX0" fmla="*/ 555157 w 1754286"/>
                  <a:gd name="connsiteY0" fmla="*/ 183810 h 1825240"/>
                  <a:gd name="connsiteX1" fmla="*/ 1754286 w 1754286"/>
                  <a:gd name="connsiteY1" fmla="*/ 1090814 h 1825240"/>
                  <a:gd name="connsiteX2" fmla="*/ 1063070 w 1754286"/>
                  <a:gd name="connsiteY2" fmla="*/ 1825240 h 1825240"/>
                  <a:gd name="connsiteX3" fmla="*/ 0 w 1754286"/>
                  <a:gd name="connsiteY3" fmla="*/ 0 h 1825240"/>
                  <a:gd name="connsiteX4" fmla="*/ 555157 w 1754286"/>
                  <a:gd name="connsiteY4" fmla="*/ 183810 h 1825240"/>
                  <a:gd name="connsiteX0" fmla="*/ 598876 w 1754286"/>
                  <a:gd name="connsiteY0" fmla="*/ 244784 h 1825240"/>
                  <a:gd name="connsiteX1" fmla="*/ 1754286 w 1754286"/>
                  <a:gd name="connsiteY1" fmla="*/ 1090814 h 1825240"/>
                  <a:gd name="connsiteX2" fmla="*/ 1063070 w 1754286"/>
                  <a:gd name="connsiteY2" fmla="*/ 1825240 h 1825240"/>
                  <a:gd name="connsiteX3" fmla="*/ 0 w 1754286"/>
                  <a:gd name="connsiteY3" fmla="*/ 0 h 1825240"/>
                  <a:gd name="connsiteX4" fmla="*/ 598876 w 1754286"/>
                  <a:gd name="connsiteY4" fmla="*/ 244784 h 1825240"/>
                  <a:gd name="connsiteX0" fmla="*/ 618269 w 1773679"/>
                  <a:gd name="connsiteY0" fmla="*/ 291770 h 1872226"/>
                  <a:gd name="connsiteX1" fmla="*/ 1773679 w 1773679"/>
                  <a:gd name="connsiteY1" fmla="*/ 1137800 h 1872226"/>
                  <a:gd name="connsiteX2" fmla="*/ 1082463 w 1773679"/>
                  <a:gd name="connsiteY2" fmla="*/ 1872226 h 1872226"/>
                  <a:gd name="connsiteX3" fmla="*/ 0 w 1773679"/>
                  <a:gd name="connsiteY3" fmla="*/ 0 h 1872226"/>
                  <a:gd name="connsiteX4" fmla="*/ 618269 w 1773679"/>
                  <a:gd name="connsiteY4" fmla="*/ 291770 h 1872226"/>
                  <a:gd name="connsiteX0" fmla="*/ 618269 w 1773679"/>
                  <a:gd name="connsiteY0" fmla="*/ 291770 h 1840498"/>
                  <a:gd name="connsiteX1" fmla="*/ 1773679 w 1773679"/>
                  <a:gd name="connsiteY1" fmla="*/ 1137800 h 1840498"/>
                  <a:gd name="connsiteX2" fmla="*/ 1287100 w 1773679"/>
                  <a:gd name="connsiteY2" fmla="*/ 1840498 h 1840498"/>
                  <a:gd name="connsiteX3" fmla="*/ 0 w 1773679"/>
                  <a:gd name="connsiteY3" fmla="*/ 0 h 1840498"/>
                  <a:gd name="connsiteX4" fmla="*/ 618269 w 1773679"/>
                  <a:gd name="connsiteY4" fmla="*/ 291770 h 1840498"/>
                  <a:gd name="connsiteX0" fmla="*/ 618269 w 1805241"/>
                  <a:gd name="connsiteY0" fmla="*/ 291770 h 1840498"/>
                  <a:gd name="connsiteX1" fmla="*/ 1805241 w 1805241"/>
                  <a:gd name="connsiteY1" fmla="*/ 1370352 h 1840498"/>
                  <a:gd name="connsiteX2" fmla="*/ 1287100 w 1805241"/>
                  <a:gd name="connsiteY2" fmla="*/ 1840498 h 1840498"/>
                  <a:gd name="connsiteX3" fmla="*/ 0 w 1805241"/>
                  <a:gd name="connsiteY3" fmla="*/ 0 h 1840498"/>
                  <a:gd name="connsiteX4" fmla="*/ 618269 w 1805241"/>
                  <a:gd name="connsiteY4" fmla="*/ 291770 h 1840498"/>
                  <a:gd name="connsiteX0" fmla="*/ 58813 w 1245785"/>
                  <a:gd name="connsiteY0" fmla="*/ 0 h 1548728"/>
                  <a:gd name="connsiteX1" fmla="*/ 1245785 w 1245785"/>
                  <a:gd name="connsiteY1" fmla="*/ 1078582 h 1548728"/>
                  <a:gd name="connsiteX2" fmla="*/ 727644 w 1245785"/>
                  <a:gd name="connsiteY2" fmla="*/ 1548728 h 1548728"/>
                  <a:gd name="connsiteX3" fmla="*/ 0 w 1245785"/>
                  <a:gd name="connsiteY3" fmla="*/ 83122 h 1548728"/>
                  <a:gd name="connsiteX4" fmla="*/ 58813 w 1245785"/>
                  <a:gd name="connsiteY4" fmla="*/ 0 h 1548728"/>
                  <a:gd name="connsiteX0" fmla="*/ 211845 w 1245785"/>
                  <a:gd name="connsiteY0" fmla="*/ 0 h 1582228"/>
                  <a:gd name="connsiteX1" fmla="*/ 1245785 w 1245785"/>
                  <a:gd name="connsiteY1" fmla="*/ 1112082 h 1582228"/>
                  <a:gd name="connsiteX2" fmla="*/ 727644 w 1245785"/>
                  <a:gd name="connsiteY2" fmla="*/ 1582228 h 1582228"/>
                  <a:gd name="connsiteX3" fmla="*/ 0 w 1245785"/>
                  <a:gd name="connsiteY3" fmla="*/ 116622 h 1582228"/>
                  <a:gd name="connsiteX4" fmla="*/ 211845 w 1245785"/>
                  <a:gd name="connsiteY4" fmla="*/ 0 h 1582228"/>
                  <a:gd name="connsiteX0" fmla="*/ 131290 w 1165230"/>
                  <a:gd name="connsiteY0" fmla="*/ 0 h 1582228"/>
                  <a:gd name="connsiteX1" fmla="*/ 1165230 w 1165230"/>
                  <a:gd name="connsiteY1" fmla="*/ 1112082 h 1582228"/>
                  <a:gd name="connsiteX2" fmla="*/ 647089 w 1165230"/>
                  <a:gd name="connsiteY2" fmla="*/ 1582228 h 1582228"/>
                  <a:gd name="connsiteX3" fmla="*/ 0 w 1165230"/>
                  <a:gd name="connsiteY3" fmla="*/ 81682 h 1582228"/>
                  <a:gd name="connsiteX4" fmla="*/ 131290 w 1165230"/>
                  <a:gd name="connsiteY4" fmla="*/ 0 h 1582228"/>
                  <a:gd name="connsiteX0" fmla="*/ 131290 w 1165230"/>
                  <a:gd name="connsiteY0" fmla="*/ 0 h 1482039"/>
                  <a:gd name="connsiteX1" fmla="*/ 1165230 w 1165230"/>
                  <a:gd name="connsiteY1" fmla="*/ 1112082 h 1482039"/>
                  <a:gd name="connsiteX2" fmla="*/ 584317 w 1165230"/>
                  <a:gd name="connsiteY2" fmla="*/ 1482039 h 1482039"/>
                  <a:gd name="connsiteX3" fmla="*/ 0 w 1165230"/>
                  <a:gd name="connsiteY3" fmla="*/ 81682 h 1482039"/>
                  <a:gd name="connsiteX4" fmla="*/ 131290 w 1165230"/>
                  <a:gd name="connsiteY4" fmla="*/ 0 h 1482039"/>
                  <a:gd name="connsiteX0" fmla="*/ 0 w 1190637"/>
                  <a:gd name="connsiteY0" fmla="*/ 0 h 1619387"/>
                  <a:gd name="connsiteX1" fmla="*/ 1190637 w 1190637"/>
                  <a:gd name="connsiteY1" fmla="*/ 1249430 h 1619387"/>
                  <a:gd name="connsiteX2" fmla="*/ 609724 w 1190637"/>
                  <a:gd name="connsiteY2" fmla="*/ 1619387 h 1619387"/>
                  <a:gd name="connsiteX3" fmla="*/ 25407 w 1190637"/>
                  <a:gd name="connsiteY3" fmla="*/ 219030 h 1619387"/>
                  <a:gd name="connsiteX4" fmla="*/ 0 w 1190637"/>
                  <a:gd name="connsiteY4" fmla="*/ 0 h 1619387"/>
                  <a:gd name="connsiteX0" fmla="*/ 0 w 1190637"/>
                  <a:gd name="connsiteY0" fmla="*/ 0 h 1619387"/>
                  <a:gd name="connsiteX1" fmla="*/ 1190637 w 1190637"/>
                  <a:gd name="connsiteY1" fmla="*/ 1249430 h 1619387"/>
                  <a:gd name="connsiteX2" fmla="*/ 609724 w 1190637"/>
                  <a:gd name="connsiteY2" fmla="*/ 1619387 h 1619387"/>
                  <a:gd name="connsiteX3" fmla="*/ 75125 w 1190637"/>
                  <a:gd name="connsiteY3" fmla="*/ 191829 h 1619387"/>
                  <a:gd name="connsiteX4" fmla="*/ 0 w 1190637"/>
                  <a:gd name="connsiteY4" fmla="*/ 0 h 16193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0637" h="1619387">
                    <a:moveTo>
                      <a:pt x="0" y="0"/>
                    </a:moveTo>
                    <a:lnTo>
                      <a:pt x="1190637" y="1249430"/>
                    </a:lnTo>
                    <a:lnTo>
                      <a:pt x="609724" y="1619387"/>
                    </a:lnTo>
                    <a:lnTo>
                      <a:pt x="75125" y="191829"/>
                    </a:lnTo>
                    <a:lnTo>
                      <a:pt x="0" y="0"/>
                    </a:lnTo>
                    <a:close/>
                  </a:path>
                </a:pathLst>
              </a:custGeom>
              <a:gradFill>
                <a:gsLst>
                  <a:gs pos="8000">
                    <a:srgbClr val="D925DF">
                      <a:alpha val="0"/>
                    </a:srgbClr>
                  </a:gs>
                  <a:gs pos="70000">
                    <a:srgbClr val="0F94E0">
                      <a:alpha val="52000"/>
                    </a:srgbClr>
                  </a:gs>
                </a:gsLst>
                <a:lin ang="2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endParaRPr>
              </a:p>
            </p:txBody>
          </p:sp>
          <p:pic>
            <p:nvPicPr>
              <p:cNvPr id="1340" name="圖片 1339" descr="一張含有 室內, 監視器, 微波爐 的圖片&#10;&#10;描述是以高可信度產生">
                <a:extLst>
                  <a:ext uri="{FF2B5EF4-FFF2-40B4-BE49-F238E27FC236}">
                    <a16:creationId xmlns:a16="http://schemas.microsoft.com/office/drawing/2014/main" id="{C53EFD19-5900-4957-97FA-F948AEC8420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>
                <a:alphaModFix amt="0"/>
              </a:blip>
              <a:srcRect l="34304" t="71523" r="61385" b="13066"/>
              <a:stretch/>
            </p:blipFill>
            <p:spPr>
              <a:xfrm>
                <a:off x="2169248" y="4338702"/>
                <a:ext cx="908958" cy="959141"/>
              </a:xfrm>
              <a:prstGeom prst="roundRect">
                <a:avLst>
                  <a:gd name="adj" fmla="val 50000"/>
                </a:avLst>
              </a:prstGeom>
            </p:spPr>
          </p:pic>
        </p:grpSp>
        <p:grpSp>
          <p:nvGrpSpPr>
            <p:cNvPr id="1341" name="群組 1340">
              <a:extLst>
                <a:ext uri="{FF2B5EF4-FFF2-40B4-BE49-F238E27FC236}">
                  <a16:creationId xmlns:a16="http://schemas.microsoft.com/office/drawing/2014/main" id="{2A0E13CE-5C45-420B-94C7-44936F2BE3F8}"/>
                </a:ext>
              </a:extLst>
            </p:cNvPr>
            <p:cNvGrpSpPr/>
            <p:nvPr/>
          </p:nvGrpSpPr>
          <p:grpSpPr>
            <a:xfrm>
              <a:off x="3842716" y="3836700"/>
              <a:ext cx="583476" cy="488549"/>
              <a:chOff x="3965061" y="4155837"/>
              <a:chExt cx="1363902" cy="1142006"/>
            </a:xfrm>
          </p:grpSpPr>
          <p:sp>
            <p:nvSpPr>
              <p:cNvPr id="1342" name="手繪多邊形: 圖案 1341">
                <a:extLst>
                  <a:ext uri="{FF2B5EF4-FFF2-40B4-BE49-F238E27FC236}">
                    <a16:creationId xmlns:a16="http://schemas.microsoft.com/office/drawing/2014/main" id="{7BC29A33-C84F-427A-8528-A0C5D670C3DD}"/>
                  </a:ext>
                </a:extLst>
              </p:cNvPr>
              <p:cNvSpPr/>
              <p:nvPr/>
            </p:nvSpPr>
            <p:spPr>
              <a:xfrm rot="3960749">
                <a:off x="4404445" y="4091916"/>
                <a:ext cx="860598" cy="988439"/>
              </a:xfrm>
              <a:custGeom>
                <a:avLst/>
                <a:gdLst>
                  <a:gd name="connsiteX0" fmla="*/ 0 w 800100"/>
                  <a:gd name="connsiteY0" fmla="*/ 457200 h 1952625"/>
                  <a:gd name="connsiteX1" fmla="*/ 800100 w 800100"/>
                  <a:gd name="connsiteY1" fmla="*/ 0 h 1952625"/>
                  <a:gd name="connsiteX2" fmla="*/ 800100 w 800100"/>
                  <a:gd name="connsiteY2" fmla="*/ 1952625 h 1952625"/>
                  <a:gd name="connsiteX3" fmla="*/ 9525 w 800100"/>
                  <a:gd name="connsiteY3" fmla="*/ 1104900 h 1952625"/>
                  <a:gd name="connsiteX4" fmla="*/ 0 w 800100"/>
                  <a:gd name="connsiteY4" fmla="*/ 457200 h 1952625"/>
                  <a:gd name="connsiteX0" fmla="*/ 0 w 800100"/>
                  <a:gd name="connsiteY0" fmla="*/ 457200 h 3038475"/>
                  <a:gd name="connsiteX1" fmla="*/ 800100 w 800100"/>
                  <a:gd name="connsiteY1" fmla="*/ 0 h 3038475"/>
                  <a:gd name="connsiteX2" fmla="*/ 171450 w 800100"/>
                  <a:gd name="connsiteY2" fmla="*/ 3038475 h 3038475"/>
                  <a:gd name="connsiteX3" fmla="*/ 9525 w 800100"/>
                  <a:gd name="connsiteY3" fmla="*/ 1104900 h 3038475"/>
                  <a:gd name="connsiteX4" fmla="*/ 0 w 800100"/>
                  <a:gd name="connsiteY4" fmla="*/ 457200 h 3038475"/>
                  <a:gd name="connsiteX0" fmla="*/ 0 w 965200"/>
                  <a:gd name="connsiteY0" fmla="*/ 0 h 2581275"/>
                  <a:gd name="connsiteX1" fmla="*/ 965200 w 965200"/>
                  <a:gd name="connsiteY1" fmla="*/ 1060450 h 2581275"/>
                  <a:gd name="connsiteX2" fmla="*/ 171450 w 965200"/>
                  <a:gd name="connsiteY2" fmla="*/ 2581275 h 2581275"/>
                  <a:gd name="connsiteX3" fmla="*/ 9525 w 965200"/>
                  <a:gd name="connsiteY3" fmla="*/ 647700 h 2581275"/>
                  <a:gd name="connsiteX4" fmla="*/ 0 w 965200"/>
                  <a:gd name="connsiteY4" fmla="*/ 0 h 2581275"/>
                  <a:gd name="connsiteX0" fmla="*/ 117475 w 955675"/>
                  <a:gd name="connsiteY0" fmla="*/ 0 h 2511425"/>
                  <a:gd name="connsiteX1" fmla="*/ 955675 w 955675"/>
                  <a:gd name="connsiteY1" fmla="*/ 990600 h 2511425"/>
                  <a:gd name="connsiteX2" fmla="*/ 161925 w 955675"/>
                  <a:gd name="connsiteY2" fmla="*/ 2511425 h 2511425"/>
                  <a:gd name="connsiteX3" fmla="*/ 0 w 955675"/>
                  <a:gd name="connsiteY3" fmla="*/ 577850 h 2511425"/>
                  <a:gd name="connsiteX4" fmla="*/ 117475 w 955675"/>
                  <a:gd name="connsiteY4" fmla="*/ 0 h 2511425"/>
                  <a:gd name="connsiteX0" fmla="*/ 206375 w 1044575"/>
                  <a:gd name="connsiteY0" fmla="*/ 0 h 2511425"/>
                  <a:gd name="connsiteX1" fmla="*/ 1044575 w 1044575"/>
                  <a:gd name="connsiteY1" fmla="*/ 990600 h 2511425"/>
                  <a:gd name="connsiteX2" fmla="*/ 250825 w 1044575"/>
                  <a:gd name="connsiteY2" fmla="*/ 2511425 h 2511425"/>
                  <a:gd name="connsiteX3" fmla="*/ 0 w 1044575"/>
                  <a:gd name="connsiteY3" fmla="*/ 495300 h 2511425"/>
                  <a:gd name="connsiteX4" fmla="*/ 206375 w 1044575"/>
                  <a:gd name="connsiteY4" fmla="*/ 0 h 2511425"/>
                  <a:gd name="connsiteX0" fmla="*/ 187325 w 1044575"/>
                  <a:gd name="connsiteY0" fmla="*/ 0 h 2530475"/>
                  <a:gd name="connsiteX1" fmla="*/ 1044575 w 1044575"/>
                  <a:gd name="connsiteY1" fmla="*/ 1009650 h 2530475"/>
                  <a:gd name="connsiteX2" fmla="*/ 250825 w 1044575"/>
                  <a:gd name="connsiteY2" fmla="*/ 2530475 h 2530475"/>
                  <a:gd name="connsiteX3" fmla="*/ 0 w 1044575"/>
                  <a:gd name="connsiteY3" fmla="*/ 514350 h 2530475"/>
                  <a:gd name="connsiteX4" fmla="*/ 187325 w 1044575"/>
                  <a:gd name="connsiteY4" fmla="*/ 0 h 2530475"/>
                  <a:gd name="connsiteX0" fmla="*/ 187325 w 1044575"/>
                  <a:gd name="connsiteY0" fmla="*/ 0 h 2549525"/>
                  <a:gd name="connsiteX1" fmla="*/ 1044575 w 1044575"/>
                  <a:gd name="connsiteY1" fmla="*/ 1009650 h 2549525"/>
                  <a:gd name="connsiteX2" fmla="*/ 269875 w 1044575"/>
                  <a:gd name="connsiteY2" fmla="*/ 2549525 h 2549525"/>
                  <a:gd name="connsiteX3" fmla="*/ 0 w 1044575"/>
                  <a:gd name="connsiteY3" fmla="*/ 514350 h 2549525"/>
                  <a:gd name="connsiteX4" fmla="*/ 187325 w 1044575"/>
                  <a:gd name="connsiteY4" fmla="*/ 0 h 2549525"/>
                  <a:gd name="connsiteX0" fmla="*/ 187325 w 1044575"/>
                  <a:gd name="connsiteY0" fmla="*/ 0 h 2414751"/>
                  <a:gd name="connsiteX1" fmla="*/ 1044575 w 1044575"/>
                  <a:gd name="connsiteY1" fmla="*/ 1009650 h 2414751"/>
                  <a:gd name="connsiteX2" fmla="*/ 366080 w 1044575"/>
                  <a:gd name="connsiteY2" fmla="*/ 2414751 h 2414751"/>
                  <a:gd name="connsiteX3" fmla="*/ 0 w 1044575"/>
                  <a:gd name="connsiteY3" fmla="*/ 514350 h 2414751"/>
                  <a:gd name="connsiteX4" fmla="*/ 187325 w 1044575"/>
                  <a:gd name="connsiteY4" fmla="*/ 0 h 2414751"/>
                  <a:gd name="connsiteX0" fmla="*/ 187325 w 1235709"/>
                  <a:gd name="connsiteY0" fmla="*/ 0 h 2414751"/>
                  <a:gd name="connsiteX1" fmla="*/ 1235709 w 1235709"/>
                  <a:gd name="connsiteY1" fmla="*/ 1384838 h 2414751"/>
                  <a:gd name="connsiteX2" fmla="*/ 366080 w 1235709"/>
                  <a:gd name="connsiteY2" fmla="*/ 2414751 h 2414751"/>
                  <a:gd name="connsiteX3" fmla="*/ 0 w 1235709"/>
                  <a:gd name="connsiteY3" fmla="*/ 514350 h 2414751"/>
                  <a:gd name="connsiteX4" fmla="*/ 187325 w 1235709"/>
                  <a:gd name="connsiteY4" fmla="*/ 0 h 2414751"/>
                  <a:gd name="connsiteX0" fmla="*/ 192470 w 1240854"/>
                  <a:gd name="connsiteY0" fmla="*/ 0 h 2414751"/>
                  <a:gd name="connsiteX1" fmla="*/ 1240854 w 1240854"/>
                  <a:gd name="connsiteY1" fmla="*/ 1384838 h 2414751"/>
                  <a:gd name="connsiteX2" fmla="*/ 371225 w 1240854"/>
                  <a:gd name="connsiteY2" fmla="*/ 2414751 h 2414751"/>
                  <a:gd name="connsiteX3" fmla="*/ 0 w 1240854"/>
                  <a:gd name="connsiteY3" fmla="*/ 1470470 h 2414751"/>
                  <a:gd name="connsiteX4" fmla="*/ 192470 w 1240854"/>
                  <a:gd name="connsiteY4" fmla="*/ 0 h 2414751"/>
                  <a:gd name="connsiteX0" fmla="*/ 400217 w 1240854"/>
                  <a:gd name="connsiteY0" fmla="*/ 0 h 1396419"/>
                  <a:gd name="connsiteX1" fmla="*/ 1240854 w 1240854"/>
                  <a:gd name="connsiteY1" fmla="*/ 366506 h 1396419"/>
                  <a:gd name="connsiteX2" fmla="*/ 371225 w 1240854"/>
                  <a:gd name="connsiteY2" fmla="*/ 1396419 h 1396419"/>
                  <a:gd name="connsiteX3" fmla="*/ 0 w 1240854"/>
                  <a:gd name="connsiteY3" fmla="*/ 452138 h 1396419"/>
                  <a:gd name="connsiteX4" fmla="*/ 400217 w 1240854"/>
                  <a:gd name="connsiteY4" fmla="*/ 0 h 1396419"/>
                  <a:gd name="connsiteX0" fmla="*/ 359567 w 1200204"/>
                  <a:gd name="connsiteY0" fmla="*/ 0 h 1396419"/>
                  <a:gd name="connsiteX1" fmla="*/ 1200204 w 1200204"/>
                  <a:gd name="connsiteY1" fmla="*/ 366506 h 1396419"/>
                  <a:gd name="connsiteX2" fmla="*/ 330575 w 1200204"/>
                  <a:gd name="connsiteY2" fmla="*/ 1396419 h 1396419"/>
                  <a:gd name="connsiteX3" fmla="*/ 0 w 1200204"/>
                  <a:gd name="connsiteY3" fmla="*/ 453031 h 1396419"/>
                  <a:gd name="connsiteX4" fmla="*/ 359567 w 1200204"/>
                  <a:gd name="connsiteY4" fmla="*/ 0 h 1396419"/>
                  <a:gd name="connsiteX0" fmla="*/ 382327 w 1200204"/>
                  <a:gd name="connsiteY0" fmla="*/ 0 h 1393935"/>
                  <a:gd name="connsiteX1" fmla="*/ 1200204 w 1200204"/>
                  <a:gd name="connsiteY1" fmla="*/ 364022 h 1393935"/>
                  <a:gd name="connsiteX2" fmla="*/ 330575 w 1200204"/>
                  <a:gd name="connsiteY2" fmla="*/ 1393935 h 1393935"/>
                  <a:gd name="connsiteX3" fmla="*/ 0 w 1200204"/>
                  <a:gd name="connsiteY3" fmla="*/ 450547 h 1393935"/>
                  <a:gd name="connsiteX4" fmla="*/ 382327 w 1200204"/>
                  <a:gd name="connsiteY4" fmla="*/ 0 h 1393935"/>
                  <a:gd name="connsiteX0" fmla="*/ 361953 w 1200204"/>
                  <a:gd name="connsiteY0" fmla="*/ 0 h 1369584"/>
                  <a:gd name="connsiteX1" fmla="*/ 1200204 w 1200204"/>
                  <a:gd name="connsiteY1" fmla="*/ 339671 h 1369584"/>
                  <a:gd name="connsiteX2" fmla="*/ 330575 w 1200204"/>
                  <a:gd name="connsiteY2" fmla="*/ 1369584 h 1369584"/>
                  <a:gd name="connsiteX3" fmla="*/ 0 w 1200204"/>
                  <a:gd name="connsiteY3" fmla="*/ 426196 h 1369584"/>
                  <a:gd name="connsiteX4" fmla="*/ 361953 w 1200204"/>
                  <a:gd name="connsiteY4" fmla="*/ 0 h 1369584"/>
                  <a:gd name="connsiteX0" fmla="*/ 386402 w 1224653"/>
                  <a:gd name="connsiteY0" fmla="*/ 0 h 1369584"/>
                  <a:gd name="connsiteX1" fmla="*/ 1224653 w 1224653"/>
                  <a:gd name="connsiteY1" fmla="*/ 339671 h 1369584"/>
                  <a:gd name="connsiteX2" fmla="*/ 355024 w 1224653"/>
                  <a:gd name="connsiteY2" fmla="*/ 1369584 h 1369584"/>
                  <a:gd name="connsiteX3" fmla="*/ 0 w 1224653"/>
                  <a:gd name="connsiteY3" fmla="*/ 455417 h 1369584"/>
                  <a:gd name="connsiteX4" fmla="*/ 386402 w 1224653"/>
                  <a:gd name="connsiteY4" fmla="*/ 0 h 1369584"/>
                  <a:gd name="connsiteX0" fmla="*/ 388238 w 1226489"/>
                  <a:gd name="connsiteY0" fmla="*/ 0 h 1369584"/>
                  <a:gd name="connsiteX1" fmla="*/ 1226489 w 1226489"/>
                  <a:gd name="connsiteY1" fmla="*/ 339671 h 1369584"/>
                  <a:gd name="connsiteX2" fmla="*/ 356860 w 1226489"/>
                  <a:gd name="connsiteY2" fmla="*/ 1369584 h 1369584"/>
                  <a:gd name="connsiteX3" fmla="*/ 0 w 1226489"/>
                  <a:gd name="connsiteY3" fmla="*/ 390771 h 1369584"/>
                  <a:gd name="connsiteX4" fmla="*/ 388238 w 1226489"/>
                  <a:gd name="connsiteY4" fmla="*/ 0 h 1369584"/>
                  <a:gd name="connsiteX0" fmla="*/ 317378 w 1226489"/>
                  <a:gd name="connsiteY0" fmla="*/ 0 h 1380735"/>
                  <a:gd name="connsiteX1" fmla="*/ 1226489 w 1226489"/>
                  <a:gd name="connsiteY1" fmla="*/ 350822 h 1380735"/>
                  <a:gd name="connsiteX2" fmla="*/ 356860 w 1226489"/>
                  <a:gd name="connsiteY2" fmla="*/ 1380735 h 1380735"/>
                  <a:gd name="connsiteX3" fmla="*/ 0 w 1226489"/>
                  <a:gd name="connsiteY3" fmla="*/ 401922 h 1380735"/>
                  <a:gd name="connsiteX4" fmla="*/ 317378 w 1226489"/>
                  <a:gd name="connsiteY4" fmla="*/ 0 h 1380735"/>
                  <a:gd name="connsiteX0" fmla="*/ 317378 w 1226489"/>
                  <a:gd name="connsiteY0" fmla="*/ 0 h 1237232"/>
                  <a:gd name="connsiteX1" fmla="*/ 1226489 w 1226489"/>
                  <a:gd name="connsiteY1" fmla="*/ 350822 h 1237232"/>
                  <a:gd name="connsiteX2" fmla="*/ 464104 w 1226489"/>
                  <a:gd name="connsiteY2" fmla="*/ 1237232 h 1237232"/>
                  <a:gd name="connsiteX3" fmla="*/ 0 w 1226489"/>
                  <a:gd name="connsiteY3" fmla="*/ 401922 h 1237232"/>
                  <a:gd name="connsiteX4" fmla="*/ 317378 w 1226489"/>
                  <a:gd name="connsiteY4" fmla="*/ 0 h 1237232"/>
                  <a:gd name="connsiteX0" fmla="*/ 317378 w 1091070"/>
                  <a:gd name="connsiteY0" fmla="*/ 0 h 1237232"/>
                  <a:gd name="connsiteX1" fmla="*/ 1091070 w 1091070"/>
                  <a:gd name="connsiteY1" fmla="*/ 446128 h 1237232"/>
                  <a:gd name="connsiteX2" fmla="*/ 464104 w 1091070"/>
                  <a:gd name="connsiteY2" fmla="*/ 1237232 h 1237232"/>
                  <a:gd name="connsiteX3" fmla="*/ 0 w 1091070"/>
                  <a:gd name="connsiteY3" fmla="*/ 401922 h 1237232"/>
                  <a:gd name="connsiteX4" fmla="*/ 317378 w 1091070"/>
                  <a:gd name="connsiteY4" fmla="*/ 0 h 1237232"/>
                  <a:gd name="connsiteX0" fmla="*/ 317378 w 1114087"/>
                  <a:gd name="connsiteY0" fmla="*/ 0 h 1237232"/>
                  <a:gd name="connsiteX1" fmla="*/ 1114087 w 1114087"/>
                  <a:gd name="connsiteY1" fmla="*/ 461764 h 1237232"/>
                  <a:gd name="connsiteX2" fmla="*/ 464104 w 1114087"/>
                  <a:gd name="connsiteY2" fmla="*/ 1237232 h 1237232"/>
                  <a:gd name="connsiteX3" fmla="*/ 0 w 1114087"/>
                  <a:gd name="connsiteY3" fmla="*/ 401922 h 1237232"/>
                  <a:gd name="connsiteX4" fmla="*/ 317378 w 1114087"/>
                  <a:gd name="connsiteY4" fmla="*/ 0 h 1237232"/>
                  <a:gd name="connsiteX0" fmla="*/ 317378 w 1114087"/>
                  <a:gd name="connsiteY0" fmla="*/ 0 h 1259257"/>
                  <a:gd name="connsiteX1" fmla="*/ 1114087 w 1114087"/>
                  <a:gd name="connsiteY1" fmla="*/ 461764 h 1259257"/>
                  <a:gd name="connsiteX2" fmla="*/ 473195 w 1114087"/>
                  <a:gd name="connsiteY2" fmla="*/ 1259257 h 1259257"/>
                  <a:gd name="connsiteX3" fmla="*/ 0 w 1114087"/>
                  <a:gd name="connsiteY3" fmla="*/ 401922 h 1259257"/>
                  <a:gd name="connsiteX4" fmla="*/ 317378 w 1114087"/>
                  <a:gd name="connsiteY4" fmla="*/ 0 h 1259257"/>
                  <a:gd name="connsiteX0" fmla="*/ 317378 w 1114087"/>
                  <a:gd name="connsiteY0" fmla="*/ 0 h 1548213"/>
                  <a:gd name="connsiteX1" fmla="*/ 1114087 w 1114087"/>
                  <a:gd name="connsiteY1" fmla="*/ 461764 h 1548213"/>
                  <a:gd name="connsiteX2" fmla="*/ 680803 w 1114087"/>
                  <a:gd name="connsiteY2" fmla="*/ 1548213 h 1548213"/>
                  <a:gd name="connsiteX3" fmla="*/ 0 w 1114087"/>
                  <a:gd name="connsiteY3" fmla="*/ 401922 h 1548213"/>
                  <a:gd name="connsiteX4" fmla="*/ 317378 w 1114087"/>
                  <a:gd name="connsiteY4" fmla="*/ 0 h 1548213"/>
                  <a:gd name="connsiteX0" fmla="*/ 317378 w 1326232"/>
                  <a:gd name="connsiteY0" fmla="*/ 0 h 1548213"/>
                  <a:gd name="connsiteX1" fmla="*/ 1326232 w 1326232"/>
                  <a:gd name="connsiteY1" fmla="*/ 804522 h 1548213"/>
                  <a:gd name="connsiteX2" fmla="*/ 680803 w 1326232"/>
                  <a:gd name="connsiteY2" fmla="*/ 1548213 h 1548213"/>
                  <a:gd name="connsiteX3" fmla="*/ 0 w 1326232"/>
                  <a:gd name="connsiteY3" fmla="*/ 401922 h 1548213"/>
                  <a:gd name="connsiteX4" fmla="*/ 317378 w 1326232"/>
                  <a:gd name="connsiteY4" fmla="*/ 0 h 1548213"/>
                  <a:gd name="connsiteX0" fmla="*/ 317378 w 1326232"/>
                  <a:gd name="connsiteY0" fmla="*/ 0 h 1572087"/>
                  <a:gd name="connsiteX1" fmla="*/ 1326232 w 1326232"/>
                  <a:gd name="connsiteY1" fmla="*/ 804522 h 1572087"/>
                  <a:gd name="connsiteX2" fmla="*/ 697283 w 1326232"/>
                  <a:gd name="connsiteY2" fmla="*/ 1572087 h 1572087"/>
                  <a:gd name="connsiteX3" fmla="*/ 0 w 1326232"/>
                  <a:gd name="connsiteY3" fmla="*/ 401922 h 1572087"/>
                  <a:gd name="connsiteX4" fmla="*/ 317378 w 1326232"/>
                  <a:gd name="connsiteY4" fmla="*/ 0 h 1572087"/>
                  <a:gd name="connsiteX0" fmla="*/ 317378 w 1388499"/>
                  <a:gd name="connsiteY0" fmla="*/ 0 h 1572087"/>
                  <a:gd name="connsiteX1" fmla="*/ 1388499 w 1388499"/>
                  <a:gd name="connsiteY1" fmla="*/ 837661 h 1572087"/>
                  <a:gd name="connsiteX2" fmla="*/ 697283 w 1388499"/>
                  <a:gd name="connsiteY2" fmla="*/ 1572087 h 1572087"/>
                  <a:gd name="connsiteX3" fmla="*/ 0 w 1388499"/>
                  <a:gd name="connsiteY3" fmla="*/ 401922 h 1572087"/>
                  <a:gd name="connsiteX4" fmla="*/ 317378 w 1388499"/>
                  <a:gd name="connsiteY4" fmla="*/ 0 h 1572087"/>
                  <a:gd name="connsiteX0" fmla="*/ 402966 w 1474087"/>
                  <a:gd name="connsiteY0" fmla="*/ 0 h 1572087"/>
                  <a:gd name="connsiteX1" fmla="*/ 1474087 w 1474087"/>
                  <a:gd name="connsiteY1" fmla="*/ 837661 h 1572087"/>
                  <a:gd name="connsiteX2" fmla="*/ 782871 w 1474087"/>
                  <a:gd name="connsiteY2" fmla="*/ 1572087 h 1572087"/>
                  <a:gd name="connsiteX3" fmla="*/ 0 w 1474087"/>
                  <a:gd name="connsiteY3" fmla="*/ 282850 h 1572087"/>
                  <a:gd name="connsiteX4" fmla="*/ 402966 w 1474087"/>
                  <a:gd name="connsiteY4" fmla="*/ 0 h 1572087"/>
                  <a:gd name="connsiteX0" fmla="*/ 293777 w 1474087"/>
                  <a:gd name="connsiteY0" fmla="*/ 0 h 1627942"/>
                  <a:gd name="connsiteX1" fmla="*/ 1474087 w 1474087"/>
                  <a:gd name="connsiteY1" fmla="*/ 893516 h 1627942"/>
                  <a:gd name="connsiteX2" fmla="*/ 782871 w 1474087"/>
                  <a:gd name="connsiteY2" fmla="*/ 1627942 h 1627942"/>
                  <a:gd name="connsiteX3" fmla="*/ 0 w 1474087"/>
                  <a:gd name="connsiteY3" fmla="*/ 338705 h 1627942"/>
                  <a:gd name="connsiteX4" fmla="*/ 293777 w 1474087"/>
                  <a:gd name="connsiteY4" fmla="*/ 0 h 1627942"/>
                  <a:gd name="connsiteX0" fmla="*/ 268793 w 1449103"/>
                  <a:gd name="connsiteY0" fmla="*/ 0 h 1627942"/>
                  <a:gd name="connsiteX1" fmla="*/ 1449103 w 1449103"/>
                  <a:gd name="connsiteY1" fmla="*/ 893516 h 1627942"/>
                  <a:gd name="connsiteX2" fmla="*/ 757887 w 1449103"/>
                  <a:gd name="connsiteY2" fmla="*/ 1627942 h 1627942"/>
                  <a:gd name="connsiteX3" fmla="*/ 0 w 1449103"/>
                  <a:gd name="connsiteY3" fmla="*/ 310944 h 1627942"/>
                  <a:gd name="connsiteX4" fmla="*/ 268793 w 1449103"/>
                  <a:gd name="connsiteY4" fmla="*/ 0 h 1627942"/>
                  <a:gd name="connsiteX0" fmla="*/ 249974 w 1449103"/>
                  <a:gd name="connsiteY0" fmla="*/ 0 h 1641430"/>
                  <a:gd name="connsiteX1" fmla="*/ 1449103 w 1449103"/>
                  <a:gd name="connsiteY1" fmla="*/ 907004 h 1641430"/>
                  <a:gd name="connsiteX2" fmla="*/ 757887 w 1449103"/>
                  <a:gd name="connsiteY2" fmla="*/ 1641430 h 1641430"/>
                  <a:gd name="connsiteX3" fmla="*/ 0 w 1449103"/>
                  <a:gd name="connsiteY3" fmla="*/ 324432 h 1641430"/>
                  <a:gd name="connsiteX4" fmla="*/ 249974 w 1449103"/>
                  <a:gd name="connsiteY4" fmla="*/ 0 h 1641430"/>
                  <a:gd name="connsiteX0" fmla="*/ 555157 w 1754286"/>
                  <a:gd name="connsiteY0" fmla="*/ 183810 h 1825240"/>
                  <a:gd name="connsiteX1" fmla="*/ 1754286 w 1754286"/>
                  <a:gd name="connsiteY1" fmla="*/ 1090814 h 1825240"/>
                  <a:gd name="connsiteX2" fmla="*/ 1063070 w 1754286"/>
                  <a:gd name="connsiteY2" fmla="*/ 1825240 h 1825240"/>
                  <a:gd name="connsiteX3" fmla="*/ 0 w 1754286"/>
                  <a:gd name="connsiteY3" fmla="*/ 0 h 1825240"/>
                  <a:gd name="connsiteX4" fmla="*/ 555157 w 1754286"/>
                  <a:gd name="connsiteY4" fmla="*/ 183810 h 1825240"/>
                  <a:gd name="connsiteX0" fmla="*/ 598876 w 1754286"/>
                  <a:gd name="connsiteY0" fmla="*/ 244784 h 1825240"/>
                  <a:gd name="connsiteX1" fmla="*/ 1754286 w 1754286"/>
                  <a:gd name="connsiteY1" fmla="*/ 1090814 h 1825240"/>
                  <a:gd name="connsiteX2" fmla="*/ 1063070 w 1754286"/>
                  <a:gd name="connsiteY2" fmla="*/ 1825240 h 1825240"/>
                  <a:gd name="connsiteX3" fmla="*/ 0 w 1754286"/>
                  <a:gd name="connsiteY3" fmla="*/ 0 h 1825240"/>
                  <a:gd name="connsiteX4" fmla="*/ 598876 w 1754286"/>
                  <a:gd name="connsiteY4" fmla="*/ 244784 h 1825240"/>
                  <a:gd name="connsiteX0" fmla="*/ 618269 w 1773679"/>
                  <a:gd name="connsiteY0" fmla="*/ 291770 h 1872226"/>
                  <a:gd name="connsiteX1" fmla="*/ 1773679 w 1773679"/>
                  <a:gd name="connsiteY1" fmla="*/ 1137800 h 1872226"/>
                  <a:gd name="connsiteX2" fmla="*/ 1082463 w 1773679"/>
                  <a:gd name="connsiteY2" fmla="*/ 1872226 h 1872226"/>
                  <a:gd name="connsiteX3" fmla="*/ 0 w 1773679"/>
                  <a:gd name="connsiteY3" fmla="*/ 0 h 1872226"/>
                  <a:gd name="connsiteX4" fmla="*/ 618269 w 1773679"/>
                  <a:gd name="connsiteY4" fmla="*/ 291770 h 1872226"/>
                  <a:gd name="connsiteX0" fmla="*/ 618269 w 1773679"/>
                  <a:gd name="connsiteY0" fmla="*/ 291770 h 1840498"/>
                  <a:gd name="connsiteX1" fmla="*/ 1773679 w 1773679"/>
                  <a:gd name="connsiteY1" fmla="*/ 1137800 h 1840498"/>
                  <a:gd name="connsiteX2" fmla="*/ 1287100 w 1773679"/>
                  <a:gd name="connsiteY2" fmla="*/ 1840498 h 1840498"/>
                  <a:gd name="connsiteX3" fmla="*/ 0 w 1773679"/>
                  <a:gd name="connsiteY3" fmla="*/ 0 h 1840498"/>
                  <a:gd name="connsiteX4" fmla="*/ 618269 w 1773679"/>
                  <a:gd name="connsiteY4" fmla="*/ 291770 h 1840498"/>
                  <a:gd name="connsiteX0" fmla="*/ 618269 w 1805241"/>
                  <a:gd name="connsiteY0" fmla="*/ 291770 h 1840498"/>
                  <a:gd name="connsiteX1" fmla="*/ 1805241 w 1805241"/>
                  <a:gd name="connsiteY1" fmla="*/ 1370352 h 1840498"/>
                  <a:gd name="connsiteX2" fmla="*/ 1287100 w 1805241"/>
                  <a:gd name="connsiteY2" fmla="*/ 1840498 h 1840498"/>
                  <a:gd name="connsiteX3" fmla="*/ 0 w 1805241"/>
                  <a:gd name="connsiteY3" fmla="*/ 0 h 1840498"/>
                  <a:gd name="connsiteX4" fmla="*/ 618269 w 1805241"/>
                  <a:gd name="connsiteY4" fmla="*/ 291770 h 1840498"/>
                  <a:gd name="connsiteX0" fmla="*/ 58813 w 1245785"/>
                  <a:gd name="connsiteY0" fmla="*/ 0 h 1548728"/>
                  <a:gd name="connsiteX1" fmla="*/ 1245785 w 1245785"/>
                  <a:gd name="connsiteY1" fmla="*/ 1078582 h 1548728"/>
                  <a:gd name="connsiteX2" fmla="*/ 727644 w 1245785"/>
                  <a:gd name="connsiteY2" fmla="*/ 1548728 h 1548728"/>
                  <a:gd name="connsiteX3" fmla="*/ 0 w 1245785"/>
                  <a:gd name="connsiteY3" fmla="*/ 83122 h 1548728"/>
                  <a:gd name="connsiteX4" fmla="*/ 58813 w 1245785"/>
                  <a:gd name="connsiteY4" fmla="*/ 0 h 1548728"/>
                  <a:gd name="connsiteX0" fmla="*/ 211845 w 1245785"/>
                  <a:gd name="connsiteY0" fmla="*/ 0 h 1582228"/>
                  <a:gd name="connsiteX1" fmla="*/ 1245785 w 1245785"/>
                  <a:gd name="connsiteY1" fmla="*/ 1112082 h 1582228"/>
                  <a:gd name="connsiteX2" fmla="*/ 727644 w 1245785"/>
                  <a:gd name="connsiteY2" fmla="*/ 1582228 h 1582228"/>
                  <a:gd name="connsiteX3" fmla="*/ 0 w 1245785"/>
                  <a:gd name="connsiteY3" fmla="*/ 116622 h 1582228"/>
                  <a:gd name="connsiteX4" fmla="*/ 211845 w 1245785"/>
                  <a:gd name="connsiteY4" fmla="*/ 0 h 1582228"/>
                  <a:gd name="connsiteX0" fmla="*/ 131290 w 1165230"/>
                  <a:gd name="connsiteY0" fmla="*/ 0 h 1582228"/>
                  <a:gd name="connsiteX1" fmla="*/ 1165230 w 1165230"/>
                  <a:gd name="connsiteY1" fmla="*/ 1112082 h 1582228"/>
                  <a:gd name="connsiteX2" fmla="*/ 647089 w 1165230"/>
                  <a:gd name="connsiteY2" fmla="*/ 1582228 h 1582228"/>
                  <a:gd name="connsiteX3" fmla="*/ 0 w 1165230"/>
                  <a:gd name="connsiteY3" fmla="*/ 81682 h 1582228"/>
                  <a:gd name="connsiteX4" fmla="*/ 131290 w 1165230"/>
                  <a:gd name="connsiteY4" fmla="*/ 0 h 1582228"/>
                  <a:gd name="connsiteX0" fmla="*/ 131290 w 1165230"/>
                  <a:gd name="connsiteY0" fmla="*/ 0 h 1482039"/>
                  <a:gd name="connsiteX1" fmla="*/ 1165230 w 1165230"/>
                  <a:gd name="connsiteY1" fmla="*/ 1112082 h 1482039"/>
                  <a:gd name="connsiteX2" fmla="*/ 584317 w 1165230"/>
                  <a:gd name="connsiteY2" fmla="*/ 1482039 h 1482039"/>
                  <a:gd name="connsiteX3" fmla="*/ 0 w 1165230"/>
                  <a:gd name="connsiteY3" fmla="*/ 81682 h 1482039"/>
                  <a:gd name="connsiteX4" fmla="*/ 131290 w 1165230"/>
                  <a:gd name="connsiteY4" fmla="*/ 0 h 1482039"/>
                  <a:gd name="connsiteX0" fmla="*/ 0 w 1190637"/>
                  <a:gd name="connsiteY0" fmla="*/ 0 h 1619387"/>
                  <a:gd name="connsiteX1" fmla="*/ 1190637 w 1190637"/>
                  <a:gd name="connsiteY1" fmla="*/ 1249430 h 1619387"/>
                  <a:gd name="connsiteX2" fmla="*/ 609724 w 1190637"/>
                  <a:gd name="connsiteY2" fmla="*/ 1619387 h 1619387"/>
                  <a:gd name="connsiteX3" fmla="*/ 25407 w 1190637"/>
                  <a:gd name="connsiteY3" fmla="*/ 219030 h 1619387"/>
                  <a:gd name="connsiteX4" fmla="*/ 0 w 1190637"/>
                  <a:gd name="connsiteY4" fmla="*/ 0 h 1619387"/>
                  <a:gd name="connsiteX0" fmla="*/ 0 w 1190637"/>
                  <a:gd name="connsiteY0" fmla="*/ 0 h 1619387"/>
                  <a:gd name="connsiteX1" fmla="*/ 1190637 w 1190637"/>
                  <a:gd name="connsiteY1" fmla="*/ 1249430 h 1619387"/>
                  <a:gd name="connsiteX2" fmla="*/ 609724 w 1190637"/>
                  <a:gd name="connsiteY2" fmla="*/ 1619387 h 1619387"/>
                  <a:gd name="connsiteX3" fmla="*/ 75125 w 1190637"/>
                  <a:gd name="connsiteY3" fmla="*/ 191829 h 1619387"/>
                  <a:gd name="connsiteX4" fmla="*/ 0 w 1190637"/>
                  <a:gd name="connsiteY4" fmla="*/ 0 h 1619387"/>
                  <a:gd name="connsiteX0" fmla="*/ 0 w 1190637"/>
                  <a:gd name="connsiteY0" fmla="*/ 0 h 1619387"/>
                  <a:gd name="connsiteX1" fmla="*/ 1190637 w 1190637"/>
                  <a:gd name="connsiteY1" fmla="*/ 1249430 h 1619387"/>
                  <a:gd name="connsiteX2" fmla="*/ 609724 w 1190637"/>
                  <a:gd name="connsiteY2" fmla="*/ 1619387 h 1619387"/>
                  <a:gd name="connsiteX3" fmla="*/ 599222 w 1190637"/>
                  <a:gd name="connsiteY3" fmla="*/ 905378 h 1619387"/>
                  <a:gd name="connsiteX4" fmla="*/ 0 w 1190637"/>
                  <a:gd name="connsiteY4" fmla="*/ 0 h 1619387"/>
                  <a:gd name="connsiteX0" fmla="*/ 0 w 592058"/>
                  <a:gd name="connsiteY0" fmla="*/ 0 h 894411"/>
                  <a:gd name="connsiteX1" fmla="*/ 592058 w 592058"/>
                  <a:gd name="connsiteY1" fmla="*/ 524454 h 894411"/>
                  <a:gd name="connsiteX2" fmla="*/ 11145 w 592058"/>
                  <a:gd name="connsiteY2" fmla="*/ 894411 h 894411"/>
                  <a:gd name="connsiteX3" fmla="*/ 643 w 592058"/>
                  <a:gd name="connsiteY3" fmla="*/ 180402 h 894411"/>
                  <a:gd name="connsiteX4" fmla="*/ 0 w 592058"/>
                  <a:gd name="connsiteY4" fmla="*/ 0 h 894411"/>
                  <a:gd name="connsiteX0" fmla="*/ 21667 w 613725"/>
                  <a:gd name="connsiteY0" fmla="*/ 0 h 743154"/>
                  <a:gd name="connsiteX1" fmla="*/ 613725 w 613725"/>
                  <a:gd name="connsiteY1" fmla="*/ 524454 h 743154"/>
                  <a:gd name="connsiteX2" fmla="*/ 0 w 613725"/>
                  <a:gd name="connsiteY2" fmla="*/ 743154 h 743154"/>
                  <a:gd name="connsiteX3" fmla="*/ 22310 w 613725"/>
                  <a:gd name="connsiteY3" fmla="*/ 180402 h 743154"/>
                  <a:gd name="connsiteX4" fmla="*/ 21667 w 613725"/>
                  <a:gd name="connsiteY4" fmla="*/ 0 h 7431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13725" h="743154">
                    <a:moveTo>
                      <a:pt x="21667" y="0"/>
                    </a:moveTo>
                    <a:lnTo>
                      <a:pt x="613725" y="524454"/>
                    </a:lnTo>
                    <a:lnTo>
                      <a:pt x="0" y="743154"/>
                    </a:lnTo>
                    <a:lnTo>
                      <a:pt x="22310" y="180402"/>
                    </a:lnTo>
                    <a:cubicBezTo>
                      <a:pt x="22096" y="120268"/>
                      <a:pt x="21881" y="60134"/>
                      <a:pt x="21667" y="0"/>
                    </a:cubicBezTo>
                    <a:close/>
                  </a:path>
                </a:pathLst>
              </a:custGeom>
              <a:gradFill>
                <a:gsLst>
                  <a:gs pos="8000">
                    <a:srgbClr val="D925DF">
                      <a:alpha val="0"/>
                    </a:srgbClr>
                  </a:gs>
                  <a:gs pos="70000">
                    <a:srgbClr val="0F94E0">
                      <a:alpha val="52000"/>
                    </a:srgbClr>
                  </a:gs>
                </a:gsLst>
                <a:lin ang="2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endParaRPr>
              </a:p>
            </p:txBody>
          </p:sp>
          <p:pic>
            <p:nvPicPr>
              <p:cNvPr id="1343" name="圖片 1342" descr="一張含有 室內, 監視器, 微波爐 的圖片&#10;&#10;描述是以高可信度產生">
                <a:extLst>
                  <a:ext uri="{FF2B5EF4-FFF2-40B4-BE49-F238E27FC236}">
                    <a16:creationId xmlns:a16="http://schemas.microsoft.com/office/drawing/2014/main" id="{F858B097-A797-4E98-9560-28FC5D54DD55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>
                <a:alphaModFix amt="0"/>
              </a:blip>
              <a:srcRect l="39558" t="74241" r="56877" b="13015"/>
              <a:stretch/>
            </p:blipFill>
            <p:spPr>
              <a:xfrm>
                <a:off x="3965061" y="4338702"/>
                <a:ext cx="908958" cy="959141"/>
              </a:xfrm>
              <a:prstGeom prst="roundRect">
                <a:avLst>
                  <a:gd name="adj" fmla="val 50000"/>
                </a:avLst>
              </a:prstGeom>
            </p:spPr>
          </p:pic>
        </p:grpSp>
        <p:grpSp>
          <p:nvGrpSpPr>
            <p:cNvPr id="1344" name="群組 1343">
              <a:extLst>
                <a:ext uri="{FF2B5EF4-FFF2-40B4-BE49-F238E27FC236}">
                  <a16:creationId xmlns:a16="http://schemas.microsoft.com/office/drawing/2014/main" id="{8940EC3C-2778-411D-B5D1-F60A475B2C0B}"/>
                </a:ext>
              </a:extLst>
            </p:cNvPr>
            <p:cNvGrpSpPr/>
            <p:nvPr/>
          </p:nvGrpSpPr>
          <p:grpSpPr>
            <a:xfrm>
              <a:off x="4452480" y="3526565"/>
              <a:ext cx="480407" cy="797993"/>
              <a:chOff x="5420155" y="3787993"/>
              <a:chExt cx="908958" cy="1509850"/>
            </a:xfrm>
          </p:grpSpPr>
          <p:sp>
            <p:nvSpPr>
              <p:cNvPr id="1345" name="手繪多邊形: 圖案 1344">
                <a:extLst>
                  <a:ext uri="{FF2B5EF4-FFF2-40B4-BE49-F238E27FC236}">
                    <a16:creationId xmlns:a16="http://schemas.microsoft.com/office/drawing/2014/main" id="{ADED033A-DF62-496D-AD18-EB14F36A05FB}"/>
                  </a:ext>
                </a:extLst>
              </p:cNvPr>
              <p:cNvSpPr/>
              <p:nvPr/>
            </p:nvSpPr>
            <p:spPr>
              <a:xfrm rot="161535">
                <a:off x="5447098" y="3787993"/>
                <a:ext cx="813111" cy="968324"/>
              </a:xfrm>
              <a:custGeom>
                <a:avLst/>
                <a:gdLst>
                  <a:gd name="connsiteX0" fmla="*/ 0 w 800100"/>
                  <a:gd name="connsiteY0" fmla="*/ 457200 h 1952625"/>
                  <a:gd name="connsiteX1" fmla="*/ 800100 w 800100"/>
                  <a:gd name="connsiteY1" fmla="*/ 0 h 1952625"/>
                  <a:gd name="connsiteX2" fmla="*/ 800100 w 800100"/>
                  <a:gd name="connsiteY2" fmla="*/ 1952625 h 1952625"/>
                  <a:gd name="connsiteX3" fmla="*/ 9525 w 800100"/>
                  <a:gd name="connsiteY3" fmla="*/ 1104900 h 1952625"/>
                  <a:gd name="connsiteX4" fmla="*/ 0 w 800100"/>
                  <a:gd name="connsiteY4" fmla="*/ 457200 h 1952625"/>
                  <a:gd name="connsiteX0" fmla="*/ 0 w 800100"/>
                  <a:gd name="connsiteY0" fmla="*/ 457200 h 3038475"/>
                  <a:gd name="connsiteX1" fmla="*/ 800100 w 800100"/>
                  <a:gd name="connsiteY1" fmla="*/ 0 h 3038475"/>
                  <a:gd name="connsiteX2" fmla="*/ 171450 w 800100"/>
                  <a:gd name="connsiteY2" fmla="*/ 3038475 h 3038475"/>
                  <a:gd name="connsiteX3" fmla="*/ 9525 w 800100"/>
                  <a:gd name="connsiteY3" fmla="*/ 1104900 h 3038475"/>
                  <a:gd name="connsiteX4" fmla="*/ 0 w 800100"/>
                  <a:gd name="connsiteY4" fmla="*/ 457200 h 3038475"/>
                  <a:gd name="connsiteX0" fmla="*/ 0 w 965200"/>
                  <a:gd name="connsiteY0" fmla="*/ 0 h 2581275"/>
                  <a:gd name="connsiteX1" fmla="*/ 965200 w 965200"/>
                  <a:gd name="connsiteY1" fmla="*/ 1060450 h 2581275"/>
                  <a:gd name="connsiteX2" fmla="*/ 171450 w 965200"/>
                  <a:gd name="connsiteY2" fmla="*/ 2581275 h 2581275"/>
                  <a:gd name="connsiteX3" fmla="*/ 9525 w 965200"/>
                  <a:gd name="connsiteY3" fmla="*/ 647700 h 2581275"/>
                  <a:gd name="connsiteX4" fmla="*/ 0 w 965200"/>
                  <a:gd name="connsiteY4" fmla="*/ 0 h 2581275"/>
                  <a:gd name="connsiteX0" fmla="*/ 117475 w 955675"/>
                  <a:gd name="connsiteY0" fmla="*/ 0 h 2511425"/>
                  <a:gd name="connsiteX1" fmla="*/ 955675 w 955675"/>
                  <a:gd name="connsiteY1" fmla="*/ 990600 h 2511425"/>
                  <a:gd name="connsiteX2" fmla="*/ 161925 w 955675"/>
                  <a:gd name="connsiteY2" fmla="*/ 2511425 h 2511425"/>
                  <a:gd name="connsiteX3" fmla="*/ 0 w 955675"/>
                  <a:gd name="connsiteY3" fmla="*/ 577850 h 2511425"/>
                  <a:gd name="connsiteX4" fmla="*/ 117475 w 955675"/>
                  <a:gd name="connsiteY4" fmla="*/ 0 h 2511425"/>
                  <a:gd name="connsiteX0" fmla="*/ 206375 w 1044575"/>
                  <a:gd name="connsiteY0" fmla="*/ 0 h 2511425"/>
                  <a:gd name="connsiteX1" fmla="*/ 1044575 w 1044575"/>
                  <a:gd name="connsiteY1" fmla="*/ 990600 h 2511425"/>
                  <a:gd name="connsiteX2" fmla="*/ 250825 w 1044575"/>
                  <a:gd name="connsiteY2" fmla="*/ 2511425 h 2511425"/>
                  <a:gd name="connsiteX3" fmla="*/ 0 w 1044575"/>
                  <a:gd name="connsiteY3" fmla="*/ 495300 h 2511425"/>
                  <a:gd name="connsiteX4" fmla="*/ 206375 w 1044575"/>
                  <a:gd name="connsiteY4" fmla="*/ 0 h 2511425"/>
                  <a:gd name="connsiteX0" fmla="*/ 187325 w 1044575"/>
                  <a:gd name="connsiteY0" fmla="*/ 0 h 2530475"/>
                  <a:gd name="connsiteX1" fmla="*/ 1044575 w 1044575"/>
                  <a:gd name="connsiteY1" fmla="*/ 1009650 h 2530475"/>
                  <a:gd name="connsiteX2" fmla="*/ 250825 w 1044575"/>
                  <a:gd name="connsiteY2" fmla="*/ 2530475 h 2530475"/>
                  <a:gd name="connsiteX3" fmla="*/ 0 w 1044575"/>
                  <a:gd name="connsiteY3" fmla="*/ 514350 h 2530475"/>
                  <a:gd name="connsiteX4" fmla="*/ 187325 w 1044575"/>
                  <a:gd name="connsiteY4" fmla="*/ 0 h 2530475"/>
                  <a:gd name="connsiteX0" fmla="*/ 187325 w 1044575"/>
                  <a:gd name="connsiteY0" fmla="*/ 0 h 2549525"/>
                  <a:gd name="connsiteX1" fmla="*/ 1044575 w 1044575"/>
                  <a:gd name="connsiteY1" fmla="*/ 1009650 h 2549525"/>
                  <a:gd name="connsiteX2" fmla="*/ 269875 w 1044575"/>
                  <a:gd name="connsiteY2" fmla="*/ 2549525 h 2549525"/>
                  <a:gd name="connsiteX3" fmla="*/ 0 w 1044575"/>
                  <a:gd name="connsiteY3" fmla="*/ 514350 h 2549525"/>
                  <a:gd name="connsiteX4" fmla="*/ 187325 w 1044575"/>
                  <a:gd name="connsiteY4" fmla="*/ 0 h 2549525"/>
                  <a:gd name="connsiteX0" fmla="*/ 187325 w 1044575"/>
                  <a:gd name="connsiteY0" fmla="*/ 0 h 2414751"/>
                  <a:gd name="connsiteX1" fmla="*/ 1044575 w 1044575"/>
                  <a:gd name="connsiteY1" fmla="*/ 1009650 h 2414751"/>
                  <a:gd name="connsiteX2" fmla="*/ 366080 w 1044575"/>
                  <a:gd name="connsiteY2" fmla="*/ 2414751 h 2414751"/>
                  <a:gd name="connsiteX3" fmla="*/ 0 w 1044575"/>
                  <a:gd name="connsiteY3" fmla="*/ 514350 h 2414751"/>
                  <a:gd name="connsiteX4" fmla="*/ 187325 w 1044575"/>
                  <a:gd name="connsiteY4" fmla="*/ 0 h 2414751"/>
                  <a:gd name="connsiteX0" fmla="*/ 187325 w 1235709"/>
                  <a:gd name="connsiteY0" fmla="*/ 0 h 2414751"/>
                  <a:gd name="connsiteX1" fmla="*/ 1235709 w 1235709"/>
                  <a:gd name="connsiteY1" fmla="*/ 1384838 h 2414751"/>
                  <a:gd name="connsiteX2" fmla="*/ 366080 w 1235709"/>
                  <a:gd name="connsiteY2" fmla="*/ 2414751 h 2414751"/>
                  <a:gd name="connsiteX3" fmla="*/ 0 w 1235709"/>
                  <a:gd name="connsiteY3" fmla="*/ 514350 h 2414751"/>
                  <a:gd name="connsiteX4" fmla="*/ 187325 w 1235709"/>
                  <a:gd name="connsiteY4" fmla="*/ 0 h 2414751"/>
                  <a:gd name="connsiteX0" fmla="*/ 192470 w 1240854"/>
                  <a:gd name="connsiteY0" fmla="*/ 0 h 2414751"/>
                  <a:gd name="connsiteX1" fmla="*/ 1240854 w 1240854"/>
                  <a:gd name="connsiteY1" fmla="*/ 1384838 h 2414751"/>
                  <a:gd name="connsiteX2" fmla="*/ 371225 w 1240854"/>
                  <a:gd name="connsiteY2" fmla="*/ 2414751 h 2414751"/>
                  <a:gd name="connsiteX3" fmla="*/ 0 w 1240854"/>
                  <a:gd name="connsiteY3" fmla="*/ 1470470 h 2414751"/>
                  <a:gd name="connsiteX4" fmla="*/ 192470 w 1240854"/>
                  <a:gd name="connsiteY4" fmla="*/ 0 h 2414751"/>
                  <a:gd name="connsiteX0" fmla="*/ 400217 w 1240854"/>
                  <a:gd name="connsiteY0" fmla="*/ 0 h 1396419"/>
                  <a:gd name="connsiteX1" fmla="*/ 1240854 w 1240854"/>
                  <a:gd name="connsiteY1" fmla="*/ 366506 h 1396419"/>
                  <a:gd name="connsiteX2" fmla="*/ 371225 w 1240854"/>
                  <a:gd name="connsiteY2" fmla="*/ 1396419 h 1396419"/>
                  <a:gd name="connsiteX3" fmla="*/ 0 w 1240854"/>
                  <a:gd name="connsiteY3" fmla="*/ 452138 h 1396419"/>
                  <a:gd name="connsiteX4" fmla="*/ 400217 w 1240854"/>
                  <a:gd name="connsiteY4" fmla="*/ 0 h 1396419"/>
                  <a:gd name="connsiteX0" fmla="*/ 359567 w 1200204"/>
                  <a:gd name="connsiteY0" fmla="*/ 0 h 1396419"/>
                  <a:gd name="connsiteX1" fmla="*/ 1200204 w 1200204"/>
                  <a:gd name="connsiteY1" fmla="*/ 366506 h 1396419"/>
                  <a:gd name="connsiteX2" fmla="*/ 330575 w 1200204"/>
                  <a:gd name="connsiteY2" fmla="*/ 1396419 h 1396419"/>
                  <a:gd name="connsiteX3" fmla="*/ 0 w 1200204"/>
                  <a:gd name="connsiteY3" fmla="*/ 453031 h 1396419"/>
                  <a:gd name="connsiteX4" fmla="*/ 359567 w 1200204"/>
                  <a:gd name="connsiteY4" fmla="*/ 0 h 1396419"/>
                  <a:gd name="connsiteX0" fmla="*/ 382327 w 1200204"/>
                  <a:gd name="connsiteY0" fmla="*/ 0 h 1393935"/>
                  <a:gd name="connsiteX1" fmla="*/ 1200204 w 1200204"/>
                  <a:gd name="connsiteY1" fmla="*/ 364022 h 1393935"/>
                  <a:gd name="connsiteX2" fmla="*/ 330575 w 1200204"/>
                  <a:gd name="connsiteY2" fmla="*/ 1393935 h 1393935"/>
                  <a:gd name="connsiteX3" fmla="*/ 0 w 1200204"/>
                  <a:gd name="connsiteY3" fmla="*/ 450547 h 1393935"/>
                  <a:gd name="connsiteX4" fmla="*/ 382327 w 1200204"/>
                  <a:gd name="connsiteY4" fmla="*/ 0 h 1393935"/>
                  <a:gd name="connsiteX0" fmla="*/ 361953 w 1200204"/>
                  <a:gd name="connsiteY0" fmla="*/ 0 h 1369584"/>
                  <a:gd name="connsiteX1" fmla="*/ 1200204 w 1200204"/>
                  <a:gd name="connsiteY1" fmla="*/ 339671 h 1369584"/>
                  <a:gd name="connsiteX2" fmla="*/ 330575 w 1200204"/>
                  <a:gd name="connsiteY2" fmla="*/ 1369584 h 1369584"/>
                  <a:gd name="connsiteX3" fmla="*/ 0 w 1200204"/>
                  <a:gd name="connsiteY3" fmla="*/ 426196 h 1369584"/>
                  <a:gd name="connsiteX4" fmla="*/ 361953 w 1200204"/>
                  <a:gd name="connsiteY4" fmla="*/ 0 h 1369584"/>
                  <a:gd name="connsiteX0" fmla="*/ 386402 w 1224653"/>
                  <a:gd name="connsiteY0" fmla="*/ 0 h 1369584"/>
                  <a:gd name="connsiteX1" fmla="*/ 1224653 w 1224653"/>
                  <a:gd name="connsiteY1" fmla="*/ 339671 h 1369584"/>
                  <a:gd name="connsiteX2" fmla="*/ 355024 w 1224653"/>
                  <a:gd name="connsiteY2" fmla="*/ 1369584 h 1369584"/>
                  <a:gd name="connsiteX3" fmla="*/ 0 w 1224653"/>
                  <a:gd name="connsiteY3" fmla="*/ 455417 h 1369584"/>
                  <a:gd name="connsiteX4" fmla="*/ 386402 w 1224653"/>
                  <a:gd name="connsiteY4" fmla="*/ 0 h 1369584"/>
                  <a:gd name="connsiteX0" fmla="*/ 388238 w 1226489"/>
                  <a:gd name="connsiteY0" fmla="*/ 0 h 1369584"/>
                  <a:gd name="connsiteX1" fmla="*/ 1226489 w 1226489"/>
                  <a:gd name="connsiteY1" fmla="*/ 339671 h 1369584"/>
                  <a:gd name="connsiteX2" fmla="*/ 356860 w 1226489"/>
                  <a:gd name="connsiteY2" fmla="*/ 1369584 h 1369584"/>
                  <a:gd name="connsiteX3" fmla="*/ 0 w 1226489"/>
                  <a:gd name="connsiteY3" fmla="*/ 390771 h 1369584"/>
                  <a:gd name="connsiteX4" fmla="*/ 388238 w 1226489"/>
                  <a:gd name="connsiteY4" fmla="*/ 0 h 1369584"/>
                  <a:gd name="connsiteX0" fmla="*/ 317378 w 1226489"/>
                  <a:gd name="connsiteY0" fmla="*/ 0 h 1380735"/>
                  <a:gd name="connsiteX1" fmla="*/ 1226489 w 1226489"/>
                  <a:gd name="connsiteY1" fmla="*/ 350822 h 1380735"/>
                  <a:gd name="connsiteX2" fmla="*/ 356860 w 1226489"/>
                  <a:gd name="connsiteY2" fmla="*/ 1380735 h 1380735"/>
                  <a:gd name="connsiteX3" fmla="*/ 0 w 1226489"/>
                  <a:gd name="connsiteY3" fmla="*/ 401922 h 1380735"/>
                  <a:gd name="connsiteX4" fmla="*/ 317378 w 1226489"/>
                  <a:gd name="connsiteY4" fmla="*/ 0 h 1380735"/>
                  <a:gd name="connsiteX0" fmla="*/ 317378 w 1226489"/>
                  <a:gd name="connsiteY0" fmla="*/ 0 h 1237232"/>
                  <a:gd name="connsiteX1" fmla="*/ 1226489 w 1226489"/>
                  <a:gd name="connsiteY1" fmla="*/ 350822 h 1237232"/>
                  <a:gd name="connsiteX2" fmla="*/ 464104 w 1226489"/>
                  <a:gd name="connsiteY2" fmla="*/ 1237232 h 1237232"/>
                  <a:gd name="connsiteX3" fmla="*/ 0 w 1226489"/>
                  <a:gd name="connsiteY3" fmla="*/ 401922 h 1237232"/>
                  <a:gd name="connsiteX4" fmla="*/ 317378 w 1226489"/>
                  <a:gd name="connsiteY4" fmla="*/ 0 h 1237232"/>
                  <a:gd name="connsiteX0" fmla="*/ 317378 w 1091070"/>
                  <a:gd name="connsiteY0" fmla="*/ 0 h 1237232"/>
                  <a:gd name="connsiteX1" fmla="*/ 1091070 w 1091070"/>
                  <a:gd name="connsiteY1" fmla="*/ 446128 h 1237232"/>
                  <a:gd name="connsiteX2" fmla="*/ 464104 w 1091070"/>
                  <a:gd name="connsiteY2" fmla="*/ 1237232 h 1237232"/>
                  <a:gd name="connsiteX3" fmla="*/ 0 w 1091070"/>
                  <a:gd name="connsiteY3" fmla="*/ 401922 h 1237232"/>
                  <a:gd name="connsiteX4" fmla="*/ 317378 w 1091070"/>
                  <a:gd name="connsiteY4" fmla="*/ 0 h 1237232"/>
                  <a:gd name="connsiteX0" fmla="*/ 317378 w 1114087"/>
                  <a:gd name="connsiteY0" fmla="*/ 0 h 1237232"/>
                  <a:gd name="connsiteX1" fmla="*/ 1114087 w 1114087"/>
                  <a:gd name="connsiteY1" fmla="*/ 461764 h 1237232"/>
                  <a:gd name="connsiteX2" fmla="*/ 464104 w 1114087"/>
                  <a:gd name="connsiteY2" fmla="*/ 1237232 h 1237232"/>
                  <a:gd name="connsiteX3" fmla="*/ 0 w 1114087"/>
                  <a:gd name="connsiteY3" fmla="*/ 401922 h 1237232"/>
                  <a:gd name="connsiteX4" fmla="*/ 317378 w 1114087"/>
                  <a:gd name="connsiteY4" fmla="*/ 0 h 1237232"/>
                  <a:gd name="connsiteX0" fmla="*/ 317378 w 1114087"/>
                  <a:gd name="connsiteY0" fmla="*/ 0 h 1259257"/>
                  <a:gd name="connsiteX1" fmla="*/ 1114087 w 1114087"/>
                  <a:gd name="connsiteY1" fmla="*/ 461764 h 1259257"/>
                  <a:gd name="connsiteX2" fmla="*/ 473195 w 1114087"/>
                  <a:gd name="connsiteY2" fmla="*/ 1259257 h 1259257"/>
                  <a:gd name="connsiteX3" fmla="*/ 0 w 1114087"/>
                  <a:gd name="connsiteY3" fmla="*/ 401922 h 1259257"/>
                  <a:gd name="connsiteX4" fmla="*/ 317378 w 1114087"/>
                  <a:gd name="connsiteY4" fmla="*/ 0 h 1259257"/>
                  <a:gd name="connsiteX0" fmla="*/ 317378 w 1114087"/>
                  <a:gd name="connsiteY0" fmla="*/ 0 h 1548213"/>
                  <a:gd name="connsiteX1" fmla="*/ 1114087 w 1114087"/>
                  <a:gd name="connsiteY1" fmla="*/ 461764 h 1548213"/>
                  <a:gd name="connsiteX2" fmla="*/ 680803 w 1114087"/>
                  <a:gd name="connsiteY2" fmla="*/ 1548213 h 1548213"/>
                  <a:gd name="connsiteX3" fmla="*/ 0 w 1114087"/>
                  <a:gd name="connsiteY3" fmla="*/ 401922 h 1548213"/>
                  <a:gd name="connsiteX4" fmla="*/ 317378 w 1114087"/>
                  <a:gd name="connsiteY4" fmla="*/ 0 h 1548213"/>
                  <a:gd name="connsiteX0" fmla="*/ 317378 w 1326232"/>
                  <a:gd name="connsiteY0" fmla="*/ 0 h 1548213"/>
                  <a:gd name="connsiteX1" fmla="*/ 1326232 w 1326232"/>
                  <a:gd name="connsiteY1" fmla="*/ 804522 h 1548213"/>
                  <a:gd name="connsiteX2" fmla="*/ 680803 w 1326232"/>
                  <a:gd name="connsiteY2" fmla="*/ 1548213 h 1548213"/>
                  <a:gd name="connsiteX3" fmla="*/ 0 w 1326232"/>
                  <a:gd name="connsiteY3" fmla="*/ 401922 h 1548213"/>
                  <a:gd name="connsiteX4" fmla="*/ 317378 w 1326232"/>
                  <a:gd name="connsiteY4" fmla="*/ 0 h 1548213"/>
                  <a:gd name="connsiteX0" fmla="*/ 317378 w 1326232"/>
                  <a:gd name="connsiteY0" fmla="*/ 0 h 1572087"/>
                  <a:gd name="connsiteX1" fmla="*/ 1326232 w 1326232"/>
                  <a:gd name="connsiteY1" fmla="*/ 804522 h 1572087"/>
                  <a:gd name="connsiteX2" fmla="*/ 697283 w 1326232"/>
                  <a:gd name="connsiteY2" fmla="*/ 1572087 h 1572087"/>
                  <a:gd name="connsiteX3" fmla="*/ 0 w 1326232"/>
                  <a:gd name="connsiteY3" fmla="*/ 401922 h 1572087"/>
                  <a:gd name="connsiteX4" fmla="*/ 317378 w 1326232"/>
                  <a:gd name="connsiteY4" fmla="*/ 0 h 1572087"/>
                  <a:gd name="connsiteX0" fmla="*/ 317378 w 1388499"/>
                  <a:gd name="connsiteY0" fmla="*/ 0 h 1572087"/>
                  <a:gd name="connsiteX1" fmla="*/ 1388499 w 1388499"/>
                  <a:gd name="connsiteY1" fmla="*/ 837661 h 1572087"/>
                  <a:gd name="connsiteX2" fmla="*/ 697283 w 1388499"/>
                  <a:gd name="connsiteY2" fmla="*/ 1572087 h 1572087"/>
                  <a:gd name="connsiteX3" fmla="*/ 0 w 1388499"/>
                  <a:gd name="connsiteY3" fmla="*/ 401922 h 1572087"/>
                  <a:gd name="connsiteX4" fmla="*/ 317378 w 1388499"/>
                  <a:gd name="connsiteY4" fmla="*/ 0 h 1572087"/>
                  <a:gd name="connsiteX0" fmla="*/ 402966 w 1474087"/>
                  <a:gd name="connsiteY0" fmla="*/ 0 h 1572087"/>
                  <a:gd name="connsiteX1" fmla="*/ 1474087 w 1474087"/>
                  <a:gd name="connsiteY1" fmla="*/ 837661 h 1572087"/>
                  <a:gd name="connsiteX2" fmla="*/ 782871 w 1474087"/>
                  <a:gd name="connsiteY2" fmla="*/ 1572087 h 1572087"/>
                  <a:gd name="connsiteX3" fmla="*/ 0 w 1474087"/>
                  <a:gd name="connsiteY3" fmla="*/ 282850 h 1572087"/>
                  <a:gd name="connsiteX4" fmla="*/ 402966 w 1474087"/>
                  <a:gd name="connsiteY4" fmla="*/ 0 h 1572087"/>
                  <a:gd name="connsiteX0" fmla="*/ 293777 w 1474087"/>
                  <a:gd name="connsiteY0" fmla="*/ 0 h 1627942"/>
                  <a:gd name="connsiteX1" fmla="*/ 1474087 w 1474087"/>
                  <a:gd name="connsiteY1" fmla="*/ 893516 h 1627942"/>
                  <a:gd name="connsiteX2" fmla="*/ 782871 w 1474087"/>
                  <a:gd name="connsiteY2" fmla="*/ 1627942 h 1627942"/>
                  <a:gd name="connsiteX3" fmla="*/ 0 w 1474087"/>
                  <a:gd name="connsiteY3" fmla="*/ 338705 h 1627942"/>
                  <a:gd name="connsiteX4" fmla="*/ 293777 w 1474087"/>
                  <a:gd name="connsiteY4" fmla="*/ 0 h 1627942"/>
                  <a:gd name="connsiteX0" fmla="*/ 268793 w 1449103"/>
                  <a:gd name="connsiteY0" fmla="*/ 0 h 1627942"/>
                  <a:gd name="connsiteX1" fmla="*/ 1449103 w 1449103"/>
                  <a:gd name="connsiteY1" fmla="*/ 893516 h 1627942"/>
                  <a:gd name="connsiteX2" fmla="*/ 757887 w 1449103"/>
                  <a:gd name="connsiteY2" fmla="*/ 1627942 h 1627942"/>
                  <a:gd name="connsiteX3" fmla="*/ 0 w 1449103"/>
                  <a:gd name="connsiteY3" fmla="*/ 310944 h 1627942"/>
                  <a:gd name="connsiteX4" fmla="*/ 268793 w 1449103"/>
                  <a:gd name="connsiteY4" fmla="*/ 0 h 1627942"/>
                  <a:gd name="connsiteX0" fmla="*/ 249974 w 1449103"/>
                  <a:gd name="connsiteY0" fmla="*/ 0 h 1641430"/>
                  <a:gd name="connsiteX1" fmla="*/ 1449103 w 1449103"/>
                  <a:gd name="connsiteY1" fmla="*/ 907004 h 1641430"/>
                  <a:gd name="connsiteX2" fmla="*/ 757887 w 1449103"/>
                  <a:gd name="connsiteY2" fmla="*/ 1641430 h 1641430"/>
                  <a:gd name="connsiteX3" fmla="*/ 0 w 1449103"/>
                  <a:gd name="connsiteY3" fmla="*/ 324432 h 1641430"/>
                  <a:gd name="connsiteX4" fmla="*/ 249974 w 1449103"/>
                  <a:gd name="connsiteY4" fmla="*/ 0 h 1641430"/>
                  <a:gd name="connsiteX0" fmla="*/ 555157 w 1754286"/>
                  <a:gd name="connsiteY0" fmla="*/ 183810 h 1825240"/>
                  <a:gd name="connsiteX1" fmla="*/ 1754286 w 1754286"/>
                  <a:gd name="connsiteY1" fmla="*/ 1090814 h 1825240"/>
                  <a:gd name="connsiteX2" fmla="*/ 1063070 w 1754286"/>
                  <a:gd name="connsiteY2" fmla="*/ 1825240 h 1825240"/>
                  <a:gd name="connsiteX3" fmla="*/ 0 w 1754286"/>
                  <a:gd name="connsiteY3" fmla="*/ 0 h 1825240"/>
                  <a:gd name="connsiteX4" fmla="*/ 555157 w 1754286"/>
                  <a:gd name="connsiteY4" fmla="*/ 183810 h 1825240"/>
                  <a:gd name="connsiteX0" fmla="*/ 598876 w 1754286"/>
                  <a:gd name="connsiteY0" fmla="*/ 244784 h 1825240"/>
                  <a:gd name="connsiteX1" fmla="*/ 1754286 w 1754286"/>
                  <a:gd name="connsiteY1" fmla="*/ 1090814 h 1825240"/>
                  <a:gd name="connsiteX2" fmla="*/ 1063070 w 1754286"/>
                  <a:gd name="connsiteY2" fmla="*/ 1825240 h 1825240"/>
                  <a:gd name="connsiteX3" fmla="*/ 0 w 1754286"/>
                  <a:gd name="connsiteY3" fmla="*/ 0 h 1825240"/>
                  <a:gd name="connsiteX4" fmla="*/ 598876 w 1754286"/>
                  <a:gd name="connsiteY4" fmla="*/ 244784 h 1825240"/>
                  <a:gd name="connsiteX0" fmla="*/ 618269 w 1773679"/>
                  <a:gd name="connsiteY0" fmla="*/ 291770 h 1872226"/>
                  <a:gd name="connsiteX1" fmla="*/ 1773679 w 1773679"/>
                  <a:gd name="connsiteY1" fmla="*/ 1137800 h 1872226"/>
                  <a:gd name="connsiteX2" fmla="*/ 1082463 w 1773679"/>
                  <a:gd name="connsiteY2" fmla="*/ 1872226 h 1872226"/>
                  <a:gd name="connsiteX3" fmla="*/ 0 w 1773679"/>
                  <a:gd name="connsiteY3" fmla="*/ 0 h 1872226"/>
                  <a:gd name="connsiteX4" fmla="*/ 618269 w 1773679"/>
                  <a:gd name="connsiteY4" fmla="*/ 291770 h 1872226"/>
                  <a:gd name="connsiteX0" fmla="*/ 618269 w 1773679"/>
                  <a:gd name="connsiteY0" fmla="*/ 291770 h 1840498"/>
                  <a:gd name="connsiteX1" fmla="*/ 1773679 w 1773679"/>
                  <a:gd name="connsiteY1" fmla="*/ 1137800 h 1840498"/>
                  <a:gd name="connsiteX2" fmla="*/ 1287100 w 1773679"/>
                  <a:gd name="connsiteY2" fmla="*/ 1840498 h 1840498"/>
                  <a:gd name="connsiteX3" fmla="*/ 0 w 1773679"/>
                  <a:gd name="connsiteY3" fmla="*/ 0 h 1840498"/>
                  <a:gd name="connsiteX4" fmla="*/ 618269 w 1773679"/>
                  <a:gd name="connsiteY4" fmla="*/ 291770 h 1840498"/>
                  <a:gd name="connsiteX0" fmla="*/ 618269 w 1805241"/>
                  <a:gd name="connsiteY0" fmla="*/ 291770 h 1840498"/>
                  <a:gd name="connsiteX1" fmla="*/ 1805241 w 1805241"/>
                  <a:gd name="connsiteY1" fmla="*/ 1370352 h 1840498"/>
                  <a:gd name="connsiteX2" fmla="*/ 1287100 w 1805241"/>
                  <a:gd name="connsiteY2" fmla="*/ 1840498 h 1840498"/>
                  <a:gd name="connsiteX3" fmla="*/ 0 w 1805241"/>
                  <a:gd name="connsiteY3" fmla="*/ 0 h 1840498"/>
                  <a:gd name="connsiteX4" fmla="*/ 618269 w 1805241"/>
                  <a:gd name="connsiteY4" fmla="*/ 291770 h 1840498"/>
                  <a:gd name="connsiteX0" fmla="*/ 58813 w 1245785"/>
                  <a:gd name="connsiteY0" fmla="*/ 0 h 1548728"/>
                  <a:gd name="connsiteX1" fmla="*/ 1245785 w 1245785"/>
                  <a:gd name="connsiteY1" fmla="*/ 1078582 h 1548728"/>
                  <a:gd name="connsiteX2" fmla="*/ 727644 w 1245785"/>
                  <a:gd name="connsiteY2" fmla="*/ 1548728 h 1548728"/>
                  <a:gd name="connsiteX3" fmla="*/ 0 w 1245785"/>
                  <a:gd name="connsiteY3" fmla="*/ 83122 h 1548728"/>
                  <a:gd name="connsiteX4" fmla="*/ 58813 w 1245785"/>
                  <a:gd name="connsiteY4" fmla="*/ 0 h 1548728"/>
                  <a:gd name="connsiteX0" fmla="*/ 211845 w 1245785"/>
                  <a:gd name="connsiteY0" fmla="*/ 0 h 1582228"/>
                  <a:gd name="connsiteX1" fmla="*/ 1245785 w 1245785"/>
                  <a:gd name="connsiteY1" fmla="*/ 1112082 h 1582228"/>
                  <a:gd name="connsiteX2" fmla="*/ 727644 w 1245785"/>
                  <a:gd name="connsiteY2" fmla="*/ 1582228 h 1582228"/>
                  <a:gd name="connsiteX3" fmla="*/ 0 w 1245785"/>
                  <a:gd name="connsiteY3" fmla="*/ 116622 h 1582228"/>
                  <a:gd name="connsiteX4" fmla="*/ 211845 w 1245785"/>
                  <a:gd name="connsiteY4" fmla="*/ 0 h 1582228"/>
                  <a:gd name="connsiteX0" fmla="*/ 131290 w 1165230"/>
                  <a:gd name="connsiteY0" fmla="*/ 0 h 1582228"/>
                  <a:gd name="connsiteX1" fmla="*/ 1165230 w 1165230"/>
                  <a:gd name="connsiteY1" fmla="*/ 1112082 h 1582228"/>
                  <a:gd name="connsiteX2" fmla="*/ 647089 w 1165230"/>
                  <a:gd name="connsiteY2" fmla="*/ 1582228 h 1582228"/>
                  <a:gd name="connsiteX3" fmla="*/ 0 w 1165230"/>
                  <a:gd name="connsiteY3" fmla="*/ 81682 h 1582228"/>
                  <a:gd name="connsiteX4" fmla="*/ 131290 w 1165230"/>
                  <a:gd name="connsiteY4" fmla="*/ 0 h 1582228"/>
                  <a:gd name="connsiteX0" fmla="*/ 131290 w 1165230"/>
                  <a:gd name="connsiteY0" fmla="*/ 0 h 1482039"/>
                  <a:gd name="connsiteX1" fmla="*/ 1165230 w 1165230"/>
                  <a:gd name="connsiteY1" fmla="*/ 1112082 h 1482039"/>
                  <a:gd name="connsiteX2" fmla="*/ 584317 w 1165230"/>
                  <a:gd name="connsiteY2" fmla="*/ 1482039 h 1482039"/>
                  <a:gd name="connsiteX3" fmla="*/ 0 w 1165230"/>
                  <a:gd name="connsiteY3" fmla="*/ 81682 h 1482039"/>
                  <a:gd name="connsiteX4" fmla="*/ 131290 w 1165230"/>
                  <a:gd name="connsiteY4" fmla="*/ 0 h 1482039"/>
                  <a:gd name="connsiteX0" fmla="*/ 0 w 1190637"/>
                  <a:gd name="connsiteY0" fmla="*/ 0 h 1619387"/>
                  <a:gd name="connsiteX1" fmla="*/ 1190637 w 1190637"/>
                  <a:gd name="connsiteY1" fmla="*/ 1249430 h 1619387"/>
                  <a:gd name="connsiteX2" fmla="*/ 609724 w 1190637"/>
                  <a:gd name="connsiteY2" fmla="*/ 1619387 h 1619387"/>
                  <a:gd name="connsiteX3" fmla="*/ 25407 w 1190637"/>
                  <a:gd name="connsiteY3" fmla="*/ 219030 h 1619387"/>
                  <a:gd name="connsiteX4" fmla="*/ 0 w 1190637"/>
                  <a:gd name="connsiteY4" fmla="*/ 0 h 1619387"/>
                  <a:gd name="connsiteX0" fmla="*/ 0 w 1190637"/>
                  <a:gd name="connsiteY0" fmla="*/ 0 h 1619387"/>
                  <a:gd name="connsiteX1" fmla="*/ 1190637 w 1190637"/>
                  <a:gd name="connsiteY1" fmla="*/ 1249430 h 1619387"/>
                  <a:gd name="connsiteX2" fmla="*/ 609724 w 1190637"/>
                  <a:gd name="connsiteY2" fmla="*/ 1619387 h 1619387"/>
                  <a:gd name="connsiteX3" fmla="*/ 75125 w 1190637"/>
                  <a:gd name="connsiteY3" fmla="*/ 191829 h 1619387"/>
                  <a:gd name="connsiteX4" fmla="*/ 0 w 1190637"/>
                  <a:gd name="connsiteY4" fmla="*/ 0 h 1619387"/>
                  <a:gd name="connsiteX0" fmla="*/ 0 w 1190637"/>
                  <a:gd name="connsiteY0" fmla="*/ 0 h 1619387"/>
                  <a:gd name="connsiteX1" fmla="*/ 1190637 w 1190637"/>
                  <a:gd name="connsiteY1" fmla="*/ 1249430 h 1619387"/>
                  <a:gd name="connsiteX2" fmla="*/ 609724 w 1190637"/>
                  <a:gd name="connsiteY2" fmla="*/ 1619387 h 1619387"/>
                  <a:gd name="connsiteX3" fmla="*/ 599222 w 1190637"/>
                  <a:gd name="connsiteY3" fmla="*/ 905378 h 1619387"/>
                  <a:gd name="connsiteX4" fmla="*/ 0 w 1190637"/>
                  <a:gd name="connsiteY4" fmla="*/ 0 h 1619387"/>
                  <a:gd name="connsiteX0" fmla="*/ 0 w 592058"/>
                  <a:gd name="connsiteY0" fmla="*/ 0 h 894411"/>
                  <a:gd name="connsiteX1" fmla="*/ 592058 w 592058"/>
                  <a:gd name="connsiteY1" fmla="*/ 524454 h 894411"/>
                  <a:gd name="connsiteX2" fmla="*/ 11145 w 592058"/>
                  <a:gd name="connsiteY2" fmla="*/ 894411 h 894411"/>
                  <a:gd name="connsiteX3" fmla="*/ 643 w 592058"/>
                  <a:gd name="connsiteY3" fmla="*/ 180402 h 894411"/>
                  <a:gd name="connsiteX4" fmla="*/ 0 w 592058"/>
                  <a:gd name="connsiteY4" fmla="*/ 0 h 894411"/>
                  <a:gd name="connsiteX0" fmla="*/ 21667 w 613725"/>
                  <a:gd name="connsiteY0" fmla="*/ 0 h 743154"/>
                  <a:gd name="connsiteX1" fmla="*/ 613725 w 613725"/>
                  <a:gd name="connsiteY1" fmla="*/ 524454 h 743154"/>
                  <a:gd name="connsiteX2" fmla="*/ 0 w 613725"/>
                  <a:gd name="connsiteY2" fmla="*/ 743154 h 743154"/>
                  <a:gd name="connsiteX3" fmla="*/ 22310 w 613725"/>
                  <a:gd name="connsiteY3" fmla="*/ 180402 h 743154"/>
                  <a:gd name="connsiteX4" fmla="*/ 21667 w 613725"/>
                  <a:gd name="connsiteY4" fmla="*/ 0 h 743154"/>
                  <a:gd name="connsiteX0" fmla="*/ 108491 w 613725"/>
                  <a:gd name="connsiteY0" fmla="*/ 0 h 778525"/>
                  <a:gd name="connsiteX1" fmla="*/ 613725 w 613725"/>
                  <a:gd name="connsiteY1" fmla="*/ 559825 h 778525"/>
                  <a:gd name="connsiteX2" fmla="*/ 0 w 613725"/>
                  <a:gd name="connsiteY2" fmla="*/ 778525 h 778525"/>
                  <a:gd name="connsiteX3" fmla="*/ 22310 w 613725"/>
                  <a:gd name="connsiteY3" fmla="*/ 215773 h 778525"/>
                  <a:gd name="connsiteX4" fmla="*/ 108491 w 613725"/>
                  <a:gd name="connsiteY4" fmla="*/ 0 h 778525"/>
                  <a:gd name="connsiteX0" fmla="*/ 108491 w 613725"/>
                  <a:gd name="connsiteY0" fmla="*/ 0 h 778525"/>
                  <a:gd name="connsiteX1" fmla="*/ 613725 w 613725"/>
                  <a:gd name="connsiteY1" fmla="*/ 559825 h 778525"/>
                  <a:gd name="connsiteX2" fmla="*/ 0 w 613725"/>
                  <a:gd name="connsiteY2" fmla="*/ 778525 h 778525"/>
                  <a:gd name="connsiteX3" fmla="*/ 80980 w 613725"/>
                  <a:gd name="connsiteY3" fmla="*/ 260660 h 778525"/>
                  <a:gd name="connsiteX4" fmla="*/ 108491 w 613725"/>
                  <a:gd name="connsiteY4" fmla="*/ 0 h 778525"/>
                  <a:gd name="connsiteX0" fmla="*/ 108491 w 600554"/>
                  <a:gd name="connsiteY0" fmla="*/ 0 h 778525"/>
                  <a:gd name="connsiteX1" fmla="*/ 600554 w 600554"/>
                  <a:gd name="connsiteY1" fmla="*/ 569439 h 778525"/>
                  <a:gd name="connsiteX2" fmla="*/ 0 w 600554"/>
                  <a:gd name="connsiteY2" fmla="*/ 778525 h 778525"/>
                  <a:gd name="connsiteX3" fmla="*/ 80980 w 600554"/>
                  <a:gd name="connsiteY3" fmla="*/ 260660 h 778525"/>
                  <a:gd name="connsiteX4" fmla="*/ 108491 w 600554"/>
                  <a:gd name="connsiteY4" fmla="*/ 0 h 778525"/>
                  <a:gd name="connsiteX0" fmla="*/ 108491 w 586107"/>
                  <a:gd name="connsiteY0" fmla="*/ 0 h 778525"/>
                  <a:gd name="connsiteX1" fmla="*/ 586107 w 586107"/>
                  <a:gd name="connsiteY1" fmla="*/ 550441 h 778525"/>
                  <a:gd name="connsiteX2" fmla="*/ 0 w 586107"/>
                  <a:gd name="connsiteY2" fmla="*/ 778525 h 778525"/>
                  <a:gd name="connsiteX3" fmla="*/ 80980 w 586107"/>
                  <a:gd name="connsiteY3" fmla="*/ 260660 h 778525"/>
                  <a:gd name="connsiteX4" fmla="*/ 108491 w 586107"/>
                  <a:gd name="connsiteY4" fmla="*/ 0 h 778525"/>
                  <a:gd name="connsiteX0" fmla="*/ 102244 w 579860"/>
                  <a:gd name="connsiteY0" fmla="*/ 0 h 728030"/>
                  <a:gd name="connsiteX1" fmla="*/ 579860 w 579860"/>
                  <a:gd name="connsiteY1" fmla="*/ 550441 h 728030"/>
                  <a:gd name="connsiteX2" fmla="*/ 0 w 579860"/>
                  <a:gd name="connsiteY2" fmla="*/ 728030 h 728030"/>
                  <a:gd name="connsiteX3" fmla="*/ 74733 w 579860"/>
                  <a:gd name="connsiteY3" fmla="*/ 260660 h 728030"/>
                  <a:gd name="connsiteX4" fmla="*/ 102244 w 579860"/>
                  <a:gd name="connsiteY4" fmla="*/ 0 h 72803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79860" h="728030">
                    <a:moveTo>
                      <a:pt x="102244" y="0"/>
                    </a:moveTo>
                    <a:lnTo>
                      <a:pt x="579860" y="550441"/>
                    </a:lnTo>
                    <a:lnTo>
                      <a:pt x="0" y="728030"/>
                    </a:lnTo>
                    <a:lnTo>
                      <a:pt x="74733" y="260660"/>
                    </a:lnTo>
                    <a:cubicBezTo>
                      <a:pt x="74519" y="200526"/>
                      <a:pt x="102458" y="60134"/>
                      <a:pt x="102244" y="0"/>
                    </a:cubicBezTo>
                    <a:close/>
                  </a:path>
                </a:pathLst>
              </a:custGeom>
              <a:gradFill>
                <a:gsLst>
                  <a:gs pos="8000">
                    <a:srgbClr val="D925DF">
                      <a:alpha val="0"/>
                    </a:srgbClr>
                  </a:gs>
                  <a:gs pos="70000">
                    <a:srgbClr val="0F94E0">
                      <a:alpha val="52000"/>
                    </a:srgbClr>
                  </a:gs>
                </a:gsLst>
                <a:lin ang="2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endParaRPr>
              </a:p>
            </p:txBody>
          </p:sp>
          <p:pic>
            <p:nvPicPr>
              <p:cNvPr id="1346" name="圖片 1345" descr="一張含有 室內, 監視器, 微波爐 的圖片&#10;&#10;描述是以高可信度產生">
                <a:extLst>
                  <a:ext uri="{FF2B5EF4-FFF2-40B4-BE49-F238E27FC236}">
                    <a16:creationId xmlns:a16="http://schemas.microsoft.com/office/drawing/2014/main" id="{73199FDA-EB3C-4CEF-8154-CB21683075E3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>
                <a:alphaModFix amt="0"/>
              </a:blip>
              <a:srcRect l="45640" t="69712" r="50049" b="14877"/>
              <a:stretch/>
            </p:blipFill>
            <p:spPr>
              <a:xfrm>
                <a:off x="5420155" y="4338702"/>
                <a:ext cx="908958" cy="959141"/>
              </a:xfrm>
              <a:prstGeom prst="roundRect">
                <a:avLst>
                  <a:gd name="adj" fmla="val 50000"/>
                </a:avLst>
              </a:prstGeom>
            </p:spPr>
          </p:pic>
        </p:grpSp>
        <p:grpSp>
          <p:nvGrpSpPr>
            <p:cNvPr id="1347" name="群組 1346">
              <a:extLst>
                <a:ext uri="{FF2B5EF4-FFF2-40B4-BE49-F238E27FC236}">
                  <a16:creationId xmlns:a16="http://schemas.microsoft.com/office/drawing/2014/main" id="{DCB574A5-93D5-43A9-B6E8-ECF212DA67B7}"/>
                </a:ext>
              </a:extLst>
            </p:cNvPr>
            <p:cNvGrpSpPr/>
            <p:nvPr/>
          </p:nvGrpSpPr>
          <p:grpSpPr>
            <a:xfrm>
              <a:off x="4915568" y="3634611"/>
              <a:ext cx="587407" cy="682996"/>
              <a:chOff x="6180898" y="3721742"/>
              <a:chExt cx="1355518" cy="1576101"/>
            </a:xfrm>
          </p:grpSpPr>
          <p:sp>
            <p:nvSpPr>
              <p:cNvPr id="1348" name="手繪多邊形: 圖案 1347">
                <a:extLst>
                  <a:ext uri="{FF2B5EF4-FFF2-40B4-BE49-F238E27FC236}">
                    <a16:creationId xmlns:a16="http://schemas.microsoft.com/office/drawing/2014/main" id="{EBD56409-8BD0-429B-9A89-717A58454A55}"/>
                  </a:ext>
                </a:extLst>
              </p:cNvPr>
              <p:cNvSpPr/>
              <p:nvPr/>
            </p:nvSpPr>
            <p:spPr>
              <a:xfrm rot="20193293">
                <a:off x="6180898" y="3721742"/>
                <a:ext cx="1001274" cy="1325190"/>
              </a:xfrm>
              <a:custGeom>
                <a:avLst/>
                <a:gdLst>
                  <a:gd name="connsiteX0" fmla="*/ 0 w 800100"/>
                  <a:gd name="connsiteY0" fmla="*/ 457200 h 1952625"/>
                  <a:gd name="connsiteX1" fmla="*/ 800100 w 800100"/>
                  <a:gd name="connsiteY1" fmla="*/ 0 h 1952625"/>
                  <a:gd name="connsiteX2" fmla="*/ 800100 w 800100"/>
                  <a:gd name="connsiteY2" fmla="*/ 1952625 h 1952625"/>
                  <a:gd name="connsiteX3" fmla="*/ 9525 w 800100"/>
                  <a:gd name="connsiteY3" fmla="*/ 1104900 h 1952625"/>
                  <a:gd name="connsiteX4" fmla="*/ 0 w 800100"/>
                  <a:gd name="connsiteY4" fmla="*/ 457200 h 1952625"/>
                  <a:gd name="connsiteX0" fmla="*/ 0 w 800100"/>
                  <a:gd name="connsiteY0" fmla="*/ 457200 h 3038475"/>
                  <a:gd name="connsiteX1" fmla="*/ 800100 w 800100"/>
                  <a:gd name="connsiteY1" fmla="*/ 0 h 3038475"/>
                  <a:gd name="connsiteX2" fmla="*/ 171450 w 800100"/>
                  <a:gd name="connsiteY2" fmla="*/ 3038475 h 3038475"/>
                  <a:gd name="connsiteX3" fmla="*/ 9525 w 800100"/>
                  <a:gd name="connsiteY3" fmla="*/ 1104900 h 3038475"/>
                  <a:gd name="connsiteX4" fmla="*/ 0 w 800100"/>
                  <a:gd name="connsiteY4" fmla="*/ 457200 h 3038475"/>
                  <a:gd name="connsiteX0" fmla="*/ 0 w 965200"/>
                  <a:gd name="connsiteY0" fmla="*/ 0 h 2581275"/>
                  <a:gd name="connsiteX1" fmla="*/ 965200 w 965200"/>
                  <a:gd name="connsiteY1" fmla="*/ 1060450 h 2581275"/>
                  <a:gd name="connsiteX2" fmla="*/ 171450 w 965200"/>
                  <a:gd name="connsiteY2" fmla="*/ 2581275 h 2581275"/>
                  <a:gd name="connsiteX3" fmla="*/ 9525 w 965200"/>
                  <a:gd name="connsiteY3" fmla="*/ 647700 h 2581275"/>
                  <a:gd name="connsiteX4" fmla="*/ 0 w 965200"/>
                  <a:gd name="connsiteY4" fmla="*/ 0 h 2581275"/>
                  <a:gd name="connsiteX0" fmla="*/ 117475 w 955675"/>
                  <a:gd name="connsiteY0" fmla="*/ 0 h 2511425"/>
                  <a:gd name="connsiteX1" fmla="*/ 955675 w 955675"/>
                  <a:gd name="connsiteY1" fmla="*/ 990600 h 2511425"/>
                  <a:gd name="connsiteX2" fmla="*/ 161925 w 955675"/>
                  <a:gd name="connsiteY2" fmla="*/ 2511425 h 2511425"/>
                  <a:gd name="connsiteX3" fmla="*/ 0 w 955675"/>
                  <a:gd name="connsiteY3" fmla="*/ 577850 h 2511425"/>
                  <a:gd name="connsiteX4" fmla="*/ 117475 w 955675"/>
                  <a:gd name="connsiteY4" fmla="*/ 0 h 2511425"/>
                  <a:gd name="connsiteX0" fmla="*/ 206375 w 1044575"/>
                  <a:gd name="connsiteY0" fmla="*/ 0 h 2511425"/>
                  <a:gd name="connsiteX1" fmla="*/ 1044575 w 1044575"/>
                  <a:gd name="connsiteY1" fmla="*/ 990600 h 2511425"/>
                  <a:gd name="connsiteX2" fmla="*/ 250825 w 1044575"/>
                  <a:gd name="connsiteY2" fmla="*/ 2511425 h 2511425"/>
                  <a:gd name="connsiteX3" fmla="*/ 0 w 1044575"/>
                  <a:gd name="connsiteY3" fmla="*/ 495300 h 2511425"/>
                  <a:gd name="connsiteX4" fmla="*/ 206375 w 1044575"/>
                  <a:gd name="connsiteY4" fmla="*/ 0 h 2511425"/>
                  <a:gd name="connsiteX0" fmla="*/ 187325 w 1044575"/>
                  <a:gd name="connsiteY0" fmla="*/ 0 h 2530475"/>
                  <a:gd name="connsiteX1" fmla="*/ 1044575 w 1044575"/>
                  <a:gd name="connsiteY1" fmla="*/ 1009650 h 2530475"/>
                  <a:gd name="connsiteX2" fmla="*/ 250825 w 1044575"/>
                  <a:gd name="connsiteY2" fmla="*/ 2530475 h 2530475"/>
                  <a:gd name="connsiteX3" fmla="*/ 0 w 1044575"/>
                  <a:gd name="connsiteY3" fmla="*/ 514350 h 2530475"/>
                  <a:gd name="connsiteX4" fmla="*/ 187325 w 1044575"/>
                  <a:gd name="connsiteY4" fmla="*/ 0 h 2530475"/>
                  <a:gd name="connsiteX0" fmla="*/ 187325 w 1044575"/>
                  <a:gd name="connsiteY0" fmla="*/ 0 h 2549525"/>
                  <a:gd name="connsiteX1" fmla="*/ 1044575 w 1044575"/>
                  <a:gd name="connsiteY1" fmla="*/ 1009650 h 2549525"/>
                  <a:gd name="connsiteX2" fmla="*/ 269875 w 1044575"/>
                  <a:gd name="connsiteY2" fmla="*/ 2549525 h 2549525"/>
                  <a:gd name="connsiteX3" fmla="*/ 0 w 1044575"/>
                  <a:gd name="connsiteY3" fmla="*/ 514350 h 2549525"/>
                  <a:gd name="connsiteX4" fmla="*/ 187325 w 1044575"/>
                  <a:gd name="connsiteY4" fmla="*/ 0 h 2549525"/>
                  <a:gd name="connsiteX0" fmla="*/ 187325 w 1044575"/>
                  <a:gd name="connsiteY0" fmla="*/ 0 h 2414751"/>
                  <a:gd name="connsiteX1" fmla="*/ 1044575 w 1044575"/>
                  <a:gd name="connsiteY1" fmla="*/ 1009650 h 2414751"/>
                  <a:gd name="connsiteX2" fmla="*/ 366080 w 1044575"/>
                  <a:gd name="connsiteY2" fmla="*/ 2414751 h 2414751"/>
                  <a:gd name="connsiteX3" fmla="*/ 0 w 1044575"/>
                  <a:gd name="connsiteY3" fmla="*/ 514350 h 2414751"/>
                  <a:gd name="connsiteX4" fmla="*/ 187325 w 1044575"/>
                  <a:gd name="connsiteY4" fmla="*/ 0 h 2414751"/>
                  <a:gd name="connsiteX0" fmla="*/ 187325 w 1235709"/>
                  <a:gd name="connsiteY0" fmla="*/ 0 h 2414751"/>
                  <a:gd name="connsiteX1" fmla="*/ 1235709 w 1235709"/>
                  <a:gd name="connsiteY1" fmla="*/ 1384838 h 2414751"/>
                  <a:gd name="connsiteX2" fmla="*/ 366080 w 1235709"/>
                  <a:gd name="connsiteY2" fmla="*/ 2414751 h 2414751"/>
                  <a:gd name="connsiteX3" fmla="*/ 0 w 1235709"/>
                  <a:gd name="connsiteY3" fmla="*/ 514350 h 2414751"/>
                  <a:gd name="connsiteX4" fmla="*/ 187325 w 1235709"/>
                  <a:gd name="connsiteY4" fmla="*/ 0 h 2414751"/>
                  <a:gd name="connsiteX0" fmla="*/ 192470 w 1240854"/>
                  <a:gd name="connsiteY0" fmla="*/ 0 h 2414751"/>
                  <a:gd name="connsiteX1" fmla="*/ 1240854 w 1240854"/>
                  <a:gd name="connsiteY1" fmla="*/ 1384838 h 2414751"/>
                  <a:gd name="connsiteX2" fmla="*/ 371225 w 1240854"/>
                  <a:gd name="connsiteY2" fmla="*/ 2414751 h 2414751"/>
                  <a:gd name="connsiteX3" fmla="*/ 0 w 1240854"/>
                  <a:gd name="connsiteY3" fmla="*/ 1470470 h 2414751"/>
                  <a:gd name="connsiteX4" fmla="*/ 192470 w 1240854"/>
                  <a:gd name="connsiteY4" fmla="*/ 0 h 2414751"/>
                  <a:gd name="connsiteX0" fmla="*/ 400217 w 1240854"/>
                  <a:gd name="connsiteY0" fmla="*/ 0 h 1396419"/>
                  <a:gd name="connsiteX1" fmla="*/ 1240854 w 1240854"/>
                  <a:gd name="connsiteY1" fmla="*/ 366506 h 1396419"/>
                  <a:gd name="connsiteX2" fmla="*/ 371225 w 1240854"/>
                  <a:gd name="connsiteY2" fmla="*/ 1396419 h 1396419"/>
                  <a:gd name="connsiteX3" fmla="*/ 0 w 1240854"/>
                  <a:gd name="connsiteY3" fmla="*/ 452138 h 1396419"/>
                  <a:gd name="connsiteX4" fmla="*/ 400217 w 1240854"/>
                  <a:gd name="connsiteY4" fmla="*/ 0 h 1396419"/>
                  <a:gd name="connsiteX0" fmla="*/ 359567 w 1200204"/>
                  <a:gd name="connsiteY0" fmla="*/ 0 h 1396419"/>
                  <a:gd name="connsiteX1" fmla="*/ 1200204 w 1200204"/>
                  <a:gd name="connsiteY1" fmla="*/ 366506 h 1396419"/>
                  <a:gd name="connsiteX2" fmla="*/ 330575 w 1200204"/>
                  <a:gd name="connsiteY2" fmla="*/ 1396419 h 1396419"/>
                  <a:gd name="connsiteX3" fmla="*/ 0 w 1200204"/>
                  <a:gd name="connsiteY3" fmla="*/ 453031 h 1396419"/>
                  <a:gd name="connsiteX4" fmla="*/ 359567 w 1200204"/>
                  <a:gd name="connsiteY4" fmla="*/ 0 h 1396419"/>
                  <a:gd name="connsiteX0" fmla="*/ 382327 w 1200204"/>
                  <a:gd name="connsiteY0" fmla="*/ 0 h 1393935"/>
                  <a:gd name="connsiteX1" fmla="*/ 1200204 w 1200204"/>
                  <a:gd name="connsiteY1" fmla="*/ 364022 h 1393935"/>
                  <a:gd name="connsiteX2" fmla="*/ 330575 w 1200204"/>
                  <a:gd name="connsiteY2" fmla="*/ 1393935 h 1393935"/>
                  <a:gd name="connsiteX3" fmla="*/ 0 w 1200204"/>
                  <a:gd name="connsiteY3" fmla="*/ 450547 h 1393935"/>
                  <a:gd name="connsiteX4" fmla="*/ 382327 w 1200204"/>
                  <a:gd name="connsiteY4" fmla="*/ 0 h 1393935"/>
                  <a:gd name="connsiteX0" fmla="*/ 361953 w 1200204"/>
                  <a:gd name="connsiteY0" fmla="*/ 0 h 1369584"/>
                  <a:gd name="connsiteX1" fmla="*/ 1200204 w 1200204"/>
                  <a:gd name="connsiteY1" fmla="*/ 339671 h 1369584"/>
                  <a:gd name="connsiteX2" fmla="*/ 330575 w 1200204"/>
                  <a:gd name="connsiteY2" fmla="*/ 1369584 h 1369584"/>
                  <a:gd name="connsiteX3" fmla="*/ 0 w 1200204"/>
                  <a:gd name="connsiteY3" fmla="*/ 426196 h 1369584"/>
                  <a:gd name="connsiteX4" fmla="*/ 361953 w 1200204"/>
                  <a:gd name="connsiteY4" fmla="*/ 0 h 1369584"/>
                  <a:gd name="connsiteX0" fmla="*/ 386402 w 1224653"/>
                  <a:gd name="connsiteY0" fmla="*/ 0 h 1369584"/>
                  <a:gd name="connsiteX1" fmla="*/ 1224653 w 1224653"/>
                  <a:gd name="connsiteY1" fmla="*/ 339671 h 1369584"/>
                  <a:gd name="connsiteX2" fmla="*/ 355024 w 1224653"/>
                  <a:gd name="connsiteY2" fmla="*/ 1369584 h 1369584"/>
                  <a:gd name="connsiteX3" fmla="*/ 0 w 1224653"/>
                  <a:gd name="connsiteY3" fmla="*/ 455417 h 1369584"/>
                  <a:gd name="connsiteX4" fmla="*/ 386402 w 1224653"/>
                  <a:gd name="connsiteY4" fmla="*/ 0 h 1369584"/>
                  <a:gd name="connsiteX0" fmla="*/ 388238 w 1226489"/>
                  <a:gd name="connsiteY0" fmla="*/ 0 h 1369584"/>
                  <a:gd name="connsiteX1" fmla="*/ 1226489 w 1226489"/>
                  <a:gd name="connsiteY1" fmla="*/ 339671 h 1369584"/>
                  <a:gd name="connsiteX2" fmla="*/ 356860 w 1226489"/>
                  <a:gd name="connsiteY2" fmla="*/ 1369584 h 1369584"/>
                  <a:gd name="connsiteX3" fmla="*/ 0 w 1226489"/>
                  <a:gd name="connsiteY3" fmla="*/ 390771 h 1369584"/>
                  <a:gd name="connsiteX4" fmla="*/ 388238 w 1226489"/>
                  <a:gd name="connsiteY4" fmla="*/ 0 h 1369584"/>
                  <a:gd name="connsiteX0" fmla="*/ 317378 w 1226489"/>
                  <a:gd name="connsiteY0" fmla="*/ 0 h 1380735"/>
                  <a:gd name="connsiteX1" fmla="*/ 1226489 w 1226489"/>
                  <a:gd name="connsiteY1" fmla="*/ 350822 h 1380735"/>
                  <a:gd name="connsiteX2" fmla="*/ 356860 w 1226489"/>
                  <a:gd name="connsiteY2" fmla="*/ 1380735 h 1380735"/>
                  <a:gd name="connsiteX3" fmla="*/ 0 w 1226489"/>
                  <a:gd name="connsiteY3" fmla="*/ 401922 h 1380735"/>
                  <a:gd name="connsiteX4" fmla="*/ 317378 w 1226489"/>
                  <a:gd name="connsiteY4" fmla="*/ 0 h 1380735"/>
                  <a:gd name="connsiteX0" fmla="*/ 317378 w 1226489"/>
                  <a:gd name="connsiteY0" fmla="*/ 0 h 1237232"/>
                  <a:gd name="connsiteX1" fmla="*/ 1226489 w 1226489"/>
                  <a:gd name="connsiteY1" fmla="*/ 350822 h 1237232"/>
                  <a:gd name="connsiteX2" fmla="*/ 464104 w 1226489"/>
                  <a:gd name="connsiteY2" fmla="*/ 1237232 h 1237232"/>
                  <a:gd name="connsiteX3" fmla="*/ 0 w 1226489"/>
                  <a:gd name="connsiteY3" fmla="*/ 401922 h 1237232"/>
                  <a:gd name="connsiteX4" fmla="*/ 317378 w 1226489"/>
                  <a:gd name="connsiteY4" fmla="*/ 0 h 1237232"/>
                  <a:gd name="connsiteX0" fmla="*/ 317378 w 1091070"/>
                  <a:gd name="connsiteY0" fmla="*/ 0 h 1237232"/>
                  <a:gd name="connsiteX1" fmla="*/ 1091070 w 1091070"/>
                  <a:gd name="connsiteY1" fmla="*/ 446128 h 1237232"/>
                  <a:gd name="connsiteX2" fmla="*/ 464104 w 1091070"/>
                  <a:gd name="connsiteY2" fmla="*/ 1237232 h 1237232"/>
                  <a:gd name="connsiteX3" fmla="*/ 0 w 1091070"/>
                  <a:gd name="connsiteY3" fmla="*/ 401922 h 1237232"/>
                  <a:gd name="connsiteX4" fmla="*/ 317378 w 1091070"/>
                  <a:gd name="connsiteY4" fmla="*/ 0 h 1237232"/>
                  <a:gd name="connsiteX0" fmla="*/ 317378 w 1114087"/>
                  <a:gd name="connsiteY0" fmla="*/ 0 h 1237232"/>
                  <a:gd name="connsiteX1" fmla="*/ 1114087 w 1114087"/>
                  <a:gd name="connsiteY1" fmla="*/ 461764 h 1237232"/>
                  <a:gd name="connsiteX2" fmla="*/ 464104 w 1114087"/>
                  <a:gd name="connsiteY2" fmla="*/ 1237232 h 1237232"/>
                  <a:gd name="connsiteX3" fmla="*/ 0 w 1114087"/>
                  <a:gd name="connsiteY3" fmla="*/ 401922 h 1237232"/>
                  <a:gd name="connsiteX4" fmla="*/ 317378 w 1114087"/>
                  <a:gd name="connsiteY4" fmla="*/ 0 h 1237232"/>
                  <a:gd name="connsiteX0" fmla="*/ 317378 w 1114087"/>
                  <a:gd name="connsiteY0" fmla="*/ 0 h 1259257"/>
                  <a:gd name="connsiteX1" fmla="*/ 1114087 w 1114087"/>
                  <a:gd name="connsiteY1" fmla="*/ 461764 h 1259257"/>
                  <a:gd name="connsiteX2" fmla="*/ 473195 w 1114087"/>
                  <a:gd name="connsiteY2" fmla="*/ 1259257 h 1259257"/>
                  <a:gd name="connsiteX3" fmla="*/ 0 w 1114087"/>
                  <a:gd name="connsiteY3" fmla="*/ 401922 h 1259257"/>
                  <a:gd name="connsiteX4" fmla="*/ 317378 w 1114087"/>
                  <a:gd name="connsiteY4" fmla="*/ 0 h 1259257"/>
                  <a:gd name="connsiteX0" fmla="*/ 317378 w 1114087"/>
                  <a:gd name="connsiteY0" fmla="*/ 0 h 1548213"/>
                  <a:gd name="connsiteX1" fmla="*/ 1114087 w 1114087"/>
                  <a:gd name="connsiteY1" fmla="*/ 461764 h 1548213"/>
                  <a:gd name="connsiteX2" fmla="*/ 680803 w 1114087"/>
                  <a:gd name="connsiteY2" fmla="*/ 1548213 h 1548213"/>
                  <a:gd name="connsiteX3" fmla="*/ 0 w 1114087"/>
                  <a:gd name="connsiteY3" fmla="*/ 401922 h 1548213"/>
                  <a:gd name="connsiteX4" fmla="*/ 317378 w 1114087"/>
                  <a:gd name="connsiteY4" fmla="*/ 0 h 1548213"/>
                  <a:gd name="connsiteX0" fmla="*/ 317378 w 1326232"/>
                  <a:gd name="connsiteY0" fmla="*/ 0 h 1548213"/>
                  <a:gd name="connsiteX1" fmla="*/ 1326232 w 1326232"/>
                  <a:gd name="connsiteY1" fmla="*/ 804522 h 1548213"/>
                  <a:gd name="connsiteX2" fmla="*/ 680803 w 1326232"/>
                  <a:gd name="connsiteY2" fmla="*/ 1548213 h 1548213"/>
                  <a:gd name="connsiteX3" fmla="*/ 0 w 1326232"/>
                  <a:gd name="connsiteY3" fmla="*/ 401922 h 1548213"/>
                  <a:gd name="connsiteX4" fmla="*/ 317378 w 1326232"/>
                  <a:gd name="connsiteY4" fmla="*/ 0 h 1548213"/>
                  <a:gd name="connsiteX0" fmla="*/ 317378 w 1326232"/>
                  <a:gd name="connsiteY0" fmla="*/ 0 h 1572087"/>
                  <a:gd name="connsiteX1" fmla="*/ 1326232 w 1326232"/>
                  <a:gd name="connsiteY1" fmla="*/ 804522 h 1572087"/>
                  <a:gd name="connsiteX2" fmla="*/ 697283 w 1326232"/>
                  <a:gd name="connsiteY2" fmla="*/ 1572087 h 1572087"/>
                  <a:gd name="connsiteX3" fmla="*/ 0 w 1326232"/>
                  <a:gd name="connsiteY3" fmla="*/ 401922 h 1572087"/>
                  <a:gd name="connsiteX4" fmla="*/ 317378 w 1326232"/>
                  <a:gd name="connsiteY4" fmla="*/ 0 h 1572087"/>
                  <a:gd name="connsiteX0" fmla="*/ 317378 w 1388499"/>
                  <a:gd name="connsiteY0" fmla="*/ 0 h 1572087"/>
                  <a:gd name="connsiteX1" fmla="*/ 1388499 w 1388499"/>
                  <a:gd name="connsiteY1" fmla="*/ 837661 h 1572087"/>
                  <a:gd name="connsiteX2" fmla="*/ 697283 w 1388499"/>
                  <a:gd name="connsiteY2" fmla="*/ 1572087 h 1572087"/>
                  <a:gd name="connsiteX3" fmla="*/ 0 w 1388499"/>
                  <a:gd name="connsiteY3" fmla="*/ 401922 h 1572087"/>
                  <a:gd name="connsiteX4" fmla="*/ 317378 w 1388499"/>
                  <a:gd name="connsiteY4" fmla="*/ 0 h 1572087"/>
                  <a:gd name="connsiteX0" fmla="*/ 402966 w 1474087"/>
                  <a:gd name="connsiteY0" fmla="*/ 0 h 1572087"/>
                  <a:gd name="connsiteX1" fmla="*/ 1474087 w 1474087"/>
                  <a:gd name="connsiteY1" fmla="*/ 837661 h 1572087"/>
                  <a:gd name="connsiteX2" fmla="*/ 782871 w 1474087"/>
                  <a:gd name="connsiteY2" fmla="*/ 1572087 h 1572087"/>
                  <a:gd name="connsiteX3" fmla="*/ 0 w 1474087"/>
                  <a:gd name="connsiteY3" fmla="*/ 282850 h 1572087"/>
                  <a:gd name="connsiteX4" fmla="*/ 402966 w 1474087"/>
                  <a:gd name="connsiteY4" fmla="*/ 0 h 1572087"/>
                  <a:gd name="connsiteX0" fmla="*/ 293777 w 1474087"/>
                  <a:gd name="connsiteY0" fmla="*/ 0 h 1627942"/>
                  <a:gd name="connsiteX1" fmla="*/ 1474087 w 1474087"/>
                  <a:gd name="connsiteY1" fmla="*/ 893516 h 1627942"/>
                  <a:gd name="connsiteX2" fmla="*/ 782871 w 1474087"/>
                  <a:gd name="connsiteY2" fmla="*/ 1627942 h 1627942"/>
                  <a:gd name="connsiteX3" fmla="*/ 0 w 1474087"/>
                  <a:gd name="connsiteY3" fmla="*/ 338705 h 1627942"/>
                  <a:gd name="connsiteX4" fmla="*/ 293777 w 1474087"/>
                  <a:gd name="connsiteY4" fmla="*/ 0 h 1627942"/>
                  <a:gd name="connsiteX0" fmla="*/ 268793 w 1449103"/>
                  <a:gd name="connsiteY0" fmla="*/ 0 h 1627942"/>
                  <a:gd name="connsiteX1" fmla="*/ 1449103 w 1449103"/>
                  <a:gd name="connsiteY1" fmla="*/ 893516 h 1627942"/>
                  <a:gd name="connsiteX2" fmla="*/ 757887 w 1449103"/>
                  <a:gd name="connsiteY2" fmla="*/ 1627942 h 1627942"/>
                  <a:gd name="connsiteX3" fmla="*/ 0 w 1449103"/>
                  <a:gd name="connsiteY3" fmla="*/ 310944 h 1627942"/>
                  <a:gd name="connsiteX4" fmla="*/ 268793 w 1449103"/>
                  <a:gd name="connsiteY4" fmla="*/ 0 h 1627942"/>
                  <a:gd name="connsiteX0" fmla="*/ 249974 w 1449103"/>
                  <a:gd name="connsiteY0" fmla="*/ 0 h 1641430"/>
                  <a:gd name="connsiteX1" fmla="*/ 1449103 w 1449103"/>
                  <a:gd name="connsiteY1" fmla="*/ 907004 h 1641430"/>
                  <a:gd name="connsiteX2" fmla="*/ 757887 w 1449103"/>
                  <a:gd name="connsiteY2" fmla="*/ 1641430 h 1641430"/>
                  <a:gd name="connsiteX3" fmla="*/ 0 w 1449103"/>
                  <a:gd name="connsiteY3" fmla="*/ 324432 h 1641430"/>
                  <a:gd name="connsiteX4" fmla="*/ 249974 w 1449103"/>
                  <a:gd name="connsiteY4" fmla="*/ 0 h 1641430"/>
                  <a:gd name="connsiteX0" fmla="*/ 555157 w 1754286"/>
                  <a:gd name="connsiteY0" fmla="*/ 183810 h 1825240"/>
                  <a:gd name="connsiteX1" fmla="*/ 1754286 w 1754286"/>
                  <a:gd name="connsiteY1" fmla="*/ 1090814 h 1825240"/>
                  <a:gd name="connsiteX2" fmla="*/ 1063070 w 1754286"/>
                  <a:gd name="connsiteY2" fmla="*/ 1825240 h 1825240"/>
                  <a:gd name="connsiteX3" fmla="*/ 0 w 1754286"/>
                  <a:gd name="connsiteY3" fmla="*/ 0 h 1825240"/>
                  <a:gd name="connsiteX4" fmla="*/ 555157 w 1754286"/>
                  <a:gd name="connsiteY4" fmla="*/ 183810 h 1825240"/>
                  <a:gd name="connsiteX0" fmla="*/ 598876 w 1754286"/>
                  <a:gd name="connsiteY0" fmla="*/ 244784 h 1825240"/>
                  <a:gd name="connsiteX1" fmla="*/ 1754286 w 1754286"/>
                  <a:gd name="connsiteY1" fmla="*/ 1090814 h 1825240"/>
                  <a:gd name="connsiteX2" fmla="*/ 1063070 w 1754286"/>
                  <a:gd name="connsiteY2" fmla="*/ 1825240 h 1825240"/>
                  <a:gd name="connsiteX3" fmla="*/ 0 w 1754286"/>
                  <a:gd name="connsiteY3" fmla="*/ 0 h 1825240"/>
                  <a:gd name="connsiteX4" fmla="*/ 598876 w 1754286"/>
                  <a:gd name="connsiteY4" fmla="*/ 244784 h 1825240"/>
                  <a:gd name="connsiteX0" fmla="*/ 618269 w 1773679"/>
                  <a:gd name="connsiteY0" fmla="*/ 291770 h 1872226"/>
                  <a:gd name="connsiteX1" fmla="*/ 1773679 w 1773679"/>
                  <a:gd name="connsiteY1" fmla="*/ 1137800 h 1872226"/>
                  <a:gd name="connsiteX2" fmla="*/ 1082463 w 1773679"/>
                  <a:gd name="connsiteY2" fmla="*/ 1872226 h 1872226"/>
                  <a:gd name="connsiteX3" fmla="*/ 0 w 1773679"/>
                  <a:gd name="connsiteY3" fmla="*/ 0 h 1872226"/>
                  <a:gd name="connsiteX4" fmla="*/ 618269 w 1773679"/>
                  <a:gd name="connsiteY4" fmla="*/ 291770 h 1872226"/>
                  <a:gd name="connsiteX0" fmla="*/ 618269 w 1773679"/>
                  <a:gd name="connsiteY0" fmla="*/ 291770 h 1840498"/>
                  <a:gd name="connsiteX1" fmla="*/ 1773679 w 1773679"/>
                  <a:gd name="connsiteY1" fmla="*/ 1137800 h 1840498"/>
                  <a:gd name="connsiteX2" fmla="*/ 1287100 w 1773679"/>
                  <a:gd name="connsiteY2" fmla="*/ 1840498 h 1840498"/>
                  <a:gd name="connsiteX3" fmla="*/ 0 w 1773679"/>
                  <a:gd name="connsiteY3" fmla="*/ 0 h 1840498"/>
                  <a:gd name="connsiteX4" fmla="*/ 618269 w 1773679"/>
                  <a:gd name="connsiteY4" fmla="*/ 291770 h 1840498"/>
                  <a:gd name="connsiteX0" fmla="*/ 618269 w 1805241"/>
                  <a:gd name="connsiteY0" fmla="*/ 291770 h 1840498"/>
                  <a:gd name="connsiteX1" fmla="*/ 1805241 w 1805241"/>
                  <a:gd name="connsiteY1" fmla="*/ 1370352 h 1840498"/>
                  <a:gd name="connsiteX2" fmla="*/ 1287100 w 1805241"/>
                  <a:gd name="connsiteY2" fmla="*/ 1840498 h 1840498"/>
                  <a:gd name="connsiteX3" fmla="*/ 0 w 1805241"/>
                  <a:gd name="connsiteY3" fmla="*/ 0 h 1840498"/>
                  <a:gd name="connsiteX4" fmla="*/ 618269 w 1805241"/>
                  <a:gd name="connsiteY4" fmla="*/ 291770 h 1840498"/>
                  <a:gd name="connsiteX0" fmla="*/ 58813 w 1245785"/>
                  <a:gd name="connsiteY0" fmla="*/ 0 h 1548728"/>
                  <a:gd name="connsiteX1" fmla="*/ 1245785 w 1245785"/>
                  <a:gd name="connsiteY1" fmla="*/ 1078582 h 1548728"/>
                  <a:gd name="connsiteX2" fmla="*/ 727644 w 1245785"/>
                  <a:gd name="connsiteY2" fmla="*/ 1548728 h 1548728"/>
                  <a:gd name="connsiteX3" fmla="*/ 0 w 1245785"/>
                  <a:gd name="connsiteY3" fmla="*/ 83122 h 1548728"/>
                  <a:gd name="connsiteX4" fmla="*/ 58813 w 1245785"/>
                  <a:gd name="connsiteY4" fmla="*/ 0 h 1548728"/>
                  <a:gd name="connsiteX0" fmla="*/ 211845 w 1245785"/>
                  <a:gd name="connsiteY0" fmla="*/ 0 h 1582228"/>
                  <a:gd name="connsiteX1" fmla="*/ 1245785 w 1245785"/>
                  <a:gd name="connsiteY1" fmla="*/ 1112082 h 1582228"/>
                  <a:gd name="connsiteX2" fmla="*/ 727644 w 1245785"/>
                  <a:gd name="connsiteY2" fmla="*/ 1582228 h 1582228"/>
                  <a:gd name="connsiteX3" fmla="*/ 0 w 1245785"/>
                  <a:gd name="connsiteY3" fmla="*/ 116622 h 1582228"/>
                  <a:gd name="connsiteX4" fmla="*/ 211845 w 1245785"/>
                  <a:gd name="connsiteY4" fmla="*/ 0 h 1582228"/>
                  <a:gd name="connsiteX0" fmla="*/ 131290 w 1165230"/>
                  <a:gd name="connsiteY0" fmla="*/ 0 h 1582228"/>
                  <a:gd name="connsiteX1" fmla="*/ 1165230 w 1165230"/>
                  <a:gd name="connsiteY1" fmla="*/ 1112082 h 1582228"/>
                  <a:gd name="connsiteX2" fmla="*/ 647089 w 1165230"/>
                  <a:gd name="connsiteY2" fmla="*/ 1582228 h 1582228"/>
                  <a:gd name="connsiteX3" fmla="*/ 0 w 1165230"/>
                  <a:gd name="connsiteY3" fmla="*/ 81682 h 1582228"/>
                  <a:gd name="connsiteX4" fmla="*/ 131290 w 1165230"/>
                  <a:gd name="connsiteY4" fmla="*/ 0 h 1582228"/>
                  <a:gd name="connsiteX0" fmla="*/ 131290 w 1165230"/>
                  <a:gd name="connsiteY0" fmla="*/ 0 h 1482039"/>
                  <a:gd name="connsiteX1" fmla="*/ 1165230 w 1165230"/>
                  <a:gd name="connsiteY1" fmla="*/ 1112082 h 1482039"/>
                  <a:gd name="connsiteX2" fmla="*/ 584317 w 1165230"/>
                  <a:gd name="connsiteY2" fmla="*/ 1482039 h 1482039"/>
                  <a:gd name="connsiteX3" fmla="*/ 0 w 1165230"/>
                  <a:gd name="connsiteY3" fmla="*/ 81682 h 1482039"/>
                  <a:gd name="connsiteX4" fmla="*/ 131290 w 1165230"/>
                  <a:gd name="connsiteY4" fmla="*/ 0 h 1482039"/>
                  <a:gd name="connsiteX0" fmla="*/ 0 w 1190637"/>
                  <a:gd name="connsiteY0" fmla="*/ 0 h 1619387"/>
                  <a:gd name="connsiteX1" fmla="*/ 1190637 w 1190637"/>
                  <a:gd name="connsiteY1" fmla="*/ 1249430 h 1619387"/>
                  <a:gd name="connsiteX2" fmla="*/ 609724 w 1190637"/>
                  <a:gd name="connsiteY2" fmla="*/ 1619387 h 1619387"/>
                  <a:gd name="connsiteX3" fmla="*/ 25407 w 1190637"/>
                  <a:gd name="connsiteY3" fmla="*/ 219030 h 1619387"/>
                  <a:gd name="connsiteX4" fmla="*/ 0 w 1190637"/>
                  <a:gd name="connsiteY4" fmla="*/ 0 h 1619387"/>
                  <a:gd name="connsiteX0" fmla="*/ 0 w 1190637"/>
                  <a:gd name="connsiteY0" fmla="*/ 0 h 1619387"/>
                  <a:gd name="connsiteX1" fmla="*/ 1190637 w 1190637"/>
                  <a:gd name="connsiteY1" fmla="*/ 1249430 h 1619387"/>
                  <a:gd name="connsiteX2" fmla="*/ 609724 w 1190637"/>
                  <a:gd name="connsiteY2" fmla="*/ 1619387 h 1619387"/>
                  <a:gd name="connsiteX3" fmla="*/ 75125 w 1190637"/>
                  <a:gd name="connsiteY3" fmla="*/ 191829 h 1619387"/>
                  <a:gd name="connsiteX4" fmla="*/ 0 w 1190637"/>
                  <a:gd name="connsiteY4" fmla="*/ 0 h 1619387"/>
                  <a:gd name="connsiteX0" fmla="*/ 0 w 1190637"/>
                  <a:gd name="connsiteY0" fmla="*/ 0 h 1619387"/>
                  <a:gd name="connsiteX1" fmla="*/ 1190637 w 1190637"/>
                  <a:gd name="connsiteY1" fmla="*/ 1249430 h 1619387"/>
                  <a:gd name="connsiteX2" fmla="*/ 609724 w 1190637"/>
                  <a:gd name="connsiteY2" fmla="*/ 1619387 h 1619387"/>
                  <a:gd name="connsiteX3" fmla="*/ 599222 w 1190637"/>
                  <a:gd name="connsiteY3" fmla="*/ 905378 h 1619387"/>
                  <a:gd name="connsiteX4" fmla="*/ 0 w 1190637"/>
                  <a:gd name="connsiteY4" fmla="*/ 0 h 1619387"/>
                  <a:gd name="connsiteX0" fmla="*/ 0 w 592058"/>
                  <a:gd name="connsiteY0" fmla="*/ 0 h 894411"/>
                  <a:gd name="connsiteX1" fmla="*/ 592058 w 592058"/>
                  <a:gd name="connsiteY1" fmla="*/ 524454 h 894411"/>
                  <a:gd name="connsiteX2" fmla="*/ 11145 w 592058"/>
                  <a:gd name="connsiteY2" fmla="*/ 894411 h 894411"/>
                  <a:gd name="connsiteX3" fmla="*/ 643 w 592058"/>
                  <a:gd name="connsiteY3" fmla="*/ 180402 h 894411"/>
                  <a:gd name="connsiteX4" fmla="*/ 0 w 592058"/>
                  <a:gd name="connsiteY4" fmla="*/ 0 h 894411"/>
                  <a:gd name="connsiteX0" fmla="*/ 21667 w 613725"/>
                  <a:gd name="connsiteY0" fmla="*/ 0 h 743154"/>
                  <a:gd name="connsiteX1" fmla="*/ 613725 w 613725"/>
                  <a:gd name="connsiteY1" fmla="*/ 524454 h 743154"/>
                  <a:gd name="connsiteX2" fmla="*/ 0 w 613725"/>
                  <a:gd name="connsiteY2" fmla="*/ 743154 h 743154"/>
                  <a:gd name="connsiteX3" fmla="*/ 22310 w 613725"/>
                  <a:gd name="connsiteY3" fmla="*/ 180402 h 743154"/>
                  <a:gd name="connsiteX4" fmla="*/ 21667 w 613725"/>
                  <a:gd name="connsiteY4" fmla="*/ 0 h 743154"/>
                  <a:gd name="connsiteX0" fmla="*/ 21667 w 613725"/>
                  <a:gd name="connsiteY0" fmla="*/ 0 h 743154"/>
                  <a:gd name="connsiteX1" fmla="*/ 613725 w 613725"/>
                  <a:gd name="connsiteY1" fmla="*/ 524454 h 743154"/>
                  <a:gd name="connsiteX2" fmla="*/ 0 w 613725"/>
                  <a:gd name="connsiteY2" fmla="*/ 743154 h 743154"/>
                  <a:gd name="connsiteX3" fmla="*/ 21667 w 613725"/>
                  <a:gd name="connsiteY3" fmla="*/ 0 h 743154"/>
                  <a:gd name="connsiteX0" fmla="*/ 21667 w 613725"/>
                  <a:gd name="connsiteY0" fmla="*/ 0 h 743154"/>
                  <a:gd name="connsiteX1" fmla="*/ 613725 w 613725"/>
                  <a:gd name="connsiteY1" fmla="*/ 524454 h 743154"/>
                  <a:gd name="connsiteX2" fmla="*/ 0 w 613725"/>
                  <a:gd name="connsiteY2" fmla="*/ 743154 h 743154"/>
                  <a:gd name="connsiteX3" fmla="*/ 10010 w 613725"/>
                  <a:gd name="connsiteY3" fmla="*/ 191980 h 743154"/>
                  <a:gd name="connsiteX4" fmla="*/ 21667 w 613725"/>
                  <a:gd name="connsiteY4" fmla="*/ 0 h 743154"/>
                  <a:gd name="connsiteX0" fmla="*/ 21667 w 613725"/>
                  <a:gd name="connsiteY0" fmla="*/ 0 h 743154"/>
                  <a:gd name="connsiteX1" fmla="*/ 613725 w 613725"/>
                  <a:gd name="connsiteY1" fmla="*/ 524454 h 743154"/>
                  <a:gd name="connsiteX2" fmla="*/ 0 w 613725"/>
                  <a:gd name="connsiteY2" fmla="*/ 743154 h 743154"/>
                  <a:gd name="connsiteX3" fmla="*/ 21667 w 613725"/>
                  <a:gd name="connsiteY3" fmla="*/ 0 h 743154"/>
                  <a:gd name="connsiteX0" fmla="*/ 21667 w 613725"/>
                  <a:gd name="connsiteY0" fmla="*/ 0 h 743154"/>
                  <a:gd name="connsiteX1" fmla="*/ 613725 w 613725"/>
                  <a:gd name="connsiteY1" fmla="*/ 524454 h 743154"/>
                  <a:gd name="connsiteX2" fmla="*/ 0 w 613725"/>
                  <a:gd name="connsiteY2" fmla="*/ 743154 h 743154"/>
                  <a:gd name="connsiteX3" fmla="*/ 16168 w 613725"/>
                  <a:gd name="connsiteY3" fmla="*/ 213009 h 743154"/>
                  <a:gd name="connsiteX4" fmla="*/ 21667 w 613725"/>
                  <a:gd name="connsiteY4" fmla="*/ 0 h 743154"/>
                  <a:gd name="connsiteX0" fmla="*/ 156473 w 748531"/>
                  <a:gd name="connsiteY0" fmla="*/ 19939 h 763093"/>
                  <a:gd name="connsiteX1" fmla="*/ 748531 w 748531"/>
                  <a:gd name="connsiteY1" fmla="*/ 544393 h 763093"/>
                  <a:gd name="connsiteX2" fmla="*/ 134806 w 748531"/>
                  <a:gd name="connsiteY2" fmla="*/ 763093 h 763093"/>
                  <a:gd name="connsiteX3" fmla="*/ 0 w 748531"/>
                  <a:gd name="connsiteY3" fmla="*/ 0 h 763093"/>
                  <a:gd name="connsiteX4" fmla="*/ 156473 w 748531"/>
                  <a:gd name="connsiteY4" fmla="*/ 19939 h 763093"/>
                  <a:gd name="connsiteX0" fmla="*/ 0 w 765002"/>
                  <a:gd name="connsiteY0" fmla="*/ 0 h 910692"/>
                  <a:gd name="connsiteX1" fmla="*/ 765002 w 765002"/>
                  <a:gd name="connsiteY1" fmla="*/ 691992 h 910692"/>
                  <a:gd name="connsiteX2" fmla="*/ 151277 w 765002"/>
                  <a:gd name="connsiteY2" fmla="*/ 910692 h 910692"/>
                  <a:gd name="connsiteX3" fmla="*/ 16471 w 765002"/>
                  <a:gd name="connsiteY3" fmla="*/ 147599 h 910692"/>
                  <a:gd name="connsiteX4" fmla="*/ 0 w 765002"/>
                  <a:gd name="connsiteY4" fmla="*/ 0 h 910692"/>
                  <a:gd name="connsiteX0" fmla="*/ 0 w 765002"/>
                  <a:gd name="connsiteY0" fmla="*/ 0 h 996339"/>
                  <a:gd name="connsiteX1" fmla="*/ 765002 w 765002"/>
                  <a:gd name="connsiteY1" fmla="*/ 691992 h 996339"/>
                  <a:gd name="connsiteX2" fmla="*/ 167874 w 765002"/>
                  <a:gd name="connsiteY2" fmla="*/ 996339 h 996339"/>
                  <a:gd name="connsiteX3" fmla="*/ 16471 w 765002"/>
                  <a:gd name="connsiteY3" fmla="*/ 147599 h 996339"/>
                  <a:gd name="connsiteX4" fmla="*/ 0 w 765002"/>
                  <a:gd name="connsiteY4" fmla="*/ 0 h 996339"/>
                  <a:gd name="connsiteX0" fmla="*/ 0 w 714046"/>
                  <a:gd name="connsiteY0" fmla="*/ 0 h 996339"/>
                  <a:gd name="connsiteX1" fmla="*/ 714046 w 714046"/>
                  <a:gd name="connsiteY1" fmla="*/ 647879 h 996339"/>
                  <a:gd name="connsiteX2" fmla="*/ 167874 w 714046"/>
                  <a:gd name="connsiteY2" fmla="*/ 996339 h 996339"/>
                  <a:gd name="connsiteX3" fmla="*/ 16471 w 714046"/>
                  <a:gd name="connsiteY3" fmla="*/ 147599 h 996339"/>
                  <a:gd name="connsiteX4" fmla="*/ 0 w 714046"/>
                  <a:gd name="connsiteY4" fmla="*/ 0 h 9963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14046" h="996339">
                    <a:moveTo>
                      <a:pt x="0" y="0"/>
                    </a:moveTo>
                    <a:lnTo>
                      <a:pt x="714046" y="647879"/>
                    </a:lnTo>
                    <a:lnTo>
                      <a:pt x="167874" y="996339"/>
                    </a:lnTo>
                    <a:lnTo>
                      <a:pt x="16471" y="147599"/>
                    </a:lnTo>
                    <a:lnTo>
                      <a:pt x="0" y="0"/>
                    </a:lnTo>
                    <a:close/>
                  </a:path>
                </a:pathLst>
              </a:custGeom>
              <a:gradFill>
                <a:gsLst>
                  <a:gs pos="8000">
                    <a:srgbClr val="D925DF">
                      <a:alpha val="0"/>
                    </a:srgbClr>
                  </a:gs>
                  <a:gs pos="70000">
                    <a:srgbClr val="0F94E0">
                      <a:alpha val="52000"/>
                    </a:srgbClr>
                  </a:gs>
                </a:gsLst>
                <a:lin ang="2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endParaRPr>
              </a:p>
            </p:txBody>
          </p:sp>
          <p:pic>
            <p:nvPicPr>
              <p:cNvPr id="1349" name="圖片 1348" descr="一張含有 室內, 監視器, 微波爐 的圖片&#10;&#10;描述是以高可信度產生">
                <a:extLst>
                  <a:ext uri="{FF2B5EF4-FFF2-40B4-BE49-F238E27FC236}">
                    <a16:creationId xmlns:a16="http://schemas.microsoft.com/office/drawing/2014/main" id="{05FD7B29-E288-47BD-B78E-C010FEF30ED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>
                <a:alphaModFix amt="0"/>
              </a:blip>
              <a:srcRect l="50591" t="71916" r="45098" b="12673"/>
              <a:stretch/>
            </p:blipFill>
            <p:spPr>
              <a:xfrm>
                <a:off x="6627458" y="4338702"/>
                <a:ext cx="908958" cy="959141"/>
              </a:xfrm>
              <a:prstGeom prst="roundRect">
                <a:avLst>
                  <a:gd name="adj" fmla="val 50000"/>
                </a:avLst>
              </a:prstGeom>
            </p:spPr>
          </p:pic>
        </p:grpSp>
        <p:grpSp>
          <p:nvGrpSpPr>
            <p:cNvPr id="1350" name="群組 1349">
              <a:extLst>
                <a:ext uri="{FF2B5EF4-FFF2-40B4-BE49-F238E27FC236}">
                  <a16:creationId xmlns:a16="http://schemas.microsoft.com/office/drawing/2014/main" id="{E73FC46F-35F1-4AD8-832C-321446E517CE}"/>
                </a:ext>
              </a:extLst>
            </p:cNvPr>
            <p:cNvGrpSpPr/>
            <p:nvPr/>
          </p:nvGrpSpPr>
          <p:grpSpPr>
            <a:xfrm>
              <a:off x="3905386" y="3570209"/>
              <a:ext cx="272613" cy="517498"/>
              <a:chOff x="4561458" y="1746131"/>
              <a:chExt cx="1172368" cy="2225492"/>
            </a:xfrm>
          </p:grpSpPr>
          <p:sp>
            <p:nvSpPr>
              <p:cNvPr id="1351" name="手繪多邊形: 圖案 1350">
                <a:extLst>
                  <a:ext uri="{FF2B5EF4-FFF2-40B4-BE49-F238E27FC236}">
                    <a16:creationId xmlns:a16="http://schemas.microsoft.com/office/drawing/2014/main" id="{69EA3AD2-B07D-44F0-AF7B-A21151DEAF81}"/>
                  </a:ext>
                </a:extLst>
              </p:cNvPr>
              <p:cNvSpPr/>
              <p:nvPr/>
            </p:nvSpPr>
            <p:spPr>
              <a:xfrm rot="3960749">
                <a:off x="4245505" y="2483302"/>
                <a:ext cx="1804274" cy="1172368"/>
              </a:xfrm>
              <a:custGeom>
                <a:avLst/>
                <a:gdLst>
                  <a:gd name="connsiteX0" fmla="*/ 0 w 800100"/>
                  <a:gd name="connsiteY0" fmla="*/ 457200 h 1952625"/>
                  <a:gd name="connsiteX1" fmla="*/ 800100 w 800100"/>
                  <a:gd name="connsiteY1" fmla="*/ 0 h 1952625"/>
                  <a:gd name="connsiteX2" fmla="*/ 800100 w 800100"/>
                  <a:gd name="connsiteY2" fmla="*/ 1952625 h 1952625"/>
                  <a:gd name="connsiteX3" fmla="*/ 9525 w 800100"/>
                  <a:gd name="connsiteY3" fmla="*/ 1104900 h 1952625"/>
                  <a:gd name="connsiteX4" fmla="*/ 0 w 800100"/>
                  <a:gd name="connsiteY4" fmla="*/ 457200 h 1952625"/>
                  <a:gd name="connsiteX0" fmla="*/ 0 w 800100"/>
                  <a:gd name="connsiteY0" fmla="*/ 457200 h 3038475"/>
                  <a:gd name="connsiteX1" fmla="*/ 800100 w 800100"/>
                  <a:gd name="connsiteY1" fmla="*/ 0 h 3038475"/>
                  <a:gd name="connsiteX2" fmla="*/ 171450 w 800100"/>
                  <a:gd name="connsiteY2" fmla="*/ 3038475 h 3038475"/>
                  <a:gd name="connsiteX3" fmla="*/ 9525 w 800100"/>
                  <a:gd name="connsiteY3" fmla="*/ 1104900 h 3038475"/>
                  <a:gd name="connsiteX4" fmla="*/ 0 w 800100"/>
                  <a:gd name="connsiteY4" fmla="*/ 457200 h 3038475"/>
                  <a:gd name="connsiteX0" fmla="*/ 0 w 965200"/>
                  <a:gd name="connsiteY0" fmla="*/ 0 h 2581275"/>
                  <a:gd name="connsiteX1" fmla="*/ 965200 w 965200"/>
                  <a:gd name="connsiteY1" fmla="*/ 1060450 h 2581275"/>
                  <a:gd name="connsiteX2" fmla="*/ 171450 w 965200"/>
                  <a:gd name="connsiteY2" fmla="*/ 2581275 h 2581275"/>
                  <a:gd name="connsiteX3" fmla="*/ 9525 w 965200"/>
                  <a:gd name="connsiteY3" fmla="*/ 647700 h 2581275"/>
                  <a:gd name="connsiteX4" fmla="*/ 0 w 965200"/>
                  <a:gd name="connsiteY4" fmla="*/ 0 h 2581275"/>
                  <a:gd name="connsiteX0" fmla="*/ 117475 w 955675"/>
                  <a:gd name="connsiteY0" fmla="*/ 0 h 2511425"/>
                  <a:gd name="connsiteX1" fmla="*/ 955675 w 955675"/>
                  <a:gd name="connsiteY1" fmla="*/ 990600 h 2511425"/>
                  <a:gd name="connsiteX2" fmla="*/ 161925 w 955675"/>
                  <a:gd name="connsiteY2" fmla="*/ 2511425 h 2511425"/>
                  <a:gd name="connsiteX3" fmla="*/ 0 w 955675"/>
                  <a:gd name="connsiteY3" fmla="*/ 577850 h 2511425"/>
                  <a:gd name="connsiteX4" fmla="*/ 117475 w 955675"/>
                  <a:gd name="connsiteY4" fmla="*/ 0 h 2511425"/>
                  <a:gd name="connsiteX0" fmla="*/ 206375 w 1044575"/>
                  <a:gd name="connsiteY0" fmla="*/ 0 h 2511425"/>
                  <a:gd name="connsiteX1" fmla="*/ 1044575 w 1044575"/>
                  <a:gd name="connsiteY1" fmla="*/ 990600 h 2511425"/>
                  <a:gd name="connsiteX2" fmla="*/ 250825 w 1044575"/>
                  <a:gd name="connsiteY2" fmla="*/ 2511425 h 2511425"/>
                  <a:gd name="connsiteX3" fmla="*/ 0 w 1044575"/>
                  <a:gd name="connsiteY3" fmla="*/ 495300 h 2511425"/>
                  <a:gd name="connsiteX4" fmla="*/ 206375 w 1044575"/>
                  <a:gd name="connsiteY4" fmla="*/ 0 h 2511425"/>
                  <a:gd name="connsiteX0" fmla="*/ 187325 w 1044575"/>
                  <a:gd name="connsiteY0" fmla="*/ 0 h 2530475"/>
                  <a:gd name="connsiteX1" fmla="*/ 1044575 w 1044575"/>
                  <a:gd name="connsiteY1" fmla="*/ 1009650 h 2530475"/>
                  <a:gd name="connsiteX2" fmla="*/ 250825 w 1044575"/>
                  <a:gd name="connsiteY2" fmla="*/ 2530475 h 2530475"/>
                  <a:gd name="connsiteX3" fmla="*/ 0 w 1044575"/>
                  <a:gd name="connsiteY3" fmla="*/ 514350 h 2530475"/>
                  <a:gd name="connsiteX4" fmla="*/ 187325 w 1044575"/>
                  <a:gd name="connsiteY4" fmla="*/ 0 h 2530475"/>
                  <a:gd name="connsiteX0" fmla="*/ 187325 w 1044575"/>
                  <a:gd name="connsiteY0" fmla="*/ 0 h 2549525"/>
                  <a:gd name="connsiteX1" fmla="*/ 1044575 w 1044575"/>
                  <a:gd name="connsiteY1" fmla="*/ 1009650 h 2549525"/>
                  <a:gd name="connsiteX2" fmla="*/ 269875 w 1044575"/>
                  <a:gd name="connsiteY2" fmla="*/ 2549525 h 2549525"/>
                  <a:gd name="connsiteX3" fmla="*/ 0 w 1044575"/>
                  <a:gd name="connsiteY3" fmla="*/ 514350 h 2549525"/>
                  <a:gd name="connsiteX4" fmla="*/ 187325 w 1044575"/>
                  <a:gd name="connsiteY4" fmla="*/ 0 h 2549525"/>
                  <a:gd name="connsiteX0" fmla="*/ 187325 w 1044575"/>
                  <a:gd name="connsiteY0" fmla="*/ 0 h 2414751"/>
                  <a:gd name="connsiteX1" fmla="*/ 1044575 w 1044575"/>
                  <a:gd name="connsiteY1" fmla="*/ 1009650 h 2414751"/>
                  <a:gd name="connsiteX2" fmla="*/ 366080 w 1044575"/>
                  <a:gd name="connsiteY2" fmla="*/ 2414751 h 2414751"/>
                  <a:gd name="connsiteX3" fmla="*/ 0 w 1044575"/>
                  <a:gd name="connsiteY3" fmla="*/ 514350 h 2414751"/>
                  <a:gd name="connsiteX4" fmla="*/ 187325 w 1044575"/>
                  <a:gd name="connsiteY4" fmla="*/ 0 h 2414751"/>
                  <a:gd name="connsiteX0" fmla="*/ 187325 w 1235709"/>
                  <a:gd name="connsiteY0" fmla="*/ 0 h 2414751"/>
                  <a:gd name="connsiteX1" fmla="*/ 1235709 w 1235709"/>
                  <a:gd name="connsiteY1" fmla="*/ 1384838 h 2414751"/>
                  <a:gd name="connsiteX2" fmla="*/ 366080 w 1235709"/>
                  <a:gd name="connsiteY2" fmla="*/ 2414751 h 2414751"/>
                  <a:gd name="connsiteX3" fmla="*/ 0 w 1235709"/>
                  <a:gd name="connsiteY3" fmla="*/ 514350 h 2414751"/>
                  <a:gd name="connsiteX4" fmla="*/ 187325 w 1235709"/>
                  <a:gd name="connsiteY4" fmla="*/ 0 h 2414751"/>
                  <a:gd name="connsiteX0" fmla="*/ 192470 w 1240854"/>
                  <a:gd name="connsiteY0" fmla="*/ 0 h 2414751"/>
                  <a:gd name="connsiteX1" fmla="*/ 1240854 w 1240854"/>
                  <a:gd name="connsiteY1" fmla="*/ 1384838 h 2414751"/>
                  <a:gd name="connsiteX2" fmla="*/ 371225 w 1240854"/>
                  <a:gd name="connsiteY2" fmla="*/ 2414751 h 2414751"/>
                  <a:gd name="connsiteX3" fmla="*/ 0 w 1240854"/>
                  <a:gd name="connsiteY3" fmla="*/ 1470470 h 2414751"/>
                  <a:gd name="connsiteX4" fmla="*/ 192470 w 1240854"/>
                  <a:gd name="connsiteY4" fmla="*/ 0 h 2414751"/>
                  <a:gd name="connsiteX0" fmla="*/ 400217 w 1240854"/>
                  <a:gd name="connsiteY0" fmla="*/ 0 h 1396419"/>
                  <a:gd name="connsiteX1" fmla="*/ 1240854 w 1240854"/>
                  <a:gd name="connsiteY1" fmla="*/ 366506 h 1396419"/>
                  <a:gd name="connsiteX2" fmla="*/ 371225 w 1240854"/>
                  <a:gd name="connsiteY2" fmla="*/ 1396419 h 1396419"/>
                  <a:gd name="connsiteX3" fmla="*/ 0 w 1240854"/>
                  <a:gd name="connsiteY3" fmla="*/ 452138 h 1396419"/>
                  <a:gd name="connsiteX4" fmla="*/ 400217 w 1240854"/>
                  <a:gd name="connsiteY4" fmla="*/ 0 h 1396419"/>
                  <a:gd name="connsiteX0" fmla="*/ 359567 w 1200204"/>
                  <a:gd name="connsiteY0" fmla="*/ 0 h 1396419"/>
                  <a:gd name="connsiteX1" fmla="*/ 1200204 w 1200204"/>
                  <a:gd name="connsiteY1" fmla="*/ 366506 h 1396419"/>
                  <a:gd name="connsiteX2" fmla="*/ 330575 w 1200204"/>
                  <a:gd name="connsiteY2" fmla="*/ 1396419 h 1396419"/>
                  <a:gd name="connsiteX3" fmla="*/ 0 w 1200204"/>
                  <a:gd name="connsiteY3" fmla="*/ 453031 h 1396419"/>
                  <a:gd name="connsiteX4" fmla="*/ 359567 w 1200204"/>
                  <a:gd name="connsiteY4" fmla="*/ 0 h 1396419"/>
                  <a:gd name="connsiteX0" fmla="*/ 382327 w 1200204"/>
                  <a:gd name="connsiteY0" fmla="*/ 0 h 1393935"/>
                  <a:gd name="connsiteX1" fmla="*/ 1200204 w 1200204"/>
                  <a:gd name="connsiteY1" fmla="*/ 364022 h 1393935"/>
                  <a:gd name="connsiteX2" fmla="*/ 330575 w 1200204"/>
                  <a:gd name="connsiteY2" fmla="*/ 1393935 h 1393935"/>
                  <a:gd name="connsiteX3" fmla="*/ 0 w 1200204"/>
                  <a:gd name="connsiteY3" fmla="*/ 450547 h 1393935"/>
                  <a:gd name="connsiteX4" fmla="*/ 382327 w 1200204"/>
                  <a:gd name="connsiteY4" fmla="*/ 0 h 1393935"/>
                  <a:gd name="connsiteX0" fmla="*/ 361953 w 1200204"/>
                  <a:gd name="connsiteY0" fmla="*/ 0 h 1369584"/>
                  <a:gd name="connsiteX1" fmla="*/ 1200204 w 1200204"/>
                  <a:gd name="connsiteY1" fmla="*/ 339671 h 1369584"/>
                  <a:gd name="connsiteX2" fmla="*/ 330575 w 1200204"/>
                  <a:gd name="connsiteY2" fmla="*/ 1369584 h 1369584"/>
                  <a:gd name="connsiteX3" fmla="*/ 0 w 1200204"/>
                  <a:gd name="connsiteY3" fmla="*/ 426196 h 1369584"/>
                  <a:gd name="connsiteX4" fmla="*/ 361953 w 1200204"/>
                  <a:gd name="connsiteY4" fmla="*/ 0 h 1369584"/>
                  <a:gd name="connsiteX0" fmla="*/ 386402 w 1224653"/>
                  <a:gd name="connsiteY0" fmla="*/ 0 h 1369584"/>
                  <a:gd name="connsiteX1" fmla="*/ 1224653 w 1224653"/>
                  <a:gd name="connsiteY1" fmla="*/ 339671 h 1369584"/>
                  <a:gd name="connsiteX2" fmla="*/ 355024 w 1224653"/>
                  <a:gd name="connsiteY2" fmla="*/ 1369584 h 1369584"/>
                  <a:gd name="connsiteX3" fmla="*/ 0 w 1224653"/>
                  <a:gd name="connsiteY3" fmla="*/ 455417 h 1369584"/>
                  <a:gd name="connsiteX4" fmla="*/ 386402 w 1224653"/>
                  <a:gd name="connsiteY4" fmla="*/ 0 h 1369584"/>
                  <a:gd name="connsiteX0" fmla="*/ 388238 w 1226489"/>
                  <a:gd name="connsiteY0" fmla="*/ 0 h 1369584"/>
                  <a:gd name="connsiteX1" fmla="*/ 1226489 w 1226489"/>
                  <a:gd name="connsiteY1" fmla="*/ 339671 h 1369584"/>
                  <a:gd name="connsiteX2" fmla="*/ 356860 w 1226489"/>
                  <a:gd name="connsiteY2" fmla="*/ 1369584 h 1369584"/>
                  <a:gd name="connsiteX3" fmla="*/ 0 w 1226489"/>
                  <a:gd name="connsiteY3" fmla="*/ 390771 h 1369584"/>
                  <a:gd name="connsiteX4" fmla="*/ 388238 w 1226489"/>
                  <a:gd name="connsiteY4" fmla="*/ 0 h 1369584"/>
                  <a:gd name="connsiteX0" fmla="*/ 317378 w 1226489"/>
                  <a:gd name="connsiteY0" fmla="*/ 0 h 1380735"/>
                  <a:gd name="connsiteX1" fmla="*/ 1226489 w 1226489"/>
                  <a:gd name="connsiteY1" fmla="*/ 350822 h 1380735"/>
                  <a:gd name="connsiteX2" fmla="*/ 356860 w 1226489"/>
                  <a:gd name="connsiteY2" fmla="*/ 1380735 h 1380735"/>
                  <a:gd name="connsiteX3" fmla="*/ 0 w 1226489"/>
                  <a:gd name="connsiteY3" fmla="*/ 401922 h 1380735"/>
                  <a:gd name="connsiteX4" fmla="*/ 317378 w 1226489"/>
                  <a:gd name="connsiteY4" fmla="*/ 0 h 1380735"/>
                  <a:gd name="connsiteX0" fmla="*/ 317378 w 1226489"/>
                  <a:gd name="connsiteY0" fmla="*/ 0 h 1237232"/>
                  <a:gd name="connsiteX1" fmla="*/ 1226489 w 1226489"/>
                  <a:gd name="connsiteY1" fmla="*/ 350822 h 1237232"/>
                  <a:gd name="connsiteX2" fmla="*/ 464104 w 1226489"/>
                  <a:gd name="connsiteY2" fmla="*/ 1237232 h 1237232"/>
                  <a:gd name="connsiteX3" fmla="*/ 0 w 1226489"/>
                  <a:gd name="connsiteY3" fmla="*/ 401922 h 1237232"/>
                  <a:gd name="connsiteX4" fmla="*/ 317378 w 1226489"/>
                  <a:gd name="connsiteY4" fmla="*/ 0 h 1237232"/>
                  <a:gd name="connsiteX0" fmla="*/ 317378 w 1091070"/>
                  <a:gd name="connsiteY0" fmla="*/ 0 h 1237232"/>
                  <a:gd name="connsiteX1" fmla="*/ 1091070 w 1091070"/>
                  <a:gd name="connsiteY1" fmla="*/ 446128 h 1237232"/>
                  <a:gd name="connsiteX2" fmla="*/ 464104 w 1091070"/>
                  <a:gd name="connsiteY2" fmla="*/ 1237232 h 1237232"/>
                  <a:gd name="connsiteX3" fmla="*/ 0 w 1091070"/>
                  <a:gd name="connsiteY3" fmla="*/ 401922 h 1237232"/>
                  <a:gd name="connsiteX4" fmla="*/ 317378 w 1091070"/>
                  <a:gd name="connsiteY4" fmla="*/ 0 h 1237232"/>
                  <a:gd name="connsiteX0" fmla="*/ 317378 w 1114087"/>
                  <a:gd name="connsiteY0" fmla="*/ 0 h 1237232"/>
                  <a:gd name="connsiteX1" fmla="*/ 1114087 w 1114087"/>
                  <a:gd name="connsiteY1" fmla="*/ 461764 h 1237232"/>
                  <a:gd name="connsiteX2" fmla="*/ 464104 w 1114087"/>
                  <a:gd name="connsiteY2" fmla="*/ 1237232 h 1237232"/>
                  <a:gd name="connsiteX3" fmla="*/ 0 w 1114087"/>
                  <a:gd name="connsiteY3" fmla="*/ 401922 h 1237232"/>
                  <a:gd name="connsiteX4" fmla="*/ 317378 w 1114087"/>
                  <a:gd name="connsiteY4" fmla="*/ 0 h 1237232"/>
                  <a:gd name="connsiteX0" fmla="*/ 317378 w 1114087"/>
                  <a:gd name="connsiteY0" fmla="*/ 0 h 1259257"/>
                  <a:gd name="connsiteX1" fmla="*/ 1114087 w 1114087"/>
                  <a:gd name="connsiteY1" fmla="*/ 461764 h 1259257"/>
                  <a:gd name="connsiteX2" fmla="*/ 473195 w 1114087"/>
                  <a:gd name="connsiteY2" fmla="*/ 1259257 h 1259257"/>
                  <a:gd name="connsiteX3" fmla="*/ 0 w 1114087"/>
                  <a:gd name="connsiteY3" fmla="*/ 401922 h 1259257"/>
                  <a:gd name="connsiteX4" fmla="*/ 317378 w 1114087"/>
                  <a:gd name="connsiteY4" fmla="*/ 0 h 1259257"/>
                  <a:gd name="connsiteX0" fmla="*/ 317378 w 1114087"/>
                  <a:gd name="connsiteY0" fmla="*/ 0 h 1548213"/>
                  <a:gd name="connsiteX1" fmla="*/ 1114087 w 1114087"/>
                  <a:gd name="connsiteY1" fmla="*/ 461764 h 1548213"/>
                  <a:gd name="connsiteX2" fmla="*/ 680803 w 1114087"/>
                  <a:gd name="connsiteY2" fmla="*/ 1548213 h 1548213"/>
                  <a:gd name="connsiteX3" fmla="*/ 0 w 1114087"/>
                  <a:gd name="connsiteY3" fmla="*/ 401922 h 1548213"/>
                  <a:gd name="connsiteX4" fmla="*/ 317378 w 1114087"/>
                  <a:gd name="connsiteY4" fmla="*/ 0 h 1548213"/>
                  <a:gd name="connsiteX0" fmla="*/ 317378 w 1326232"/>
                  <a:gd name="connsiteY0" fmla="*/ 0 h 1548213"/>
                  <a:gd name="connsiteX1" fmla="*/ 1326232 w 1326232"/>
                  <a:gd name="connsiteY1" fmla="*/ 804522 h 1548213"/>
                  <a:gd name="connsiteX2" fmla="*/ 680803 w 1326232"/>
                  <a:gd name="connsiteY2" fmla="*/ 1548213 h 1548213"/>
                  <a:gd name="connsiteX3" fmla="*/ 0 w 1326232"/>
                  <a:gd name="connsiteY3" fmla="*/ 401922 h 1548213"/>
                  <a:gd name="connsiteX4" fmla="*/ 317378 w 1326232"/>
                  <a:gd name="connsiteY4" fmla="*/ 0 h 1548213"/>
                  <a:gd name="connsiteX0" fmla="*/ 317378 w 1326232"/>
                  <a:gd name="connsiteY0" fmla="*/ 0 h 1572087"/>
                  <a:gd name="connsiteX1" fmla="*/ 1326232 w 1326232"/>
                  <a:gd name="connsiteY1" fmla="*/ 804522 h 1572087"/>
                  <a:gd name="connsiteX2" fmla="*/ 697283 w 1326232"/>
                  <a:gd name="connsiteY2" fmla="*/ 1572087 h 1572087"/>
                  <a:gd name="connsiteX3" fmla="*/ 0 w 1326232"/>
                  <a:gd name="connsiteY3" fmla="*/ 401922 h 1572087"/>
                  <a:gd name="connsiteX4" fmla="*/ 317378 w 1326232"/>
                  <a:gd name="connsiteY4" fmla="*/ 0 h 1572087"/>
                  <a:gd name="connsiteX0" fmla="*/ 317378 w 1388499"/>
                  <a:gd name="connsiteY0" fmla="*/ 0 h 1572087"/>
                  <a:gd name="connsiteX1" fmla="*/ 1388499 w 1388499"/>
                  <a:gd name="connsiteY1" fmla="*/ 837661 h 1572087"/>
                  <a:gd name="connsiteX2" fmla="*/ 697283 w 1388499"/>
                  <a:gd name="connsiteY2" fmla="*/ 1572087 h 1572087"/>
                  <a:gd name="connsiteX3" fmla="*/ 0 w 1388499"/>
                  <a:gd name="connsiteY3" fmla="*/ 401922 h 1572087"/>
                  <a:gd name="connsiteX4" fmla="*/ 317378 w 1388499"/>
                  <a:gd name="connsiteY4" fmla="*/ 0 h 1572087"/>
                  <a:gd name="connsiteX0" fmla="*/ 402966 w 1474087"/>
                  <a:gd name="connsiteY0" fmla="*/ 0 h 1572087"/>
                  <a:gd name="connsiteX1" fmla="*/ 1474087 w 1474087"/>
                  <a:gd name="connsiteY1" fmla="*/ 837661 h 1572087"/>
                  <a:gd name="connsiteX2" fmla="*/ 782871 w 1474087"/>
                  <a:gd name="connsiteY2" fmla="*/ 1572087 h 1572087"/>
                  <a:gd name="connsiteX3" fmla="*/ 0 w 1474087"/>
                  <a:gd name="connsiteY3" fmla="*/ 282850 h 1572087"/>
                  <a:gd name="connsiteX4" fmla="*/ 402966 w 1474087"/>
                  <a:gd name="connsiteY4" fmla="*/ 0 h 1572087"/>
                  <a:gd name="connsiteX0" fmla="*/ 293777 w 1474087"/>
                  <a:gd name="connsiteY0" fmla="*/ 0 h 1627942"/>
                  <a:gd name="connsiteX1" fmla="*/ 1474087 w 1474087"/>
                  <a:gd name="connsiteY1" fmla="*/ 893516 h 1627942"/>
                  <a:gd name="connsiteX2" fmla="*/ 782871 w 1474087"/>
                  <a:gd name="connsiteY2" fmla="*/ 1627942 h 1627942"/>
                  <a:gd name="connsiteX3" fmla="*/ 0 w 1474087"/>
                  <a:gd name="connsiteY3" fmla="*/ 338705 h 1627942"/>
                  <a:gd name="connsiteX4" fmla="*/ 293777 w 1474087"/>
                  <a:gd name="connsiteY4" fmla="*/ 0 h 1627942"/>
                  <a:gd name="connsiteX0" fmla="*/ 268793 w 1449103"/>
                  <a:gd name="connsiteY0" fmla="*/ 0 h 1627942"/>
                  <a:gd name="connsiteX1" fmla="*/ 1449103 w 1449103"/>
                  <a:gd name="connsiteY1" fmla="*/ 893516 h 1627942"/>
                  <a:gd name="connsiteX2" fmla="*/ 757887 w 1449103"/>
                  <a:gd name="connsiteY2" fmla="*/ 1627942 h 1627942"/>
                  <a:gd name="connsiteX3" fmla="*/ 0 w 1449103"/>
                  <a:gd name="connsiteY3" fmla="*/ 310944 h 1627942"/>
                  <a:gd name="connsiteX4" fmla="*/ 268793 w 1449103"/>
                  <a:gd name="connsiteY4" fmla="*/ 0 h 1627942"/>
                  <a:gd name="connsiteX0" fmla="*/ 249974 w 1449103"/>
                  <a:gd name="connsiteY0" fmla="*/ 0 h 1641430"/>
                  <a:gd name="connsiteX1" fmla="*/ 1449103 w 1449103"/>
                  <a:gd name="connsiteY1" fmla="*/ 907004 h 1641430"/>
                  <a:gd name="connsiteX2" fmla="*/ 757887 w 1449103"/>
                  <a:gd name="connsiteY2" fmla="*/ 1641430 h 1641430"/>
                  <a:gd name="connsiteX3" fmla="*/ 0 w 1449103"/>
                  <a:gd name="connsiteY3" fmla="*/ 324432 h 1641430"/>
                  <a:gd name="connsiteX4" fmla="*/ 249974 w 1449103"/>
                  <a:gd name="connsiteY4" fmla="*/ 0 h 1641430"/>
                  <a:gd name="connsiteX0" fmla="*/ 555157 w 1754286"/>
                  <a:gd name="connsiteY0" fmla="*/ 183810 h 1825240"/>
                  <a:gd name="connsiteX1" fmla="*/ 1754286 w 1754286"/>
                  <a:gd name="connsiteY1" fmla="*/ 1090814 h 1825240"/>
                  <a:gd name="connsiteX2" fmla="*/ 1063070 w 1754286"/>
                  <a:gd name="connsiteY2" fmla="*/ 1825240 h 1825240"/>
                  <a:gd name="connsiteX3" fmla="*/ 0 w 1754286"/>
                  <a:gd name="connsiteY3" fmla="*/ 0 h 1825240"/>
                  <a:gd name="connsiteX4" fmla="*/ 555157 w 1754286"/>
                  <a:gd name="connsiteY4" fmla="*/ 183810 h 1825240"/>
                  <a:gd name="connsiteX0" fmla="*/ 598876 w 1754286"/>
                  <a:gd name="connsiteY0" fmla="*/ 244784 h 1825240"/>
                  <a:gd name="connsiteX1" fmla="*/ 1754286 w 1754286"/>
                  <a:gd name="connsiteY1" fmla="*/ 1090814 h 1825240"/>
                  <a:gd name="connsiteX2" fmla="*/ 1063070 w 1754286"/>
                  <a:gd name="connsiteY2" fmla="*/ 1825240 h 1825240"/>
                  <a:gd name="connsiteX3" fmla="*/ 0 w 1754286"/>
                  <a:gd name="connsiteY3" fmla="*/ 0 h 1825240"/>
                  <a:gd name="connsiteX4" fmla="*/ 598876 w 1754286"/>
                  <a:gd name="connsiteY4" fmla="*/ 244784 h 1825240"/>
                  <a:gd name="connsiteX0" fmla="*/ 618269 w 1773679"/>
                  <a:gd name="connsiteY0" fmla="*/ 291770 h 1872226"/>
                  <a:gd name="connsiteX1" fmla="*/ 1773679 w 1773679"/>
                  <a:gd name="connsiteY1" fmla="*/ 1137800 h 1872226"/>
                  <a:gd name="connsiteX2" fmla="*/ 1082463 w 1773679"/>
                  <a:gd name="connsiteY2" fmla="*/ 1872226 h 1872226"/>
                  <a:gd name="connsiteX3" fmla="*/ 0 w 1773679"/>
                  <a:gd name="connsiteY3" fmla="*/ 0 h 1872226"/>
                  <a:gd name="connsiteX4" fmla="*/ 618269 w 1773679"/>
                  <a:gd name="connsiteY4" fmla="*/ 291770 h 1872226"/>
                  <a:gd name="connsiteX0" fmla="*/ 618269 w 1773679"/>
                  <a:gd name="connsiteY0" fmla="*/ 291770 h 1840498"/>
                  <a:gd name="connsiteX1" fmla="*/ 1773679 w 1773679"/>
                  <a:gd name="connsiteY1" fmla="*/ 1137800 h 1840498"/>
                  <a:gd name="connsiteX2" fmla="*/ 1287100 w 1773679"/>
                  <a:gd name="connsiteY2" fmla="*/ 1840498 h 1840498"/>
                  <a:gd name="connsiteX3" fmla="*/ 0 w 1773679"/>
                  <a:gd name="connsiteY3" fmla="*/ 0 h 1840498"/>
                  <a:gd name="connsiteX4" fmla="*/ 618269 w 1773679"/>
                  <a:gd name="connsiteY4" fmla="*/ 291770 h 1840498"/>
                  <a:gd name="connsiteX0" fmla="*/ 618269 w 1805241"/>
                  <a:gd name="connsiteY0" fmla="*/ 291770 h 1840498"/>
                  <a:gd name="connsiteX1" fmla="*/ 1805241 w 1805241"/>
                  <a:gd name="connsiteY1" fmla="*/ 1370352 h 1840498"/>
                  <a:gd name="connsiteX2" fmla="*/ 1287100 w 1805241"/>
                  <a:gd name="connsiteY2" fmla="*/ 1840498 h 1840498"/>
                  <a:gd name="connsiteX3" fmla="*/ 0 w 1805241"/>
                  <a:gd name="connsiteY3" fmla="*/ 0 h 1840498"/>
                  <a:gd name="connsiteX4" fmla="*/ 618269 w 1805241"/>
                  <a:gd name="connsiteY4" fmla="*/ 291770 h 1840498"/>
                  <a:gd name="connsiteX0" fmla="*/ 58813 w 1245785"/>
                  <a:gd name="connsiteY0" fmla="*/ 0 h 1548728"/>
                  <a:gd name="connsiteX1" fmla="*/ 1245785 w 1245785"/>
                  <a:gd name="connsiteY1" fmla="*/ 1078582 h 1548728"/>
                  <a:gd name="connsiteX2" fmla="*/ 727644 w 1245785"/>
                  <a:gd name="connsiteY2" fmla="*/ 1548728 h 1548728"/>
                  <a:gd name="connsiteX3" fmla="*/ 0 w 1245785"/>
                  <a:gd name="connsiteY3" fmla="*/ 83122 h 1548728"/>
                  <a:gd name="connsiteX4" fmla="*/ 58813 w 1245785"/>
                  <a:gd name="connsiteY4" fmla="*/ 0 h 1548728"/>
                  <a:gd name="connsiteX0" fmla="*/ 211845 w 1245785"/>
                  <a:gd name="connsiteY0" fmla="*/ 0 h 1582228"/>
                  <a:gd name="connsiteX1" fmla="*/ 1245785 w 1245785"/>
                  <a:gd name="connsiteY1" fmla="*/ 1112082 h 1582228"/>
                  <a:gd name="connsiteX2" fmla="*/ 727644 w 1245785"/>
                  <a:gd name="connsiteY2" fmla="*/ 1582228 h 1582228"/>
                  <a:gd name="connsiteX3" fmla="*/ 0 w 1245785"/>
                  <a:gd name="connsiteY3" fmla="*/ 116622 h 1582228"/>
                  <a:gd name="connsiteX4" fmla="*/ 211845 w 1245785"/>
                  <a:gd name="connsiteY4" fmla="*/ 0 h 1582228"/>
                  <a:gd name="connsiteX0" fmla="*/ 131290 w 1165230"/>
                  <a:gd name="connsiteY0" fmla="*/ 0 h 1582228"/>
                  <a:gd name="connsiteX1" fmla="*/ 1165230 w 1165230"/>
                  <a:gd name="connsiteY1" fmla="*/ 1112082 h 1582228"/>
                  <a:gd name="connsiteX2" fmla="*/ 647089 w 1165230"/>
                  <a:gd name="connsiteY2" fmla="*/ 1582228 h 1582228"/>
                  <a:gd name="connsiteX3" fmla="*/ 0 w 1165230"/>
                  <a:gd name="connsiteY3" fmla="*/ 81682 h 1582228"/>
                  <a:gd name="connsiteX4" fmla="*/ 131290 w 1165230"/>
                  <a:gd name="connsiteY4" fmla="*/ 0 h 1582228"/>
                  <a:gd name="connsiteX0" fmla="*/ 131290 w 1165230"/>
                  <a:gd name="connsiteY0" fmla="*/ 0 h 1482039"/>
                  <a:gd name="connsiteX1" fmla="*/ 1165230 w 1165230"/>
                  <a:gd name="connsiteY1" fmla="*/ 1112082 h 1482039"/>
                  <a:gd name="connsiteX2" fmla="*/ 584317 w 1165230"/>
                  <a:gd name="connsiteY2" fmla="*/ 1482039 h 1482039"/>
                  <a:gd name="connsiteX3" fmla="*/ 0 w 1165230"/>
                  <a:gd name="connsiteY3" fmla="*/ 81682 h 1482039"/>
                  <a:gd name="connsiteX4" fmla="*/ 131290 w 1165230"/>
                  <a:gd name="connsiteY4" fmla="*/ 0 h 1482039"/>
                  <a:gd name="connsiteX0" fmla="*/ 0 w 1190637"/>
                  <a:gd name="connsiteY0" fmla="*/ 0 h 1619387"/>
                  <a:gd name="connsiteX1" fmla="*/ 1190637 w 1190637"/>
                  <a:gd name="connsiteY1" fmla="*/ 1249430 h 1619387"/>
                  <a:gd name="connsiteX2" fmla="*/ 609724 w 1190637"/>
                  <a:gd name="connsiteY2" fmla="*/ 1619387 h 1619387"/>
                  <a:gd name="connsiteX3" fmla="*/ 25407 w 1190637"/>
                  <a:gd name="connsiteY3" fmla="*/ 219030 h 1619387"/>
                  <a:gd name="connsiteX4" fmla="*/ 0 w 1190637"/>
                  <a:gd name="connsiteY4" fmla="*/ 0 h 1619387"/>
                  <a:gd name="connsiteX0" fmla="*/ 0 w 1190637"/>
                  <a:gd name="connsiteY0" fmla="*/ 0 h 1619387"/>
                  <a:gd name="connsiteX1" fmla="*/ 1190637 w 1190637"/>
                  <a:gd name="connsiteY1" fmla="*/ 1249430 h 1619387"/>
                  <a:gd name="connsiteX2" fmla="*/ 609724 w 1190637"/>
                  <a:gd name="connsiteY2" fmla="*/ 1619387 h 1619387"/>
                  <a:gd name="connsiteX3" fmla="*/ 75125 w 1190637"/>
                  <a:gd name="connsiteY3" fmla="*/ 191829 h 1619387"/>
                  <a:gd name="connsiteX4" fmla="*/ 0 w 1190637"/>
                  <a:gd name="connsiteY4" fmla="*/ 0 h 1619387"/>
                  <a:gd name="connsiteX0" fmla="*/ 0 w 1190637"/>
                  <a:gd name="connsiteY0" fmla="*/ 0 h 1619387"/>
                  <a:gd name="connsiteX1" fmla="*/ 1190637 w 1190637"/>
                  <a:gd name="connsiteY1" fmla="*/ 1249430 h 1619387"/>
                  <a:gd name="connsiteX2" fmla="*/ 609724 w 1190637"/>
                  <a:gd name="connsiteY2" fmla="*/ 1619387 h 1619387"/>
                  <a:gd name="connsiteX3" fmla="*/ 599222 w 1190637"/>
                  <a:gd name="connsiteY3" fmla="*/ 905378 h 1619387"/>
                  <a:gd name="connsiteX4" fmla="*/ 0 w 1190637"/>
                  <a:gd name="connsiteY4" fmla="*/ 0 h 1619387"/>
                  <a:gd name="connsiteX0" fmla="*/ 0 w 592058"/>
                  <a:gd name="connsiteY0" fmla="*/ 0 h 894411"/>
                  <a:gd name="connsiteX1" fmla="*/ 592058 w 592058"/>
                  <a:gd name="connsiteY1" fmla="*/ 524454 h 894411"/>
                  <a:gd name="connsiteX2" fmla="*/ 11145 w 592058"/>
                  <a:gd name="connsiteY2" fmla="*/ 894411 h 894411"/>
                  <a:gd name="connsiteX3" fmla="*/ 643 w 592058"/>
                  <a:gd name="connsiteY3" fmla="*/ 180402 h 894411"/>
                  <a:gd name="connsiteX4" fmla="*/ 0 w 592058"/>
                  <a:gd name="connsiteY4" fmla="*/ 0 h 894411"/>
                  <a:gd name="connsiteX0" fmla="*/ 21667 w 613725"/>
                  <a:gd name="connsiteY0" fmla="*/ 0 h 743154"/>
                  <a:gd name="connsiteX1" fmla="*/ 613725 w 613725"/>
                  <a:gd name="connsiteY1" fmla="*/ 524454 h 743154"/>
                  <a:gd name="connsiteX2" fmla="*/ 0 w 613725"/>
                  <a:gd name="connsiteY2" fmla="*/ 743154 h 743154"/>
                  <a:gd name="connsiteX3" fmla="*/ 22310 w 613725"/>
                  <a:gd name="connsiteY3" fmla="*/ 180402 h 743154"/>
                  <a:gd name="connsiteX4" fmla="*/ 21667 w 613725"/>
                  <a:gd name="connsiteY4" fmla="*/ 0 h 743154"/>
                  <a:gd name="connsiteX0" fmla="*/ 168042 w 760100"/>
                  <a:gd name="connsiteY0" fmla="*/ 0 h 715637"/>
                  <a:gd name="connsiteX1" fmla="*/ 760100 w 760100"/>
                  <a:gd name="connsiteY1" fmla="*/ 524454 h 715637"/>
                  <a:gd name="connsiteX2" fmla="*/ 0 w 760100"/>
                  <a:gd name="connsiteY2" fmla="*/ 715637 h 715637"/>
                  <a:gd name="connsiteX3" fmla="*/ 168685 w 760100"/>
                  <a:gd name="connsiteY3" fmla="*/ 180402 h 715637"/>
                  <a:gd name="connsiteX4" fmla="*/ 168042 w 760100"/>
                  <a:gd name="connsiteY4" fmla="*/ 0 h 715637"/>
                  <a:gd name="connsiteX0" fmla="*/ 168042 w 760100"/>
                  <a:gd name="connsiteY0" fmla="*/ 0 h 715637"/>
                  <a:gd name="connsiteX1" fmla="*/ 760100 w 760100"/>
                  <a:gd name="connsiteY1" fmla="*/ 524454 h 715637"/>
                  <a:gd name="connsiteX2" fmla="*/ 0 w 760100"/>
                  <a:gd name="connsiteY2" fmla="*/ 715637 h 715637"/>
                  <a:gd name="connsiteX3" fmla="*/ 75032 w 760100"/>
                  <a:gd name="connsiteY3" fmla="*/ 248162 h 715637"/>
                  <a:gd name="connsiteX4" fmla="*/ 168042 w 760100"/>
                  <a:gd name="connsiteY4" fmla="*/ 0 h 715637"/>
                  <a:gd name="connsiteX0" fmla="*/ 168042 w 1450005"/>
                  <a:gd name="connsiteY0" fmla="*/ 0 h 1109379"/>
                  <a:gd name="connsiteX1" fmla="*/ 1450005 w 1450005"/>
                  <a:gd name="connsiteY1" fmla="*/ 1109379 h 1109379"/>
                  <a:gd name="connsiteX2" fmla="*/ 0 w 1450005"/>
                  <a:gd name="connsiteY2" fmla="*/ 715637 h 1109379"/>
                  <a:gd name="connsiteX3" fmla="*/ 75032 w 1450005"/>
                  <a:gd name="connsiteY3" fmla="*/ 248162 h 1109379"/>
                  <a:gd name="connsiteX4" fmla="*/ 168042 w 1450005"/>
                  <a:gd name="connsiteY4" fmla="*/ 0 h 1109379"/>
                  <a:gd name="connsiteX0" fmla="*/ 1126515 w 1450005"/>
                  <a:gd name="connsiteY0" fmla="*/ 224366 h 868430"/>
                  <a:gd name="connsiteX1" fmla="*/ 1450005 w 1450005"/>
                  <a:gd name="connsiteY1" fmla="*/ 868430 h 868430"/>
                  <a:gd name="connsiteX2" fmla="*/ 0 w 1450005"/>
                  <a:gd name="connsiteY2" fmla="*/ 474688 h 868430"/>
                  <a:gd name="connsiteX3" fmla="*/ 75032 w 1450005"/>
                  <a:gd name="connsiteY3" fmla="*/ 7213 h 868430"/>
                  <a:gd name="connsiteX4" fmla="*/ 1126515 w 1450005"/>
                  <a:gd name="connsiteY4" fmla="*/ 224366 h 868430"/>
                  <a:gd name="connsiteX0" fmla="*/ 1126515 w 1126515"/>
                  <a:gd name="connsiteY0" fmla="*/ 224366 h 867834"/>
                  <a:gd name="connsiteX1" fmla="*/ 156611 w 1126515"/>
                  <a:gd name="connsiteY1" fmla="*/ 867834 h 867834"/>
                  <a:gd name="connsiteX2" fmla="*/ 0 w 1126515"/>
                  <a:gd name="connsiteY2" fmla="*/ 474688 h 867834"/>
                  <a:gd name="connsiteX3" fmla="*/ 75032 w 1126515"/>
                  <a:gd name="connsiteY3" fmla="*/ 7213 h 867834"/>
                  <a:gd name="connsiteX4" fmla="*/ 1126515 w 1126515"/>
                  <a:gd name="connsiteY4" fmla="*/ 224366 h 867834"/>
                  <a:gd name="connsiteX0" fmla="*/ 428323 w 428323"/>
                  <a:gd name="connsiteY0" fmla="*/ 770431 h 863546"/>
                  <a:gd name="connsiteX1" fmla="*/ 156611 w 428323"/>
                  <a:gd name="connsiteY1" fmla="*/ 863546 h 863546"/>
                  <a:gd name="connsiteX2" fmla="*/ 0 w 428323"/>
                  <a:gd name="connsiteY2" fmla="*/ 470400 h 863546"/>
                  <a:gd name="connsiteX3" fmla="*/ 75032 w 428323"/>
                  <a:gd name="connsiteY3" fmla="*/ 2925 h 863546"/>
                  <a:gd name="connsiteX4" fmla="*/ 428323 w 428323"/>
                  <a:gd name="connsiteY4" fmla="*/ 770431 h 863546"/>
                  <a:gd name="connsiteX0" fmla="*/ 428323 w 1397946"/>
                  <a:gd name="connsiteY0" fmla="*/ 300031 h 414408"/>
                  <a:gd name="connsiteX1" fmla="*/ 156611 w 1397946"/>
                  <a:gd name="connsiteY1" fmla="*/ 393146 h 414408"/>
                  <a:gd name="connsiteX2" fmla="*/ 0 w 1397946"/>
                  <a:gd name="connsiteY2" fmla="*/ 0 h 414408"/>
                  <a:gd name="connsiteX3" fmla="*/ 1397946 w 1397946"/>
                  <a:gd name="connsiteY3" fmla="*/ 414408 h 414408"/>
                  <a:gd name="connsiteX4" fmla="*/ 428323 w 1397946"/>
                  <a:gd name="connsiteY4" fmla="*/ 300031 h 414408"/>
                  <a:gd name="connsiteX0" fmla="*/ 271712 w 1241335"/>
                  <a:gd name="connsiteY0" fmla="*/ 157873 h 272250"/>
                  <a:gd name="connsiteX1" fmla="*/ 0 w 1241335"/>
                  <a:gd name="connsiteY1" fmla="*/ 250988 h 272250"/>
                  <a:gd name="connsiteX2" fmla="*/ 1171207 w 1241335"/>
                  <a:gd name="connsiteY2" fmla="*/ 0 h 272250"/>
                  <a:gd name="connsiteX3" fmla="*/ 1241335 w 1241335"/>
                  <a:gd name="connsiteY3" fmla="*/ 272250 h 272250"/>
                  <a:gd name="connsiteX4" fmla="*/ 271712 w 1241335"/>
                  <a:gd name="connsiteY4" fmla="*/ 157873 h 272250"/>
                  <a:gd name="connsiteX0" fmla="*/ 326910 w 1296533"/>
                  <a:gd name="connsiteY0" fmla="*/ 962208 h 1076585"/>
                  <a:gd name="connsiteX1" fmla="*/ 0 w 1296533"/>
                  <a:gd name="connsiteY1" fmla="*/ 0 h 1076585"/>
                  <a:gd name="connsiteX2" fmla="*/ 1226405 w 1296533"/>
                  <a:gd name="connsiteY2" fmla="*/ 804335 h 1076585"/>
                  <a:gd name="connsiteX3" fmla="*/ 1296533 w 1296533"/>
                  <a:gd name="connsiteY3" fmla="*/ 1076585 h 1076585"/>
                  <a:gd name="connsiteX4" fmla="*/ 326910 w 1296533"/>
                  <a:gd name="connsiteY4" fmla="*/ 962208 h 1076585"/>
                  <a:gd name="connsiteX0" fmla="*/ 0 w 1514344"/>
                  <a:gd name="connsiteY0" fmla="*/ 643962 h 1076585"/>
                  <a:gd name="connsiteX1" fmla="*/ 217811 w 1514344"/>
                  <a:gd name="connsiteY1" fmla="*/ 0 h 1076585"/>
                  <a:gd name="connsiteX2" fmla="*/ 1444216 w 1514344"/>
                  <a:gd name="connsiteY2" fmla="*/ 804335 h 1076585"/>
                  <a:gd name="connsiteX3" fmla="*/ 1514344 w 1514344"/>
                  <a:gd name="connsiteY3" fmla="*/ 1076585 h 1076585"/>
                  <a:gd name="connsiteX4" fmla="*/ 0 w 1514344"/>
                  <a:gd name="connsiteY4" fmla="*/ 643962 h 1076585"/>
                  <a:gd name="connsiteX0" fmla="*/ 0 w 1444216"/>
                  <a:gd name="connsiteY0" fmla="*/ 643962 h 804335"/>
                  <a:gd name="connsiteX1" fmla="*/ 217811 w 1444216"/>
                  <a:gd name="connsiteY1" fmla="*/ 0 h 804335"/>
                  <a:gd name="connsiteX2" fmla="*/ 1444216 w 1444216"/>
                  <a:gd name="connsiteY2" fmla="*/ 804335 h 804335"/>
                  <a:gd name="connsiteX3" fmla="*/ 0 w 1444216"/>
                  <a:gd name="connsiteY3" fmla="*/ 643962 h 804335"/>
                  <a:gd name="connsiteX0" fmla="*/ 0 w 1547225"/>
                  <a:gd name="connsiteY0" fmla="*/ 643962 h 1044697"/>
                  <a:gd name="connsiteX1" fmla="*/ 217811 w 1547225"/>
                  <a:gd name="connsiteY1" fmla="*/ 0 h 1044697"/>
                  <a:gd name="connsiteX2" fmla="*/ 1547225 w 1547225"/>
                  <a:gd name="connsiteY2" fmla="*/ 1044697 h 1044697"/>
                  <a:gd name="connsiteX3" fmla="*/ 0 w 1547225"/>
                  <a:gd name="connsiteY3" fmla="*/ 643962 h 1044697"/>
                  <a:gd name="connsiteX0" fmla="*/ 0 w 1609626"/>
                  <a:gd name="connsiteY0" fmla="*/ 643962 h 1081808"/>
                  <a:gd name="connsiteX1" fmla="*/ 217811 w 1609626"/>
                  <a:gd name="connsiteY1" fmla="*/ 0 h 1081808"/>
                  <a:gd name="connsiteX2" fmla="*/ 1609626 w 1609626"/>
                  <a:gd name="connsiteY2" fmla="*/ 1081808 h 1081808"/>
                  <a:gd name="connsiteX3" fmla="*/ 0 w 1609626"/>
                  <a:gd name="connsiteY3" fmla="*/ 643962 h 1081808"/>
                  <a:gd name="connsiteX0" fmla="*/ 0 w 1582739"/>
                  <a:gd name="connsiteY0" fmla="*/ 668333 h 1081808"/>
                  <a:gd name="connsiteX1" fmla="*/ 190924 w 1582739"/>
                  <a:gd name="connsiteY1" fmla="*/ 0 h 1081808"/>
                  <a:gd name="connsiteX2" fmla="*/ 1582739 w 1582739"/>
                  <a:gd name="connsiteY2" fmla="*/ 1081808 h 1081808"/>
                  <a:gd name="connsiteX3" fmla="*/ 0 w 1582739"/>
                  <a:gd name="connsiteY3" fmla="*/ 668333 h 1081808"/>
                  <a:gd name="connsiteX0" fmla="*/ 0 w 1582739"/>
                  <a:gd name="connsiteY0" fmla="*/ 641426 h 1054901"/>
                  <a:gd name="connsiteX1" fmla="*/ 198154 w 1582739"/>
                  <a:gd name="connsiteY1" fmla="*/ 0 h 1054901"/>
                  <a:gd name="connsiteX2" fmla="*/ 1582739 w 1582739"/>
                  <a:gd name="connsiteY2" fmla="*/ 1054901 h 1054901"/>
                  <a:gd name="connsiteX3" fmla="*/ 0 w 1582739"/>
                  <a:gd name="connsiteY3" fmla="*/ 641426 h 1054901"/>
                  <a:gd name="connsiteX0" fmla="*/ 0 w 1744095"/>
                  <a:gd name="connsiteY0" fmla="*/ 641426 h 1130596"/>
                  <a:gd name="connsiteX1" fmla="*/ 198154 w 1744095"/>
                  <a:gd name="connsiteY1" fmla="*/ 0 h 1130596"/>
                  <a:gd name="connsiteX2" fmla="*/ 1744095 w 1744095"/>
                  <a:gd name="connsiteY2" fmla="*/ 1130596 h 1130596"/>
                  <a:gd name="connsiteX3" fmla="*/ 0 w 1744095"/>
                  <a:gd name="connsiteY3" fmla="*/ 641426 h 1130596"/>
                  <a:gd name="connsiteX0" fmla="*/ 0 w 1677210"/>
                  <a:gd name="connsiteY0" fmla="*/ 641426 h 1095301"/>
                  <a:gd name="connsiteX1" fmla="*/ 198154 w 1677210"/>
                  <a:gd name="connsiteY1" fmla="*/ 0 h 1095301"/>
                  <a:gd name="connsiteX2" fmla="*/ 1677210 w 1677210"/>
                  <a:gd name="connsiteY2" fmla="*/ 1095301 h 1095301"/>
                  <a:gd name="connsiteX3" fmla="*/ 0 w 1677210"/>
                  <a:gd name="connsiteY3" fmla="*/ 641426 h 1095301"/>
                  <a:gd name="connsiteX0" fmla="*/ 0 w 1582740"/>
                  <a:gd name="connsiteY0" fmla="*/ 641426 h 1054900"/>
                  <a:gd name="connsiteX1" fmla="*/ 198154 w 1582740"/>
                  <a:gd name="connsiteY1" fmla="*/ 0 h 1054900"/>
                  <a:gd name="connsiteX2" fmla="*/ 1582740 w 1582740"/>
                  <a:gd name="connsiteY2" fmla="*/ 1054900 h 1054900"/>
                  <a:gd name="connsiteX3" fmla="*/ 0 w 1582740"/>
                  <a:gd name="connsiteY3" fmla="*/ 641426 h 1054900"/>
                  <a:gd name="connsiteX0" fmla="*/ 0 w 1582740"/>
                  <a:gd name="connsiteY0" fmla="*/ 500220 h 913694"/>
                  <a:gd name="connsiteX1" fmla="*/ 510294 w 1582740"/>
                  <a:gd name="connsiteY1" fmla="*/ 0 h 913694"/>
                  <a:gd name="connsiteX2" fmla="*/ 1582740 w 1582740"/>
                  <a:gd name="connsiteY2" fmla="*/ 913694 h 913694"/>
                  <a:gd name="connsiteX3" fmla="*/ 0 w 1582740"/>
                  <a:gd name="connsiteY3" fmla="*/ 500220 h 913694"/>
                  <a:gd name="connsiteX0" fmla="*/ 0 w 1286694"/>
                  <a:gd name="connsiteY0" fmla="*/ 644327 h 913694"/>
                  <a:gd name="connsiteX1" fmla="*/ 214248 w 1286694"/>
                  <a:gd name="connsiteY1" fmla="*/ 0 h 913694"/>
                  <a:gd name="connsiteX2" fmla="*/ 1286694 w 1286694"/>
                  <a:gd name="connsiteY2" fmla="*/ 913694 h 913694"/>
                  <a:gd name="connsiteX3" fmla="*/ 0 w 1286694"/>
                  <a:gd name="connsiteY3" fmla="*/ 644327 h 913694"/>
                  <a:gd name="connsiteX0" fmla="*/ 0 w 1286694"/>
                  <a:gd name="connsiteY0" fmla="*/ 612073 h 881440"/>
                  <a:gd name="connsiteX1" fmla="*/ 255155 w 1286694"/>
                  <a:gd name="connsiteY1" fmla="*/ 0 h 881440"/>
                  <a:gd name="connsiteX2" fmla="*/ 1286694 w 1286694"/>
                  <a:gd name="connsiteY2" fmla="*/ 881440 h 881440"/>
                  <a:gd name="connsiteX3" fmla="*/ 0 w 1286694"/>
                  <a:gd name="connsiteY3" fmla="*/ 612073 h 8814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86694" h="881440">
                    <a:moveTo>
                      <a:pt x="0" y="612073"/>
                    </a:moveTo>
                    <a:lnTo>
                      <a:pt x="255155" y="0"/>
                    </a:lnTo>
                    <a:lnTo>
                      <a:pt x="1286694" y="881440"/>
                    </a:lnTo>
                    <a:lnTo>
                      <a:pt x="0" y="612073"/>
                    </a:lnTo>
                    <a:close/>
                  </a:path>
                </a:pathLst>
              </a:custGeom>
              <a:gradFill>
                <a:gsLst>
                  <a:gs pos="0">
                    <a:srgbClr val="D925DF">
                      <a:alpha val="0"/>
                    </a:srgbClr>
                  </a:gs>
                  <a:gs pos="75000">
                    <a:srgbClr val="0F94E0">
                      <a:alpha val="52000"/>
                    </a:srgbClr>
                  </a:gs>
                </a:gsLst>
                <a:lin ang="138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endParaRPr>
              </a:p>
            </p:txBody>
          </p:sp>
          <p:pic>
            <p:nvPicPr>
              <p:cNvPr id="1352" name="圖片 1351" descr="一張含有 室內, 監視器, 微波爐 的圖片&#10;&#10;描述是以高可信度產生">
                <a:extLst>
                  <a:ext uri="{FF2B5EF4-FFF2-40B4-BE49-F238E27FC236}">
                    <a16:creationId xmlns:a16="http://schemas.microsoft.com/office/drawing/2014/main" id="{7B816989-8295-4753-A901-155F7A0AD091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>
                <a:alphaModFix amt="0"/>
              </a:blip>
              <a:srcRect l="39117" t="63168" r="56572" b="21421"/>
              <a:stretch/>
            </p:blipFill>
            <p:spPr>
              <a:xfrm>
                <a:off x="4564414" y="1746131"/>
                <a:ext cx="908958" cy="959141"/>
              </a:xfrm>
              <a:prstGeom prst="roundRect">
                <a:avLst>
                  <a:gd name="adj" fmla="val 50000"/>
                </a:avLst>
              </a:prstGeom>
            </p:spPr>
          </p:pic>
        </p:grpSp>
        <p:pic>
          <p:nvPicPr>
            <p:cNvPr id="1353" name="圖片 1352" descr="一張含有 電子用品, 監視器 的圖片&#10;&#10;自動產生的描述">
              <a:extLst>
                <a:ext uri="{FF2B5EF4-FFF2-40B4-BE49-F238E27FC236}">
                  <a16:creationId xmlns:a16="http://schemas.microsoft.com/office/drawing/2014/main" id="{CCC375BF-5CCB-4BC6-A8CA-9B6F3F4726B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alphaModFix amt="0"/>
            </a:blip>
            <a:srcRect l="72409" t="20711" r="4607" b="1382"/>
            <a:stretch>
              <a:fillRect/>
            </a:stretch>
          </p:blipFill>
          <p:spPr>
            <a:xfrm>
              <a:off x="6886869" y="2367301"/>
              <a:ext cx="2374734" cy="2374734"/>
            </a:xfrm>
            <a:custGeom>
              <a:avLst/>
              <a:gdLst>
                <a:gd name="connsiteX0" fmla="*/ 944732 w 1889464"/>
                <a:gd name="connsiteY0" fmla="*/ 0 h 1889464"/>
                <a:gd name="connsiteX1" fmla="*/ 1889464 w 1889464"/>
                <a:gd name="connsiteY1" fmla="*/ 944732 h 1889464"/>
                <a:gd name="connsiteX2" fmla="*/ 944732 w 1889464"/>
                <a:gd name="connsiteY2" fmla="*/ 1889464 h 1889464"/>
                <a:gd name="connsiteX3" fmla="*/ 0 w 1889464"/>
                <a:gd name="connsiteY3" fmla="*/ 944732 h 1889464"/>
                <a:gd name="connsiteX4" fmla="*/ 944732 w 1889464"/>
                <a:gd name="connsiteY4" fmla="*/ 0 h 1889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89464" h="1889464">
                  <a:moveTo>
                    <a:pt x="944732" y="0"/>
                  </a:moveTo>
                  <a:cubicBezTo>
                    <a:pt x="1466493" y="0"/>
                    <a:pt x="1889464" y="422971"/>
                    <a:pt x="1889464" y="944732"/>
                  </a:cubicBezTo>
                  <a:cubicBezTo>
                    <a:pt x="1889464" y="1466493"/>
                    <a:pt x="1466493" y="1889464"/>
                    <a:pt x="944732" y="1889464"/>
                  </a:cubicBezTo>
                  <a:cubicBezTo>
                    <a:pt x="422971" y="1889464"/>
                    <a:pt x="0" y="1466493"/>
                    <a:pt x="0" y="944732"/>
                  </a:cubicBezTo>
                  <a:cubicBezTo>
                    <a:pt x="0" y="422971"/>
                    <a:pt x="422971" y="0"/>
                    <a:pt x="944732" y="0"/>
                  </a:cubicBezTo>
                  <a:close/>
                </a:path>
              </a:pathLst>
            </a:custGeom>
            <a:ln w="38100">
              <a:noFill/>
            </a:ln>
          </p:spPr>
        </p:pic>
        <p:sp>
          <p:nvSpPr>
            <p:cNvPr id="4" name="矩形: 圓角 3">
              <a:extLst>
                <a:ext uri="{FF2B5EF4-FFF2-40B4-BE49-F238E27FC236}">
                  <a16:creationId xmlns:a16="http://schemas.microsoft.com/office/drawing/2014/main" id="{A33295C3-230E-4A86-8164-68D4F1343B5D}"/>
                </a:ext>
              </a:extLst>
            </p:cNvPr>
            <p:cNvSpPr/>
            <p:nvPr/>
          </p:nvSpPr>
          <p:spPr>
            <a:xfrm>
              <a:off x="2073860" y="1898439"/>
              <a:ext cx="8060124" cy="4034050"/>
            </a:xfrm>
            <a:prstGeom prst="roundRect">
              <a:avLst>
                <a:gd name="adj" fmla="val 9814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TW"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21</a:t>
              </a:r>
              <a:endParaRPr lang="zh-TW" altLang="en-US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grpSp>
          <p:nvGrpSpPr>
            <p:cNvPr id="7" name="圖形 4">
              <a:extLst>
                <a:ext uri="{FF2B5EF4-FFF2-40B4-BE49-F238E27FC236}">
                  <a16:creationId xmlns:a16="http://schemas.microsoft.com/office/drawing/2014/main" id="{B2029046-969D-4481-BCB6-E1A2B0077346}"/>
                </a:ext>
              </a:extLst>
            </p:cNvPr>
            <p:cNvGrpSpPr/>
            <p:nvPr/>
          </p:nvGrpSpPr>
          <p:grpSpPr>
            <a:xfrm>
              <a:off x="2696423" y="2578484"/>
              <a:ext cx="2932414" cy="3196442"/>
              <a:chOff x="3313982" y="2752725"/>
              <a:chExt cx="2438810" cy="2658398"/>
            </a:xfrm>
          </p:grpSpPr>
          <p:sp>
            <p:nvSpPr>
              <p:cNvPr id="8" name="手繪多邊形: 圖案 7">
                <a:extLst>
                  <a:ext uri="{FF2B5EF4-FFF2-40B4-BE49-F238E27FC236}">
                    <a16:creationId xmlns:a16="http://schemas.microsoft.com/office/drawing/2014/main" id="{55E70529-5F8B-4383-A0A2-2291FC2CA97C}"/>
                  </a:ext>
                </a:extLst>
              </p:cNvPr>
              <p:cNvSpPr/>
              <p:nvPr/>
            </p:nvSpPr>
            <p:spPr>
              <a:xfrm>
                <a:off x="4405528" y="2759875"/>
                <a:ext cx="244615" cy="526863"/>
              </a:xfrm>
              <a:custGeom>
                <a:avLst/>
                <a:gdLst>
                  <a:gd name="connsiteX0" fmla="*/ 61906 w 244614"/>
                  <a:gd name="connsiteY0" fmla="*/ 0 h 526862"/>
                  <a:gd name="connsiteX1" fmla="*/ 61906 w 244614"/>
                  <a:gd name="connsiteY1" fmla="*/ 326278 h 526862"/>
                  <a:gd name="connsiteX2" fmla="*/ 0 w 244614"/>
                  <a:gd name="connsiteY2" fmla="*/ 326278 h 526862"/>
                  <a:gd name="connsiteX3" fmla="*/ 61342 w 244614"/>
                  <a:gd name="connsiteY3" fmla="*/ 432404 h 526862"/>
                  <a:gd name="connsiteX4" fmla="*/ 122496 w 244614"/>
                  <a:gd name="connsiteY4" fmla="*/ 538341 h 526862"/>
                  <a:gd name="connsiteX5" fmla="*/ 183649 w 244614"/>
                  <a:gd name="connsiteY5" fmla="*/ 432404 h 526862"/>
                  <a:gd name="connsiteX6" fmla="*/ 244991 w 244614"/>
                  <a:gd name="connsiteY6" fmla="*/ 326278 h 526862"/>
                  <a:gd name="connsiteX7" fmla="*/ 182897 w 244614"/>
                  <a:gd name="connsiteY7" fmla="*/ 326278 h 526862"/>
                  <a:gd name="connsiteX8" fmla="*/ 182897 w 244614"/>
                  <a:gd name="connsiteY8" fmla="*/ 0 h 526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44614" h="526862">
                    <a:moveTo>
                      <a:pt x="61906" y="0"/>
                    </a:moveTo>
                    <a:lnTo>
                      <a:pt x="61906" y="326278"/>
                    </a:lnTo>
                    <a:lnTo>
                      <a:pt x="0" y="326278"/>
                    </a:lnTo>
                    <a:lnTo>
                      <a:pt x="61342" y="432404"/>
                    </a:lnTo>
                    <a:lnTo>
                      <a:pt x="122496" y="538341"/>
                    </a:lnTo>
                    <a:lnTo>
                      <a:pt x="183649" y="432404"/>
                    </a:lnTo>
                    <a:lnTo>
                      <a:pt x="244991" y="326278"/>
                    </a:lnTo>
                    <a:lnTo>
                      <a:pt x="182897" y="326278"/>
                    </a:lnTo>
                    <a:lnTo>
                      <a:pt x="182897" y="0"/>
                    </a:lnTo>
                    <a:close/>
                  </a:path>
                </a:pathLst>
              </a:custGeom>
              <a:solidFill>
                <a:srgbClr val="3E3A39"/>
              </a:solidFill>
              <a:ln w="14066" cap="flat">
                <a:solidFill>
                  <a:srgbClr val="FFFFFF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zh-TW" altLang="en-US"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endParaRPr>
              </a:p>
            </p:txBody>
          </p:sp>
          <p:grpSp>
            <p:nvGrpSpPr>
              <p:cNvPr id="9" name="圖形 4">
                <a:extLst>
                  <a:ext uri="{FF2B5EF4-FFF2-40B4-BE49-F238E27FC236}">
                    <a16:creationId xmlns:a16="http://schemas.microsoft.com/office/drawing/2014/main" id="{B2029046-969D-4481-BCB6-E1A2B0077346}"/>
                  </a:ext>
                </a:extLst>
              </p:cNvPr>
              <p:cNvGrpSpPr/>
              <p:nvPr/>
            </p:nvGrpSpPr>
            <p:grpSpPr>
              <a:xfrm>
                <a:off x="4829464" y="4884260"/>
                <a:ext cx="493370" cy="526863"/>
                <a:chOff x="4829464" y="4884260"/>
                <a:chExt cx="493370" cy="526863"/>
              </a:xfrm>
              <a:solidFill>
                <a:schemeClr val="accent1"/>
              </a:solidFill>
            </p:grpSpPr>
            <p:sp>
              <p:nvSpPr>
                <p:cNvPr id="10" name="手繪多邊形: 圖案 9">
                  <a:extLst>
                    <a:ext uri="{FF2B5EF4-FFF2-40B4-BE49-F238E27FC236}">
                      <a16:creationId xmlns:a16="http://schemas.microsoft.com/office/drawing/2014/main" id="{58EC8C58-169B-4957-BFBD-B194F221F89D}"/>
                    </a:ext>
                  </a:extLst>
                </p:cNvPr>
                <p:cNvSpPr/>
                <p:nvPr/>
              </p:nvSpPr>
              <p:spPr>
                <a:xfrm>
                  <a:off x="5078219" y="4884260"/>
                  <a:ext cx="244615" cy="526863"/>
                </a:xfrm>
                <a:custGeom>
                  <a:avLst/>
                  <a:gdLst>
                    <a:gd name="connsiteX0" fmla="*/ 182897 w 244614"/>
                    <a:gd name="connsiteY0" fmla="*/ 538529 h 526862"/>
                    <a:gd name="connsiteX1" fmla="*/ 182897 w 244614"/>
                    <a:gd name="connsiteY1" fmla="*/ 212062 h 526862"/>
                    <a:gd name="connsiteX2" fmla="*/ 244991 w 244614"/>
                    <a:gd name="connsiteY2" fmla="*/ 212062 h 526862"/>
                    <a:gd name="connsiteX3" fmla="*/ 183649 w 244614"/>
                    <a:gd name="connsiteY3" fmla="*/ 106125 h 526862"/>
                    <a:gd name="connsiteX4" fmla="*/ 122495 w 244614"/>
                    <a:gd name="connsiteY4" fmla="*/ 0 h 526862"/>
                    <a:gd name="connsiteX5" fmla="*/ 61342 w 244614"/>
                    <a:gd name="connsiteY5" fmla="*/ 106125 h 526862"/>
                    <a:gd name="connsiteX6" fmla="*/ 0 w 244614"/>
                    <a:gd name="connsiteY6" fmla="*/ 212062 h 526862"/>
                    <a:gd name="connsiteX7" fmla="*/ 61906 w 244614"/>
                    <a:gd name="connsiteY7" fmla="*/ 212062 h 526862"/>
                    <a:gd name="connsiteX8" fmla="*/ 61906 w 244614"/>
                    <a:gd name="connsiteY8" fmla="*/ 538529 h 5268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244614" h="526862">
                      <a:moveTo>
                        <a:pt x="182897" y="538529"/>
                      </a:moveTo>
                      <a:lnTo>
                        <a:pt x="182897" y="212062"/>
                      </a:lnTo>
                      <a:lnTo>
                        <a:pt x="244991" y="212062"/>
                      </a:lnTo>
                      <a:lnTo>
                        <a:pt x="183649" y="106125"/>
                      </a:lnTo>
                      <a:lnTo>
                        <a:pt x="122495" y="0"/>
                      </a:lnTo>
                      <a:lnTo>
                        <a:pt x="61342" y="106125"/>
                      </a:lnTo>
                      <a:lnTo>
                        <a:pt x="0" y="212062"/>
                      </a:lnTo>
                      <a:lnTo>
                        <a:pt x="61906" y="212062"/>
                      </a:lnTo>
                      <a:lnTo>
                        <a:pt x="61906" y="538529"/>
                      </a:lnTo>
                      <a:close/>
                    </a:path>
                  </a:pathLst>
                </a:custGeom>
                <a:solidFill>
                  <a:srgbClr val="3E3A39"/>
                </a:solidFill>
                <a:ln w="14066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zh-TW" altLang="en-US">
                    <a:latin typeface="Arial" panose="020B0604020202020204" pitchFamily="34" charset="0"/>
                    <a:ea typeface="微軟正黑體" panose="020B0604030504040204" pitchFamily="34" charset="-120"/>
                    <a:sym typeface="Arial" panose="020B0604020202020204" pitchFamily="34" charset="0"/>
                  </a:endParaRPr>
                </a:p>
              </p:txBody>
            </p:sp>
            <p:sp>
              <p:nvSpPr>
                <p:cNvPr id="11" name="手繪多邊形: 圖案 10">
                  <a:extLst>
                    <a:ext uri="{FF2B5EF4-FFF2-40B4-BE49-F238E27FC236}">
                      <a16:creationId xmlns:a16="http://schemas.microsoft.com/office/drawing/2014/main" id="{DC294EDD-0568-4BAE-B411-BBD406A50B17}"/>
                    </a:ext>
                  </a:extLst>
                </p:cNvPr>
                <p:cNvSpPr/>
                <p:nvPr/>
              </p:nvSpPr>
              <p:spPr>
                <a:xfrm>
                  <a:off x="4829464" y="5114198"/>
                  <a:ext cx="225798" cy="225798"/>
                </a:xfrm>
                <a:custGeom>
                  <a:avLst/>
                  <a:gdLst>
                    <a:gd name="connsiteX0" fmla="*/ 240099 w 225798"/>
                    <a:gd name="connsiteY0" fmla="*/ 120050 h 225798"/>
                    <a:gd name="connsiteX1" fmla="*/ 120050 w 225798"/>
                    <a:gd name="connsiteY1" fmla="*/ 240099 h 225798"/>
                    <a:gd name="connsiteX2" fmla="*/ 0 w 225798"/>
                    <a:gd name="connsiteY2" fmla="*/ 120050 h 225798"/>
                    <a:gd name="connsiteX3" fmla="*/ 120050 w 225798"/>
                    <a:gd name="connsiteY3" fmla="*/ 0 h 225798"/>
                    <a:gd name="connsiteX4" fmla="*/ 240099 w 225798"/>
                    <a:gd name="connsiteY4" fmla="*/ 120050 h 225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25798" h="225798">
                      <a:moveTo>
                        <a:pt x="240099" y="120050"/>
                      </a:moveTo>
                      <a:cubicBezTo>
                        <a:pt x="240099" y="186351"/>
                        <a:pt x="186351" y="240099"/>
                        <a:pt x="120050" y="240099"/>
                      </a:cubicBezTo>
                      <a:cubicBezTo>
                        <a:pt x="53748" y="240099"/>
                        <a:pt x="0" y="186351"/>
                        <a:pt x="0" y="120050"/>
                      </a:cubicBezTo>
                      <a:cubicBezTo>
                        <a:pt x="0" y="53748"/>
                        <a:pt x="53748" y="0"/>
                        <a:pt x="120050" y="0"/>
                      </a:cubicBezTo>
                      <a:cubicBezTo>
                        <a:pt x="186351" y="0"/>
                        <a:pt x="240099" y="53748"/>
                        <a:pt x="240099" y="120050"/>
                      </a:cubicBezTo>
                      <a:close/>
                    </a:path>
                  </a:pathLst>
                </a:custGeom>
                <a:solidFill>
                  <a:srgbClr val="3E3A39"/>
                </a:solidFill>
                <a:ln w="14066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zh-TW" altLang="en-US">
                    <a:latin typeface="Arial" panose="020B0604020202020204" pitchFamily="34" charset="0"/>
                    <a:ea typeface="微軟正黑體" panose="020B0604030504040204" pitchFamily="34" charset="-120"/>
                    <a:sym typeface="Arial" panose="020B0604020202020204" pitchFamily="34" charset="0"/>
                  </a:endParaRPr>
                </a:p>
              </p:txBody>
            </p:sp>
          </p:grpSp>
          <p:sp>
            <p:nvSpPr>
              <p:cNvPr id="12" name="手繪多邊形: 圖案 11">
                <a:extLst>
                  <a:ext uri="{FF2B5EF4-FFF2-40B4-BE49-F238E27FC236}">
                    <a16:creationId xmlns:a16="http://schemas.microsoft.com/office/drawing/2014/main" id="{65123802-7D77-4FF6-94E8-856DF1F66A76}"/>
                  </a:ext>
                </a:extLst>
              </p:cNvPr>
              <p:cNvSpPr/>
              <p:nvPr/>
            </p:nvSpPr>
            <p:spPr>
              <a:xfrm>
                <a:off x="4158656" y="2792616"/>
                <a:ext cx="225798" cy="225798"/>
              </a:xfrm>
              <a:custGeom>
                <a:avLst/>
                <a:gdLst>
                  <a:gd name="connsiteX0" fmla="*/ 240099 w 225798"/>
                  <a:gd name="connsiteY0" fmla="*/ 120049 h 225798"/>
                  <a:gd name="connsiteX1" fmla="*/ 120049 w 225798"/>
                  <a:gd name="connsiteY1" fmla="*/ 240099 h 225798"/>
                  <a:gd name="connsiteX2" fmla="*/ 0 w 225798"/>
                  <a:gd name="connsiteY2" fmla="*/ 120049 h 225798"/>
                  <a:gd name="connsiteX3" fmla="*/ 120049 w 225798"/>
                  <a:gd name="connsiteY3" fmla="*/ 0 h 225798"/>
                  <a:gd name="connsiteX4" fmla="*/ 240099 w 225798"/>
                  <a:gd name="connsiteY4" fmla="*/ 120049 h 2257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25798" h="225798">
                    <a:moveTo>
                      <a:pt x="240099" y="120049"/>
                    </a:moveTo>
                    <a:cubicBezTo>
                      <a:pt x="240099" y="186351"/>
                      <a:pt x="186351" y="240099"/>
                      <a:pt x="120049" y="240099"/>
                    </a:cubicBezTo>
                    <a:cubicBezTo>
                      <a:pt x="53748" y="240099"/>
                      <a:pt x="0" y="186351"/>
                      <a:pt x="0" y="120049"/>
                    </a:cubicBezTo>
                    <a:cubicBezTo>
                      <a:pt x="0" y="53748"/>
                      <a:pt x="53748" y="0"/>
                      <a:pt x="120049" y="0"/>
                    </a:cubicBezTo>
                    <a:cubicBezTo>
                      <a:pt x="186351" y="0"/>
                      <a:pt x="240099" y="53748"/>
                      <a:pt x="240099" y="120049"/>
                    </a:cubicBezTo>
                    <a:close/>
                  </a:path>
                </a:pathLst>
              </a:custGeom>
              <a:solidFill>
                <a:srgbClr val="3E3A39"/>
              </a:solidFill>
              <a:ln w="14066" cap="flat">
                <a:solidFill>
                  <a:srgbClr val="FFFFFF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zh-TW" altLang="en-US"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endParaRPr>
              </a:p>
            </p:txBody>
          </p:sp>
          <p:grpSp>
            <p:nvGrpSpPr>
              <p:cNvPr id="13" name="圖形 4">
                <a:extLst>
                  <a:ext uri="{FF2B5EF4-FFF2-40B4-BE49-F238E27FC236}">
                    <a16:creationId xmlns:a16="http://schemas.microsoft.com/office/drawing/2014/main" id="{B2029046-969D-4481-BCB6-E1A2B0077346}"/>
                  </a:ext>
                </a:extLst>
              </p:cNvPr>
              <p:cNvGrpSpPr/>
              <p:nvPr/>
            </p:nvGrpSpPr>
            <p:grpSpPr>
              <a:xfrm>
                <a:off x="3313982" y="2752725"/>
                <a:ext cx="2438810" cy="2464777"/>
                <a:chOff x="3313982" y="2752725"/>
                <a:chExt cx="2438810" cy="2464777"/>
              </a:xfrm>
              <a:solidFill>
                <a:schemeClr val="accent1"/>
              </a:solidFill>
            </p:grpSpPr>
            <p:grpSp>
              <p:nvGrpSpPr>
                <p:cNvPr id="14" name="圖形 4">
                  <a:extLst>
                    <a:ext uri="{FF2B5EF4-FFF2-40B4-BE49-F238E27FC236}">
                      <a16:creationId xmlns:a16="http://schemas.microsoft.com/office/drawing/2014/main" id="{B2029046-969D-4481-BCB6-E1A2B0077346}"/>
                    </a:ext>
                  </a:extLst>
                </p:cNvPr>
                <p:cNvGrpSpPr/>
                <p:nvPr/>
              </p:nvGrpSpPr>
              <p:grpSpPr>
                <a:xfrm>
                  <a:off x="3753724" y="3173086"/>
                  <a:ext cx="18817" cy="470413"/>
                  <a:chOff x="3753724" y="3173086"/>
                  <a:chExt cx="18817" cy="470413"/>
                </a:xfrm>
              </p:grpSpPr>
              <p:sp>
                <p:nvSpPr>
                  <p:cNvPr id="15" name="手繪多邊形: 圖案 14">
                    <a:extLst>
                      <a:ext uri="{FF2B5EF4-FFF2-40B4-BE49-F238E27FC236}">
                        <a16:creationId xmlns:a16="http://schemas.microsoft.com/office/drawing/2014/main" id="{10E92B9A-A99B-45FA-A092-F0C2F63A8582}"/>
                      </a:ext>
                    </a:extLst>
                  </p:cNvPr>
                  <p:cNvSpPr/>
                  <p:nvPr/>
                </p:nvSpPr>
                <p:spPr>
                  <a:xfrm>
                    <a:off x="3753724" y="3173086"/>
                    <a:ext cx="18817" cy="470413"/>
                  </a:xfrm>
                  <a:custGeom>
                    <a:avLst/>
                    <a:gdLst>
                      <a:gd name="connsiteX0" fmla="*/ 376 w 0"/>
                      <a:gd name="connsiteY0" fmla="*/ 0 h 470413"/>
                      <a:gd name="connsiteX1" fmla="*/ 0 w 0"/>
                      <a:gd name="connsiteY1" fmla="*/ 478692 h 47041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h="470413">
                        <a:moveTo>
                          <a:pt x="376" y="0"/>
                        </a:moveTo>
                        <a:lnTo>
                          <a:pt x="0" y="478692"/>
                        </a:lnTo>
                      </a:path>
                    </a:pathLst>
                  </a:custGeom>
                  <a:ln w="37509" cap="sq">
                    <a:solidFill>
                      <a:srgbClr val="FFFFFF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zh-TW" altLang="en-US">
                      <a:latin typeface="Arial" panose="020B0604020202020204" pitchFamily="34" charset="0"/>
                      <a:ea typeface="微軟正黑體" panose="020B0604030504040204" pitchFamily="34" charset="-120"/>
                      <a:sym typeface="Arial" panose="020B0604020202020204" pitchFamily="34" charset="0"/>
                    </a:endParaRPr>
                  </a:p>
                </p:txBody>
              </p:sp>
              <p:sp>
                <p:nvSpPr>
                  <p:cNvPr id="16" name="手繪多邊形: 圖案 15">
                    <a:extLst>
                      <a:ext uri="{FF2B5EF4-FFF2-40B4-BE49-F238E27FC236}">
                        <a16:creationId xmlns:a16="http://schemas.microsoft.com/office/drawing/2014/main" id="{7E4E31EF-B90B-4471-B008-9F9E5085974F}"/>
                      </a:ext>
                    </a:extLst>
                  </p:cNvPr>
                  <p:cNvSpPr/>
                  <p:nvPr/>
                </p:nvSpPr>
                <p:spPr>
                  <a:xfrm>
                    <a:off x="3753724" y="3173086"/>
                    <a:ext cx="18817" cy="470413"/>
                  </a:xfrm>
                  <a:custGeom>
                    <a:avLst/>
                    <a:gdLst>
                      <a:gd name="connsiteX0" fmla="*/ 376 w 0"/>
                      <a:gd name="connsiteY0" fmla="*/ 0 h 470413"/>
                      <a:gd name="connsiteX1" fmla="*/ 0 w 0"/>
                      <a:gd name="connsiteY1" fmla="*/ 478692 h 47041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h="470413">
                        <a:moveTo>
                          <a:pt x="376" y="0"/>
                        </a:moveTo>
                        <a:lnTo>
                          <a:pt x="0" y="478692"/>
                        </a:lnTo>
                      </a:path>
                    </a:pathLst>
                  </a:custGeom>
                  <a:ln w="14066" cap="rnd">
                    <a:solidFill>
                      <a:srgbClr val="3E3A39"/>
                    </a:solidFill>
                    <a:custDash>
                      <a:ds d="450000" sp="225000"/>
                    </a:custDash>
                    <a:miter/>
                  </a:ln>
                </p:spPr>
                <p:txBody>
                  <a:bodyPr rtlCol="0" anchor="ctr"/>
                  <a:lstStyle/>
                  <a:p>
                    <a:endParaRPr lang="zh-TW" altLang="en-US">
                      <a:latin typeface="Arial" panose="020B0604020202020204" pitchFamily="34" charset="0"/>
                      <a:ea typeface="微軟正黑體" panose="020B0604030504040204" pitchFamily="34" charset="-120"/>
                      <a:sym typeface="Arial" panose="020B0604020202020204" pitchFamily="34" charset="0"/>
                    </a:endParaRPr>
                  </a:p>
                </p:txBody>
              </p:sp>
            </p:grpSp>
            <p:grpSp>
              <p:nvGrpSpPr>
                <p:cNvPr id="18" name="圖形 4">
                  <a:extLst>
                    <a:ext uri="{FF2B5EF4-FFF2-40B4-BE49-F238E27FC236}">
                      <a16:creationId xmlns:a16="http://schemas.microsoft.com/office/drawing/2014/main" id="{B2029046-969D-4481-BCB6-E1A2B0077346}"/>
                    </a:ext>
                  </a:extLst>
                </p:cNvPr>
                <p:cNvGrpSpPr/>
                <p:nvPr/>
              </p:nvGrpSpPr>
              <p:grpSpPr>
                <a:xfrm>
                  <a:off x="4195160" y="3173086"/>
                  <a:ext cx="18817" cy="357514"/>
                  <a:chOff x="4195160" y="3173086"/>
                  <a:chExt cx="18817" cy="357514"/>
                </a:xfrm>
              </p:grpSpPr>
              <p:sp>
                <p:nvSpPr>
                  <p:cNvPr id="22" name="手繪多邊形: 圖案 21">
                    <a:extLst>
                      <a:ext uri="{FF2B5EF4-FFF2-40B4-BE49-F238E27FC236}">
                        <a16:creationId xmlns:a16="http://schemas.microsoft.com/office/drawing/2014/main" id="{84FF3DD0-7071-42C1-BD45-9B6C235FFED2}"/>
                      </a:ext>
                    </a:extLst>
                  </p:cNvPr>
                  <p:cNvSpPr/>
                  <p:nvPr/>
                </p:nvSpPr>
                <p:spPr>
                  <a:xfrm>
                    <a:off x="4195160" y="3173086"/>
                    <a:ext cx="18817" cy="357514"/>
                  </a:xfrm>
                  <a:custGeom>
                    <a:avLst/>
                    <a:gdLst>
                      <a:gd name="connsiteX0" fmla="*/ 188 w 0"/>
                      <a:gd name="connsiteY0" fmla="*/ 0 h 357513"/>
                      <a:gd name="connsiteX1" fmla="*/ 0 w 0"/>
                      <a:gd name="connsiteY1" fmla="*/ 358831 h 35751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h="357513">
                        <a:moveTo>
                          <a:pt x="188" y="0"/>
                        </a:moveTo>
                        <a:lnTo>
                          <a:pt x="0" y="358831"/>
                        </a:lnTo>
                      </a:path>
                    </a:pathLst>
                  </a:custGeom>
                  <a:ln w="37509" cap="sq">
                    <a:solidFill>
                      <a:srgbClr val="FFFFFF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zh-TW" altLang="en-US">
                      <a:latin typeface="Arial" panose="020B0604020202020204" pitchFamily="34" charset="0"/>
                      <a:ea typeface="微軟正黑體" panose="020B0604030504040204" pitchFamily="34" charset="-120"/>
                      <a:sym typeface="Arial" panose="020B0604020202020204" pitchFamily="34" charset="0"/>
                    </a:endParaRPr>
                  </a:p>
                </p:txBody>
              </p:sp>
              <p:sp>
                <p:nvSpPr>
                  <p:cNvPr id="25" name="手繪多邊形: 圖案 24">
                    <a:extLst>
                      <a:ext uri="{FF2B5EF4-FFF2-40B4-BE49-F238E27FC236}">
                        <a16:creationId xmlns:a16="http://schemas.microsoft.com/office/drawing/2014/main" id="{C50EA760-0835-4649-A4C8-F2FB32423559}"/>
                      </a:ext>
                    </a:extLst>
                  </p:cNvPr>
                  <p:cNvSpPr/>
                  <p:nvPr/>
                </p:nvSpPr>
                <p:spPr>
                  <a:xfrm>
                    <a:off x="4195160" y="3173086"/>
                    <a:ext cx="18817" cy="357514"/>
                  </a:xfrm>
                  <a:custGeom>
                    <a:avLst/>
                    <a:gdLst>
                      <a:gd name="connsiteX0" fmla="*/ 188 w 0"/>
                      <a:gd name="connsiteY0" fmla="*/ 0 h 357513"/>
                      <a:gd name="connsiteX1" fmla="*/ 0 w 0"/>
                      <a:gd name="connsiteY1" fmla="*/ 358831 h 35751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h="357513">
                        <a:moveTo>
                          <a:pt x="188" y="0"/>
                        </a:moveTo>
                        <a:lnTo>
                          <a:pt x="0" y="358831"/>
                        </a:lnTo>
                      </a:path>
                    </a:pathLst>
                  </a:custGeom>
                  <a:ln w="14066" cap="rnd">
                    <a:solidFill>
                      <a:srgbClr val="3E3A39"/>
                    </a:solidFill>
                    <a:custDash>
                      <a:ds d="450000" sp="225000"/>
                    </a:custDash>
                    <a:miter/>
                  </a:ln>
                </p:spPr>
                <p:txBody>
                  <a:bodyPr rtlCol="0" anchor="ctr"/>
                  <a:lstStyle/>
                  <a:p>
                    <a:endParaRPr lang="zh-TW" altLang="en-US">
                      <a:latin typeface="Arial" panose="020B0604020202020204" pitchFamily="34" charset="0"/>
                      <a:ea typeface="微軟正黑體" panose="020B0604030504040204" pitchFamily="34" charset="-120"/>
                      <a:sym typeface="Arial" panose="020B0604020202020204" pitchFamily="34" charset="0"/>
                    </a:endParaRPr>
                  </a:p>
                </p:txBody>
              </p:sp>
            </p:grpSp>
            <p:grpSp>
              <p:nvGrpSpPr>
                <p:cNvPr id="26" name="圖形 4">
                  <a:extLst>
                    <a:ext uri="{FF2B5EF4-FFF2-40B4-BE49-F238E27FC236}">
                      <a16:creationId xmlns:a16="http://schemas.microsoft.com/office/drawing/2014/main" id="{B2029046-969D-4481-BCB6-E1A2B0077346}"/>
                    </a:ext>
                  </a:extLst>
                </p:cNvPr>
                <p:cNvGrpSpPr/>
                <p:nvPr/>
              </p:nvGrpSpPr>
              <p:grpSpPr>
                <a:xfrm>
                  <a:off x="3313982" y="2752725"/>
                  <a:ext cx="2438810" cy="2464777"/>
                  <a:chOff x="3313982" y="2752725"/>
                  <a:chExt cx="2438810" cy="2464777"/>
                </a:xfrm>
                <a:solidFill>
                  <a:schemeClr val="accent1"/>
                </a:solidFill>
              </p:grpSpPr>
              <p:grpSp>
                <p:nvGrpSpPr>
                  <p:cNvPr id="27" name="圖形 4">
                    <a:extLst>
                      <a:ext uri="{FF2B5EF4-FFF2-40B4-BE49-F238E27FC236}">
                        <a16:creationId xmlns:a16="http://schemas.microsoft.com/office/drawing/2014/main" id="{B2029046-969D-4481-BCB6-E1A2B0077346}"/>
                      </a:ext>
                    </a:extLst>
                  </p:cNvPr>
                  <p:cNvGrpSpPr/>
                  <p:nvPr/>
                </p:nvGrpSpPr>
                <p:grpSpPr>
                  <a:xfrm>
                    <a:off x="3753724" y="3947950"/>
                    <a:ext cx="18817" cy="413963"/>
                    <a:chOff x="3753724" y="3947950"/>
                    <a:chExt cx="18817" cy="413963"/>
                  </a:xfrm>
                </p:grpSpPr>
                <p:sp>
                  <p:nvSpPr>
                    <p:cNvPr id="28" name="手繪多邊形: 圖案 27">
                      <a:extLst>
                        <a:ext uri="{FF2B5EF4-FFF2-40B4-BE49-F238E27FC236}">
                          <a16:creationId xmlns:a16="http://schemas.microsoft.com/office/drawing/2014/main" id="{587190D9-4F3D-46F4-AD8F-A448CF58F6CE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3753724" y="3947950"/>
                      <a:ext cx="18817" cy="413963"/>
                    </a:xfrm>
                    <a:custGeom>
                      <a:avLst/>
                      <a:gdLst>
                        <a:gd name="connsiteX0" fmla="*/ 1317 w 0"/>
                        <a:gd name="connsiteY0" fmla="*/ 0 h 413963"/>
                        <a:gd name="connsiteX1" fmla="*/ 0 w 0"/>
                        <a:gd name="connsiteY1" fmla="*/ 427323 h 413963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</a:cxnLst>
                      <a:rect l="l" t="t" r="r" b="b"/>
                      <a:pathLst>
                        <a:path h="413963">
                          <a:moveTo>
                            <a:pt x="1317" y="0"/>
                          </a:moveTo>
                          <a:lnTo>
                            <a:pt x="0" y="427323"/>
                          </a:lnTo>
                        </a:path>
                      </a:pathLst>
                    </a:custGeom>
                    <a:ln w="37509" cap="sq">
                      <a:solidFill>
                        <a:srgbClr val="FFFFFF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zh-TW" altLang="en-US"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p:txBody>
                </p:sp>
                <p:sp>
                  <p:nvSpPr>
                    <p:cNvPr id="52" name="手繪多邊形: 圖案 51">
                      <a:extLst>
                        <a:ext uri="{FF2B5EF4-FFF2-40B4-BE49-F238E27FC236}">
                          <a16:creationId xmlns:a16="http://schemas.microsoft.com/office/drawing/2014/main" id="{85DC63EF-461F-433D-9C87-4D8C443F1A2F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3753724" y="3947950"/>
                      <a:ext cx="18817" cy="413963"/>
                    </a:xfrm>
                    <a:custGeom>
                      <a:avLst/>
                      <a:gdLst>
                        <a:gd name="connsiteX0" fmla="*/ 1317 w 0"/>
                        <a:gd name="connsiteY0" fmla="*/ 0 h 413963"/>
                        <a:gd name="connsiteX1" fmla="*/ 0 w 0"/>
                        <a:gd name="connsiteY1" fmla="*/ 427323 h 413963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</a:cxnLst>
                      <a:rect l="l" t="t" r="r" b="b"/>
                      <a:pathLst>
                        <a:path h="413963">
                          <a:moveTo>
                            <a:pt x="1317" y="0"/>
                          </a:moveTo>
                          <a:lnTo>
                            <a:pt x="0" y="427323"/>
                          </a:lnTo>
                        </a:path>
                      </a:pathLst>
                    </a:custGeom>
                    <a:ln w="14066" cap="rnd">
                      <a:solidFill>
                        <a:srgbClr val="3E3A39"/>
                      </a:solidFill>
                      <a:custDash>
                        <a:ds d="450000" sp="225000"/>
                      </a:custDash>
                      <a:miter/>
                    </a:ln>
                  </p:spPr>
                  <p:txBody>
                    <a:bodyPr rtlCol="0" anchor="ctr"/>
                    <a:lstStyle/>
                    <a:p>
                      <a:endParaRPr lang="zh-TW" altLang="en-US"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p:txBody>
                </p:sp>
              </p:grpSp>
              <p:grpSp>
                <p:nvGrpSpPr>
                  <p:cNvPr id="53" name="圖形 4">
                    <a:extLst>
                      <a:ext uri="{FF2B5EF4-FFF2-40B4-BE49-F238E27FC236}">
                        <a16:creationId xmlns:a16="http://schemas.microsoft.com/office/drawing/2014/main" id="{B2029046-969D-4481-BCB6-E1A2B0077346}"/>
                      </a:ext>
                    </a:extLst>
                  </p:cNvPr>
                  <p:cNvGrpSpPr/>
                  <p:nvPr/>
                </p:nvGrpSpPr>
                <p:grpSpPr>
                  <a:xfrm>
                    <a:off x="4198170" y="4142137"/>
                    <a:ext cx="18817" cy="225798"/>
                    <a:chOff x="4198170" y="4142137"/>
                    <a:chExt cx="18817" cy="225798"/>
                  </a:xfrm>
                </p:grpSpPr>
                <p:sp>
                  <p:nvSpPr>
                    <p:cNvPr id="54" name="手繪多邊形: 圖案 53">
                      <a:extLst>
                        <a:ext uri="{FF2B5EF4-FFF2-40B4-BE49-F238E27FC236}">
                          <a16:creationId xmlns:a16="http://schemas.microsoft.com/office/drawing/2014/main" id="{E894E957-4016-435C-992A-6B6F8BBE9421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198170" y="4142137"/>
                      <a:ext cx="18817" cy="225798"/>
                    </a:xfrm>
                    <a:custGeom>
                      <a:avLst/>
                      <a:gdLst>
                        <a:gd name="connsiteX0" fmla="*/ 753 w 0"/>
                        <a:gd name="connsiteY0" fmla="*/ 0 h 225798"/>
                        <a:gd name="connsiteX1" fmla="*/ 0 w 0"/>
                        <a:gd name="connsiteY1" fmla="*/ 233137 h 225798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</a:cxnLst>
                      <a:rect l="l" t="t" r="r" b="b"/>
                      <a:pathLst>
                        <a:path h="225798">
                          <a:moveTo>
                            <a:pt x="753" y="0"/>
                          </a:moveTo>
                          <a:lnTo>
                            <a:pt x="0" y="233137"/>
                          </a:lnTo>
                        </a:path>
                      </a:pathLst>
                    </a:custGeom>
                    <a:ln w="37509" cap="sq">
                      <a:solidFill>
                        <a:srgbClr val="FFFFFF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zh-TW" altLang="en-US"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p:txBody>
                </p:sp>
                <p:sp>
                  <p:nvSpPr>
                    <p:cNvPr id="55" name="手繪多邊形: 圖案 54">
                      <a:extLst>
                        <a:ext uri="{FF2B5EF4-FFF2-40B4-BE49-F238E27FC236}">
                          <a16:creationId xmlns:a16="http://schemas.microsoft.com/office/drawing/2014/main" id="{C0ED33B0-7EF7-404F-9CA6-4B87024A3662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198170" y="4142137"/>
                      <a:ext cx="18817" cy="225798"/>
                    </a:xfrm>
                    <a:custGeom>
                      <a:avLst/>
                      <a:gdLst>
                        <a:gd name="connsiteX0" fmla="*/ 753 w 0"/>
                        <a:gd name="connsiteY0" fmla="*/ 0 h 225798"/>
                        <a:gd name="connsiteX1" fmla="*/ 0 w 0"/>
                        <a:gd name="connsiteY1" fmla="*/ 233137 h 225798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</a:cxnLst>
                      <a:rect l="l" t="t" r="r" b="b"/>
                      <a:pathLst>
                        <a:path h="225798">
                          <a:moveTo>
                            <a:pt x="753" y="0"/>
                          </a:moveTo>
                          <a:lnTo>
                            <a:pt x="0" y="233137"/>
                          </a:lnTo>
                        </a:path>
                      </a:pathLst>
                    </a:custGeom>
                    <a:ln w="14066" cap="rnd">
                      <a:solidFill>
                        <a:srgbClr val="3E3A39"/>
                      </a:solidFill>
                      <a:custDash>
                        <a:ds d="450000" sp="225000"/>
                      </a:custDash>
                      <a:miter/>
                    </a:ln>
                  </p:spPr>
                  <p:txBody>
                    <a:bodyPr rtlCol="0" anchor="ctr"/>
                    <a:lstStyle/>
                    <a:p>
                      <a:endParaRPr lang="zh-TW" altLang="en-US"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p:txBody>
                </p:sp>
              </p:grpSp>
              <p:grpSp>
                <p:nvGrpSpPr>
                  <p:cNvPr id="56" name="圖形 4">
                    <a:extLst>
                      <a:ext uri="{FF2B5EF4-FFF2-40B4-BE49-F238E27FC236}">
                        <a16:creationId xmlns:a16="http://schemas.microsoft.com/office/drawing/2014/main" id="{B2029046-969D-4481-BCB6-E1A2B0077346}"/>
                      </a:ext>
                    </a:extLst>
                  </p:cNvPr>
                  <p:cNvGrpSpPr/>
                  <p:nvPr/>
                </p:nvGrpSpPr>
                <p:grpSpPr>
                  <a:xfrm>
                    <a:off x="4490391" y="4290223"/>
                    <a:ext cx="18817" cy="413963"/>
                    <a:chOff x="4490391" y="4290223"/>
                    <a:chExt cx="18817" cy="413963"/>
                  </a:xfrm>
                </p:grpSpPr>
                <p:sp>
                  <p:nvSpPr>
                    <p:cNvPr id="57" name="手繪多邊形: 圖案 56">
                      <a:extLst>
                        <a:ext uri="{FF2B5EF4-FFF2-40B4-BE49-F238E27FC236}">
                          <a16:creationId xmlns:a16="http://schemas.microsoft.com/office/drawing/2014/main" id="{6C13D406-7423-4CB5-8C19-FA06A0DE2154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490391" y="4290223"/>
                      <a:ext cx="18817" cy="413963"/>
                    </a:xfrm>
                    <a:custGeom>
                      <a:avLst/>
                      <a:gdLst>
                        <a:gd name="connsiteX0" fmla="*/ 1317 w 0"/>
                        <a:gd name="connsiteY0" fmla="*/ 0 h 413963"/>
                        <a:gd name="connsiteX1" fmla="*/ 0 w 0"/>
                        <a:gd name="connsiteY1" fmla="*/ 427323 h 413963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</a:cxnLst>
                      <a:rect l="l" t="t" r="r" b="b"/>
                      <a:pathLst>
                        <a:path h="413963">
                          <a:moveTo>
                            <a:pt x="1317" y="0"/>
                          </a:moveTo>
                          <a:lnTo>
                            <a:pt x="0" y="427323"/>
                          </a:lnTo>
                        </a:path>
                      </a:pathLst>
                    </a:custGeom>
                    <a:ln w="37509" cap="sq">
                      <a:solidFill>
                        <a:srgbClr val="FFFFFF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zh-TW" altLang="en-US"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p:txBody>
                </p:sp>
                <p:sp>
                  <p:nvSpPr>
                    <p:cNvPr id="58" name="手繪多邊形: 圖案 57">
                      <a:extLst>
                        <a:ext uri="{FF2B5EF4-FFF2-40B4-BE49-F238E27FC236}">
                          <a16:creationId xmlns:a16="http://schemas.microsoft.com/office/drawing/2014/main" id="{67BD0EF2-088E-4A16-A298-F82FBAD720C1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490391" y="4290223"/>
                      <a:ext cx="18817" cy="413963"/>
                    </a:xfrm>
                    <a:custGeom>
                      <a:avLst/>
                      <a:gdLst>
                        <a:gd name="connsiteX0" fmla="*/ 1317 w 0"/>
                        <a:gd name="connsiteY0" fmla="*/ 0 h 413963"/>
                        <a:gd name="connsiteX1" fmla="*/ 0 w 0"/>
                        <a:gd name="connsiteY1" fmla="*/ 427323 h 413963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</a:cxnLst>
                      <a:rect l="l" t="t" r="r" b="b"/>
                      <a:pathLst>
                        <a:path h="413963">
                          <a:moveTo>
                            <a:pt x="1317" y="0"/>
                          </a:moveTo>
                          <a:lnTo>
                            <a:pt x="0" y="427323"/>
                          </a:lnTo>
                        </a:path>
                      </a:pathLst>
                    </a:custGeom>
                    <a:ln w="14066" cap="rnd">
                      <a:solidFill>
                        <a:srgbClr val="3E3A39"/>
                      </a:solidFill>
                      <a:custDash>
                        <a:ds d="450000" sp="225000"/>
                      </a:custDash>
                      <a:miter/>
                    </a:ln>
                  </p:spPr>
                  <p:txBody>
                    <a:bodyPr rtlCol="0" anchor="ctr"/>
                    <a:lstStyle/>
                    <a:p>
                      <a:endParaRPr lang="zh-TW" altLang="en-US"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p:txBody>
                </p:sp>
              </p:grpSp>
              <p:sp>
                <p:nvSpPr>
                  <p:cNvPr id="59" name="手繪多邊形: 圖案 58">
                    <a:extLst>
                      <a:ext uri="{FF2B5EF4-FFF2-40B4-BE49-F238E27FC236}">
                        <a16:creationId xmlns:a16="http://schemas.microsoft.com/office/drawing/2014/main" id="{BBE938D0-4A85-465A-AB35-54E0AB541AEF}"/>
                      </a:ext>
                    </a:extLst>
                  </p:cNvPr>
                  <p:cNvSpPr/>
                  <p:nvPr/>
                </p:nvSpPr>
                <p:spPr>
                  <a:xfrm>
                    <a:off x="3316428" y="4127084"/>
                    <a:ext cx="2239166" cy="1072542"/>
                  </a:xfrm>
                  <a:custGeom>
                    <a:avLst/>
                    <a:gdLst>
                      <a:gd name="connsiteX0" fmla="*/ 48170 w 2239165"/>
                      <a:gd name="connsiteY0" fmla="*/ 350928 h 1072541"/>
                      <a:gd name="connsiteX1" fmla="*/ 39891 w 2239165"/>
                      <a:gd name="connsiteY1" fmla="*/ 355068 h 1072541"/>
                      <a:gd name="connsiteX2" fmla="*/ 38009 w 2239165"/>
                      <a:gd name="connsiteY2" fmla="*/ 360148 h 1072541"/>
                      <a:gd name="connsiteX3" fmla="*/ 38009 w 2239165"/>
                      <a:gd name="connsiteY3" fmla="*/ 449903 h 1072541"/>
                      <a:gd name="connsiteX4" fmla="*/ 7150 w 2239165"/>
                      <a:gd name="connsiteY4" fmla="*/ 458935 h 1072541"/>
                      <a:gd name="connsiteX5" fmla="*/ 3575 w 2239165"/>
                      <a:gd name="connsiteY5" fmla="*/ 461193 h 1072541"/>
                      <a:gd name="connsiteX6" fmla="*/ 0 w 2239165"/>
                      <a:gd name="connsiteY6" fmla="*/ 469472 h 1072541"/>
                      <a:gd name="connsiteX7" fmla="*/ 2070 w 2239165"/>
                      <a:gd name="connsiteY7" fmla="*/ 650299 h 1072541"/>
                      <a:gd name="connsiteX8" fmla="*/ 6021 w 2239165"/>
                      <a:gd name="connsiteY8" fmla="*/ 657826 h 1072541"/>
                      <a:gd name="connsiteX9" fmla="*/ 31800 w 2239165"/>
                      <a:gd name="connsiteY9" fmla="*/ 670433 h 1072541"/>
                      <a:gd name="connsiteX10" fmla="*/ 36692 w 2239165"/>
                      <a:gd name="connsiteY10" fmla="*/ 657826 h 1072541"/>
                      <a:gd name="connsiteX11" fmla="*/ 38386 w 2239165"/>
                      <a:gd name="connsiteY11" fmla="*/ 658578 h 1072541"/>
                      <a:gd name="connsiteX12" fmla="*/ 40644 w 2239165"/>
                      <a:gd name="connsiteY12" fmla="*/ 662342 h 1072541"/>
                      <a:gd name="connsiteX13" fmla="*/ 733092 w 2239165"/>
                      <a:gd name="connsiteY13" fmla="*/ 1037543 h 1072541"/>
                      <a:gd name="connsiteX14" fmla="*/ 744193 w 2239165"/>
                      <a:gd name="connsiteY14" fmla="*/ 1039801 h 1072541"/>
                      <a:gd name="connsiteX15" fmla="*/ 744193 w 2239165"/>
                      <a:gd name="connsiteY15" fmla="*/ 1055607 h 1072541"/>
                      <a:gd name="connsiteX16" fmla="*/ 753225 w 2239165"/>
                      <a:gd name="connsiteY16" fmla="*/ 1062004 h 1072541"/>
                      <a:gd name="connsiteX17" fmla="*/ 771101 w 2239165"/>
                      <a:gd name="connsiteY17" fmla="*/ 1071601 h 1072541"/>
                      <a:gd name="connsiteX18" fmla="*/ 777310 w 2239165"/>
                      <a:gd name="connsiteY18" fmla="*/ 1074988 h 1072541"/>
                      <a:gd name="connsiteX19" fmla="*/ 781074 w 2239165"/>
                      <a:gd name="connsiteY19" fmla="*/ 1076305 h 1072541"/>
                      <a:gd name="connsiteX20" fmla="*/ 786531 w 2239165"/>
                      <a:gd name="connsiteY20" fmla="*/ 1075552 h 1072541"/>
                      <a:gd name="connsiteX21" fmla="*/ 817766 w 2239165"/>
                      <a:gd name="connsiteY21" fmla="*/ 1065580 h 1072541"/>
                      <a:gd name="connsiteX22" fmla="*/ 826986 w 2239165"/>
                      <a:gd name="connsiteY22" fmla="*/ 1060123 h 1072541"/>
                      <a:gd name="connsiteX23" fmla="*/ 826986 w 2239165"/>
                      <a:gd name="connsiteY23" fmla="*/ 1044317 h 1072541"/>
                      <a:gd name="connsiteX24" fmla="*/ 841475 w 2239165"/>
                      <a:gd name="connsiteY24" fmla="*/ 1043376 h 1072541"/>
                      <a:gd name="connsiteX25" fmla="*/ 2184222 w 2239165"/>
                      <a:gd name="connsiteY25" fmla="*/ 611537 h 1072541"/>
                      <a:gd name="connsiteX26" fmla="*/ 2189114 w 2239165"/>
                      <a:gd name="connsiteY26" fmla="*/ 608150 h 1072541"/>
                      <a:gd name="connsiteX27" fmla="*/ 2188926 w 2239165"/>
                      <a:gd name="connsiteY27" fmla="*/ 615677 h 1072541"/>
                      <a:gd name="connsiteX28" fmla="*/ 2190807 w 2239165"/>
                      <a:gd name="connsiteY28" fmla="*/ 619816 h 1072541"/>
                      <a:gd name="connsiteX29" fmla="*/ 2195135 w 2239165"/>
                      <a:gd name="connsiteY29" fmla="*/ 621698 h 1072541"/>
                      <a:gd name="connsiteX30" fmla="*/ 2235403 w 2239165"/>
                      <a:gd name="connsiteY30" fmla="*/ 608714 h 1072541"/>
                      <a:gd name="connsiteX31" fmla="*/ 2243306 w 2239165"/>
                      <a:gd name="connsiteY31" fmla="*/ 384986 h 1072541"/>
                      <a:gd name="connsiteX32" fmla="*/ 2242365 w 2239165"/>
                      <a:gd name="connsiteY32" fmla="*/ 381599 h 1072541"/>
                      <a:gd name="connsiteX33" fmla="*/ 2240483 w 2239165"/>
                      <a:gd name="connsiteY33" fmla="*/ 378777 h 1072541"/>
                      <a:gd name="connsiteX34" fmla="*/ 2191937 w 2239165"/>
                      <a:gd name="connsiteY34" fmla="*/ 356573 h 1072541"/>
                      <a:gd name="connsiteX35" fmla="*/ 2154868 w 2239165"/>
                      <a:gd name="connsiteY35" fmla="*/ 368239 h 1072541"/>
                      <a:gd name="connsiteX36" fmla="*/ 2148282 w 2239165"/>
                      <a:gd name="connsiteY36" fmla="*/ 365229 h 1072541"/>
                      <a:gd name="connsiteX37" fmla="*/ 2148282 w 2239165"/>
                      <a:gd name="connsiteY37" fmla="*/ 342649 h 1072541"/>
                      <a:gd name="connsiteX38" fmla="*/ 2147906 w 2239165"/>
                      <a:gd name="connsiteY38" fmla="*/ 340203 h 1072541"/>
                      <a:gd name="connsiteX39" fmla="*/ 2146777 w 2239165"/>
                      <a:gd name="connsiteY39" fmla="*/ 338886 h 1072541"/>
                      <a:gd name="connsiteX40" fmla="*/ 2131159 w 2239165"/>
                      <a:gd name="connsiteY40" fmla="*/ 332488 h 1072541"/>
                      <a:gd name="connsiteX41" fmla="*/ 2101241 w 2239165"/>
                      <a:gd name="connsiteY41" fmla="*/ 341896 h 1072541"/>
                      <a:gd name="connsiteX42" fmla="*/ 1935091 w 2239165"/>
                      <a:gd name="connsiteY42" fmla="*/ 263055 h 1072541"/>
                      <a:gd name="connsiteX43" fmla="*/ 1931516 w 2239165"/>
                      <a:gd name="connsiteY43" fmla="*/ 259292 h 1072541"/>
                      <a:gd name="connsiteX44" fmla="*/ 1930010 w 2239165"/>
                      <a:gd name="connsiteY44" fmla="*/ 252518 h 1072541"/>
                      <a:gd name="connsiteX45" fmla="*/ 1930387 w 2239165"/>
                      <a:gd name="connsiteY45" fmla="*/ 237653 h 1072541"/>
                      <a:gd name="connsiteX46" fmla="*/ 1929634 w 2239165"/>
                      <a:gd name="connsiteY46" fmla="*/ 232760 h 1072541"/>
                      <a:gd name="connsiteX47" fmla="*/ 1926435 w 2239165"/>
                      <a:gd name="connsiteY47" fmla="*/ 229938 h 1072541"/>
                      <a:gd name="connsiteX48" fmla="*/ 1438335 w 2239165"/>
                      <a:gd name="connsiteY48" fmla="*/ 0 h 1072541"/>
                      <a:gd name="connsiteX49" fmla="*/ 1435512 w 2239165"/>
                      <a:gd name="connsiteY49" fmla="*/ 188 h 1072541"/>
                      <a:gd name="connsiteX50" fmla="*/ 1361563 w 2239165"/>
                      <a:gd name="connsiteY50" fmla="*/ 22015 h 1072541"/>
                      <a:gd name="connsiteX51" fmla="*/ 1361375 w 2239165"/>
                      <a:gd name="connsiteY51" fmla="*/ 10537 h 1072541"/>
                      <a:gd name="connsiteX52" fmla="*/ 1121653 w 2239165"/>
                      <a:gd name="connsiteY52" fmla="*/ 80911 h 1072541"/>
                      <a:gd name="connsiteX53" fmla="*/ 1068778 w 2239165"/>
                      <a:gd name="connsiteY53" fmla="*/ 92765 h 1072541"/>
                      <a:gd name="connsiteX54" fmla="*/ 1032086 w 2239165"/>
                      <a:gd name="connsiteY54" fmla="*/ 96152 h 1072541"/>
                      <a:gd name="connsiteX55" fmla="*/ 954374 w 2239165"/>
                      <a:gd name="connsiteY55" fmla="*/ 98410 h 1072541"/>
                      <a:gd name="connsiteX56" fmla="*/ 945342 w 2239165"/>
                      <a:gd name="connsiteY56" fmla="*/ 96152 h 1072541"/>
                      <a:gd name="connsiteX57" fmla="*/ 940450 w 2239165"/>
                      <a:gd name="connsiteY57" fmla="*/ 92954 h 1072541"/>
                      <a:gd name="connsiteX58" fmla="*/ 934428 w 2239165"/>
                      <a:gd name="connsiteY58" fmla="*/ 85803 h 1072541"/>
                      <a:gd name="connsiteX59" fmla="*/ 933299 w 2239165"/>
                      <a:gd name="connsiteY59" fmla="*/ 80158 h 1072541"/>
                      <a:gd name="connsiteX60" fmla="*/ 192305 w 2239165"/>
                      <a:gd name="connsiteY60" fmla="*/ 297489 h 1072541"/>
                      <a:gd name="connsiteX61" fmla="*/ 191552 w 2239165"/>
                      <a:gd name="connsiteY61" fmla="*/ 303322 h 1072541"/>
                      <a:gd name="connsiteX62" fmla="*/ 191740 w 2239165"/>
                      <a:gd name="connsiteY62" fmla="*/ 325714 h 1072541"/>
                      <a:gd name="connsiteX63" fmla="*/ 171042 w 2239165"/>
                      <a:gd name="connsiteY63" fmla="*/ 314989 h 107254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</a:cxnLst>
                    <a:rect l="l" t="t" r="r" b="b"/>
                    <a:pathLst>
                      <a:path w="2239165" h="1072541">
                        <a:moveTo>
                          <a:pt x="48170" y="350928"/>
                        </a:moveTo>
                        <a:lnTo>
                          <a:pt x="39891" y="355068"/>
                        </a:lnTo>
                        <a:lnTo>
                          <a:pt x="38009" y="360148"/>
                        </a:lnTo>
                        <a:lnTo>
                          <a:pt x="38009" y="449903"/>
                        </a:lnTo>
                        <a:lnTo>
                          <a:pt x="7150" y="458935"/>
                        </a:lnTo>
                        <a:lnTo>
                          <a:pt x="3575" y="461193"/>
                        </a:lnTo>
                        <a:lnTo>
                          <a:pt x="0" y="469472"/>
                        </a:lnTo>
                        <a:lnTo>
                          <a:pt x="2070" y="650299"/>
                        </a:lnTo>
                        <a:lnTo>
                          <a:pt x="6021" y="657826"/>
                        </a:lnTo>
                        <a:lnTo>
                          <a:pt x="31800" y="670433"/>
                        </a:lnTo>
                        <a:lnTo>
                          <a:pt x="36692" y="657826"/>
                        </a:lnTo>
                        <a:lnTo>
                          <a:pt x="38386" y="658578"/>
                        </a:lnTo>
                        <a:lnTo>
                          <a:pt x="40644" y="662342"/>
                        </a:lnTo>
                        <a:lnTo>
                          <a:pt x="733092" y="1037543"/>
                        </a:lnTo>
                        <a:lnTo>
                          <a:pt x="744193" y="1039801"/>
                        </a:lnTo>
                        <a:lnTo>
                          <a:pt x="744193" y="1055607"/>
                        </a:lnTo>
                        <a:lnTo>
                          <a:pt x="753225" y="1062004"/>
                        </a:lnTo>
                        <a:lnTo>
                          <a:pt x="771101" y="1071601"/>
                        </a:lnTo>
                        <a:lnTo>
                          <a:pt x="777310" y="1074988"/>
                        </a:lnTo>
                        <a:lnTo>
                          <a:pt x="781074" y="1076305"/>
                        </a:lnTo>
                        <a:lnTo>
                          <a:pt x="786531" y="1075552"/>
                        </a:lnTo>
                        <a:lnTo>
                          <a:pt x="817766" y="1065580"/>
                        </a:lnTo>
                        <a:lnTo>
                          <a:pt x="826986" y="1060123"/>
                        </a:lnTo>
                        <a:lnTo>
                          <a:pt x="826986" y="1044317"/>
                        </a:lnTo>
                        <a:lnTo>
                          <a:pt x="841475" y="1043376"/>
                        </a:lnTo>
                        <a:lnTo>
                          <a:pt x="2184222" y="611537"/>
                        </a:lnTo>
                        <a:lnTo>
                          <a:pt x="2189114" y="608150"/>
                        </a:lnTo>
                        <a:lnTo>
                          <a:pt x="2188926" y="615677"/>
                        </a:lnTo>
                        <a:lnTo>
                          <a:pt x="2190807" y="619816"/>
                        </a:lnTo>
                        <a:lnTo>
                          <a:pt x="2195135" y="621698"/>
                        </a:lnTo>
                        <a:lnTo>
                          <a:pt x="2235403" y="608714"/>
                        </a:lnTo>
                        <a:lnTo>
                          <a:pt x="2243306" y="384986"/>
                        </a:lnTo>
                        <a:lnTo>
                          <a:pt x="2242365" y="381599"/>
                        </a:lnTo>
                        <a:lnTo>
                          <a:pt x="2240483" y="378777"/>
                        </a:lnTo>
                        <a:lnTo>
                          <a:pt x="2191937" y="356573"/>
                        </a:lnTo>
                        <a:lnTo>
                          <a:pt x="2154868" y="368239"/>
                        </a:lnTo>
                        <a:lnTo>
                          <a:pt x="2148282" y="365229"/>
                        </a:lnTo>
                        <a:lnTo>
                          <a:pt x="2148282" y="342649"/>
                        </a:lnTo>
                        <a:lnTo>
                          <a:pt x="2147906" y="340203"/>
                        </a:lnTo>
                        <a:lnTo>
                          <a:pt x="2146777" y="338886"/>
                        </a:lnTo>
                        <a:lnTo>
                          <a:pt x="2131159" y="332488"/>
                        </a:lnTo>
                        <a:lnTo>
                          <a:pt x="2101241" y="341896"/>
                        </a:lnTo>
                        <a:lnTo>
                          <a:pt x="1935091" y="263055"/>
                        </a:lnTo>
                        <a:lnTo>
                          <a:pt x="1931516" y="259292"/>
                        </a:lnTo>
                        <a:lnTo>
                          <a:pt x="1930010" y="252518"/>
                        </a:lnTo>
                        <a:lnTo>
                          <a:pt x="1930387" y="237653"/>
                        </a:lnTo>
                        <a:lnTo>
                          <a:pt x="1929634" y="232760"/>
                        </a:lnTo>
                        <a:lnTo>
                          <a:pt x="1926435" y="229938"/>
                        </a:lnTo>
                        <a:lnTo>
                          <a:pt x="1438335" y="0"/>
                        </a:lnTo>
                        <a:lnTo>
                          <a:pt x="1435512" y="188"/>
                        </a:lnTo>
                        <a:lnTo>
                          <a:pt x="1361563" y="22015"/>
                        </a:lnTo>
                        <a:lnTo>
                          <a:pt x="1361375" y="10537"/>
                        </a:lnTo>
                        <a:lnTo>
                          <a:pt x="1121653" y="80911"/>
                        </a:lnTo>
                        <a:lnTo>
                          <a:pt x="1068778" y="92765"/>
                        </a:lnTo>
                        <a:lnTo>
                          <a:pt x="1032086" y="96152"/>
                        </a:lnTo>
                        <a:lnTo>
                          <a:pt x="954374" y="98410"/>
                        </a:lnTo>
                        <a:lnTo>
                          <a:pt x="945342" y="96152"/>
                        </a:lnTo>
                        <a:lnTo>
                          <a:pt x="940450" y="92954"/>
                        </a:lnTo>
                        <a:lnTo>
                          <a:pt x="934428" y="85803"/>
                        </a:lnTo>
                        <a:lnTo>
                          <a:pt x="933299" y="80158"/>
                        </a:lnTo>
                        <a:lnTo>
                          <a:pt x="192305" y="297489"/>
                        </a:lnTo>
                        <a:lnTo>
                          <a:pt x="191552" y="303322"/>
                        </a:lnTo>
                        <a:lnTo>
                          <a:pt x="191740" y="325714"/>
                        </a:lnTo>
                        <a:lnTo>
                          <a:pt x="171042" y="314989"/>
                        </a:lnTo>
                        <a:close/>
                      </a:path>
                    </a:pathLst>
                  </a:custGeom>
                  <a:solidFill>
                    <a:srgbClr val="B5B5B6"/>
                  </a:solidFill>
                  <a:ln w="1875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zh-TW" altLang="en-US">
                      <a:latin typeface="Arial" panose="020B0604020202020204" pitchFamily="34" charset="0"/>
                      <a:ea typeface="微軟正黑體" panose="020B0604030504040204" pitchFamily="34" charset="-120"/>
                      <a:sym typeface="Arial" panose="020B0604020202020204" pitchFamily="34" charset="0"/>
                    </a:endParaRPr>
                  </a:p>
                </p:txBody>
              </p:sp>
              <p:grpSp>
                <p:nvGrpSpPr>
                  <p:cNvPr id="60" name="圖形 4">
                    <a:extLst>
                      <a:ext uri="{FF2B5EF4-FFF2-40B4-BE49-F238E27FC236}">
                        <a16:creationId xmlns:a16="http://schemas.microsoft.com/office/drawing/2014/main" id="{B2029046-969D-4481-BCB6-E1A2B0077346}"/>
                      </a:ext>
                    </a:extLst>
                  </p:cNvPr>
                  <p:cNvGrpSpPr/>
                  <p:nvPr/>
                </p:nvGrpSpPr>
                <p:grpSpPr>
                  <a:xfrm>
                    <a:off x="3313982" y="2752725"/>
                    <a:ext cx="2438810" cy="2464777"/>
                    <a:chOff x="3313982" y="2752725"/>
                    <a:chExt cx="2438810" cy="2464777"/>
                  </a:xfrm>
                  <a:noFill/>
                </p:grpSpPr>
                <p:grpSp>
                  <p:nvGrpSpPr>
                    <p:cNvPr id="61" name="圖形 4">
                      <a:extLst>
                        <a:ext uri="{FF2B5EF4-FFF2-40B4-BE49-F238E27FC236}">
                          <a16:creationId xmlns:a16="http://schemas.microsoft.com/office/drawing/2014/main" id="{B2029046-969D-4481-BCB6-E1A2B0077346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3313982" y="2752725"/>
                      <a:ext cx="2262311" cy="2464777"/>
                      <a:chOff x="3313982" y="2752725"/>
                      <a:chExt cx="2262311" cy="2464777"/>
                    </a:xfrm>
                    <a:noFill/>
                  </p:grpSpPr>
                  <p:grpSp>
                    <p:nvGrpSpPr>
                      <p:cNvPr id="62" name="圖形 4">
                        <a:extLst>
                          <a:ext uri="{FF2B5EF4-FFF2-40B4-BE49-F238E27FC236}">
                            <a16:creationId xmlns:a16="http://schemas.microsoft.com/office/drawing/2014/main" id="{B2029046-969D-4481-BCB6-E1A2B0077346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3313982" y="2752725"/>
                        <a:ext cx="2262311" cy="2464777"/>
                        <a:chOff x="3313982" y="2752725"/>
                        <a:chExt cx="2262311" cy="2464777"/>
                      </a:xfrm>
                      <a:noFill/>
                    </p:grpSpPr>
                    <p:sp>
                      <p:nvSpPr>
                        <p:cNvPr id="63" name="手繪多邊形: 圖案 62">
                          <a:extLst>
                            <a:ext uri="{FF2B5EF4-FFF2-40B4-BE49-F238E27FC236}">
                              <a16:creationId xmlns:a16="http://schemas.microsoft.com/office/drawing/2014/main" id="{0B284F79-BAAA-428C-912F-85479BA7701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102959" y="5198685"/>
                          <a:ext cx="18817" cy="18817"/>
                        </a:xfrm>
                        <a:custGeom>
                          <a:avLst/>
                          <a:gdLst>
                            <a:gd name="connsiteX0" fmla="*/ 4140 w 0"/>
                            <a:gd name="connsiteY0" fmla="*/ 0 h 0"/>
                            <a:gd name="connsiteX1" fmla="*/ 0 w 0"/>
                            <a:gd name="connsiteY1" fmla="*/ 3763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4140" y="0"/>
                              </a:moveTo>
                              <a:lnTo>
                                <a:pt x="0" y="3763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4" name="手繪多邊形: 圖案 63">
                          <a:extLst>
                            <a:ext uri="{FF2B5EF4-FFF2-40B4-BE49-F238E27FC236}">
                              <a16:creationId xmlns:a16="http://schemas.microsoft.com/office/drawing/2014/main" id="{C56BE5E1-5EB1-4E6C-B7E5-962A10F5D2F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6428" y="4596556"/>
                          <a:ext cx="771477" cy="583312"/>
                        </a:xfrm>
                        <a:custGeom>
                          <a:avLst/>
                          <a:gdLst>
                            <a:gd name="connsiteX0" fmla="*/ 0 w 771477"/>
                            <a:gd name="connsiteY0" fmla="*/ 0 h 583312"/>
                            <a:gd name="connsiteX1" fmla="*/ 2258 w 771477"/>
                            <a:gd name="connsiteY1" fmla="*/ 3575 h 583312"/>
                            <a:gd name="connsiteX2" fmla="*/ 772418 w 771477"/>
                            <a:gd name="connsiteY2" fmla="*/ 414152 h 583312"/>
                            <a:gd name="connsiteX3" fmla="*/ 772230 w 771477"/>
                            <a:gd name="connsiteY3" fmla="*/ 601188 h 583312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</a:cxnLst>
                          <a:rect l="l" t="t" r="r" b="b"/>
                          <a:pathLst>
                            <a:path w="771477" h="583312">
                              <a:moveTo>
                                <a:pt x="0" y="0"/>
                              </a:moveTo>
                              <a:lnTo>
                                <a:pt x="2258" y="3575"/>
                              </a:lnTo>
                              <a:lnTo>
                                <a:pt x="772418" y="414152"/>
                              </a:lnTo>
                              <a:lnTo>
                                <a:pt x="772230" y="601188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5" name="手繪多邊形: 圖案 64">
                          <a:extLst>
                            <a:ext uri="{FF2B5EF4-FFF2-40B4-BE49-F238E27FC236}">
                              <a16:creationId xmlns:a16="http://schemas.microsoft.com/office/drawing/2014/main" id="{4F61980E-FCEE-4862-A85C-CBD40BB78BA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8686" y="4777571"/>
                          <a:ext cx="18817" cy="18817"/>
                        </a:xfrm>
                        <a:custGeom>
                          <a:avLst/>
                          <a:gdLst>
                            <a:gd name="connsiteX0" fmla="*/ 3763 w 0"/>
                            <a:gd name="connsiteY0" fmla="*/ 7338 h 0"/>
                            <a:gd name="connsiteX1" fmla="*/ 2258 w 0"/>
                            <a:gd name="connsiteY1" fmla="*/ 3763 h 0"/>
                            <a:gd name="connsiteX2" fmla="*/ 0 w 0"/>
                            <a:gd name="connsiteY2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3763" y="7338"/>
                              </a:moveTo>
                              <a:lnTo>
                                <a:pt x="2258" y="3763"/>
                              </a:ln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6" name="手繪多邊形: 圖案 65">
                          <a:extLst>
                            <a:ext uri="{FF2B5EF4-FFF2-40B4-BE49-F238E27FC236}">
                              <a16:creationId xmlns:a16="http://schemas.microsoft.com/office/drawing/2014/main" id="{29ECD692-134E-4AD3-98A6-6E98D16DC2B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7" name="手繪多邊形: 圖案 66">
                          <a:extLst>
                            <a:ext uri="{FF2B5EF4-FFF2-40B4-BE49-F238E27FC236}">
                              <a16:creationId xmlns:a16="http://schemas.microsoft.com/office/drawing/2014/main" id="{55BB66DA-3230-4246-9A42-BA8E297D358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28659" y="4585454"/>
                          <a:ext cx="771477" cy="602129"/>
                        </a:xfrm>
                        <a:custGeom>
                          <a:avLst/>
                          <a:gdLst>
                            <a:gd name="connsiteX0" fmla="*/ 0 w 771477"/>
                            <a:gd name="connsiteY0" fmla="*/ 0 h 602128"/>
                            <a:gd name="connsiteX1" fmla="*/ 770536 w 771477"/>
                            <a:gd name="connsiteY1" fmla="*/ 410012 h 602128"/>
                            <a:gd name="connsiteX2" fmla="*/ 763010 w 771477"/>
                            <a:gd name="connsiteY2" fmla="*/ 415845 h 602128"/>
                            <a:gd name="connsiteX3" fmla="*/ 759999 w 771477"/>
                            <a:gd name="connsiteY3" fmla="*/ 425253 h 602128"/>
                            <a:gd name="connsiteX4" fmla="*/ 768843 w 771477"/>
                            <a:gd name="connsiteY4" fmla="*/ 427323 h 602128"/>
                            <a:gd name="connsiteX5" fmla="*/ 778439 w 771477"/>
                            <a:gd name="connsiteY5" fmla="*/ 426194 h 602128"/>
                            <a:gd name="connsiteX6" fmla="*/ 778251 w 771477"/>
                            <a:gd name="connsiteY6" fmla="*/ 613231 h 602128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</a:cxnLst>
                          <a:rect l="l" t="t" r="r" b="b"/>
                          <a:pathLst>
                            <a:path w="771477" h="602128">
                              <a:moveTo>
                                <a:pt x="0" y="0"/>
                              </a:moveTo>
                              <a:lnTo>
                                <a:pt x="770536" y="410012"/>
                              </a:lnTo>
                              <a:lnTo>
                                <a:pt x="763010" y="415845"/>
                              </a:lnTo>
                              <a:lnTo>
                                <a:pt x="759999" y="425253"/>
                              </a:lnTo>
                              <a:lnTo>
                                <a:pt x="768843" y="427323"/>
                              </a:lnTo>
                              <a:lnTo>
                                <a:pt x="778439" y="426194"/>
                              </a:lnTo>
                              <a:lnTo>
                                <a:pt x="778251" y="613231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8" name="手繪多邊形: 圖案 67">
                          <a:extLst>
                            <a:ext uri="{FF2B5EF4-FFF2-40B4-BE49-F238E27FC236}">
                              <a16:creationId xmlns:a16="http://schemas.microsoft.com/office/drawing/2014/main" id="{09A56214-6BBC-4D76-B42F-9EE41315097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46535" y="4777947"/>
                          <a:ext cx="18817" cy="18817"/>
                        </a:xfrm>
                        <a:custGeom>
                          <a:avLst/>
                          <a:gdLst>
                            <a:gd name="connsiteX0" fmla="*/ 188 w 0"/>
                            <a:gd name="connsiteY0" fmla="*/ 17499 h 0"/>
                            <a:gd name="connsiteX1" fmla="*/ 0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188" y="17499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9" name="手繪多邊形: 圖案 68">
                          <a:extLst>
                            <a:ext uri="{FF2B5EF4-FFF2-40B4-BE49-F238E27FC236}">
                              <a16:creationId xmlns:a16="http://schemas.microsoft.com/office/drawing/2014/main" id="{F19B045D-12D6-4FD3-A442-458AC2E7D8C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56884" y="4783592"/>
                          <a:ext cx="18817" cy="18817"/>
                        </a:xfrm>
                        <a:custGeom>
                          <a:avLst/>
                          <a:gdLst>
                            <a:gd name="connsiteX0" fmla="*/ 188 w 0"/>
                            <a:gd name="connsiteY0" fmla="*/ 5833 h 0"/>
                            <a:gd name="connsiteX1" fmla="*/ 0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188" y="5833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0" name="手繪多邊形: 圖案 69">
                          <a:extLst>
                            <a:ext uri="{FF2B5EF4-FFF2-40B4-BE49-F238E27FC236}">
                              <a16:creationId xmlns:a16="http://schemas.microsoft.com/office/drawing/2014/main" id="{AFEC04FA-3009-4C0C-831F-B52F4F69419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507980" y="4430406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18816"/>
                            <a:gd name="connsiteX1" fmla="*/ 188 w 0"/>
                            <a:gd name="connsiteY1" fmla="*/ 22392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 h="18816">
                              <a:moveTo>
                                <a:pt x="0" y="0"/>
                              </a:moveTo>
                              <a:lnTo>
                                <a:pt x="188" y="22392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1" name="手繪多邊形: 圖案 70">
                          <a:extLst>
                            <a:ext uri="{FF2B5EF4-FFF2-40B4-BE49-F238E27FC236}">
                              <a16:creationId xmlns:a16="http://schemas.microsoft.com/office/drawing/2014/main" id="{AA93B0A6-6A6C-41A4-BA8F-3261DA8081D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512684" y="4423256"/>
                          <a:ext cx="18817" cy="37633"/>
                        </a:xfrm>
                        <a:custGeom>
                          <a:avLst/>
                          <a:gdLst>
                            <a:gd name="connsiteX0" fmla="*/ 15618 w 0"/>
                            <a:gd name="connsiteY0" fmla="*/ 50428 h 37633"/>
                            <a:gd name="connsiteX1" fmla="*/ 15430 w 0"/>
                            <a:gd name="connsiteY1" fmla="*/ 13548 h 37633"/>
                            <a:gd name="connsiteX2" fmla="*/ 10537 w 0"/>
                            <a:gd name="connsiteY2" fmla="*/ 14112 h 37633"/>
                            <a:gd name="connsiteX3" fmla="*/ 6398 w 0"/>
                            <a:gd name="connsiteY3" fmla="*/ 13172 h 37633"/>
                            <a:gd name="connsiteX4" fmla="*/ 7715 w 0"/>
                            <a:gd name="connsiteY4" fmla="*/ 8468 h 37633"/>
                            <a:gd name="connsiteX5" fmla="*/ 11290 w 0"/>
                            <a:gd name="connsiteY5" fmla="*/ 5833 h 37633"/>
                            <a:gd name="connsiteX6" fmla="*/ 0 w 0"/>
                            <a:gd name="connsiteY6" fmla="*/ 0 h 37633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</a:cxnLst>
                          <a:rect l="l" t="t" r="r" b="b"/>
                          <a:pathLst>
                            <a:path h="37633">
                              <a:moveTo>
                                <a:pt x="15618" y="50428"/>
                              </a:moveTo>
                              <a:lnTo>
                                <a:pt x="15430" y="13548"/>
                              </a:lnTo>
                              <a:lnTo>
                                <a:pt x="10537" y="14112"/>
                              </a:lnTo>
                              <a:lnTo>
                                <a:pt x="6398" y="13172"/>
                              </a:lnTo>
                              <a:lnTo>
                                <a:pt x="7715" y="8468"/>
                              </a:lnTo>
                              <a:lnTo>
                                <a:pt x="11290" y="5833"/>
                              </a:ln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2" name="手繪多邊形: 圖案 71">
                          <a:extLst>
                            <a:ext uri="{FF2B5EF4-FFF2-40B4-BE49-F238E27FC236}">
                              <a16:creationId xmlns:a16="http://schemas.microsoft.com/office/drawing/2014/main" id="{40277556-211C-4E37-9505-486A07F4FE8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507980" y="4430406"/>
                          <a:ext cx="18817" cy="37633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37633"/>
                            <a:gd name="connsiteX1" fmla="*/ 11290 w 0"/>
                            <a:gd name="connsiteY1" fmla="*/ 5833 h 37633"/>
                            <a:gd name="connsiteX2" fmla="*/ 11478 w 0"/>
                            <a:gd name="connsiteY2" fmla="*/ 45912 h 37633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 h="37633">
                              <a:moveTo>
                                <a:pt x="0" y="0"/>
                              </a:moveTo>
                              <a:lnTo>
                                <a:pt x="11290" y="5833"/>
                              </a:lnTo>
                              <a:lnTo>
                                <a:pt x="11478" y="45912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3" name="手繪多邊形: 圖案 72">
                          <a:extLst>
                            <a:ext uri="{FF2B5EF4-FFF2-40B4-BE49-F238E27FC236}">
                              <a16:creationId xmlns:a16="http://schemas.microsoft.com/office/drawing/2014/main" id="{0CA45DA5-A228-4DD9-A3F7-83390EAE10E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12892" y="4382612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18816"/>
                            <a:gd name="connsiteX1" fmla="*/ 188 w 0"/>
                            <a:gd name="connsiteY1" fmla="*/ 36692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 h="18816">
                              <a:moveTo>
                                <a:pt x="0" y="0"/>
                              </a:moveTo>
                              <a:lnTo>
                                <a:pt x="188" y="36692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4" name="手繪多邊形: 圖案 73">
                          <a:extLst>
                            <a:ext uri="{FF2B5EF4-FFF2-40B4-BE49-F238E27FC236}">
                              <a16:creationId xmlns:a16="http://schemas.microsoft.com/office/drawing/2014/main" id="{5AA7B0A9-3150-45AE-8D20-22AD3C7930A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524163" y="4374709"/>
                          <a:ext cx="188165" cy="56450"/>
                        </a:xfrm>
                        <a:custGeom>
                          <a:avLst/>
                          <a:gdLst>
                            <a:gd name="connsiteX0" fmla="*/ 197573 w 188165"/>
                            <a:gd name="connsiteY0" fmla="*/ 8279 h 56449"/>
                            <a:gd name="connsiteX1" fmla="*/ 193434 w 188165"/>
                            <a:gd name="connsiteY1" fmla="*/ 7338 h 56449"/>
                            <a:gd name="connsiteX2" fmla="*/ 188730 w 188165"/>
                            <a:gd name="connsiteY2" fmla="*/ 7903 h 56449"/>
                            <a:gd name="connsiteX3" fmla="*/ 3951 w 188165"/>
                            <a:gd name="connsiteY3" fmla="*/ 62095 h 56449"/>
                            <a:gd name="connsiteX4" fmla="*/ 0 w 188165"/>
                            <a:gd name="connsiteY4" fmla="*/ 54380 h 56449"/>
                            <a:gd name="connsiteX5" fmla="*/ 184966 w 188165"/>
                            <a:gd name="connsiteY5" fmla="*/ 0 h 56449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</a:cxnLst>
                          <a:rect l="l" t="t" r="r" b="b"/>
                          <a:pathLst>
                            <a:path w="188165" h="56449">
                              <a:moveTo>
                                <a:pt x="197573" y="8279"/>
                              </a:moveTo>
                              <a:lnTo>
                                <a:pt x="193434" y="7338"/>
                              </a:lnTo>
                              <a:lnTo>
                                <a:pt x="188730" y="7903"/>
                              </a:lnTo>
                              <a:lnTo>
                                <a:pt x="3951" y="62095"/>
                              </a:lnTo>
                              <a:lnTo>
                                <a:pt x="0" y="54380"/>
                              </a:lnTo>
                              <a:lnTo>
                                <a:pt x="184966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5" name="手繪多邊形: 圖案 74">
                          <a:extLst>
                            <a:ext uri="{FF2B5EF4-FFF2-40B4-BE49-F238E27FC236}">
                              <a16:creationId xmlns:a16="http://schemas.microsoft.com/office/drawing/2014/main" id="{87289D5E-436A-4A9F-AE25-B0F23DD2427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09129" y="4373768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941 h 0"/>
                            <a:gd name="connsiteX1" fmla="*/ 9220 w 0"/>
                            <a:gd name="connsiteY1" fmla="*/ 0 h 0"/>
                            <a:gd name="connsiteX2" fmla="*/ 17499 w 0"/>
                            <a:gd name="connsiteY2" fmla="*/ 1882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941"/>
                              </a:moveTo>
                              <a:lnTo>
                                <a:pt x="9220" y="0"/>
                              </a:lnTo>
                              <a:lnTo>
                                <a:pt x="17499" y="1882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6" name="手繪多邊形: 圖案 75">
                          <a:extLst>
                            <a:ext uri="{FF2B5EF4-FFF2-40B4-BE49-F238E27FC236}">
                              <a16:creationId xmlns:a16="http://schemas.microsoft.com/office/drawing/2014/main" id="{2308D2D9-EA92-4F14-9BB7-15680F33807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7" name="手繪多邊形: 圖案 76">
                          <a:extLst>
                            <a:ext uri="{FF2B5EF4-FFF2-40B4-BE49-F238E27FC236}">
                              <a16:creationId xmlns:a16="http://schemas.microsoft.com/office/drawing/2014/main" id="{64E13A43-471E-4AA7-8E1C-D8041EE4C2F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21736" y="4382800"/>
                          <a:ext cx="18817" cy="18817"/>
                        </a:xfrm>
                        <a:custGeom>
                          <a:avLst/>
                          <a:gdLst>
                            <a:gd name="connsiteX0" fmla="*/ 1317 w 0"/>
                            <a:gd name="connsiteY0" fmla="*/ 753 h 0"/>
                            <a:gd name="connsiteX1" fmla="*/ 0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1317" y="753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8" name="手繪多邊形: 圖案 77">
                          <a:extLst>
                            <a:ext uri="{FF2B5EF4-FFF2-40B4-BE49-F238E27FC236}">
                              <a16:creationId xmlns:a16="http://schemas.microsoft.com/office/drawing/2014/main" id="{7A1F9038-B25B-4841-9332-DA244175A8E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26628" y="4375650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1317 w 0"/>
                            <a:gd name="connsiteY1" fmla="*/ 753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1317" y="753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9" name="手繪多邊形: 圖案 78">
                          <a:extLst>
                            <a:ext uri="{FF2B5EF4-FFF2-40B4-BE49-F238E27FC236}">
                              <a16:creationId xmlns:a16="http://schemas.microsoft.com/office/drawing/2014/main" id="{B3043FB3-AA51-46AE-9F41-7E622E4B0D8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80" name="手繪多邊形: 圖案 79">
                          <a:extLst>
                            <a:ext uri="{FF2B5EF4-FFF2-40B4-BE49-F238E27FC236}">
                              <a16:creationId xmlns:a16="http://schemas.microsoft.com/office/drawing/2014/main" id="{D0BF145D-147B-4A4B-B586-5B36AC46A78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22865" y="4374709"/>
                          <a:ext cx="56450" cy="18817"/>
                        </a:xfrm>
                        <a:custGeom>
                          <a:avLst/>
                          <a:gdLst>
                            <a:gd name="connsiteX0" fmla="*/ 67928 w 56449"/>
                            <a:gd name="connsiteY0" fmla="*/ 0 h 0"/>
                            <a:gd name="connsiteX1" fmla="*/ 64352 w 56449"/>
                            <a:gd name="connsiteY1" fmla="*/ 6209 h 0"/>
                            <a:gd name="connsiteX2" fmla="*/ 52874 w 56449"/>
                            <a:gd name="connsiteY2" fmla="*/ 11666 h 0"/>
                            <a:gd name="connsiteX3" fmla="*/ 35940 w 56449"/>
                            <a:gd name="connsiteY3" fmla="*/ 14489 h 0"/>
                            <a:gd name="connsiteX4" fmla="*/ 19569 w 56449"/>
                            <a:gd name="connsiteY4" fmla="*/ 14301 h 0"/>
                            <a:gd name="connsiteX5" fmla="*/ 0 w 56449"/>
                            <a:gd name="connsiteY5" fmla="*/ 9032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</a:cxnLst>
                          <a:rect l="l" t="t" r="r" b="b"/>
                          <a:pathLst>
                            <a:path w="56449">
                              <a:moveTo>
                                <a:pt x="67928" y="0"/>
                              </a:moveTo>
                              <a:lnTo>
                                <a:pt x="64352" y="6209"/>
                              </a:lnTo>
                              <a:lnTo>
                                <a:pt x="52874" y="11666"/>
                              </a:lnTo>
                              <a:lnTo>
                                <a:pt x="35940" y="14489"/>
                              </a:lnTo>
                              <a:lnTo>
                                <a:pt x="19569" y="14301"/>
                              </a:lnTo>
                              <a:lnTo>
                                <a:pt x="0" y="9032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81" name="手繪多邊形: 圖案 80">
                          <a:extLst>
                            <a:ext uri="{FF2B5EF4-FFF2-40B4-BE49-F238E27FC236}">
                              <a16:creationId xmlns:a16="http://schemas.microsoft.com/office/drawing/2014/main" id="{6BD4738F-9F11-42AE-8EF6-128DC86A516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27945" y="4361538"/>
                          <a:ext cx="56450" cy="18817"/>
                        </a:xfrm>
                        <a:custGeom>
                          <a:avLst/>
                          <a:gdLst>
                            <a:gd name="connsiteX0" fmla="*/ 53815 w 56449"/>
                            <a:gd name="connsiteY0" fmla="*/ 753 h 18816"/>
                            <a:gd name="connsiteX1" fmla="*/ 50240 w 56449"/>
                            <a:gd name="connsiteY1" fmla="*/ 0 h 18816"/>
                            <a:gd name="connsiteX2" fmla="*/ 56638 w 56449"/>
                            <a:gd name="connsiteY2" fmla="*/ 7338 h 18816"/>
                            <a:gd name="connsiteX3" fmla="*/ 53627 w 56449"/>
                            <a:gd name="connsiteY3" fmla="*/ 12419 h 18816"/>
                            <a:gd name="connsiteX4" fmla="*/ 44031 w 56449"/>
                            <a:gd name="connsiteY4" fmla="*/ 17123 h 18816"/>
                            <a:gd name="connsiteX5" fmla="*/ 29918 w 56449"/>
                            <a:gd name="connsiteY5" fmla="*/ 19569 h 18816"/>
                            <a:gd name="connsiteX6" fmla="*/ 16370 w 56449"/>
                            <a:gd name="connsiteY6" fmla="*/ 19381 h 18816"/>
                            <a:gd name="connsiteX7" fmla="*/ 0 w 56449"/>
                            <a:gd name="connsiteY7" fmla="*/ 14865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56449" h="18816">
                              <a:moveTo>
                                <a:pt x="53815" y="753"/>
                              </a:moveTo>
                              <a:lnTo>
                                <a:pt x="50240" y="0"/>
                              </a:lnTo>
                              <a:lnTo>
                                <a:pt x="56638" y="7338"/>
                              </a:lnTo>
                              <a:lnTo>
                                <a:pt x="53627" y="12419"/>
                              </a:lnTo>
                              <a:lnTo>
                                <a:pt x="44031" y="17123"/>
                              </a:lnTo>
                              <a:lnTo>
                                <a:pt x="29918" y="19569"/>
                              </a:lnTo>
                              <a:lnTo>
                                <a:pt x="16370" y="19381"/>
                              </a:lnTo>
                              <a:lnTo>
                                <a:pt x="0" y="14865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82" name="手繪多邊形: 圖案 81">
                          <a:extLst>
                            <a:ext uri="{FF2B5EF4-FFF2-40B4-BE49-F238E27FC236}">
                              <a16:creationId xmlns:a16="http://schemas.microsoft.com/office/drawing/2014/main" id="{28D54193-99D8-4E02-B347-3AC83D7F4CE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29451" y="4359844"/>
                          <a:ext cx="37633" cy="18817"/>
                        </a:xfrm>
                        <a:custGeom>
                          <a:avLst/>
                          <a:gdLst>
                            <a:gd name="connsiteX0" fmla="*/ 4516 w 37633"/>
                            <a:gd name="connsiteY0" fmla="*/ 14865 h 0"/>
                            <a:gd name="connsiteX1" fmla="*/ 0 w 37633"/>
                            <a:gd name="connsiteY1" fmla="*/ 7903 h 0"/>
                            <a:gd name="connsiteX2" fmla="*/ 9220 w 37633"/>
                            <a:gd name="connsiteY2" fmla="*/ 1882 h 0"/>
                            <a:gd name="connsiteX3" fmla="*/ 26908 w 37633"/>
                            <a:gd name="connsiteY3" fmla="*/ 0 h 0"/>
                            <a:gd name="connsiteX4" fmla="*/ 31612 w 37633"/>
                            <a:gd name="connsiteY4" fmla="*/ 941 h 0"/>
                            <a:gd name="connsiteX5" fmla="*/ 42714 w 37633"/>
                            <a:gd name="connsiteY5" fmla="*/ 3387 h 0"/>
                            <a:gd name="connsiteX6" fmla="*/ 47229 w 37633"/>
                            <a:gd name="connsiteY6" fmla="*/ 10161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</a:cxnLst>
                          <a:rect l="l" t="t" r="r" b="b"/>
                          <a:pathLst>
                            <a:path w="37633">
                              <a:moveTo>
                                <a:pt x="4516" y="14865"/>
                              </a:moveTo>
                              <a:lnTo>
                                <a:pt x="0" y="7903"/>
                              </a:lnTo>
                              <a:lnTo>
                                <a:pt x="9220" y="1882"/>
                              </a:lnTo>
                              <a:lnTo>
                                <a:pt x="26908" y="0"/>
                              </a:lnTo>
                              <a:lnTo>
                                <a:pt x="31612" y="941"/>
                              </a:lnTo>
                              <a:lnTo>
                                <a:pt x="42714" y="3387"/>
                              </a:lnTo>
                              <a:lnTo>
                                <a:pt x="47229" y="10161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83" name="手繪多邊形: 圖案 82">
                          <a:extLst>
                            <a:ext uri="{FF2B5EF4-FFF2-40B4-BE49-F238E27FC236}">
                              <a16:creationId xmlns:a16="http://schemas.microsoft.com/office/drawing/2014/main" id="{166FDD60-D02A-45CA-9F16-1E103B85837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34531" y="4366430"/>
                          <a:ext cx="18817" cy="18817"/>
                        </a:xfrm>
                        <a:custGeom>
                          <a:avLst/>
                          <a:gdLst>
                            <a:gd name="connsiteX0" fmla="*/ 36692 w 18816"/>
                            <a:gd name="connsiteY0" fmla="*/ 7338 h 0"/>
                            <a:gd name="connsiteX1" fmla="*/ 33682 w 18816"/>
                            <a:gd name="connsiteY1" fmla="*/ 2634 h 0"/>
                            <a:gd name="connsiteX2" fmla="*/ 21263 w 18816"/>
                            <a:gd name="connsiteY2" fmla="*/ 0 h 0"/>
                            <a:gd name="connsiteX3" fmla="*/ 7338 w 18816"/>
                            <a:gd name="connsiteY3" fmla="*/ 1317 h 0"/>
                            <a:gd name="connsiteX4" fmla="*/ 0 w 18816"/>
                            <a:gd name="connsiteY4" fmla="*/ 6021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18816">
                              <a:moveTo>
                                <a:pt x="36692" y="7338"/>
                              </a:moveTo>
                              <a:lnTo>
                                <a:pt x="33682" y="2634"/>
                              </a:lnTo>
                              <a:lnTo>
                                <a:pt x="21263" y="0"/>
                              </a:lnTo>
                              <a:lnTo>
                                <a:pt x="7338" y="1317"/>
                              </a:lnTo>
                              <a:lnTo>
                                <a:pt x="0" y="6021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84" name="手繪多邊形: 圖案 83">
                          <a:extLst>
                            <a:ext uri="{FF2B5EF4-FFF2-40B4-BE49-F238E27FC236}">
                              <a16:creationId xmlns:a16="http://schemas.microsoft.com/office/drawing/2014/main" id="{A6EB5CD0-868F-4729-9346-230CE374907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83078" y="4361914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0 w 0"/>
                            <a:gd name="connsiteY1" fmla="*/ 207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0" y="207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85" name="手繪多邊形: 圖案 84">
                          <a:extLst>
                            <a:ext uri="{FF2B5EF4-FFF2-40B4-BE49-F238E27FC236}">
                              <a16:creationId xmlns:a16="http://schemas.microsoft.com/office/drawing/2014/main" id="{B33BED83-CBB6-4518-88A4-B00DD8B25A0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74422" y="4354199"/>
                          <a:ext cx="18817" cy="18817"/>
                        </a:xfrm>
                        <a:custGeom>
                          <a:avLst/>
                          <a:gdLst>
                            <a:gd name="connsiteX0" fmla="*/ 2446 w 0"/>
                            <a:gd name="connsiteY0" fmla="*/ 6774 h 0"/>
                            <a:gd name="connsiteX1" fmla="*/ 0 w 0"/>
                            <a:gd name="connsiteY1" fmla="*/ 3199 h 0"/>
                            <a:gd name="connsiteX2" fmla="*/ 4892 w 0"/>
                            <a:gd name="connsiteY2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2446" y="6774"/>
                              </a:moveTo>
                              <a:lnTo>
                                <a:pt x="0" y="3199"/>
                              </a:lnTo>
                              <a:lnTo>
                                <a:pt x="4892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86" name="手繪多邊形: 圖案 85">
                          <a:extLst>
                            <a:ext uri="{FF2B5EF4-FFF2-40B4-BE49-F238E27FC236}">
                              <a16:creationId xmlns:a16="http://schemas.microsoft.com/office/drawing/2014/main" id="{C00BC7C8-6D35-48C4-B778-C94E0E7D26C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76868" y="4360973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1317 w 0"/>
                            <a:gd name="connsiteY1" fmla="*/ 564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1317" y="564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87" name="手繪多邊形: 圖案 86">
                          <a:extLst>
                            <a:ext uri="{FF2B5EF4-FFF2-40B4-BE49-F238E27FC236}">
                              <a16:creationId xmlns:a16="http://schemas.microsoft.com/office/drawing/2014/main" id="{C02004BB-6AB7-493D-9E48-2B2A8DC48C1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81949" y="4253343"/>
                          <a:ext cx="357514" cy="94083"/>
                        </a:xfrm>
                        <a:custGeom>
                          <a:avLst/>
                          <a:gdLst>
                            <a:gd name="connsiteX0" fmla="*/ 0 w 357513"/>
                            <a:gd name="connsiteY0" fmla="*/ 109324 h 94082"/>
                            <a:gd name="connsiteX1" fmla="*/ 1129 w 357513"/>
                            <a:gd name="connsiteY1" fmla="*/ 108571 h 94082"/>
                            <a:gd name="connsiteX2" fmla="*/ 371814 w 357513"/>
                            <a:gd name="connsiteY2" fmla="*/ 0 h 94082"/>
                            <a:gd name="connsiteX3" fmla="*/ 371814 w 357513"/>
                            <a:gd name="connsiteY3" fmla="*/ 36316 h 94082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</a:cxnLst>
                          <a:rect l="l" t="t" r="r" b="b"/>
                          <a:pathLst>
                            <a:path w="357513" h="94082">
                              <a:moveTo>
                                <a:pt x="0" y="109324"/>
                              </a:moveTo>
                              <a:lnTo>
                                <a:pt x="1129" y="108571"/>
                              </a:lnTo>
                              <a:lnTo>
                                <a:pt x="371814" y="0"/>
                              </a:lnTo>
                              <a:lnTo>
                                <a:pt x="371814" y="36316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88" name="手繪多邊形: 圖案 87">
                          <a:extLst>
                            <a:ext uri="{FF2B5EF4-FFF2-40B4-BE49-F238E27FC236}">
                              <a16:creationId xmlns:a16="http://schemas.microsoft.com/office/drawing/2014/main" id="{D588B98B-B257-4681-83F7-8DE4AC52B14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164112" y="4245440"/>
                          <a:ext cx="56450" cy="18817"/>
                        </a:xfrm>
                        <a:custGeom>
                          <a:avLst/>
                          <a:gdLst>
                            <a:gd name="connsiteX0" fmla="*/ 0 w 56449"/>
                            <a:gd name="connsiteY0" fmla="*/ 8844 h 0"/>
                            <a:gd name="connsiteX1" fmla="*/ 19569 w 56449"/>
                            <a:gd name="connsiteY1" fmla="*/ 13924 h 0"/>
                            <a:gd name="connsiteX2" fmla="*/ 35563 w 56449"/>
                            <a:gd name="connsiteY2" fmla="*/ 14112 h 0"/>
                            <a:gd name="connsiteX3" fmla="*/ 52122 w 56449"/>
                            <a:gd name="connsiteY3" fmla="*/ 11290 h 0"/>
                            <a:gd name="connsiteX4" fmla="*/ 63224 w 56449"/>
                            <a:gd name="connsiteY4" fmla="*/ 6021 h 0"/>
                            <a:gd name="connsiteX5" fmla="*/ 66422 w 56449"/>
                            <a:gd name="connsiteY5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</a:cxnLst>
                          <a:rect l="l" t="t" r="r" b="b"/>
                          <a:pathLst>
                            <a:path w="56449">
                              <a:moveTo>
                                <a:pt x="0" y="8844"/>
                              </a:moveTo>
                              <a:lnTo>
                                <a:pt x="19569" y="13924"/>
                              </a:lnTo>
                              <a:lnTo>
                                <a:pt x="35563" y="14112"/>
                              </a:lnTo>
                              <a:lnTo>
                                <a:pt x="52122" y="11290"/>
                              </a:lnTo>
                              <a:lnTo>
                                <a:pt x="63224" y="6021"/>
                              </a:lnTo>
                              <a:lnTo>
                                <a:pt x="66422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89" name="手繪多邊形: 圖案 88">
                          <a:extLst>
                            <a:ext uri="{FF2B5EF4-FFF2-40B4-BE49-F238E27FC236}">
                              <a16:creationId xmlns:a16="http://schemas.microsoft.com/office/drawing/2014/main" id="{9B63E19A-F51A-4442-88D6-11EF154D782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79315" y="4244687"/>
                          <a:ext cx="376330" cy="94083"/>
                        </a:xfrm>
                        <a:custGeom>
                          <a:avLst/>
                          <a:gdLst>
                            <a:gd name="connsiteX0" fmla="*/ 0 w 376330"/>
                            <a:gd name="connsiteY0" fmla="*/ 109512 h 94082"/>
                            <a:gd name="connsiteX1" fmla="*/ 370685 w 376330"/>
                            <a:gd name="connsiteY1" fmla="*/ 941 h 94082"/>
                            <a:gd name="connsiteX2" fmla="*/ 379717 w 376330"/>
                            <a:gd name="connsiteY2" fmla="*/ 0 h 94082"/>
                            <a:gd name="connsiteX3" fmla="*/ 387997 w 376330"/>
                            <a:gd name="connsiteY3" fmla="*/ 1882 h 94082"/>
                            <a:gd name="connsiteX4" fmla="*/ 389314 w 376330"/>
                            <a:gd name="connsiteY4" fmla="*/ 2634 h 94082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376330" h="94082">
                              <a:moveTo>
                                <a:pt x="0" y="109512"/>
                              </a:moveTo>
                              <a:lnTo>
                                <a:pt x="370685" y="941"/>
                              </a:lnTo>
                              <a:lnTo>
                                <a:pt x="379717" y="0"/>
                              </a:lnTo>
                              <a:lnTo>
                                <a:pt x="387997" y="1882"/>
                              </a:lnTo>
                              <a:lnTo>
                                <a:pt x="389314" y="2634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90" name="手繪多邊形: 圖案 89">
                          <a:extLst>
                            <a:ext uri="{FF2B5EF4-FFF2-40B4-BE49-F238E27FC236}">
                              <a16:creationId xmlns:a16="http://schemas.microsoft.com/office/drawing/2014/main" id="{953FB22B-E40D-4942-98DF-EB92E91729E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875091" y="4353446"/>
                          <a:ext cx="37633" cy="18817"/>
                        </a:xfrm>
                        <a:custGeom>
                          <a:avLst/>
                          <a:gdLst>
                            <a:gd name="connsiteX0" fmla="*/ 54568 w 37633"/>
                            <a:gd name="connsiteY0" fmla="*/ 0 h 18816"/>
                            <a:gd name="connsiteX1" fmla="*/ 5080 w 37633"/>
                            <a:gd name="connsiteY1" fmla="*/ 14677 h 18816"/>
                            <a:gd name="connsiteX2" fmla="*/ 0 w 37633"/>
                            <a:gd name="connsiteY2" fmla="*/ 22015 h 18816"/>
                            <a:gd name="connsiteX3" fmla="*/ 0 w 37633"/>
                            <a:gd name="connsiteY3" fmla="*/ 22392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</a:cxnLst>
                          <a:rect l="l" t="t" r="r" b="b"/>
                          <a:pathLst>
                            <a:path w="37633" h="18816">
                              <a:moveTo>
                                <a:pt x="54568" y="0"/>
                              </a:moveTo>
                              <a:lnTo>
                                <a:pt x="5080" y="14677"/>
                              </a:lnTo>
                              <a:lnTo>
                                <a:pt x="0" y="22015"/>
                              </a:lnTo>
                              <a:lnTo>
                                <a:pt x="0" y="22392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91" name="手繪多邊形: 圖案 90">
                          <a:extLst>
                            <a:ext uri="{FF2B5EF4-FFF2-40B4-BE49-F238E27FC236}">
                              <a16:creationId xmlns:a16="http://schemas.microsoft.com/office/drawing/2014/main" id="{7835F23D-3654-4D8B-B920-92213C73767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880171" y="4368123"/>
                          <a:ext cx="18817" cy="18817"/>
                        </a:xfrm>
                        <a:custGeom>
                          <a:avLst/>
                          <a:gdLst>
                            <a:gd name="connsiteX0" fmla="*/ 0 w 18816"/>
                            <a:gd name="connsiteY0" fmla="*/ 0 h 0"/>
                            <a:gd name="connsiteX1" fmla="*/ 26343 w 18816"/>
                            <a:gd name="connsiteY1" fmla="*/ 1336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 w="18816">
                              <a:moveTo>
                                <a:pt x="0" y="0"/>
                              </a:moveTo>
                              <a:lnTo>
                                <a:pt x="26343" y="1336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92" name="手繪多邊形: 圖案 91">
                          <a:extLst>
                            <a:ext uri="{FF2B5EF4-FFF2-40B4-BE49-F238E27FC236}">
                              <a16:creationId xmlns:a16="http://schemas.microsoft.com/office/drawing/2014/main" id="{7515971C-55DE-4B50-BC10-66244EC1243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906514" y="4366618"/>
                          <a:ext cx="37633" cy="18817"/>
                        </a:xfrm>
                        <a:custGeom>
                          <a:avLst/>
                          <a:gdLst>
                            <a:gd name="connsiteX0" fmla="*/ 0 w 37633"/>
                            <a:gd name="connsiteY0" fmla="*/ 14865 h 18816"/>
                            <a:gd name="connsiteX1" fmla="*/ 16370 w 37633"/>
                            <a:gd name="connsiteY1" fmla="*/ 19193 h 18816"/>
                            <a:gd name="connsiteX2" fmla="*/ 29918 w 37633"/>
                            <a:gd name="connsiteY2" fmla="*/ 19381 h 18816"/>
                            <a:gd name="connsiteX3" fmla="*/ 43842 w 37633"/>
                            <a:gd name="connsiteY3" fmla="*/ 16935 h 18816"/>
                            <a:gd name="connsiteX4" fmla="*/ 53251 w 37633"/>
                            <a:gd name="connsiteY4" fmla="*/ 12419 h 18816"/>
                            <a:gd name="connsiteX5" fmla="*/ 56073 w 37633"/>
                            <a:gd name="connsiteY5" fmla="*/ 7150 h 18816"/>
                            <a:gd name="connsiteX6" fmla="*/ 49676 w 37633"/>
                            <a:gd name="connsiteY6" fmla="*/ 0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</a:cxnLst>
                          <a:rect l="l" t="t" r="r" b="b"/>
                          <a:pathLst>
                            <a:path w="37633" h="18816">
                              <a:moveTo>
                                <a:pt x="0" y="14865"/>
                              </a:moveTo>
                              <a:lnTo>
                                <a:pt x="16370" y="19193"/>
                              </a:lnTo>
                              <a:lnTo>
                                <a:pt x="29918" y="19381"/>
                              </a:lnTo>
                              <a:lnTo>
                                <a:pt x="43842" y="16935"/>
                              </a:lnTo>
                              <a:lnTo>
                                <a:pt x="53251" y="12419"/>
                              </a:lnTo>
                              <a:lnTo>
                                <a:pt x="56073" y="7150"/>
                              </a:lnTo>
                              <a:lnTo>
                                <a:pt x="49676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93" name="手繪多邊形: 圖案 92">
                          <a:extLst>
                            <a:ext uri="{FF2B5EF4-FFF2-40B4-BE49-F238E27FC236}">
                              <a16:creationId xmlns:a16="http://schemas.microsoft.com/office/drawing/2014/main" id="{C2D57C0B-5DAD-43D3-8F74-55052970A57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957883" y="4364172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3951 h 0"/>
                            <a:gd name="connsiteX1" fmla="*/ 13172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3951"/>
                              </a:moveTo>
                              <a:lnTo>
                                <a:pt x="13172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94" name="手繪多邊形: 圖案 93">
                          <a:extLst>
                            <a:ext uri="{FF2B5EF4-FFF2-40B4-BE49-F238E27FC236}">
                              <a16:creationId xmlns:a16="http://schemas.microsoft.com/office/drawing/2014/main" id="{6B96C8EB-ED24-4A07-82CF-3CBA5C160A6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967103" y="4375838"/>
                          <a:ext cx="18817" cy="18817"/>
                        </a:xfrm>
                        <a:custGeom>
                          <a:avLst/>
                          <a:gdLst>
                            <a:gd name="connsiteX0" fmla="*/ 565 w 0"/>
                            <a:gd name="connsiteY0" fmla="*/ 753 h 0"/>
                            <a:gd name="connsiteX1" fmla="*/ 0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565" y="753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95" name="手繪多邊形: 圖案 94">
                          <a:extLst>
                            <a:ext uri="{FF2B5EF4-FFF2-40B4-BE49-F238E27FC236}">
                              <a16:creationId xmlns:a16="http://schemas.microsoft.com/office/drawing/2014/main" id="{A606B1E5-8D21-4467-B13A-4E114501E3E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049520" y="5158794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5833 h 0"/>
                            <a:gd name="connsiteX1" fmla="*/ 0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5833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96" name="手繪多邊形: 圖案 95">
                          <a:extLst>
                            <a:ext uri="{FF2B5EF4-FFF2-40B4-BE49-F238E27FC236}">
                              <a16:creationId xmlns:a16="http://schemas.microsoft.com/office/drawing/2014/main" id="{62CD068A-DDFB-4397-BF4C-3D2F97D9F78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058175" y="5163310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3387 h 0"/>
                            <a:gd name="connsiteX1" fmla="*/ 0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3387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97" name="手繪多邊形: 圖案 96">
                          <a:extLst>
                            <a:ext uri="{FF2B5EF4-FFF2-40B4-BE49-F238E27FC236}">
                              <a16:creationId xmlns:a16="http://schemas.microsoft.com/office/drawing/2014/main" id="{0DCEC0D5-EF4E-4B93-8705-8FED8EBD781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099195" y="4909286"/>
                          <a:ext cx="188165" cy="94083"/>
                        </a:xfrm>
                        <a:custGeom>
                          <a:avLst/>
                          <a:gdLst>
                            <a:gd name="connsiteX0" fmla="*/ 189671 w 188165"/>
                            <a:gd name="connsiteY0" fmla="*/ 45160 h 94082"/>
                            <a:gd name="connsiteX1" fmla="*/ 8091 w 188165"/>
                            <a:gd name="connsiteY1" fmla="*/ 102362 h 94082"/>
                            <a:gd name="connsiteX2" fmla="*/ 5645 w 188165"/>
                            <a:gd name="connsiteY2" fmla="*/ 92765 h 94082"/>
                            <a:gd name="connsiteX3" fmla="*/ 0 w 188165"/>
                            <a:gd name="connsiteY3" fmla="*/ 86180 h 94082"/>
                            <a:gd name="connsiteX4" fmla="*/ 181579 w 188165"/>
                            <a:gd name="connsiteY4" fmla="*/ 28977 h 94082"/>
                            <a:gd name="connsiteX5" fmla="*/ 187224 w 188165"/>
                            <a:gd name="connsiteY5" fmla="*/ 35375 h 94082"/>
                            <a:gd name="connsiteX6" fmla="*/ 189671 w 188165"/>
                            <a:gd name="connsiteY6" fmla="*/ 45160 h 94082"/>
                            <a:gd name="connsiteX7" fmla="*/ 197573 w 188165"/>
                            <a:gd name="connsiteY7" fmla="*/ 34434 h 94082"/>
                            <a:gd name="connsiteX8" fmla="*/ 200020 w 188165"/>
                            <a:gd name="connsiteY8" fmla="*/ 24838 h 94082"/>
                            <a:gd name="connsiteX9" fmla="*/ 190800 w 188165"/>
                            <a:gd name="connsiteY9" fmla="*/ 24273 h 94082"/>
                            <a:gd name="connsiteX10" fmla="*/ 186848 w 188165"/>
                            <a:gd name="connsiteY10" fmla="*/ 21263 h 94082"/>
                            <a:gd name="connsiteX11" fmla="*/ 146016 w 188165"/>
                            <a:gd name="connsiteY11" fmla="*/ 0 h 94082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  <a:cxn ang="0">
                              <a:pos x="connsiteX10" y="connsiteY10"/>
                            </a:cxn>
                            <a:cxn ang="0">
                              <a:pos x="connsiteX11" y="connsiteY11"/>
                            </a:cxn>
                          </a:cxnLst>
                          <a:rect l="l" t="t" r="r" b="b"/>
                          <a:pathLst>
                            <a:path w="188165" h="94082">
                              <a:moveTo>
                                <a:pt x="189671" y="45160"/>
                              </a:moveTo>
                              <a:lnTo>
                                <a:pt x="8091" y="102362"/>
                              </a:lnTo>
                              <a:lnTo>
                                <a:pt x="5645" y="92765"/>
                              </a:lnTo>
                              <a:lnTo>
                                <a:pt x="0" y="86180"/>
                              </a:lnTo>
                              <a:lnTo>
                                <a:pt x="181579" y="28977"/>
                              </a:lnTo>
                              <a:lnTo>
                                <a:pt x="187224" y="35375"/>
                              </a:lnTo>
                              <a:lnTo>
                                <a:pt x="189671" y="45160"/>
                              </a:lnTo>
                              <a:lnTo>
                                <a:pt x="197573" y="34434"/>
                              </a:lnTo>
                              <a:lnTo>
                                <a:pt x="200020" y="24838"/>
                              </a:lnTo>
                              <a:lnTo>
                                <a:pt x="190800" y="24273"/>
                              </a:lnTo>
                              <a:lnTo>
                                <a:pt x="186848" y="21263"/>
                              </a:lnTo>
                              <a:lnTo>
                                <a:pt x="146016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98" name="手繪多邊形: 圖案 97">
                          <a:extLst>
                            <a:ext uri="{FF2B5EF4-FFF2-40B4-BE49-F238E27FC236}">
                              <a16:creationId xmlns:a16="http://schemas.microsoft.com/office/drawing/2014/main" id="{226C82C2-184D-4BFC-A473-5428B22294D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148118" y="5167637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3952 h 0"/>
                            <a:gd name="connsiteX1" fmla="*/ 0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3952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99" name="手繪多邊形: 圖案 98">
                          <a:extLst>
                            <a:ext uri="{FF2B5EF4-FFF2-40B4-BE49-F238E27FC236}">
                              <a16:creationId xmlns:a16="http://schemas.microsoft.com/office/drawing/2014/main" id="{04A7E5D7-3613-4741-BCAC-902561DDDD2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157903" y="5164438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6021 h 0"/>
                            <a:gd name="connsiteX1" fmla="*/ 0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6021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00" name="手繪多邊形: 圖案 99">
                          <a:extLst>
                            <a:ext uri="{FF2B5EF4-FFF2-40B4-BE49-F238E27FC236}">
                              <a16:creationId xmlns:a16="http://schemas.microsoft.com/office/drawing/2014/main" id="{12CC0409-C897-4639-9FE1-9AF56D6A102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01" name="手繪多邊形: 圖案 100">
                          <a:extLst>
                            <a:ext uri="{FF2B5EF4-FFF2-40B4-BE49-F238E27FC236}">
                              <a16:creationId xmlns:a16="http://schemas.microsoft.com/office/drawing/2014/main" id="{EE5BFC19-BC72-4252-8BE9-76C4ACB13C2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153951" y="4253154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10161 w 0"/>
                            <a:gd name="connsiteY1" fmla="*/ 1129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10161" y="1129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02" name="手繪多邊形: 圖案 101">
                          <a:extLst>
                            <a:ext uri="{FF2B5EF4-FFF2-40B4-BE49-F238E27FC236}">
                              <a16:creationId xmlns:a16="http://schemas.microsoft.com/office/drawing/2014/main" id="{73E31CE4-E6ED-41CE-B248-73A4FF2C95F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03" name="手繪多邊形: 圖案 102">
                          <a:extLst>
                            <a:ext uri="{FF2B5EF4-FFF2-40B4-BE49-F238E27FC236}">
                              <a16:creationId xmlns:a16="http://schemas.microsoft.com/office/drawing/2014/main" id="{9251AD57-C64B-4E1D-BCAB-734518F833E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04" name="手繪多邊形: 圖案 103">
                          <a:extLst>
                            <a:ext uri="{FF2B5EF4-FFF2-40B4-BE49-F238E27FC236}">
                              <a16:creationId xmlns:a16="http://schemas.microsoft.com/office/drawing/2014/main" id="{BF9E952B-5709-4CC2-B4DD-296CD9CED88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05" name="手繪多邊形: 圖案 104">
                          <a:extLst>
                            <a:ext uri="{FF2B5EF4-FFF2-40B4-BE49-F238E27FC236}">
                              <a16:creationId xmlns:a16="http://schemas.microsoft.com/office/drawing/2014/main" id="{68D75EF1-5C79-49B5-93DE-721EE5CC00E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169005" y="4232644"/>
                          <a:ext cx="37633" cy="18817"/>
                        </a:xfrm>
                        <a:custGeom>
                          <a:avLst/>
                          <a:gdLst>
                            <a:gd name="connsiteX0" fmla="*/ 0 w 37633"/>
                            <a:gd name="connsiteY0" fmla="*/ 14489 h 18816"/>
                            <a:gd name="connsiteX1" fmla="*/ 16370 w 37633"/>
                            <a:gd name="connsiteY1" fmla="*/ 18628 h 18816"/>
                            <a:gd name="connsiteX2" fmla="*/ 29730 w 37633"/>
                            <a:gd name="connsiteY2" fmla="*/ 18817 h 18816"/>
                            <a:gd name="connsiteX3" fmla="*/ 43466 w 37633"/>
                            <a:gd name="connsiteY3" fmla="*/ 16370 h 18816"/>
                            <a:gd name="connsiteX4" fmla="*/ 52686 w 37633"/>
                            <a:gd name="connsiteY4" fmla="*/ 11854 h 18816"/>
                            <a:gd name="connsiteX5" fmla="*/ 55321 w 37633"/>
                            <a:gd name="connsiteY5" fmla="*/ 6962 h 18816"/>
                            <a:gd name="connsiteX6" fmla="*/ 48735 w 37633"/>
                            <a:gd name="connsiteY6" fmla="*/ 0 h 18816"/>
                            <a:gd name="connsiteX7" fmla="*/ 52310 w 37633"/>
                            <a:gd name="connsiteY7" fmla="*/ 753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37633" h="18816">
                              <a:moveTo>
                                <a:pt x="0" y="14489"/>
                              </a:moveTo>
                              <a:lnTo>
                                <a:pt x="16370" y="18628"/>
                              </a:lnTo>
                              <a:lnTo>
                                <a:pt x="29730" y="18817"/>
                              </a:lnTo>
                              <a:lnTo>
                                <a:pt x="43466" y="16370"/>
                              </a:lnTo>
                              <a:lnTo>
                                <a:pt x="52686" y="11854"/>
                              </a:lnTo>
                              <a:lnTo>
                                <a:pt x="55321" y="6962"/>
                              </a:lnTo>
                              <a:lnTo>
                                <a:pt x="48735" y="0"/>
                              </a:lnTo>
                              <a:lnTo>
                                <a:pt x="52310" y="753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06" name="手繪多邊形: 圖案 105">
                          <a:extLst>
                            <a:ext uri="{FF2B5EF4-FFF2-40B4-BE49-F238E27FC236}">
                              <a16:creationId xmlns:a16="http://schemas.microsoft.com/office/drawing/2014/main" id="{02EA894B-EAC3-448E-AABA-5D7E74017B2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169945" y="4231327"/>
                          <a:ext cx="37633" cy="18817"/>
                        </a:xfrm>
                        <a:custGeom>
                          <a:avLst/>
                          <a:gdLst>
                            <a:gd name="connsiteX0" fmla="*/ 4704 w 37633"/>
                            <a:gd name="connsiteY0" fmla="*/ 14112 h 0"/>
                            <a:gd name="connsiteX1" fmla="*/ 0 w 37633"/>
                            <a:gd name="connsiteY1" fmla="*/ 7527 h 0"/>
                            <a:gd name="connsiteX2" fmla="*/ 9032 w 37633"/>
                            <a:gd name="connsiteY2" fmla="*/ 1693 h 0"/>
                            <a:gd name="connsiteX3" fmla="*/ 26343 w 37633"/>
                            <a:gd name="connsiteY3" fmla="*/ 0 h 0"/>
                            <a:gd name="connsiteX4" fmla="*/ 42149 w 37633"/>
                            <a:gd name="connsiteY4" fmla="*/ 3387 h 0"/>
                            <a:gd name="connsiteX5" fmla="*/ 46853 w 37633"/>
                            <a:gd name="connsiteY5" fmla="*/ 9973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</a:cxnLst>
                          <a:rect l="l" t="t" r="r" b="b"/>
                          <a:pathLst>
                            <a:path w="37633">
                              <a:moveTo>
                                <a:pt x="4704" y="14112"/>
                              </a:moveTo>
                              <a:lnTo>
                                <a:pt x="0" y="7527"/>
                              </a:lnTo>
                              <a:lnTo>
                                <a:pt x="9032" y="1693"/>
                              </a:lnTo>
                              <a:lnTo>
                                <a:pt x="26343" y="0"/>
                              </a:lnTo>
                              <a:lnTo>
                                <a:pt x="42149" y="3387"/>
                              </a:lnTo>
                              <a:lnTo>
                                <a:pt x="46853" y="9973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07" name="手繪多邊形: 圖案 106">
                          <a:extLst>
                            <a:ext uri="{FF2B5EF4-FFF2-40B4-BE49-F238E27FC236}">
                              <a16:creationId xmlns:a16="http://schemas.microsoft.com/office/drawing/2014/main" id="{8F3EE303-E3B2-4EC2-BCBE-2CAE297F724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174838" y="4237725"/>
                          <a:ext cx="18817" cy="18817"/>
                        </a:xfrm>
                        <a:custGeom>
                          <a:avLst/>
                          <a:gdLst>
                            <a:gd name="connsiteX0" fmla="*/ 0 w 18816"/>
                            <a:gd name="connsiteY0" fmla="*/ 6021 h 0"/>
                            <a:gd name="connsiteX1" fmla="*/ 6962 w 18816"/>
                            <a:gd name="connsiteY1" fmla="*/ 1317 h 0"/>
                            <a:gd name="connsiteX2" fmla="*/ 20698 w 18816"/>
                            <a:gd name="connsiteY2" fmla="*/ 0 h 0"/>
                            <a:gd name="connsiteX3" fmla="*/ 33117 w 18816"/>
                            <a:gd name="connsiteY3" fmla="*/ 2823 h 0"/>
                            <a:gd name="connsiteX4" fmla="*/ 36316 w 18816"/>
                            <a:gd name="connsiteY4" fmla="*/ 7338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18816">
                              <a:moveTo>
                                <a:pt x="0" y="6021"/>
                              </a:moveTo>
                              <a:lnTo>
                                <a:pt x="6962" y="1317"/>
                              </a:lnTo>
                              <a:lnTo>
                                <a:pt x="20698" y="0"/>
                              </a:lnTo>
                              <a:lnTo>
                                <a:pt x="33117" y="2823"/>
                              </a:lnTo>
                              <a:lnTo>
                                <a:pt x="36316" y="7338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08" name="手繪多邊形: 圖案 107">
                          <a:extLst>
                            <a:ext uri="{FF2B5EF4-FFF2-40B4-BE49-F238E27FC236}">
                              <a16:creationId xmlns:a16="http://schemas.microsoft.com/office/drawing/2014/main" id="{4FDAE81E-4187-4AC3-9CC9-1D8C5FD1C7A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222255" y="4221919"/>
                          <a:ext cx="37633" cy="18817"/>
                        </a:xfrm>
                        <a:custGeom>
                          <a:avLst/>
                          <a:gdLst>
                            <a:gd name="connsiteX0" fmla="*/ 0 w 37633"/>
                            <a:gd name="connsiteY0" fmla="*/ 11290 h 0"/>
                            <a:gd name="connsiteX1" fmla="*/ 38386 w 37633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 w="37633">
                              <a:moveTo>
                                <a:pt x="0" y="11290"/>
                              </a:moveTo>
                              <a:lnTo>
                                <a:pt x="38386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09" name="手繪多邊形: 圖案 108">
                          <a:extLst>
                            <a:ext uri="{FF2B5EF4-FFF2-40B4-BE49-F238E27FC236}">
                              <a16:creationId xmlns:a16="http://schemas.microsoft.com/office/drawing/2014/main" id="{4A15A9FC-5E5E-4CF2-A487-8DEB36F52E0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213976" y="4225494"/>
                          <a:ext cx="18817" cy="18817"/>
                        </a:xfrm>
                        <a:custGeom>
                          <a:avLst/>
                          <a:gdLst>
                            <a:gd name="connsiteX0" fmla="*/ 3763 w 0"/>
                            <a:gd name="connsiteY0" fmla="*/ 7339 h 0"/>
                            <a:gd name="connsiteX1" fmla="*/ 2446 w 0"/>
                            <a:gd name="connsiteY1" fmla="*/ 6586 h 0"/>
                            <a:gd name="connsiteX2" fmla="*/ 0 w 0"/>
                            <a:gd name="connsiteY2" fmla="*/ 3011 h 0"/>
                            <a:gd name="connsiteX3" fmla="*/ 4704 w 0"/>
                            <a:gd name="connsiteY3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3763" y="7339"/>
                              </a:moveTo>
                              <a:lnTo>
                                <a:pt x="2446" y="6586"/>
                              </a:lnTo>
                              <a:lnTo>
                                <a:pt x="0" y="3011"/>
                              </a:lnTo>
                              <a:lnTo>
                                <a:pt x="4704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10" name="手繪多邊形: 圖案 109">
                          <a:extLst>
                            <a:ext uri="{FF2B5EF4-FFF2-40B4-BE49-F238E27FC236}">
                              <a16:creationId xmlns:a16="http://schemas.microsoft.com/office/drawing/2014/main" id="{5C8737F4-B5E9-4B6D-A341-83832F7E6B7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218492" y="4215333"/>
                          <a:ext cx="18817" cy="18817"/>
                        </a:xfrm>
                        <a:custGeom>
                          <a:avLst/>
                          <a:gdLst>
                            <a:gd name="connsiteX0" fmla="*/ 0 w 18816"/>
                            <a:gd name="connsiteY0" fmla="*/ 10161 h 0"/>
                            <a:gd name="connsiteX1" fmla="*/ 34622 w 18816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 w="18816">
                              <a:moveTo>
                                <a:pt x="0" y="10161"/>
                              </a:moveTo>
                              <a:lnTo>
                                <a:pt x="34622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11" name="手繪多邊形: 圖案 110">
                          <a:extLst>
                            <a:ext uri="{FF2B5EF4-FFF2-40B4-BE49-F238E27FC236}">
                              <a16:creationId xmlns:a16="http://schemas.microsoft.com/office/drawing/2014/main" id="{30518C83-B9F2-4F8E-A547-C51CC9DA9F8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59532" y="4217591"/>
                          <a:ext cx="56450" cy="18817"/>
                        </a:xfrm>
                        <a:custGeom>
                          <a:avLst/>
                          <a:gdLst>
                            <a:gd name="connsiteX0" fmla="*/ 0 w 56449"/>
                            <a:gd name="connsiteY0" fmla="*/ 6398 h 0"/>
                            <a:gd name="connsiteX1" fmla="*/ 10914 w 56449"/>
                            <a:gd name="connsiteY1" fmla="*/ 9973 h 0"/>
                            <a:gd name="connsiteX2" fmla="*/ 24650 w 56449"/>
                            <a:gd name="connsiteY2" fmla="*/ 11666 h 0"/>
                            <a:gd name="connsiteX3" fmla="*/ 38950 w 56449"/>
                            <a:gd name="connsiteY3" fmla="*/ 11478 h 0"/>
                            <a:gd name="connsiteX4" fmla="*/ 51745 w 56449"/>
                            <a:gd name="connsiteY4" fmla="*/ 9032 h 0"/>
                            <a:gd name="connsiteX5" fmla="*/ 60966 w 56449"/>
                            <a:gd name="connsiteY5" fmla="*/ 4892 h 0"/>
                            <a:gd name="connsiteX6" fmla="*/ 65105 w 56449"/>
                            <a:gd name="connsiteY6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</a:cxnLst>
                          <a:rect l="l" t="t" r="r" b="b"/>
                          <a:pathLst>
                            <a:path w="56449">
                              <a:moveTo>
                                <a:pt x="0" y="6398"/>
                              </a:moveTo>
                              <a:lnTo>
                                <a:pt x="10914" y="9973"/>
                              </a:lnTo>
                              <a:lnTo>
                                <a:pt x="24650" y="11666"/>
                              </a:lnTo>
                              <a:lnTo>
                                <a:pt x="38950" y="11478"/>
                              </a:lnTo>
                              <a:lnTo>
                                <a:pt x="51745" y="9032"/>
                              </a:lnTo>
                              <a:lnTo>
                                <a:pt x="60966" y="4892"/>
                              </a:lnTo>
                              <a:lnTo>
                                <a:pt x="65105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12" name="手繪多邊形: 圖案 111">
                          <a:extLst>
                            <a:ext uri="{FF2B5EF4-FFF2-40B4-BE49-F238E27FC236}">
                              <a16:creationId xmlns:a16="http://schemas.microsoft.com/office/drawing/2014/main" id="{75510F46-2F6D-48C9-A17F-7E3045917C9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245023" y="4228128"/>
                          <a:ext cx="206982" cy="37633"/>
                        </a:xfrm>
                        <a:custGeom>
                          <a:avLst/>
                          <a:gdLst>
                            <a:gd name="connsiteX0" fmla="*/ 0 w 206981"/>
                            <a:gd name="connsiteY0" fmla="*/ 55509 h 37633"/>
                            <a:gd name="connsiteX1" fmla="*/ 187789 w 206981"/>
                            <a:gd name="connsiteY1" fmla="*/ 0 h 37633"/>
                            <a:gd name="connsiteX2" fmla="*/ 214508 w 206981"/>
                            <a:gd name="connsiteY2" fmla="*/ 12983 h 37633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 w="206981" h="37633">
                              <a:moveTo>
                                <a:pt x="0" y="55509"/>
                              </a:moveTo>
                              <a:lnTo>
                                <a:pt x="187789" y="0"/>
                              </a:lnTo>
                              <a:lnTo>
                                <a:pt x="214508" y="12983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13" name="手繪多邊形: 圖案 112">
                          <a:extLst>
                            <a:ext uri="{FF2B5EF4-FFF2-40B4-BE49-F238E27FC236}">
                              <a16:creationId xmlns:a16="http://schemas.microsoft.com/office/drawing/2014/main" id="{F2235F7B-0C70-4FDE-84EA-AB6AE83A689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221503" y="4233209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564 h 0"/>
                            <a:gd name="connsiteX1" fmla="*/ 753 w 0"/>
                            <a:gd name="connsiteY1" fmla="*/ 0 h 0"/>
                            <a:gd name="connsiteX2" fmla="*/ 753 w 0"/>
                            <a:gd name="connsiteY2" fmla="*/ 1505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564"/>
                              </a:moveTo>
                              <a:lnTo>
                                <a:pt x="753" y="0"/>
                              </a:lnTo>
                              <a:lnTo>
                                <a:pt x="753" y="1505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14" name="手繪多邊形: 圖案 113">
                          <a:extLst>
                            <a:ext uri="{FF2B5EF4-FFF2-40B4-BE49-F238E27FC236}">
                              <a16:creationId xmlns:a16="http://schemas.microsoft.com/office/drawing/2014/main" id="{92740254-923B-47E5-8EC6-790E3D91671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245212" y="4919636"/>
                          <a:ext cx="37633" cy="18817"/>
                        </a:xfrm>
                        <a:custGeom>
                          <a:avLst/>
                          <a:gdLst>
                            <a:gd name="connsiteX0" fmla="*/ 40832 w 37633"/>
                            <a:gd name="connsiteY0" fmla="*/ 10913 h 0"/>
                            <a:gd name="connsiteX1" fmla="*/ 39327 w 37633"/>
                            <a:gd name="connsiteY1" fmla="*/ 15618 h 0"/>
                            <a:gd name="connsiteX2" fmla="*/ 35751 w 37633"/>
                            <a:gd name="connsiteY2" fmla="*/ 18628 h 0"/>
                            <a:gd name="connsiteX3" fmla="*/ 0 w 37633"/>
                            <a:gd name="connsiteY3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</a:cxnLst>
                          <a:rect l="l" t="t" r="r" b="b"/>
                          <a:pathLst>
                            <a:path w="37633">
                              <a:moveTo>
                                <a:pt x="40832" y="10913"/>
                              </a:moveTo>
                              <a:lnTo>
                                <a:pt x="39327" y="15618"/>
                              </a:lnTo>
                              <a:lnTo>
                                <a:pt x="35751" y="18628"/>
                              </a:ln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15" name="手繪多邊形: 圖案 114">
                          <a:extLst>
                            <a:ext uri="{FF2B5EF4-FFF2-40B4-BE49-F238E27FC236}">
                              <a16:creationId xmlns:a16="http://schemas.microsoft.com/office/drawing/2014/main" id="{D8348ECC-45F0-4A99-8475-75BFA0E8C1A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58403" y="4754615"/>
                          <a:ext cx="18817" cy="18817"/>
                        </a:xfrm>
                        <a:custGeom>
                          <a:avLst/>
                          <a:gdLst>
                            <a:gd name="connsiteX0" fmla="*/ 9785 w 0"/>
                            <a:gd name="connsiteY0" fmla="*/ 9973 h 0"/>
                            <a:gd name="connsiteX1" fmla="*/ 8467 w 0"/>
                            <a:gd name="connsiteY1" fmla="*/ 9220 h 0"/>
                            <a:gd name="connsiteX2" fmla="*/ 0 w 0"/>
                            <a:gd name="connsiteY2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9785" y="9973"/>
                              </a:moveTo>
                              <a:lnTo>
                                <a:pt x="8467" y="9220"/>
                              </a:ln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16" name="手繪多邊形: 圖案 115">
                          <a:extLst>
                            <a:ext uri="{FF2B5EF4-FFF2-40B4-BE49-F238E27FC236}">
                              <a16:creationId xmlns:a16="http://schemas.microsoft.com/office/drawing/2014/main" id="{5C1A2D62-0F55-4A8E-A4B1-0515D5EFB8F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245400" y="4764399"/>
                          <a:ext cx="225798" cy="131716"/>
                        </a:xfrm>
                        <a:custGeom>
                          <a:avLst/>
                          <a:gdLst>
                            <a:gd name="connsiteX0" fmla="*/ 0 w 225798"/>
                            <a:gd name="connsiteY0" fmla="*/ 120990 h 131715"/>
                            <a:gd name="connsiteX1" fmla="*/ 24650 w 225798"/>
                            <a:gd name="connsiteY1" fmla="*/ 133785 h 131715"/>
                            <a:gd name="connsiteX2" fmla="*/ 30483 w 225798"/>
                            <a:gd name="connsiteY2" fmla="*/ 133409 h 131715"/>
                            <a:gd name="connsiteX3" fmla="*/ 32929 w 225798"/>
                            <a:gd name="connsiteY3" fmla="*/ 126071 h 131715"/>
                            <a:gd name="connsiteX4" fmla="*/ 33117 w 225798"/>
                            <a:gd name="connsiteY4" fmla="*/ 66046 h 131715"/>
                            <a:gd name="connsiteX5" fmla="*/ 45348 w 225798"/>
                            <a:gd name="connsiteY5" fmla="*/ 72444 h 131715"/>
                            <a:gd name="connsiteX6" fmla="*/ 46853 w 225798"/>
                            <a:gd name="connsiteY6" fmla="*/ 67551 h 131715"/>
                            <a:gd name="connsiteX7" fmla="*/ 50428 w 225798"/>
                            <a:gd name="connsiteY7" fmla="*/ 64917 h 131715"/>
                            <a:gd name="connsiteX8" fmla="*/ 38198 w 225798"/>
                            <a:gd name="connsiteY8" fmla="*/ 58519 h 131715"/>
                            <a:gd name="connsiteX9" fmla="*/ 225986 w 225798"/>
                            <a:gd name="connsiteY9" fmla="*/ 0 h 131715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</a:cxnLst>
                          <a:rect l="l" t="t" r="r" b="b"/>
                          <a:pathLst>
                            <a:path w="225798" h="131715">
                              <a:moveTo>
                                <a:pt x="0" y="120990"/>
                              </a:moveTo>
                              <a:lnTo>
                                <a:pt x="24650" y="133785"/>
                              </a:lnTo>
                              <a:lnTo>
                                <a:pt x="30483" y="133409"/>
                              </a:lnTo>
                              <a:lnTo>
                                <a:pt x="32929" y="126071"/>
                              </a:lnTo>
                              <a:lnTo>
                                <a:pt x="33117" y="66046"/>
                              </a:lnTo>
                              <a:lnTo>
                                <a:pt x="45348" y="72444"/>
                              </a:lnTo>
                              <a:lnTo>
                                <a:pt x="46853" y="67551"/>
                              </a:lnTo>
                              <a:lnTo>
                                <a:pt x="50428" y="64917"/>
                              </a:lnTo>
                              <a:lnTo>
                                <a:pt x="38198" y="58519"/>
                              </a:lnTo>
                              <a:lnTo>
                                <a:pt x="225986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17" name="手繪多邊形: 圖案 116">
                          <a:extLst>
                            <a:ext uri="{FF2B5EF4-FFF2-40B4-BE49-F238E27FC236}">
                              <a16:creationId xmlns:a16="http://schemas.microsoft.com/office/drawing/2014/main" id="{811994CE-1D1C-4254-A9CD-6E73EA54999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18" name="手繪多邊形: 圖案 117">
                          <a:extLst>
                            <a:ext uri="{FF2B5EF4-FFF2-40B4-BE49-F238E27FC236}">
                              <a16:creationId xmlns:a16="http://schemas.microsoft.com/office/drawing/2014/main" id="{7F72769D-404F-43AF-86B0-D8B3AC4D539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64236" y="4208371"/>
                          <a:ext cx="37633" cy="18817"/>
                        </a:xfrm>
                        <a:custGeom>
                          <a:avLst/>
                          <a:gdLst>
                            <a:gd name="connsiteX0" fmla="*/ 0 w 37633"/>
                            <a:gd name="connsiteY0" fmla="*/ 8656 h 0"/>
                            <a:gd name="connsiteX1" fmla="*/ 16370 w 37633"/>
                            <a:gd name="connsiteY1" fmla="*/ 12607 h 0"/>
                            <a:gd name="connsiteX2" fmla="*/ 29730 w 37633"/>
                            <a:gd name="connsiteY2" fmla="*/ 12795 h 0"/>
                            <a:gd name="connsiteX3" fmla="*/ 43278 w 37633"/>
                            <a:gd name="connsiteY3" fmla="*/ 10537 h 0"/>
                            <a:gd name="connsiteX4" fmla="*/ 52310 w 37633"/>
                            <a:gd name="connsiteY4" fmla="*/ 6209 h 0"/>
                            <a:gd name="connsiteX5" fmla="*/ 55509 w 37633"/>
                            <a:gd name="connsiteY5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</a:cxnLst>
                          <a:rect l="l" t="t" r="r" b="b"/>
                          <a:pathLst>
                            <a:path w="37633">
                              <a:moveTo>
                                <a:pt x="0" y="8656"/>
                              </a:moveTo>
                              <a:lnTo>
                                <a:pt x="16370" y="12607"/>
                              </a:lnTo>
                              <a:lnTo>
                                <a:pt x="29730" y="12795"/>
                              </a:lnTo>
                              <a:lnTo>
                                <a:pt x="43278" y="10537"/>
                              </a:lnTo>
                              <a:lnTo>
                                <a:pt x="52310" y="6209"/>
                              </a:lnTo>
                              <a:lnTo>
                                <a:pt x="55509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19" name="手繪多邊形: 圖案 118">
                          <a:extLst>
                            <a:ext uri="{FF2B5EF4-FFF2-40B4-BE49-F238E27FC236}">
                              <a16:creationId xmlns:a16="http://schemas.microsoft.com/office/drawing/2014/main" id="{1EFBA325-830A-4DE6-9BA4-240542CE246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255372" y="4211005"/>
                          <a:ext cx="188165" cy="75266"/>
                        </a:xfrm>
                        <a:custGeom>
                          <a:avLst/>
                          <a:gdLst>
                            <a:gd name="connsiteX0" fmla="*/ 0 w 188165"/>
                            <a:gd name="connsiteY0" fmla="*/ 78089 h 75266"/>
                            <a:gd name="connsiteX1" fmla="*/ 176311 w 188165"/>
                            <a:gd name="connsiteY1" fmla="*/ 25967 h 75266"/>
                            <a:gd name="connsiteX2" fmla="*/ 177440 w 188165"/>
                            <a:gd name="connsiteY2" fmla="*/ 16935 h 75266"/>
                            <a:gd name="connsiteX3" fmla="*/ 177628 w 188165"/>
                            <a:gd name="connsiteY3" fmla="*/ 0 h 75266"/>
                            <a:gd name="connsiteX4" fmla="*/ 204347 w 188165"/>
                            <a:gd name="connsiteY4" fmla="*/ 12983 h 7526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188165" h="75266">
                              <a:moveTo>
                                <a:pt x="0" y="78089"/>
                              </a:moveTo>
                              <a:lnTo>
                                <a:pt x="176311" y="25967"/>
                              </a:lnTo>
                              <a:lnTo>
                                <a:pt x="177440" y="16935"/>
                              </a:lnTo>
                              <a:lnTo>
                                <a:pt x="177628" y="0"/>
                              </a:lnTo>
                              <a:lnTo>
                                <a:pt x="204347" y="12983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20" name="手繪多邊形: 圖案 119">
                          <a:extLst>
                            <a:ext uri="{FF2B5EF4-FFF2-40B4-BE49-F238E27FC236}">
                              <a16:creationId xmlns:a16="http://schemas.microsoft.com/office/drawing/2014/main" id="{51C10EFB-3B36-48B9-BCB1-AA11105C530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278329" y="4822731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7715 h 0"/>
                            <a:gd name="connsiteX1" fmla="*/ 1505 w 0"/>
                            <a:gd name="connsiteY1" fmla="*/ 3011 h 0"/>
                            <a:gd name="connsiteX2" fmla="*/ 5080 w 0"/>
                            <a:gd name="connsiteY2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7715"/>
                              </a:moveTo>
                              <a:lnTo>
                                <a:pt x="1505" y="3011"/>
                              </a:lnTo>
                              <a:lnTo>
                                <a:pt x="508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21" name="手繪多邊形: 圖案 120">
                          <a:extLst>
                            <a:ext uri="{FF2B5EF4-FFF2-40B4-BE49-F238E27FC236}">
                              <a16:creationId xmlns:a16="http://schemas.microsoft.com/office/drawing/2014/main" id="{305B225C-D2FD-40D9-A436-7939DF786CF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289995" y="4836843"/>
                          <a:ext cx="18817" cy="94083"/>
                        </a:xfrm>
                        <a:custGeom>
                          <a:avLst/>
                          <a:gdLst>
                            <a:gd name="connsiteX0" fmla="*/ 0 w 0"/>
                            <a:gd name="connsiteY0" fmla="*/ 96905 h 94082"/>
                            <a:gd name="connsiteX1" fmla="*/ 565 w 0"/>
                            <a:gd name="connsiteY1" fmla="*/ 0 h 94082"/>
                            <a:gd name="connsiteX2" fmla="*/ 9596 w 0"/>
                            <a:gd name="connsiteY2" fmla="*/ 376 h 94082"/>
                            <a:gd name="connsiteX3" fmla="*/ 9220 w 0"/>
                            <a:gd name="connsiteY3" fmla="*/ 97470 h 94082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</a:cxnLst>
                          <a:rect l="l" t="t" r="r" b="b"/>
                          <a:pathLst>
                            <a:path h="94082">
                              <a:moveTo>
                                <a:pt x="0" y="96905"/>
                              </a:moveTo>
                              <a:lnTo>
                                <a:pt x="565" y="0"/>
                              </a:lnTo>
                              <a:lnTo>
                                <a:pt x="9596" y="376"/>
                              </a:lnTo>
                              <a:lnTo>
                                <a:pt x="9220" y="9747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22" name="手繪多邊形: 圖案 121">
                          <a:extLst>
                            <a:ext uri="{FF2B5EF4-FFF2-40B4-BE49-F238E27FC236}">
                              <a16:creationId xmlns:a16="http://schemas.microsoft.com/office/drawing/2014/main" id="{731D8BD4-FCD6-40CF-8636-785A5C93E00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295640" y="4465405"/>
                          <a:ext cx="1166624" cy="357514"/>
                        </a:xfrm>
                        <a:custGeom>
                          <a:avLst/>
                          <a:gdLst>
                            <a:gd name="connsiteX0" fmla="*/ 1168318 w 1166624"/>
                            <a:gd name="connsiteY0" fmla="*/ 7903 h 357513"/>
                            <a:gd name="connsiteX1" fmla="*/ 3952 w 1166624"/>
                            <a:gd name="connsiteY1" fmla="*/ 372003 h 357513"/>
                            <a:gd name="connsiteX2" fmla="*/ 0 w 1166624"/>
                            <a:gd name="connsiteY2" fmla="*/ 363912 h 357513"/>
                            <a:gd name="connsiteX3" fmla="*/ 1164366 w 1166624"/>
                            <a:gd name="connsiteY3" fmla="*/ 0 h 357513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</a:cxnLst>
                          <a:rect l="l" t="t" r="r" b="b"/>
                          <a:pathLst>
                            <a:path w="1166624" h="357513">
                              <a:moveTo>
                                <a:pt x="1168318" y="7903"/>
                              </a:moveTo>
                              <a:lnTo>
                                <a:pt x="3952" y="372003"/>
                              </a:lnTo>
                              <a:lnTo>
                                <a:pt x="0" y="363912"/>
                              </a:lnTo>
                              <a:lnTo>
                                <a:pt x="1164366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23" name="手繪多邊形: 圖案 122">
                          <a:extLst>
                            <a:ext uri="{FF2B5EF4-FFF2-40B4-BE49-F238E27FC236}">
                              <a16:creationId xmlns:a16="http://schemas.microsoft.com/office/drawing/2014/main" id="{EAC1D282-DF8C-4384-9853-E5829AA9C6F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467909" y="4505296"/>
                          <a:ext cx="75266" cy="18817"/>
                        </a:xfrm>
                        <a:custGeom>
                          <a:avLst/>
                          <a:gdLst>
                            <a:gd name="connsiteX0" fmla="*/ 85803 w 75266"/>
                            <a:gd name="connsiteY0" fmla="*/ 0 h 18816"/>
                            <a:gd name="connsiteX1" fmla="*/ 0 w 75266"/>
                            <a:gd name="connsiteY1" fmla="*/ 26908 h 18816"/>
                            <a:gd name="connsiteX2" fmla="*/ 2823 w 75266"/>
                            <a:gd name="connsiteY2" fmla="*/ 29918 h 18816"/>
                            <a:gd name="connsiteX3" fmla="*/ 3951 w 75266"/>
                            <a:gd name="connsiteY3" fmla="*/ 34622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</a:cxnLst>
                          <a:rect l="l" t="t" r="r" b="b"/>
                          <a:pathLst>
                            <a:path w="75266" h="18816">
                              <a:moveTo>
                                <a:pt x="85803" y="0"/>
                              </a:moveTo>
                              <a:lnTo>
                                <a:pt x="0" y="26908"/>
                              </a:lnTo>
                              <a:lnTo>
                                <a:pt x="2823" y="29918"/>
                              </a:lnTo>
                              <a:lnTo>
                                <a:pt x="3951" y="34622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24" name="手繪多邊形: 圖案 123">
                          <a:extLst>
                            <a:ext uri="{FF2B5EF4-FFF2-40B4-BE49-F238E27FC236}">
                              <a16:creationId xmlns:a16="http://schemas.microsoft.com/office/drawing/2014/main" id="{959ADD15-7243-495D-8E79-A026918BF13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25" name="手繪多邊形: 圖案 124">
                          <a:extLst>
                            <a:ext uri="{FF2B5EF4-FFF2-40B4-BE49-F238E27FC236}">
                              <a16:creationId xmlns:a16="http://schemas.microsoft.com/office/drawing/2014/main" id="{B20604AE-2C3E-458C-8B72-51F3F803718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371470" y="4854342"/>
                          <a:ext cx="37633" cy="37633"/>
                        </a:xfrm>
                        <a:custGeom>
                          <a:avLst/>
                          <a:gdLst>
                            <a:gd name="connsiteX0" fmla="*/ 0 w 37633"/>
                            <a:gd name="connsiteY0" fmla="*/ 30483 h 37633"/>
                            <a:gd name="connsiteX1" fmla="*/ 5833 w 37633"/>
                            <a:gd name="connsiteY1" fmla="*/ 45348 h 37633"/>
                            <a:gd name="connsiteX2" fmla="*/ 20322 w 37633"/>
                            <a:gd name="connsiteY2" fmla="*/ 47794 h 37633"/>
                            <a:gd name="connsiteX3" fmla="*/ 34811 w 37633"/>
                            <a:gd name="connsiteY3" fmla="*/ 36128 h 37633"/>
                            <a:gd name="connsiteX4" fmla="*/ 41020 w 37633"/>
                            <a:gd name="connsiteY4" fmla="*/ 17499 h 37633"/>
                            <a:gd name="connsiteX5" fmla="*/ 35187 w 37633"/>
                            <a:gd name="connsiteY5" fmla="*/ 2446 h 37633"/>
                            <a:gd name="connsiteX6" fmla="*/ 20698 w 37633"/>
                            <a:gd name="connsiteY6" fmla="*/ 0 h 37633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</a:cxnLst>
                          <a:rect l="l" t="t" r="r" b="b"/>
                          <a:pathLst>
                            <a:path w="37633" h="37633">
                              <a:moveTo>
                                <a:pt x="0" y="30483"/>
                              </a:moveTo>
                              <a:lnTo>
                                <a:pt x="5833" y="45348"/>
                              </a:lnTo>
                              <a:lnTo>
                                <a:pt x="20322" y="47794"/>
                              </a:lnTo>
                              <a:lnTo>
                                <a:pt x="34811" y="36128"/>
                              </a:lnTo>
                              <a:lnTo>
                                <a:pt x="41020" y="17499"/>
                              </a:lnTo>
                              <a:lnTo>
                                <a:pt x="35187" y="2446"/>
                              </a:lnTo>
                              <a:lnTo>
                                <a:pt x="20698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26" name="手繪多邊形: 圖案 125">
                          <a:extLst>
                            <a:ext uri="{FF2B5EF4-FFF2-40B4-BE49-F238E27FC236}">
                              <a16:creationId xmlns:a16="http://schemas.microsoft.com/office/drawing/2014/main" id="{72300F8D-2099-4B89-9630-A1BE1B58EF7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380126" y="4858294"/>
                          <a:ext cx="18817" cy="18817"/>
                        </a:xfrm>
                        <a:custGeom>
                          <a:avLst/>
                          <a:gdLst>
                            <a:gd name="connsiteX0" fmla="*/ 15618 w 18816"/>
                            <a:gd name="connsiteY0" fmla="*/ 0 h 18816"/>
                            <a:gd name="connsiteX1" fmla="*/ 23144 w 18816"/>
                            <a:gd name="connsiteY1" fmla="*/ 12983 h 18816"/>
                            <a:gd name="connsiteX2" fmla="*/ 15241 w 18816"/>
                            <a:gd name="connsiteY2" fmla="*/ 31047 h 18816"/>
                            <a:gd name="connsiteX3" fmla="*/ 0 w 18816"/>
                            <a:gd name="connsiteY3" fmla="*/ 35751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</a:cxnLst>
                          <a:rect l="l" t="t" r="r" b="b"/>
                          <a:pathLst>
                            <a:path w="18816" h="18816">
                              <a:moveTo>
                                <a:pt x="15618" y="0"/>
                              </a:moveTo>
                              <a:lnTo>
                                <a:pt x="23144" y="12983"/>
                              </a:lnTo>
                              <a:lnTo>
                                <a:pt x="15241" y="31047"/>
                              </a:lnTo>
                              <a:lnTo>
                                <a:pt x="0" y="35751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27" name="手繪多邊形: 圖案 126">
                          <a:extLst>
                            <a:ext uri="{FF2B5EF4-FFF2-40B4-BE49-F238E27FC236}">
                              <a16:creationId xmlns:a16="http://schemas.microsoft.com/office/drawing/2014/main" id="{4C87D323-A6CF-4BBD-B618-4F4EC6DFC73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16066" y="4441884"/>
                          <a:ext cx="18817" cy="18817"/>
                        </a:xfrm>
                        <a:custGeom>
                          <a:avLst/>
                          <a:gdLst>
                            <a:gd name="connsiteX0" fmla="*/ 4140 w 0"/>
                            <a:gd name="connsiteY0" fmla="*/ 0 h 0"/>
                            <a:gd name="connsiteX1" fmla="*/ 0 w 0"/>
                            <a:gd name="connsiteY1" fmla="*/ 3575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4140" y="0"/>
                              </a:moveTo>
                              <a:lnTo>
                                <a:pt x="0" y="3575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28" name="手繪多邊形: 圖案 127">
                          <a:extLst>
                            <a:ext uri="{FF2B5EF4-FFF2-40B4-BE49-F238E27FC236}">
                              <a16:creationId xmlns:a16="http://schemas.microsoft.com/office/drawing/2014/main" id="{C44E77C3-C913-4C5B-BF9A-AB789D6DC45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17947" y="4409143"/>
                          <a:ext cx="18817" cy="18817"/>
                        </a:xfrm>
                        <a:custGeom>
                          <a:avLst/>
                          <a:gdLst>
                            <a:gd name="connsiteX0" fmla="*/ 9220 w 0"/>
                            <a:gd name="connsiteY0" fmla="*/ 0 h 0"/>
                            <a:gd name="connsiteX1" fmla="*/ 3575 w 0"/>
                            <a:gd name="connsiteY1" fmla="*/ 3011 h 0"/>
                            <a:gd name="connsiteX2" fmla="*/ 0 w 0"/>
                            <a:gd name="connsiteY2" fmla="*/ 6021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9220" y="0"/>
                              </a:moveTo>
                              <a:lnTo>
                                <a:pt x="3575" y="3011"/>
                              </a:lnTo>
                              <a:lnTo>
                                <a:pt x="0" y="6021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29" name="手繪多邊形: 圖案 128">
                          <a:extLst>
                            <a:ext uri="{FF2B5EF4-FFF2-40B4-BE49-F238E27FC236}">
                              <a16:creationId xmlns:a16="http://schemas.microsoft.com/office/drawing/2014/main" id="{4F592C41-B900-489E-8A46-94D2D5E5701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20582" y="4420245"/>
                          <a:ext cx="451596" cy="94083"/>
                        </a:xfrm>
                        <a:custGeom>
                          <a:avLst/>
                          <a:gdLst>
                            <a:gd name="connsiteX0" fmla="*/ 462886 w 451596"/>
                            <a:gd name="connsiteY0" fmla="*/ 3199 h 94082"/>
                            <a:gd name="connsiteX1" fmla="*/ 458747 w 451596"/>
                            <a:gd name="connsiteY1" fmla="*/ 29918 h 94082"/>
                            <a:gd name="connsiteX2" fmla="*/ 434285 w 451596"/>
                            <a:gd name="connsiteY2" fmla="*/ 54944 h 94082"/>
                            <a:gd name="connsiteX3" fmla="*/ 391384 w 451596"/>
                            <a:gd name="connsiteY3" fmla="*/ 75831 h 94082"/>
                            <a:gd name="connsiteX4" fmla="*/ 334181 w 451596"/>
                            <a:gd name="connsiteY4" fmla="*/ 90884 h 94082"/>
                            <a:gd name="connsiteX5" fmla="*/ 267571 w 451596"/>
                            <a:gd name="connsiteY5" fmla="*/ 98410 h 94082"/>
                            <a:gd name="connsiteX6" fmla="*/ 229562 w 451596"/>
                            <a:gd name="connsiteY6" fmla="*/ 98222 h 94082"/>
                            <a:gd name="connsiteX7" fmla="*/ 197762 w 451596"/>
                            <a:gd name="connsiteY7" fmla="*/ 98034 h 94082"/>
                            <a:gd name="connsiteX8" fmla="*/ 131151 w 451596"/>
                            <a:gd name="connsiteY8" fmla="*/ 89378 h 94082"/>
                            <a:gd name="connsiteX9" fmla="*/ 73384 w 451596"/>
                            <a:gd name="connsiteY9" fmla="*/ 73573 h 94082"/>
                            <a:gd name="connsiteX10" fmla="*/ 49676 w 451596"/>
                            <a:gd name="connsiteY10" fmla="*/ 63412 h 94082"/>
                            <a:gd name="connsiteX11" fmla="*/ 30106 w 451596"/>
                            <a:gd name="connsiteY11" fmla="*/ 52122 h 94082"/>
                            <a:gd name="connsiteX12" fmla="*/ 4892 w 451596"/>
                            <a:gd name="connsiteY12" fmla="*/ 26908 h 94082"/>
                            <a:gd name="connsiteX13" fmla="*/ 0 w 451596"/>
                            <a:gd name="connsiteY13" fmla="*/ 0 h 94082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  <a:cxn ang="0">
                              <a:pos x="connsiteX10" y="connsiteY10"/>
                            </a:cxn>
                            <a:cxn ang="0">
                              <a:pos x="connsiteX11" y="connsiteY11"/>
                            </a:cxn>
                            <a:cxn ang="0">
                              <a:pos x="connsiteX12" y="connsiteY12"/>
                            </a:cxn>
                            <a:cxn ang="0">
                              <a:pos x="connsiteX13" y="connsiteY13"/>
                            </a:cxn>
                          </a:cxnLst>
                          <a:rect l="l" t="t" r="r" b="b"/>
                          <a:pathLst>
                            <a:path w="451596" h="94082">
                              <a:moveTo>
                                <a:pt x="462886" y="3199"/>
                              </a:moveTo>
                              <a:lnTo>
                                <a:pt x="458747" y="29918"/>
                              </a:lnTo>
                              <a:lnTo>
                                <a:pt x="434285" y="54944"/>
                              </a:lnTo>
                              <a:lnTo>
                                <a:pt x="391384" y="75831"/>
                              </a:lnTo>
                              <a:lnTo>
                                <a:pt x="334181" y="90884"/>
                              </a:lnTo>
                              <a:lnTo>
                                <a:pt x="267571" y="98410"/>
                              </a:lnTo>
                              <a:lnTo>
                                <a:pt x="229562" y="98222"/>
                              </a:lnTo>
                              <a:lnTo>
                                <a:pt x="197762" y="98034"/>
                              </a:lnTo>
                              <a:lnTo>
                                <a:pt x="131151" y="89378"/>
                              </a:lnTo>
                              <a:lnTo>
                                <a:pt x="73384" y="73573"/>
                              </a:lnTo>
                              <a:lnTo>
                                <a:pt x="49676" y="63412"/>
                              </a:lnTo>
                              <a:lnTo>
                                <a:pt x="30106" y="52122"/>
                              </a:lnTo>
                              <a:lnTo>
                                <a:pt x="4892" y="26908"/>
                              </a:ln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30" name="手繪多邊形: 圖案 129">
                          <a:extLst>
                            <a:ext uri="{FF2B5EF4-FFF2-40B4-BE49-F238E27FC236}">
                              <a16:creationId xmlns:a16="http://schemas.microsoft.com/office/drawing/2014/main" id="{34928792-3394-4124-B610-297DF7AF1C3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33377" y="4374333"/>
                          <a:ext cx="432780" cy="112899"/>
                        </a:xfrm>
                        <a:custGeom>
                          <a:avLst/>
                          <a:gdLst>
                            <a:gd name="connsiteX0" fmla="*/ 412646 w 432779"/>
                            <a:gd name="connsiteY0" fmla="*/ 5080 h 112899"/>
                            <a:gd name="connsiteX1" fmla="*/ 429017 w 432779"/>
                            <a:gd name="connsiteY1" fmla="*/ 20698 h 112899"/>
                            <a:gd name="connsiteX2" fmla="*/ 437484 w 432779"/>
                            <a:gd name="connsiteY2" fmla="*/ 37069 h 112899"/>
                            <a:gd name="connsiteX3" fmla="*/ 437484 w 432779"/>
                            <a:gd name="connsiteY3" fmla="*/ 53627 h 112899"/>
                            <a:gd name="connsiteX4" fmla="*/ 429017 w 432779"/>
                            <a:gd name="connsiteY4" fmla="*/ 69997 h 112899"/>
                            <a:gd name="connsiteX5" fmla="*/ 412458 w 432779"/>
                            <a:gd name="connsiteY5" fmla="*/ 85239 h 112899"/>
                            <a:gd name="connsiteX6" fmla="*/ 388373 w 432779"/>
                            <a:gd name="connsiteY6" fmla="*/ 98787 h 112899"/>
                            <a:gd name="connsiteX7" fmla="*/ 357702 w 432779"/>
                            <a:gd name="connsiteY7" fmla="*/ 110453 h 112899"/>
                            <a:gd name="connsiteX8" fmla="*/ 321574 w 432779"/>
                            <a:gd name="connsiteY8" fmla="*/ 119297 h 112899"/>
                            <a:gd name="connsiteX9" fmla="*/ 281495 w 432779"/>
                            <a:gd name="connsiteY9" fmla="*/ 125318 h 112899"/>
                            <a:gd name="connsiteX10" fmla="*/ 238782 w 432779"/>
                            <a:gd name="connsiteY10" fmla="*/ 127952 h 112899"/>
                            <a:gd name="connsiteX11" fmla="*/ 201713 w 432779"/>
                            <a:gd name="connsiteY11" fmla="*/ 127576 h 112899"/>
                            <a:gd name="connsiteX12" fmla="*/ 195315 w 432779"/>
                            <a:gd name="connsiteY12" fmla="*/ 127388 h 112899"/>
                            <a:gd name="connsiteX13" fmla="*/ 152790 w 432779"/>
                            <a:gd name="connsiteY13" fmla="*/ 123625 h 112899"/>
                            <a:gd name="connsiteX14" fmla="*/ 112899 w 432779"/>
                            <a:gd name="connsiteY14" fmla="*/ 116662 h 112899"/>
                            <a:gd name="connsiteX15" fmla="*/ 77148 w 432779"/>
                            <a:gd name="connsiteY15" fmla="*/ 106878 h 112899"/>
                            <a:gd name="connsiteX16" fmla="*/ 47041 w 432779"/>
                            <a:gd name="connsiteY16" fmla="*/ 94459 h 112899"/>
                            <a:gd name="connsiteX17" fmla="*/ 23521 w 432779"/>
                            <a:gd name="connsiteY17" fmla="*/ 80158 h 112899"/>
                            <a:gd name="connsiteX18" fmla="*/ 7715 w 432779"/>
                            <a:gd name="connsiteY18" fmla="*/ 64352 h 112899"/>
                            <a:gd name="connsiteX19" fmla="*/ 0 w 432779"/>
                            <a:gd name="connsiteY19" fmla="*/ 47982 h 112899"/>
                            <a:gd name="connsiteX20" fmla="*/ 753 w 432779"/>
                            <a:gd name="connsiteY20" fmla="*/ 31424 h 112899"/>
                            <a:gd name="connsiteX21" fmla="*/ 2446 w 432779"/>
                            <a:gd name="connsiteY21" fmla="*/ 28225 h 112899"/>
                            <a:gd name="connsiteX22" fmla="*/ 9973 w 432779"/>
                            <a:gd name="connsiteY22" fmla="*/ 15053 h 112899"/>
                            <a:gd name="connsiteX23" fmla="*/ 27096 w 432779"/>
                            <a:gd name="connsiteY23" fmla="*/ 0 h 112899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  <a:cxn ang="0">
                              <a:pos x="connsiteX10" y="connsiteY10"/>
                            </a:cxn>
                            <a:cxn ang="0">
                              <a:pos x="connsiteX11" y="connsiteY11"/>
                            </a:cxn>
                            <a:cxn ang="0">
                              <a:pos x="connsiteX12" y="connsiteY12"/>
                            </a:cxn>
                            <a:cxn ang="0">
                              <a:pos x="connsiteX13" y="connsiteY13"/>
                            </a:cxn>
                            <a:cxn ang="0">
                              <a:pos x="connsiteX14" y="connsiteY14"/>
                            </a:cxn>
                            <a:cxn ang="0">
                              <a:pos x="connsiteX15" y="connsiteY15"/>
                            </a:cxn>
                            <a:cxn ang="0">
                              <a:pos x="connsiteX16" y="connsiteY16"/>
                            </a:cxn>
                            <a:cxn ang="0">
                              <a:pos x="connsiteX17" y="connsiteY17"/>
                            </a:cxn>
                            <a:cxn ang="0">
                              <a:pos x="connsiteX18" y="connsiteY18"/>
                            </a:cxn>
                            <a:cxn ang="0">
                              <a:pos x="connsiteX19" y="connsiteY19"/>
                            </a:cxn>
                            <a:cxn ang="0">
                              <a:pos x="connsiteX20" y="connsiteY20"/>
                            </a:cxn>
                            <a:cxn ang="0">
                              <a:pos x="connsiteX21" y="connsiteY21"/>
                            </a:cxn>
                            <a:cxn ang="0">
                              <a:pos x="connsiteX22" y="connsiteY22"/>
                            </a:cxn>
                            <a:cxn ang="0">
                              <a:pos x="connsiteX23" y="connsiteY23"/>
                            </a:cxn>
                          </a:cxnLst>
                          <a:rect l="l" t="t" r="r" b="b"/>
                          <a:pathLst>
                            <a:path w="432779" h="112899">
                              <a:moveTo>
                                <a:pt x="412646" y="5080"/>
                              </a:moveTo>
                              <a:lnTo>
                                <a:pt x="429017" y="20698"/>
                              </a:lnTo>
                              <a:lnTo>
                                <a:pt x="437484" y="37069"/>
                              </a:lnTo>
                              <a:lnTo>
                                <a:pt x="437484" y="53627"/>
                              </a:lnTo>
                              <a:lnTo>
                                <a:pt x="429017" y="69997"/>
                              </a:lnTo>
                              <a:lnTo>
                                <a:pt x="412458" y="85239"/>
                              </a:lnTo>
                              <a:lnTo>
                                <a:pt x="388373" y="98787"/>
                              </a:lnTo>
                              <a:lnTo>
                                <a:pt x="357702" y="110453"/>
                              </a:lnTo>
                              <a:lnTo>
                                <a:pt x="321574" y="119297"/>
                              </a:lnTo>
                              <a:lnTo>
                                <a:pt x="281495" y="125318"/>
                              </a:lnTo>
                              <a:lnTo>
                                <a:pt x="238782" y="127952"/>
                              </a:lnTo>
                              <a:lnTo>
                                <a:pt x="201713" y="127576"/>
                              </a:lnTo>
                              <a:lnTo>
                                <a:pt x="195315" y="127388"/>
                              </a:lnTo>
                              <a:lnTo>
                                <a:pt x="152790" y="123625"/>
                              </a:lnTo>
                              <a:lnTo>
                                <a:pt x="112899" y="116662"/>
                              </a:lnTo>
                              <a:lnTo>
                                <a:pt x="77148" y="106878"/>
                              </a:lnTo>
                              <a:lnTo>
                                <a:pt x="47041" y="94459"/>
                              </a:lnTo>
                              <a:lnTo>
                                <a:pt x="23521" y="80158"/>
                              </a:lnTo>
                              <a:lnTo>
                                <a:pt x="7715" y="64352"/>
                              </a:lnTo>
                              <a:lnTo>
                                <a:pt x="0" y="47982"/>
                              </a:lnTo>
                              <a:lnTo>
                                <a:pt x="753" y="31424"/>
                              </a:lnTo>
                              <a:lnTo>
                                <a:pt x="2446" y="28225"/>
                              </a:lnTo>
                              <a:lnTo>
                                <a:pt x="9973" y="15053"/>
                              </a:lnTo>
                              <a:lnTo>
                                <a:pt x="27096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31" name="手繪多邊形: 圖案 130">
                          <a:extLst>
                            <a:ext uri="{FF2B5EF4-FFF2-40B4-BE49-F238E27FC236}">
                              <a16:creationId xmlns:a16="http://schemas.microsoft.com/office/drawing/2014/main" id="{864D85C6-1ED4-4E6D-9DDB-A73F4AA669D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59344" y="4232456"/>
                          <a:ext cx="56450" cy="18817"/>
                        </a:xfrm>
                        <a:custGeom>
                          <a:avLst/>
                          <a:gdLst>
                            <a:gd name="connsiteX0" fmla="*/ 0 w 56449"/>
                            <a:gd name="connsiteY0" fmla="*/ 8656 h 0"/>
                            <a:gd name="connsiteX1" fmla="*/ 19569 w 56449"/>
                            <a:gd name="connsiteY1" fmla="*/ 13548 h 0"/>
                            <a:gd name="connsiteX2" fmla="*/ 35563 w 56449"/>
                            <a:gd name="connsiteY2" fmla="*/ 13736 h 0"/>
                            <a:gd name="connsiteX3" fmla="*/ 51934 w 56449"/>
                            <a:gd name="connsiteY3" fmla="*/ 11102 h 0"/>
                            <a:gd name="connsiteX4" fmla="*/ 62659 w 56449"/>
                            <a:gd name="connsiteY4" fmla="*/ 5833 h 0"/>
                            <a:gd name="connsiteX5" fmla="*/ 65670 w 56449"/>
                            <a:gd name="connsiteY5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</a:cxnLst>
                          <a:rect l="l" t="t" r="r" b="b"/>
                          <a:pathLst>
                            <a:path w="56449">
                              <a:moveTo>
                                <a:pt x="0" y="8656"/>
                              </a:moveTo>
                              <a:lnTo>
                                <a:pt x="19569" y="13548"/>
                              </a:lnTo>
                              <a:lnTo>
                                <a:pt x="35563" y="13736"/>
                              </a:lnTo>
                              <a:lnTo>
                                <a:pt x="51934" y="11102"/>
                              </a:lnTo>
                              <a:lnTo>
                                <a:pt x="62659" y="5833"/>
                              </a:lnTo>
                              <a:lnTo>
                                <a:pt x="6567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32" name="手繪多邊形: 圖案 131">
                          <a:extLst>
                            <a:ext uri="{FF2B5EF4-FFF2-40B4-BE49-F238E27FC236}">
                              <a16:creationId xmlns:a16="http://schemas.microsoft.com/office/drawing/2014/main" id="{57DA47DE-9742-4A77-8C26-7E768E458B8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31683" y="4237160"/>
                          <a:ext cx="18817" cy="18817"/>
                        </a:xfrm>
                        <a:custGeom>
                          <a:avLst/>
                          <a:gdLst>
                            <a:gd name="connsiteX0" fmla="*/ 0 w 18816"/>
                            <a:gd name="connsiteY0" fmla="*/ 0 h 0"/>
                            <a:gd name="connsiteX1" fmla="*/ 22956 w 18816"/>
                            <a:gd name="connsiteY1" fmla="*/ 11102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 w="18816">
                              <a:moveTo>
                                <a:pt x="0" y="0"/>
                              </a:moveTo>
                              <a:lnTo>
                                <a:pt x="22956" y="11102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33" name="手繪多邊形: 圖案 132">
                          <a:extLst>
                            <a:ext uri="{FF2B5EF4-FFF2-40B4-BE49-F238E27FC236}">
                              <a16:creationId xmlns:a16="http://schemas.microsoft.com/office/drawing/2014/main" id="{E3353736-3C99-42C3-93FA-91434F0A089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32812" y="4209124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2070 h 0"/>
                            <a:gd name="connsiteX1" fmla="*/ 1317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2070"/>
                              </a:moveTo>
                              <a:lnTo>
                                <a:pt x="1317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34" name="手繪多邊形: 圖案 133">
                          <a:extLst>
                            <a:ext uri="{FF2B5EF4-FFF2-40B4-BE49-F238E27FC236}">
                              <a16:creationId xmlns:a16="http://schemas.microsoft.com/office/drawing/2014/main" id="{4304FCF8-FF7F-48B5-B59D-F4E3945A504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43161" y="4206678"/>
                          <a:ext cx="18817" cy="18817"/>
                        </a:xfrm>
                        <a:custGeom>
                          <a:avLst/>
                          <a:gdLst>
                            <a:gd name="connsiteX0" fmla="*/ 0 w 18816"/>
                            <a:gd name="connsiteY0" fmla="*/ 0 h 0"/>
                            <a:gd name="connsiteX1" fmla="*/ 21263 w 18816"/>
                            <a:gd name="connsiteY1" fmla="*/ 10161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 w="18816">
                              <a:moveTo>
                                <a:pt x="0" y="0"/>
                              </a:moveTo>
                              <a:lnTo>
                                <a:pt x="21263" y="10161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35" name="手繪多邊形: 圖案 134">
                          <a:extLst>
                            <a:ext uri="{FF2B5EF4-FFF2-40B4-BE49-F238E27FC236}">
                              <a16:creationId xmlns:a16="http://schemas.microsoft.com/office/drawing/2014/main" id="{70E93B69-4B22-464A-BF9A-A6327E7DDC1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64800" y="4742948"/>
                          <a:ext cx="18817" cy="18817"/>
                        </a:xfrm>
                        <a:custGeom>
                          <a:avLst/>
                          <a:gdLst>
                            <a:gd name="connsiteX0" fmla="*/ 2634 w 0"/>
                            <a:gd name="connsiteY0" fmla="*/ 0 h 0"/>
                            <a:gd name="connsiteX1" fmla="*/ 0 w 0"/>
                            <a:gd name="connsiteY1" fmla="*/ 5645 h 0"/>
                            <a:gd name="connsiteX2" fmla="*/ 6962 w 0"/>
                            <a:gd name="connsiteY2" fmla="*/ 1336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2634" y="0"/>
                              </a:moveTo>
                              <a:lnTo>
                                <a:pt x="0" y="5645"/>
                              </a:lnTo>
                              <a:lnTo>
                                <a:pt x="6962" y="1336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36" name="手繪多邊形: 圖案 135">
                          <a:extLst>
                            <a:ext uri="{FF2B5EF4-FFF2-40B4-BE49-F238E27FC236}">
                              <a16:creationId xmlns:a16="http://schemas.microsoft.com/office/drawing/2014/main" id="{081C2984-D7FC-428B-B2D5-A7625B7CCC2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54451" y="4231515"/>
                          <a:ext cx="75266" cy="18817"/>
                        </a:xfrm>
                        <a:custGeom>
                          <a:avLst/>
                          <a:gdLst>
                            <a:gd name="connsiteX0" fmla="*/ 0 w 75266"/>
                            <a:gd name="connsiteY0" fmla="*/ 16559 h 18816"/>
                            <a:gd name="connsiteX1" fmla="*/ 22956 w 75266"/>
                            <a:gd name="connsiteY1" fmla="*/ 22392 h 18816"/>
                            <a:gd name="connsiteX2" fmla="*/ 41396 w 75266"/>
                            <a:gd name="connsiteY2" fmla="*/ 22580 h 18816"/>
                            <a:gd name="connsiteX3" fmla="*/ 60401 w 75266"/>
                            <a:gd name="connsiteY3" fmla="*/ 19569 h 18816"/>
                            <a:gd name="connsiteX4" fmla="*/ 72820 w 75266"/>
                            <a:gd name="connsiteY4" fmla="*/ 13360 h 18816"/>
                            <a:gd name="connsiteX5" fmla="*/ 76395 w 75266"/>
                            <a:gd name="connsiteY5" fmla="*/ 6398 h 18816"/>
                            <a:gd name="connsiteX6" fmla="*/ 70374 w 75266"/>
                            <a:gd name="connsiteY6" fmla="*/ 0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</a:cxnLst>
                          <a:rect l="l" t="t" r="r" b="b"/>
                          <a:pathLst>
                            <a:path w="75266" h="18816">
                              <a:moveTo>
                                <a:pt x="0" y="16559"/>
                              </a:moveTo>
                              <a:lnTo>
                                <a:pt x="22956" y="22392"/>
                              </a:lnTo>
                              <a:lnTo>
                                <a:pt x="41396" y="22580"/>
                              </a:lnTo>
                              <a:lnTo>
                                <a:pt x="60401" y="19569"/>
                              </a:lnTo>
                              <a:lnTo>
                                <a:pt x="72820" y="13360"/>
                              </a:lnTo>
                              <a:lnTo>
                                <a:pt x="76395" y="6398"/>
                              </a:lnTo>
                              <a:lnTo>
                                <a:pt x="70374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37" name="手繪多邊形: 圖案 136">
                          <a:extLst>
                            <a:ext uri="{FF2B5EF4-FFF2-40B4-BE49-F238E27FC236}">
                              <a16:creationId xmlns:a16="http://schemas.microsoft.com/office/drawing/2014/main" id="{88BC4951-7203-4F1F-8410-63270AF0708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71198" y="4757061"/>
                          <a:ext cx="18817" cy="18817"/>
                        </a:xfrm>
                        <a:custGeom>
                          <a:avLst/>
                          <a:gdLst>
                            <a:gd name="connsiteX0" fmla="*/ 2070 w 0"/>
                            <a:gd name="connsiteY0" fmla="*/ 0 h 0"/>
                            <a:gd name="connsiteX1" fmla="*/ 4704 w 0"/>
                            <a:gd name="connsiteY1" fmla="*/ 3763 h 0"/>
                            <a:gd name="connsiteX2" fmla="*/ 0 w 0"/>
                            <a:gd name="connsiteY2" fmla="*/ 7339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2070" y="0"/>
                              </a:moveTo>
                              <a:lnTo>
                                <a:pt x="4704" y="3763"/>
                              </a:lnTo>
                              <a:lnTo>
                                <a:pt x="0" y="7339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38" name="手繪多邊形: 圖案 137">
                          <a:extLst>
                            <a:ext uri="{FF2B5EF4-FFF2-40B4-BE49-F238E27FC236}">
                              <a16:creationId xmlns:a16="http://schemas.microsoft.com/office/drawing/2014/main" id="{D7DA3997-416C-429E-AA8E-4BBBD5F2969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39" name="手繪多邊形: 圖案 138">
                          <a:extLst>
                            <a:ext uri="{FF2B5EF4-FFF2-40B4-BE49-F238E27FC236}">
                              <a16:creationId xmlns:a16="http://schemas.microsoft.com/office/drawing/2014/main" id="{6F86AA09-09ED-47AB-A049-3BAAA258EE3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71762" y="4756308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1505 w 0"/>
                            <a:gd name="connsiteY1" fmla="*/ 753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1505" y="753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40" name="手繪多邊形: 圖案 139">
                          <a:extLst>
                            <a:ext uri="{FF2B5EF4-FFF2-40B4-BE49-F238E27FC236}">
                              <a16:creationId xmlns:a16="http://schemas.microsoft.com/office/drawing/2014/main" id="{2747D5DF-E5D5-4C8F-B877-B5FB985520B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72703" y="4738621"/>
                          <a:ext cx="37633" cy="18817"/>
                        </a:xfrm>
                        <a:custGeom>
                          <a:avLst/>
                          <a:gdLst>
                            <a:gd name="connsiteX0" fmla="*/ 5269 w 37633"/>
                            <a:gd name="connsiteY0" fmla="*/ 15806 h 0"/>
                            <a:gd name="connsiteX1" fmla="*/ 0 w 37633"/>
                            <a:gd name="connsiteY1" fmla="*/ 8467 h 0"/>
                            <a:gd name="connsiteX2" fmla="*/ 9032 w 37633"/>
                            <a:gd name="connsiteY2" fmla="*/ 1882 h 0"/>
                            <a:gd name="connsiteX3" fmla="*/ 27284 w 37633"/>
                            <a:gd name="connsiteY3" fmla="*/ 0 h 0"/>
                            <a:gd name="connsiteX4" fmla="*/ 39326 w 37633"/>
                            <a:gd name="connsiteY4" fmla="*/ 2823 h 0"/>
                            <a:gd name="connsiteX5" fmla="*/ 43842 w 37633"/>
                            <a:gd name="connsiteY5" fmla="*/ 3763 h 0"/>
                            <a:gd name="connsiteX6" fmla="*/ 49111 w 37633"/>
                            <a:gd name="connsiteY6" fmla="*/ 11102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</a:cxnLst>
                          <a:rect l="l" t="t" r="r" b="b"/>
                          <a:pathLst>
                            <a:path w="37633">
                              <a:moveTo>
                                <a:pt x="5269" y="15806"/>
                              </a:moveTo>
                              <a:lnTo>
                                <a:pt x="0" y="8467"/>
                              </a:lnTo>
                              <a:lnTo>
                                <a:pt x="9032" y="1882"/>
                              </a:lnTo>
                              <a:lnTo>
                                <a:pt x="27284" y="0"/>
                              </a:lnTo>
                              <a:lnTo>
                                <a:pt x="39326" y="2823"/>
                              </a:lnTo>
                              <a:lnTo>
                                <a:pt x="43842" y="3763"/>
                              </a:lnTo>
                              <a:lnTo>
                                <a:pt x="49111" y="11102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41" name="手繪多邊形: 圖案 140">
                          <a:extLst>
                            <a:ext uri="{FF2B5EF4-FFF2-40B4-BE49-F238E27FC236}">
                              <a16:creationId xmlns:a16="http://schemas.microsoft.com/office/drawing/2014/main" id="{493C43DE-7536-4071-A1C3-81C55309F18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77972" y="4745395"/>
                          <a:ext cx="37633" cy="18817"/>
                        </a:xfrm>
                        <a:custGeom>
                          <a:avLst/>
                          <a:gdLst>
                            <a:gd name="connsiteX0" fmla="*/ 38386 w 37633"/>
                            <a:gd name="connsiteY0" fmla="*/ 8279 h 0"/>
                            <a:gd name="connsiteX1" fmla="*/ 34622 w 37633"/>
                            <a:gd name="connsiteY1" fmla="*/ 3011 h 0"/>
                            <a:gd name="connsiteX2" fmla="*/ 21451 w 37633"/>
                            <a:gd name="connsiteY2" fmla="*/ 0 h 0"/>
                            <a:gd name="connsiteX3" fmla="*/ 7150 w 37633"/>
                            <a:gd name="connsiteY3" fmla="*/ 1505 h 0"/>
                            <a:gd name="connsiteX4" fmla="*/ 0 w 37633"/>
                            <a:gd name="connsiteY4" fmla="*/ 6774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37633">
                              <a:moveTo>
                                <a:pt x="38386" y="8279"/>
                              </a:moveTo>
                              <a:lnTo>
                                <a:pt x="34622" y="3011"/>
                              </a:lnTo>
                              <a:lnTo>
                                <a:pt x="21451" y="0"/>
                              </a:lnTo>
                              <a:lnTo>
                                <a:pt x="7150" y="1505"/>
                              </a:lnTo>
                              <a:lnTo>
                                <a:pt x="0" y="6774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42" name="手繪多邊形: 圖案 141">
                          <a:extLst>
                            <a:ext uri="{FF2B5EF4-FFF2-40B4-BE49-F238E27FC236}">
                              <a16:creationId xmlns:a16="http://schemas.microsoft.com/office/drawing/2014/main" id="{B7713265-CE66-4DE4-AB87-8BBDA3E611B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522002" y="4192942"/>
                          <a:ext cx="56450" cy="18817"/>
                        </a:xfrm>
                        <a:custGeom>
                          <a:avLst/>
                          <a:gdLst>
                            <a:gd name="connsiteX0" fmla="*/ 64541 w 56449"/>
                            <a:gd name="connsiteY0" fmla="*/ 941 h 0"/>
                            <a:gd name="connsiteX1" fmla="*/ 64353 w 56449"/>
                            <a:gd name="connsiteY1" fmla="*/ 2634 h 0"/>
                            <a:gd name="connsiteX2" fmla="*/ 58896 w 56449"/>
                            <a:gd name="connsiteY2" fmla="*/ 0 h 0"/>
                            <a:gd name="connsiteX3" fmla="*/ 0 w 56449"/>
                            <a:gd name="connsiteY3" fmla="*/ 17499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</a:cxnLst>
                          <a:rect l="l" t="t" r="r" b="b"/>
                          <a:pathLst>
                            <a:path w="56449">
                              <a:moveTo>
                                <a:pt x="64541" y="941"/>
                              </a:moveTo>
                              <a:lnTo>
                                <a:pt x="64353" y="2634"/>
                              </a:lnTo>
                              <a:lnTo>
                                <a:pt x="58896" y="0"/>
                              </a:lnTo>
                              <a:lnTo>
                                <a:pt x="0" y="17499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43" name="手繪多邊形: 圖案 142">
                          <a:extLst>
                            <a:ext uri="{FF2B5EF4-FFF2-40B4-BE49-F238E27FC236}">
                              <a16:creationId xmlns:a16="http://schemas.microsoft.com/office/drawing/2014/main" id="{F223B762-6D2E-48FF-959A-7DA956C81D5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514100" y="4185415"/>
                          <a:ext cx="56450" cy="18817"/>
                        </a:xfrm>
                        <a:custGeom>
                          <a:avLst/>
                          <a:gdLst>
                            <a:gd name="connsiteX0" fmla="*/ 66799 w 56449"/>
                            <a:gd name="connsiteY0" fmla="*/ 7527 h 0"/>
                            <a:gd name="connsiteX1" fmla="*/ 63224 w 56449"/>
                            <a:gd name="connsiteY1" fmla="*/ 0 h 0"/>
                            <a:gd name="connsiteX2" fmla="*/ 0 w 56449"/>
                            <a:gd name="connsiteY2" fmla="*/ 1844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 w="56449">
                              <a:moveTo>
                                <a:pt x="66799" y="7527"/>
                              </a:moveTo>
                              <a:lnTo>
                                <a:pt x="63224" y="0"/>
                              </a:lnTo>
                              <a:lnTo>
                                <a:pt x="0" y="1844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44" name="手繪多邊形: 圖案 143">
                          <a:extLst>
                            <a:ext uri="{FF2B5EF4-FFF2-40B4-BE49-F238E27FC236}">
                              <a16:creationId xmlns:a16="http://schemas.microsoft.com/office/drawing/2014/main" id="{A6BDB3D7-046B-4488-A012-AB6EBD34154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542324" y="4624593"/>
                          <a:ext cx="357514" cy="112899"/>
                        </a:xfrm>
                        <a:custGeom>
                          <a:avLst/>
                          <a:gdLst>
                            <a:gd name="connsiteX0" fmla="*/ 0 w 357513"/>
                            <a:gd name="connsiteY0" fmla="*/ 117415 h 112899"/>
                            <a:gd name="connsiteX1" fmla="*/ 375954 w 357513"/>
                            <a:gd name="connsiteY1" fmla="*/ 0 h 112899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 w="357513" h="112899">
                              <a:moveTo>
                                <a:pt x="0" y="117415"/>
                              </a:moveTo>
                              <a:lnTo>
                                <a:pt x="375954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45" name="手繪多邊形: 圖案 144">
                          <a:extLst>
                            <a:ext uri="{FF2B5EF4-FFF2-40B4-BE49-F238E27FC236}">
                              <a16:creationId xmlns:a16="http://schemas.microsoft.com/office/drawing/2014/main" id="{A9C8F561-9D31-4255-BE95-2E194A6F5DD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577135" y="4185415"/>
                          <a:ext cx="18817" cy="18817"/>
                        </a:xfrm>
                        <a:custGeom>
                          <a:avLst/>
                          <a:gdLst>
                            <a:gd name="connsiteX0" fmla="*/ 9408 w 0"/>
                            <a:gd name="connsiteY0" fmla="*/ 8467 h 0"/>
                            <a:gd name="connsiteX1" fmla="*/ 6586 w 0"/>
                            <a:gd name="connsiteY1" fmla="*/ 1317 h 0"/>
                            <a:gd name="connsiteX2" fmla="*/ 0 w 0"/>
                            <a:gd name="connsiteY2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9408" y="8467"/>
                              </a:moveTo>
                              <a:lnTo>
                                <a:pt x="6586" y="1317"/>
                              </a:ln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46" name="手繪多邊形: 圖案 145">
                          <a:extLst>
                            <a:ext uri="{FF2B5EF4-FFF2-40B4-BE49-F238E27FC236}">
                              <a16:creationId xmlns:a16="http://schemas.microsoft.com/office/drawing/2014/main" id="{D5867F4A-6CE0-4995-95A9-7FE7095F664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586355" y="4195576"/>
                          <a:ext cx="18817" cy="18817"/>
                        </a:xfrm>
                        <a:custGeom>
                          <a:avLst/>
                          <a:gdLst>
                            <a:gd name="connsiteX0" fmla="*/ 0 w 18816"/>
                            <a:gd name="connsiteY0" fmla="*/ 0 h 0"/>
                            <a:gd name="connsiteX1" fmla="*/ 21263 w 18816"/>
                            <a:gd name="connsiteY1" fmla="*/ 10161 h 0"/>
                            <a:gd name="connsiteX2" fmla="*/ 24650 w 18816"/>
                            <a:gd name="connsiteY2" fmla="*/ 10914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 w="18816">
                              <a:moveTo>
                                <a:pt x="0" y="0"/>
                              </a:moveTo>
                              <a:lnTo>
                                <a:pt x="21263" y="10161"/>
                              </a:lnTo>
                              <a:lnTo>
                                <a:pt x="24650" y="10914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47" name="手繪多邊形: 圖案 146">
                          <a:extLst>
                            <a:ext uri="{FF2B5EF4-FFF2-40B4-BE49-F238E27FC236}">
                              <a16:creationId xmlns:a16="http://schemas.microsoft.com/office/drawing/2014/main" id="{A5BCF05E-F8F7-442F-906D-7BA915E7D33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680814" y="4183533"/>
                          <a:ext cx="18817" cy="18817"/>
                        </a:xfrm>
                        <a:custGeom>
                          <a:avLst/>
                          <a:gdLst>
                            <a:gd name="connsiteX0" fmla="*/ 3011 w 0"/>
                            <a:gd name="connsiteY0" fmla="*/ 0 h 0"/>
                            <a:gd name="connsiteX1" fmla="*/ 5645 w 0"/>
                            <a:gd name="connsiteY1" fmla="*/ 3387 h 0"/>
                            <a:gd name="connsiteX2" fmla="*/ 1129 w 0"/>
                            <a:gd name="connsiteY2" fmla="*/ 6398 h 0"/>
                            <a:gd name="connsiteX3" fmla="*/ 0 w 0"/>
                            <a:gd name="connsiteY3" fmla="*/ 6586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3011" y="0"/>
                              </a:moveTo>
                              <a:lnTo>
                                <a:pt x="5645" y="3387"/>
                              </a:lnTo>
                              <a:lnTo>
                                <a:pt x="1129" y="6398"/>
                              </a:lnTo>
                              <a:lnTo>
                                <a:pt x="0" y="6586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48" name="手繪多邊形: 圖案 147">
                          <a:extLst>
                            <a:ext uri="{FF2B5EF4-FFF2-40B4-BE49-F238E27FC236}">
                              <a16:creationId xmlns:a16="http://schemas.microsoft.com/office/drawing/2014/main" id="{166C2EAD-7BAA-444B-8849-C3E6FA75526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609688" y="4190307"/>
                          <a:ext cx="56450" cy="18817"/>
                        </a:xfrm>
                        <a:custGeom>
                          <a:avLst/>
                          <a:gdLst>
                            <a:gd name="connsiteX0" fmla="*/ 0 w 56449"/>
                            <a:gd name="connsiteY0" fmla="*/ 15994 h 0"/>
                            <a:gd name="connsiteX1" fmla="*/ 6021 w 56449"/>
                            <a:gd name="connsiteY1" fmla="*/ 17311 h 0"/>
                            <a:gd name="connsiteX2" fmla="*/ 15053 w 56449"/>
                            <a:gd name="connsiteY2" fmla="*/ 16558 h 0"/>
                            <a:gd name="connsiteX3" fmla="*/ 70938 w 56449"/>
                            <a:gd name="connsiteY3" fmla="*/ 0 h 0"/>
                            <a:gd name="connsiteX4" fmla="*/ 69057 w 56449"/>
                            <a:gd name="connsiteY4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56449">
                              <a:moveTo>
                                <a:pt x="0" y="15994"/>
                              </a:moveTo>
                              <a:lnTo>
                                <a:pt x="6021" y="17311"/>
                              </a:lnTo>
                              <a:lnTo>
                                <a:pt x="15053" y="16558"/>
                              </a:lnTo>
                              <a:lnTo>
                                <a:pt x="70938" y="0"/>
                              </a:lnTo>
                              <a:lnTo>
                                <a:pt x="69057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49" name="手繪多邊形: 圖案 148">
                          <a:extLst>
                            <a:ext uri="{FF2B5EF4-FFF2-40B4-BE49-F238E27FC236}">
                              <a16:creationId xmlns:a16="http://schemas.microsoft.com/office/drawing/2014/main" id="{33DED45A-E8F7-4D35-AB5D-9EDD4DB4967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604795" y="4169044"/>
                          <a:ext cx="18817" cy="18817"/>
                        </a:xfrm>
                        <a:custGeom>
                          <a:avLst/>
                          <a:gdLst>
                            <a:gd name="connsiteX0" fmla="*/ 20510 w 18816"/>
                            <a:gd name="connsiteY0" fmla="*/ 0 h 18816"/>
                            <a:gd name="connsiteX1" fmla="*/ 24462 w 18816"/>
                            <a:gd name="connsiteY1" fmla="*/ 10725 h 18816"/>
                            <a:gd name="connsiteX2" fmla="*/ 20322 w 18816"/>
                            <a:gd name="connsiteY2" fmla="*/ 23897 h 18816"/>
                            <a:gd name="connsiteX3" fmla="*/ 10161 w 18816"/>
                            <a:gd name="connsiteY3" fmla="*/ 31988 h 18816"/>
                            <a:gd name="connsiteX4" fmla="*/ 0 w 18816"/>
                            <a:gd name="connsiteY4" fmla="*/ 30107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18816" h="18816">
                              <a:moveTo>
                                <a:pt x="20510" y="0"/>
                              </a:moveTo>
                              <a:lnTo>
                                <a:pt x="24462" y="10725"/>
                              </a:lnTo>
                              <a:lnTo>
                                <a:pt x="20322" y="23897"/>
                              </a:lnTo>
                              <a:lnTo>
                                <a:pt x="10161" y="31988"/>
                              </a:lnTo>
                              <a:lnTo>
                                <a:pt x="0" y="30107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50" name="手繪多邊形: 圖案 149">
                          <a:extLst>
                            <a:ext uri="{FF2B5EF4-FFF2-40B4-BE49-F238E27FC236}">
                              <a16:creationId xmlns:a16="http://schemas.microsoft.com/office/drawing/2014/main" id="{115B4280-2C18-4A29-B40F-99B03CB84E8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643369" y="4176759"/>
                          <a:ext cx="18817" cy="18817"/>
                        </a:xfrm>
                        <a:custGeom>
                          <a:avLst/>
                          <a:gdLst>
                            <a:gd name="connsiteX0" fmla="*/ 8467 w 0"/>
                            <a:gd name="connsiteY0" fmla="*/ 21639 h 18816"/>
                            <a:gd name="connsiteX1" fmla="*/ 8656 w 0"/>
                            <a:gd name="connsiteY1" fmla="*/ 753 h 18816"/>
                            <a:gd name="connsiteX2" fmla="*/ 4516 w 0"/>
                            <a:gd name="connsiteY2" fmla="*/ 0 h 18816"/>
                            <a:gd name="connsiteX3" fmla="*/ 188 w 0"/>
                            <a:gd name="connsiteY3" fmla="*/ 376 h 18816"/>
                            <a:gd name="connsiteX4" fmla="*/ 0 w 0"/>
                            <a:gd name="connsiteY4" fmla="*/ 24462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h="18816">
                              <a:moveTo>
                                <a:pt x="8467" y="21639"/>
                              </a:moveTo>
                              <a:lnTo>
                                <a:pt x="8656" y="753"/>
                              </a:lnTo>
                              <a:lnTo>
                                <a:pt x="4516" y="0"/>
                              </a:lnTo>
                              <a:lnTo>
                                <a:pt x="188" y="376"/>
                              </a:lnTo>
                              <a:lnTo>
                                <a:pt x="0" y="24462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51" name="手繪多邊形: 圖案 150">
                          <a:extLst>
                            <a:ext uri="{FF2B5EF4-FFF2-40B4-BE49-F238E27FC236}">
                              <a16:creationId xmlns:a16="http://schemas.microsoft.com/office/drawing/2014/main" id="{6065F053-4EE4-48AA-8B1D-72C41EF3DEF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675922" y="4155120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1317 h 0"/>
                            <a:gd name="connsiteX1" fmla="*/ 2258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1317"/>
                              </a:moveTo>
                              <a:lnTo>
                                <a:pt x="2258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52" name="手繪多邊形: 圖案 151">
                          <a:extLst>
                            <a:ext uri="{FF2B5EF4-FFF2-40B4-BE49-F238E27FC236}">
                              <a16:creationId xmlns:a16="http://schemas.microsoft.com/office/drawing/2014/main" id="{C70C9ADF-5717-4132-A68A-DFE74F05B4B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643557" y="4163211"/>
                          <a:ext cx="18817" cy="18817"/>
                        </a:xfrm>
                        <a:custGeom>
                          <a:avLst/>
                          <a:gdLst>
                            <a:gd name="connsiteX0" fmla="*/ 0 w 18816"/>
                            <a:gd name="connsiteY0" fmla="*/ 13924 h 0"/>
                            <a:gd name="connsiteX1" fmla="*/ 2822 w 18816"/>
                            <a:gd name="connsiteY1" fmla="*/ 5269 h 0"/>
                            <a:gd name="connsiteX2" fmla="*/ 9596 w 18816"/>
                            <a:gd name="connsiteY2" fmla="*/ 0 h 0"/>
                            <a:gd name="connsiteX3" fmla="*/ 10725 w 18816"/>
                            <a:gd name="connsiteY3" fmla="*/ 4516 h 0"/>
                            <a:gd name="connsiteX4" fmla="*/ 13360 w 18816"/>
                            <a:gd name="connsiteY4" fmla="*/ 7527 h 0"/>
                            <a:gd name="connsiteX5" fmla="*/ 36128 w 18816"/>
                            <a:gd name="connsiteY5" fmla="*/ 753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</a:cxnLst>
                          <a:rect l="l" t="t" r="r" b="b"/>
                          <a:pathLst>
                            <a:path w="18816">
                              <a:moveTo>
                                <a:pt x="0" y="13924"/>
                              </a:moveTo>
                              <a:lnTo>
                                <a:pt x="2822" y="5269"/>
                              </a:lnTo>
                              <a:lnTo>
                                <a:pt x="9596" y="0"/>
                              </a:lnTo>
                              <a:lnTo>
                                <a:pt x="10725" y="4516"/>
                              </a:lnTo>
                              <a:lnTo>
                                <a:pt x="13360" y="7527"/>
                              </a:lnTo>
                              <a:lnTo>
                                <a:pt x="36128" y="753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53" name="手繪多邊形: 圖案 152">
                          <a:extLst>
                            <a:ext uri="{FF2B5EF4-FFF2-40B4-BE49-F238E27FC236}">
                              <a16:creationId xmlns:a16="http://schemas.microsoft.com/office/drawing/2014/main" id="{1E4BBE02-12FC-4E08-A0E6-C977244E7BD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652213" y="4170550"/>
                          <a:ext cx="18817" cy="18817"/>
                        </a:xfrm>
                        <a:custGeom>
                          <a:avLst/>
                          <a:gdLst>
                            <a:gd name="connsiteX0" fmla="*/ 26531 w 18816"/>
                            <a:gd name="connsiteY0" fmla="*/ 19757 h 18816"/>
                            <a:gd name="connsiteX1" fmla="*/ 0 w 18816"/>
                            <a:gd name="connsiteY1" fmla="*/ 6962 h 18816"/>
                            <a:gd name="connsiteX2" fmla="*/ 4704 w 18816"/>
                            <a:gd name="connsiteY2" fmla="*/ 0 h 18816"/>
                            <a:gd name="connsiteX3" fmla="*/ 31612 w 18816"/>
                            <a:gd name="connsiteY3" fmla="*/ 12983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</a:cxnLst>
                          <a:rect l="l" t="t" r="r" b="b"/>
                          <a:pathLst>
                            <a:path w="18816" h="18816">
                              <a:moveTo>
                                <a:pt x="26531" y="19757"/>
                              </a:moveTo>
                              <a:lnTo>
                                <a:pt x="0" y="6962"/>
                              </a:lnTo>
                              <a:lnTo>
                                <a:pt x="4704" y="0"/>
                              </a:lnTo>
                              <a:lnTo>
                                <a:pt x="31612" y="12983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54" name="手繪多邊形: 圖案 153">
                          <a:extLst>
                            <a:ext uri="{FF2B5EF4-FFF2-40B4-BE49-F238E27FC236}">
                              <a16:creationId xmlns:a16="http://schemas.microsoft.com/office/drawing/2014/main" id="{7A2A29E7-9B6B-4176-AD52-6F7D782655F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55" name="手繪多邊形: 圖案 154">
                          <a:extLst>
                            <a:ext uri="{FF2B5EF4-FFF2-40B4-BE49-F238E27FC236}">
                              <a16:creationId xmlns:a16="http://schemas.microsoft.com/office/drawing/2014/main" id="{AFC99054-4CAA-4DCA-8DA1-81ECB87F8EC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653154" y="4156249"/>
                          <a:ext cx="18817" cy="18817"/>
                        </a:xfrm>
                        <a:custGeom>
                          <a:avLst/>
                          <a:gdLst>
                            <a:gd name="connsiteX0" fmla="*/ 0 w 18816"/>
                            <a:gd name="connsiteY0" fmla="*/ 6774 h 0"/>
                            <a:gd name="connsiteX1" fmla="*/ 22768 w 18816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 w="18816">
                              <a:moveTo>
                                <a:pt x="0" y="6774"/>
                              </a:moveTo>
                              <a:lnTo>
                                <a:pt x="22768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56" name="手繪多邊形: 圖案 155">
                          <a:extLst>
                            <a:ext uri="{FF2B5EF4-FFF2-40B4-BE49-F238E27FC236}">
                              <a16:creationId xmlns:a16="http://schemas.microsoft.com/office/drawing/2014/main" id="{43555084-80BF-41FF-AC9A-688DD4CFEFE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679685" y="4157567"/>
                          <a:ext cx="18817" cy="18817"/>
                        </a:xfrm>
                        <a:custGeom>
                          <a:avLst/>
                          <a:gdLst>
                            <a:gd name="connsiteX0" fmla="*/ 1882 w 0"/>
                            <a:gd name="connsiteY0" fmla="*/ 0 h 0"/>
                            <a:gd name="connsiteX1" fmla="*/ 4328 w 0"/>
                            <a:gd name="connsiteY1" fmla="*/ 3387 h 0"/>
                            <a:gd name="connsiteX2" fmla="*/ 0 w 0"/>
                            <a:gd name="connsiteY2" fmla="*/ 6398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1882" y="0"/>
                              </a:moveTo>
                              <a:lnTo>
                                <a:pt x="4328" y="3387"/>
                              </a:lnTo>
                              <a:lnTo>
                                <a:pt x="0" y="6398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57" name="手繪多邊形: 圖案 156">
                          <a:extLst>
                            <a:ext uri="{FF2B5EF4-FFF2-40B4-BE49-F238E27FC236}">
                              <a16:creationId xmlns:a16="http://schemas.microsoft.com/office/drawing/2014/main" id="{510584A9-15D7-4E4F-BA49-83D8788F8ED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754763" y="4127084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3763 w 0"/>
                            <a:gd name="connsiteY1" fmla="*/ 1317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3763" y="1317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58" name="手繪多邊形: 圖案 157">
                          <a:extLst>
                            <a:ext uri="{FF2B5EF4-FFF2-40B4-BE49-F238E27FC236}">
                              <a16:creationId xmlns:a16="http://schemas.microsoft.com/office/drawing/2014/main" id="{B06D0F06-E0A0-4F24-9B85-7605C47EE9F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792960" y="4722062"/>
                          <a:ext cx="37633" cy="37633"/>
                        </a:xfrm>
                        <a:custGeom>
                          <a:avLst/>
                          <a:gdLst>
                            <a:gd name="connsiteX0" fmla="*/ 20322 w 37633"/>
                            <a:gd name="connsiteY0" fmla="*/ 0 h 37633"/>
                            <a:gd name="connsiteX1" fmla="*/ 34434 w 37633"/>
                            <a:gd name="connsiteY1" fmla="*/ 2446 h 37633"/>
                            <a:gd name="connsiteX2" fmla="*/ 40079 w 37633"/>
                            <a:gd name="connsiteY2" fmla="*/ 17311 h 37633"/>
                            <a:gd name="connsiteX3" fmla="*/ 34058 w 37633"/>
                            <a:gd name="connsiteY3" fmla="*/ 35751 h 37633"/>
                            <a:gd name="connsiteX4" fmla="*/ 19757 w 37633"/>
                            <a:gd name="connsiteY4" fmla="*/ 47041 h 37633"/>
                            <a:gd name="connsiteX5" fmla="*/ 5645 w 37633"/>
                            <a:gd name="connsiteY5" fmla="*/ 44595 h 37633"/>
                            <a:gd name="connsiteX6" fmla="*/ 0 w 37633"/>
                            <a:gd name="connsiteY6" fmla="*/ 29730 h 37633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</a:cxnLst>
                          <a:rect l="l" t="t" r="r" b="b"/>
                          <a:pathLst>
                            <a:path w="37633" h="37633">
                              <a:moveTo>
                                <a:pt x="20322" y="0"/>
                              </a:moveTo>
                              <a:lnTo>
                                <a:pt x="34434" y="2446"/>
                              </a:lnTo>
                              <a:lnTo>
                                <a:pt x="40079" y="17311"/>
                              </a:lnTo>
                              <a:lnTo>
                                <a:pt x="34058" y="35751"/>
                              </a:lnTo>
                              <a:lnTo>
                                <a:pt x="19757" y="47041"/>
                              </a:lnTo>
                              <a:lnTo>
                                <a:pt x="5645" y="44595"/>
                              </a:lnTo>
                              <a:lnTo>
                                <a:pt x="0" y="2973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59" name="手繪多邊形: 圖案 158">
                          <a:extLst>
                            <a:ext uri="{FF2B5EF4-FFF2-40B4-BE49-F238E27FC236}">
                              <a16:creationId xmlns:a16="http://schemas.microsoft.com/office/drawing/2014/main" id="{3465524A-26E6-4AFA-B9CF-CC621A0BA0B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801052" y="4726014"/>
                          <a:ext cx="18817" cy="18817"/>
                        </a:xfrm>
                        <a:custGeom>
                          <a:avLst/>
                          <a:gdLst>
                            <a:gd name="connsiteX0" fmla="*/ 15430 w 18816"/>
                            <a:gd name="connsiteY0" fmla="*/ 0 h 18816"/>
                            <a:gd name="connsiteX1" fmla="*/ 22580 w 18816"/>
                            <a:gd name="connsiteY1" fmla="*/ 12983 h 18816"/>
                            <a:gd name="connsiteX2" fmla="*/ 14865 w 18816"/>
                            <a:gd name="connsiteY2" fmla="*/ 30671 h 18816"/>
                            <a:gd name="connsiteX3" fmla="*/ 0 w 18816"/>
                            <a:gd name="connsiteY3" fmla="*/ 35375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</a:cxnLst>
                          <a:rect l="l" t="t" r="r" b="b"/>
                          <a:pathLst>
                            <a:path w="18816" h="18816">
                              <a:moveTo>
                                <a:pt x="15430" y="0"/>
                              </a:moveTo>
                              <a:lnTo>
                                <a:pt x="22580" y="12983"/>
                              </a:lnTo>
                              <a:lnTo>
                                <a:pt x="14865" y="30671"/>
                              </a:lnTo>
                              <a:lnTo>
                                <a:pt x="0" y="35375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60" name="手繪多邊形: 圖案 159">
                          <a:extLst>
                            <a:ext uri="{FF2B5EF4-FFF2-40B4-BE49-F238E27FC236}">
                              <a16:creationId xmlns:a16="http://schemas.microsoft.com/office/drawing/2014/main" id="{D1CB9D53-AE69-472E-B2A6-20C0E2A8FA3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873683" y="4503979"/>
                          <a:ext cx="18817" cy="18817"/>
                        </a:xfrm>
                        <a:custGeom>
                          <a:avLst/>
                          <a:gdLst>
                            <a:gd name="connsiteX0" fmla="*/ 8656 w 0"/>
                            <a:gd name="connsiteY0" fmla="*/ 0 h 0"/>
                            <a:gd name="connsiteX1" fmla="*/ 0 w 0"/>
                            <a:gd name="connsiteY1" fmla="*/ 16935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8656" y="0"/>
                              </a:moveTo>
                              <a:lnTo>
                                <a:pt x="0" y="16935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61" name="手繪多邊形: 圖案 160">
                          <a:extLst>
                            <a:ext uri="{FF2B5EF4-FFF2-40B4-BE49-F238E27FC236}">
                              <a16:creationId xmlns:a16="http://schemas.microsoft.com/office/drawing/2014/main" id="{965416DD-3B56-4E66-B522-FBC27778540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877635" y="4414412"/>
                          <a:ext cx="18817" cy="56450"/>
                        </a:xfrm>
                        <a:custGeom>
                          <a:avLst/>
                          <a:gdLst>
                            <a:gd name="connsiteX0" fmla="*/ 0 w 18816"/>
                            <a:gd name="connsiteY0" fmla="*/ 0 h 56449"/>
                            <a:gd name="connsiteX1" fmla="*/ 6398 w 18816"/>
                            <a:gd name="connsiteY1" fmla="*/ 3575 h 56449"/>
                            <a:gd name="connsiteX2" fmla="*/ 26155 w 18816"/>
                            <a:gd name="connsiteY2" fmla="*/ 22204 h 56449"/>
                            <a:gd name="connsiteX3" fmla="*/ 36316 w 18816"/>
                            <a:gd name="connsiteY3" fmla="*/ 41961 h 56449"/>
                            <a:gd name="connsiteX4" fmla="*/ 36316 w 18816"/>
                            <a:gd name="connsiteY4" fmla="*/ 62095 h 56449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18816" h="56449">
                              <a:moveTo>
                                <a:pt x="0" y="0"/>
                              </a:moveTo>
                              <a:lnTo>
                                <a:pt x="6398" y="3575"/>
                              </a:lnTo>
                              <a:lnTo>
                                <a:pt x="26155" y="22204"/>
                              </a:lnTo>
                              <a:lnTo>
                                <a:pt x="36316" y="41961"/>
                              </a:lnTo>
                              <a:lnTo>
                                <a:pt x="36316" y="62095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62" name="手繪多邊形: 圖案 161">
                          <a:extLst>
                            <a:ext uri="{FF2B5EF4-FFF2-40B4-BE49-F238E27FC236}">
                              <a16:creationId xmlns:a16="http://schemas.microsoft.com/office/drawing/2014/main" id="{427CF8D2-CB62-4905-A38D-777DD6F31A6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883092" y="4446588"/>
                          <a:ext cx="18817" cy="18817"/>
                        </a:xfrm>
                        <a:custGeom>
                          <a:avLst/>
                          <a:gdLst>
                            <a:gd name="connsiteX0" fmla="*/ 28413 w 18816"/>
                            <a:gd name="connsiteY0" fmla="*/ 34999 h 18816"/>
                            <a:gd name="connsiteX1" fmla="*/ 20134 w 18816"/>
                            <a:gd name="connsiteY1" fmla="*/ 19005 h 18816"/>
                            <a:gd name="connsiteX2" fmla="*/ 0 w 18816"/>
                            <a:gd name="connsiteY2" fmla="*/ 0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 w="18816" h="18816">
                              <a:moveTo>
                                <a:pt x="28413" y="34999"/>
                              </a:moveTo>
                              <a:lnTo>
                                <a:pt x="20134" y="19005"/>
                              </a:ln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63" name="手繪多邊形: 圖案 162">
                          <a:extLst>
                            <a:ext uri="{FF2B5EF4-FFF2-40B4-BE49-F238E27FC236}">
                              <a16:creationId xmlns:a16="http://schemas.microsoft.com/office/drawing/2014/main" id="{6A214DB9-82EE-482C-93E7-BC0F38C3A8B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04919" y="4615372"/>
                          <a:ext cx="18817" cy="18817"/>
                        </a:xfrm>
                        <a:custGeom>
                          <a:avLst/>
                          <a:gdLst>
                            <a:gd name="connsiteX0" fmla="*/ 8656 w 0"/>
                            <a:gd name="connsiteY0" fmla="*/ 9032 h 0"/>
                            <a:gd name="connsiteX1" fmla="*/ 0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8656" y="9032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64" name="手繪多邊形: 圖案 163">
                          <a:extLst>
                            <a:ext uri="{FF2B5EF4-FFF2-40B4-BE49-F238E27FC236}">
                              <a16:creationId xmlns:a16="http://schemas.microsoft.com/office/drawing/2014/main" id="{F313DEDF-EE86-4F2A-A570-144CFC9F673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11505" y="4603894"/>
                          <a:ext cx="18817" cy="18817"/>
                        </a:xfrm>
                        <a:custGeom>
                          <a:avLst/>
                          <a:gdLst>
                            <a:gd name="connsiteX0" fmla="*/ 2446 w 0"/>
                            <a:gd name="connsiteY0" fmla="*/ 0 h 0"/>
                            <a:gd name="connsiteX1" fmla="*/ 0 w 0"/>
                            <a:gd name="connsiteY1" fmla="*/ 5457 h 0"/>
                            <a:gd name="connsiteX2" fmla="*/ 7338 w 0"/>
                            <a:gd name="connsiteY2" fmla="*/ 12983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2446" y="0"/>
                              </a:moveTo>
                              <a:lnTo>
                                <a:pt x="0" y="5457"/>
                              </a:lnTo>
                              <a:lnTo>
                                <a:pt x="7338" y="12983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65" name="手繪多邊形: 圖案 164">
                          <a:extLst>
                            <a:ext uri="{FF2B5EF4-FFF2-40B4-BE49-F238E27FC236}">
                              <a16:creationId xmlns:a16="http://schemas.microsoft.com/office/drawing/2014/main" id="{BBABD798-0E31-486B-B7E7-61F5220942E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66" name="手繪多邊形: 圖案 165">
                          <a:extLst>
                            <a:ext uri="{FF2B5EF4-FFF2-40B4-BE49-F238E27FC236}">
                              <a16:creationId xmlns:a16="http://schemas.microsoft.com/office/drawing/2014/main" id="{132EFCFF-09A2-43A7-96F3-737E8FB060E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67" name="手繪多邊形: 圖案 166">
                          <a:extLst>
                            <a:ext uri="{FF2B5EF4-FFF2-40B4-BE49-F238E27FC236}">
                              <a16:creationId xmlns:a16="http://schemas.microsoft.com/office/drawing/2014/main" id="{1C7004CE-668C-4FB6-8BAD-01B01619AA2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13574" y="4624593"/>
                          <a:ext cx="18817" cy="18817"/>
                        </a:xfrm>
                        <a:custGeom>
                          <a:avLst/>
                          <a:gdLst>
                            <a:gd name="connsiteX0" fmla="*/ 1505 w 0"/>
                            <a:gd name="connsiteY0" fmla="*/ 753 h 0"/>
                            <a:gd name="connsiteX1" fmla="*/ 0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1505" y="753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68" name="手繪多邊形: 圖案 167">
                          <a:extLst>
                            <a:ext uri="{FF2B5EF4-FFF2-40B4-BE49-F238E27FC236}">
                              <a16:creationId xmlns:a16="http://schemas.microsoft.com/office/drawing/2014/main" id="{1EF9504B-4227-4FFE-9978-9BA68BFA62C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18278" y="4617819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6962 h 0"/>
                            <a:gd name="connsiteX1" fmla="*/ 4704 w 0"/>
                            <a:gd name="connsiteY1" fmla="*/ 3575 h 0"/>
                            <a:gd name="connsiteX2" fmla="*/ 1882 w 0"/>
                            <a:gd name="connsiteY2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6962"/>
                              </a:moveTo>
                              <a:lnTo>
                                <a:pt x="4704" y="3575"/>
                              </a:lnTo>
                              <a:lnTo>
                                <a:pt x="1882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69" name="手繪多邊形: 圖案 168">
                          <a:extLst>
                            <a:ext uri="{FF2B5EF4-FFF2-40B4-BE49-F238E27FC236}">
                              <a16:creationId xmlns:a16="http://schemas.microsoft.com/office/drawing/2014/main" id="{3BF7F35B-5D17-46A8-811A-FB6B60E44AB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18655" y="4616878"/>
                          <a:ext cx="18817" cy="18817"/>
                        </a:xfrm>
                        <a:custGeom>
                          <a:avLst/>
                          <a:gdLst>
                            <a:gd name="connsiteX0" fmla="*/ 1505 w 0"/>
                            <a:gd name="connsiteY0" fmla="*/ 753 h 0"/>
                            <a:gd name="connsiteX1" fmla="*/ 0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1505" y="753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70" name="手繪多邊形: 圖案 169">
                          <a:extLst>
                            <a:ext uri="{FF2B5EF4-FFF2-40B4-BE49-F238E27FC236}">
                              <a16:creationId xmlns:a16="http://schemas.microsoft.com/office/drawing/2014/main" id="{D0604926-0130-4D66-9152-CD2AC6BFB27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19219" y="4599755"/>
                          <a:ext cx="37633" cy="18817"/>
                        </a:xfrm>
                        <a:custGeom>
                          <a:avLst/>
                          <a:gdLst>
                            <a:gd name="connsiteX0" fmla="*/ 5457 w 37633"/>
                            <a:gd name="connsiteY0" fmla="*/ 15430 h 0"/>
                            <a:gd name="connsiteX1" fmla="*/ 0 w 37633"/>
                            <a:gd name="connsiteY1" fmla="*/ 8279 h 0"/>
                            <a:gd name="connsiteX2" fmla="*/ 8656 w 37633"/>
                            <a:gd name="connsiteY2" fmla="*/ 1882 h 0"/>
                            <a:gd name="connsiteX3" fmla="*/ 26531 w 37633"/>
                            <a:gd name="connsiteY3" fmla="*/ 0 h 0"/>
                            <a:gd name="connsiteX4" fmla="*/ 43090 w 37633"/>
                            <a:gd name="connsiteY4" fmla="*/ 3575 h 0"/>
                            <a:gd name="connsiteX5" fmla="*/ 48547 w 37633"/>
                            <a:gd name="connsiteY5" fmla="*/ 10725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</a:cxnLst>
                          <a:rect l="l" t="t" r="r" b="b"/>
                          <a:pathLst>
                            <a:path w="37633">
                              <a:moveTo>
                                <a:pt x="5457" y="15430"/>
                              </a:moveTo>
                              <a:lnTo>
                                <a:pt x="0" y="8279"/>
                              </a:lnTo>
                              <a:lnTo>
                                <a:pt x="8656" y="1882"/>
                              </a:lnTo>
                              <a:lnTo>
                                <a:pt x="26531" y="0"/>
                              </a:lnTo>
                              <a:lnTo>
                                <a:pt x="43090" y="3575"/>
                              </a:lnTo>
                              <a:lnTo>
                                <a:pt x="48547" y="10725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71" name="手繪多邊形: 圖案 170">
                          <a:extLst>
                            <a:ext uri="{FF2B5EF4-FFF2-40B4-BE49-F238E27FC236}">
                              <a16:creationId xmlns:a16="http://schemas.microsoft.com/office/drawing/2014/main" id="{E35A160C-F5CD-46FF-B3A2-B98A9E12473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24300" y="4606529"/>
                          <a:ext cx="37633" cy="18817"/>
                        </a:xfrm>
                        <a:custGeom>
                          <a:avLst/>
                          <a:gdLst>
                            <a:gd name="connsiteX0" fmla="*/ 0 w 37633"/>
                            <a:gd name="connsiteY0" fmla="*/ 6398 h 0"/>
                            <a:gd name="connsiteX1" fmla="*/ 6962 w 37633"/>
                            <a:gd name="connsiteY1" fmla="*/ 1317 h 0"/>
                            <a:gd name="connsiteX2" fmla="*/ 21074 w 37633"/>
                            <a:gd name="connsiteY2" fmla="*/ 0 h 0"/>
                            <a:gd name="connsiteX3" fmla="*/ 34058 w 37633"/>
                            <a:gd name="connsiteY3" fmla="*/ 2823 h 0"/>
                            <a:gd name="connsiteX4" fmla="*/ 38009 w 37633"/>
                            <a:gd name="connsiteY4" fmla="*/ 8091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37633">
                              <a:moveTo>
                                <a:pt x="0" y="6398"/>
                              </a:moveTo>
                              <a:lnTo>
                                <a:pt x="6962" y="1317"/>
                              </a:lnTo>
                              <a:lnTo>
                                <a:pt x="21074" y="0"/>
                              </a:lnTo>
                              <a:lnTo>
                                <a:pt x="34058" y="2823"/>
                              </a:lnTo>
                              <a:lnTo>
                                <a:pt x="38009" y="8091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72" name="手繪多邊形: 圖案 171">
                          <a:extLst>
                            <a:ext uri="{FF2B5EF4-FFF2-40B4-BE49-F238E27FC236}">
                              <a16:creationId xmlns:a16="http://schemas.microsoft.com/office/drawing/2014/main" id="{DC8E6358-2D6B-4B68-8EAA-C2F41415AAB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150662" y="4357022"/>
                          <a:ext cx="75266" cy="18817"/>
                        </a:xfrm>
                        <a:custGeom>
                          <a:avLst/>
                          <a:gdLst>
                            <a:gd name="connsiteX0" fmla="*/ 90131 w 75266"/>
                            <a:gd name="connsiteY0" fmla="*/ 0 h 18816"/>
                            <a:gd name="connsiteX1" fmla="*/ 0 w 75266"/>
                            <a:gd name="connsiteY1" fmla="*/ 27660 h 18816"/>
                            <a:gd name="connsiteX2" fmla="*/ 18064 w 75266"/>
                            <a:gd name="connsiteY2" fmla="*/ 36316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 w="75266" h="18816">
                              <a:moveTo>
                                <a:pt x="90131" y="0"/>
                              </a:moveTo>
                              <a:lnTo>
                                <a:pt x="0" y="27660"/>
                              </a:lnTo>
                              <a:lnTo>
                                <a:pt x="18064" y="36316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73" name="手繪多邊形: 圖案 172">
                          <a:extLst>
                            <a:ext uri="{FF2B5EF4-FFF2-40B4-BE49-F238E27FC236}">
                              <a16:creationId xmlns:a16="http://schemas.microsoft.com/office/drawing/2014/main" id="{0625BCE5-7E3B-46CC-A0B0-9657D1A8FFC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244557" y="4363231"/>
                          <a:ext cx="18817" cy="18817"/>
                        </a:xfrm>
                        <a:custGeom>
                          <a:avLst/>
                          <a:gdLst>
                            <a:gd name="connsiteX0" fmla="*/ 2258 w 0"/>
                            <a:gd name="connsiteY0" fmla="*/ 0 h 0"/>
                            <a:gd name="connsiteX1" fmla="*/ 0 w 0"/>
                            <a:gd name="connsiteY1" fmla="*/ 1505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2258" y="0"/>
                              </a:moveTo>
                              <a:lnTo>
                                <a:pt x="0" y="1505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74" name="手繪多邊形: 圖案 173">
                          <a:extLst>
                            <a:ext uri="{FF2B5EF4-FFF2-40B4-BE49-F238E27FC236}">
                              <a16:creationId xmlns:a16="http://schemas.microsoft.com/office/drawing/2014/main" id="{78E4A305-03DF-462F-B717-32F5BE862BA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168538" y="4393338"/>
                          <a:ext cx="18817" cy="18817"/>
                        </a:xfrm>
                        <a:custGeom>
                          <a:avLst/>
                          <a:gdLst>
                            <a:gd name="connsiteX0" fmla="*/ 3387 w 0"/>
                            <a:gd name="connsiteY0" fmla="*/ 753 h 0"/>
                            <a:gd name="connsiteX1" fmla="*/ 0 w 0"/>
                            <a:gd name="connsiteY1" fmla="*/ 0 h 0"/>
                            <a:gd name="connsiteX2" fmla="*/ 1317 w 0"/>
                            <a:gd name="connsiteY2" fmla="*/ 17876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3387" y="753"/>
                              </a:moveTo>
                              <a:lnTo>
                                <a:pt x="0" y="0"/>
                              </a:lnTo>
                              <a:lnTo>
                                <a:pt x="1317" y="17876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75" name="手繪多邊形: 圖案 174">
                          <a:extLst>
                            <a:ext uri="{FF2B5EF4-FFF2-40B4-BE49-F238E27FC236}">
                              <a16:creationId xmlns:a16="http://schemas.microsoft.com/office/drawing/2014/main" id="{1ADF6012-CB11-4979-B969-18F1167BC71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162517" y="4364736"/>
                          <a:ext cx="75266" cy="18817"/>
                        </a:xfrm>
                        <a:custGeom>
                          <a:avLst/>
                          <a:gdLst>
                            <a:gd name="connsiteX0" fmla="*/ 82040 w 75266"/>
                            <a:gd name="connsiteY0" fmla="*/ 0 h 18816"/>
                            <a:gd name="connsiteX1" fmla="*/ 0 w 75266"/>
                            <a:gd name="connsiteY1" fmla="*/ 25026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 w="75266" h="18816">
                              <a:moveTo>
                                <a:pt x="82040" y="0"/>
                              </a:moveTo>
                              <a:lnTo>
                                <a:pt x="0" y="25026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76" name="手繪多邊形: 圖案 175">
                          <a:extLst>
                            <a:ext uri="{FF2B5EF4-FFF2-40B4-BE49-F238E27FC236}">
                              <a16:creationId xmlns:a16="http://schemas.microsoft.com/office/drawing/2014/main" id="{793E3511-05AA-4469-B1FE-D0560A95C9C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174559" y="4381859"/>
                          <a:ext cx="56450" cy="18817"/>
                        </a:xfrm>
                        <a:custGeom>
                          <a:avLst/>
                          <a:gdLst>
                            <a:gd name="connsiteX0" fmla="*/ 0 w 56449"/>
                            <a:gd name="connsiteY0" fmla="*/ 21451 h 18816"/>
                            <a:gd name="connsiteX1" fmla="*/ 69621 w 56449"/>
                            <a:gd name="connsiteY1" fmla="*/ 0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 w="56449" h="18816">
                              <a:moveTo>
                                <a:pt x="0" y="21451"/>
                              </a:moveTo>
                              <a:lnTo>
                                <a:pt x="69621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77" name="手繪多邊形: 圖案 176">
                          <a:extLst>
                            <a:ext uri="{FF2B5EF4-FFF2-40B4-BE49-F238E27FC236}">
                              <a16:creationId xmlns:a16="http://schemas.microsoft.com/office/drawing/2014/main" id="{B68F7AE6-5758-4C13-86A0-D5830DB1B14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78" name="手繪多邊形: 圖案 177">
                          <a:extLst>
                            <a:ext uri="{FF2B5EF4-FFF2-40B4-BE49-F238E27FC236}">
                              <a16:creationId xmlns:a16="http://schemas.microsoft.com/office/drawing/2014/main" id="{6B5D5964-06CE-47BD-9168-0420B99D9B9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79" name="手繪多邊形: 圖案 178">
                          <a:extLst>
                            <a:ext uri="{FF2B5EF4-FFF2-40B4-BE49-F238E27FC236}">
                              <a16:creationId xmlns:a16="http://schemas.microsoft.com/office/drawing/2014/main" id="{C05626C2-1023-43A4-9F08-CC1BC4E0BDF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174559" y="4389574"/>
                          <a:ext cx="56450" cy="18817"/>
                        </a:xfrm>
                        <a:custGeom>
                          <a:avLst/>
                          <a:gdLst>
                            <a:gd name="connsiteX0" fmla="*/ 73384 w 56449"/>
                            <a:gd name="connsiteY0" fmla="*/ 0 h 18816"/>
                            <a:gd name="connsiteX1" fmla="*/ 0 w 56449"/>
                            <a:gd name="connsiteY1" fmla="*/ 22580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 w="56449" h="18816">
                              <a:moveTo>
                                <a:pt x="73384" y="0"/>
                              </a:moveTo>
                              <a:lnTo>
                                <a:pt x="0" y="2258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80" name="手繪多邊形: 圖案 179">
                          <a:extLst>
                            <a:ext uri="{FF2B5EF4-FFF2-40B4-BE49-F238E27FC236}">
                              <a16:creationId xmlns:a16="http://schemas.microsoft.com/office/drawing/2014/main" id="{70934241-11FC-41FD-9808-587BB2FE3ED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244181" y="4380354"/>
                          <a:ext cx="18817" cy="18817"/>
                        </a:xfrm>
                        <a:custGeom>
                          <a:avLst/>
                          <a:gdLst>
                            <a:gd name="connsiteX0" fmla="*/ 2258 w 0"/>
                            <a:gd name="connsiteY0" fmla="*/ 0 h 0"/>
                            <a:gd name="connsiteX1" fmla="*/ 0 w 0"/>
                            <a:gd name="connsiteY1" fmla="*/ 1505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2258" y="0"/>
                              </a:moveTo>
                              <a:lnTo>
                                <a:pt x="0" y="1505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81" name="手繪多邊形: 圖案 180">
                          <a:extLst>
                            <a:ext uri="{FF2B5EF4-FFF2-40B4-BE49-F238E27FC236}">
                              <a16:creationId xmlns:a16="http://schemas.microsoft.com/office/drawing/2014/main" id="{33E38856-2631-4D85-9103-9CFD3992F49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247944" y="4389574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3575 w 0"/>
                            <a:gd name="connsiteY1" fmla="*/ 564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3575" y="564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82" name="手繪多邊形: 圖案 181">
                          <a:extLst>
                            <a:ext uri="{FF2B5EF4-FFF2-40B4-BE49-F238E27FC236}">
                              <a16:creationId xmlns:a16="http://schemas.microsoft.com/office/drawing/2014/main" id="{DF912698-635E-47BF-93C1-C5125D97447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83" name="手繪多邊形: 圖案 182">
                          <a:extLst>
                            <a:ext uri="{FF2B5EF4-FFF2-40B4-BE49-F238E27FC236}">
                              <a16:creationId xmlns:a16="http://schemas.microsoft.com/office/drawing/2014/main" id="{77275454-1072-4220-82AA-FBC546E05D5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381541" y="4537284"/>
                          <a:ext cx="37633" cy="37633"/>
                        </a:xfrm>
                        <a:custGeom>
                          <a:avLst/>
                          <a:gdLst>
                            <a:gd name="connsiteX0" fmla="*/ 19946 w 37633"/>
                            <a:gd name="connsiteY0" fmla="*/ 0 h 37633"/>
                            <a:gd name="connsiteX1" fmla="*/ 33305 w 37633"/>
                            <a:gd name="connsiteY1" fmla="*/ 2446 h 37633"/>
                            <a:gd name="connsiteX2" fmla="*/ 38574 w 37633"/>
                            <a:gd name="connsiteY2" fmla="*/ 17123 h 37633"/>
                            <a:gd name="connsiteX3" fmla="*/ 32553 w 37633"/>
                            <a:gd name="connsiteY3" fmla="*/ 35375 h 37633"/>
                            <a:gd name="connsiteX4" fmla="*/ 18817 w 37633"/>
                            <a:gd name="connsiteY4" fmla="*/ 46477 h 37633"/>
                            <a:gd name="connsiteX5" fmla="*/ 5269 w 37633"/>
                            <a:gd name="connsiteY5" fmla="*/ 44031 h 37633"/>
                            <a:gd name="connsiteX6" fmla="*/ 0 w 37633"/>
                            <a:gd name="connsiteY6" fmla="*/ 29354 h 37633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</a:cxnLst>
                          <a:rect l="l" t="t" r="r" b="b"/>
                          <a:pathLst>
                            <a:path w="37633" h="37633">
                              <a:moveTo>
                                <a:pt x="19946" y="0"/>
                              </a:moveTo>
                              <a:lnTo>
                                <a:pt x="33305" y="2446"/>
                              </a:lnTo>
                              <a:lnTo>
                                <a:pt x="38574" y="17123"/>
                              </a:lnTo>
                              <a:lnTo>
                                <a:pt x="32553" y="35375"/>
                              </a:lnTo>
                              <a:lnTo>
                                <a:pt x="18817" y="46477"/>
                              </a:lnTo>
                              <a:lnTo>
                                <a:pt x="5269" y="44031"/>
                              </a:lnTo>
                              <a:lnTo>
                                <a:pt x="0" y="29354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84" name="手繪多邊形: 圖案 183">
                          <a:extLst>
                            <a:ext uri="{FF2B5EF4-FFF2-40B4-BE49-F238E27FC236}">
                              <a16:creationId xmlns:a16="http://schemas.microsoft.com/office/drawing/2014/main" id="{37166978-1181-4A2E-98F1-DAD268A7539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389256" y="4541235"/>
                          <a:ext cx="18817" cy="18817"/>
                        </a:xfrm>
                        <a:custGeom>
                          <a:avLst/>
                          <a:gdLst>
                            <a:gd name="connsiteX0" fmla="*/ 15053 w 18816"/>
                            <a:gd name="connsiteY0" fmla="*/ 0 h 18816"/>
                            <a:gd name="connsiteX1" fmla="*/ 22015 w 18816"/>
                            <a:gd name="connsiteY1" fmla="*/ 12983 h 18816"/>
                            <a:gd name="connsiteX2" fmla="*/ 14489 w 18816"/>
                            <a:gd name="connsiteY2" fmla="*/ 30483 h 18816"/>
                            <a:gd name="connsiteX3" fmla="*/ 0 w 18816"/>
                            <a:gd name="connsiteY3" fmla="*/ 34999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</a:cxnLst>
                          <a:rect l="l" t="t" r="r" b="b"/>
                          <a:pathLst>
                            <a:path w="18816" h="18816">
                              <a:moveTo>
                                <a:pt x="15053" y="0"/>
                              </a:moveTo>
                              <a:lnTo>
                                <a:pt x="22015" y="12983"/>
                              </a:lnTo>
                              <a:lnTo>
                                <a:pt x="14489" y="30483"/>
                              </a:lnTo>
                              <a:lnTo>
                                <a:pt x="0" y="34999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85" name="手繪多邊形: 圖案 184">
                          <a:extLst>
                            <a:ext uri="{FF2B5EF4-FFF2-40B4-BE49-F238E27FC236}">
                              <a16:creationId xmlns:a16="http://schemas.microsoft.com/office/drawing/2014/main" id="{D2EF189A-754F-41BD-B9AF-154E71FA596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86" name="手繪多邊形: 圖案 185">
                          <a:extLst>
                            <a:ext uri="{FF2B5EF4-FFF2-40B4-BE49-F238E27FC236}">
                              <a16:creationId xmlns:a16="http://schemas.microsoft.com/office/drawing/2014/main" id="{1F18A859-E491-4267-90E4-E256C9D9478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87" name="手繪多邊形: 圖案 186">
                          <a:extLst>
                            <a:ext uri="{FF2B5EF4-FFF2-40B4-BE49-F238E27FC236}">
                              <a16:creationId xmlns:a16="http://schemas.microsoft.com/office/drawing/2014/main" id="{3C793ECE-8D44-422E-97E1-D05A4A7B15E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88" name="手繪多邊形: 圖案 187">
                          <a:extLst>
                            <a:ext uri="{FF2B5EF4-FFF2-40B4-BE49-F238E27FC236}">
                              <a16:creationId xmlns:a16="http://schemas.microsoft.com/office/drawing/2014/main" id="{ED033312-9650-4FB1-AA27-68AE4340AD4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89" name="手繪多邊形: 圖案 188">
                          <a:extLst>
                            <a:ext uri="{FF2B5EF4-FFF2-40B4-BE49-F238E27FC236}">
                              <a16:creationId xmlns:a16="http://schemas.microsoft.com/office/drawing/2014/main" id="{7C38243C-BD31-4B73-8548-D5720107B51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471672" y="4513011"/>
                          <a:ext cx="75266" cy="18817"/>
                        </a:xfrm>
                        <a:custGeom>
                          <a:avLst/>
                          <a:gdLst>
                            <a:gd name="connsiteX0" fmla="*/ 85803 w 75266"/>
                            <a:gd name="connsiteY0" fmla="*/ 0 h 18816"/>
                            <a:gd name="connsiteX1" fmla="*/ 0 w 75266"/>
                            <a:gd name="connsiteY1" fmla="*/ 26908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 w="75266" h="18816">
                              <a:moveTo>
                                <a:pt x="85803" y="0"/>
                              </a:moveTo>
                              <a:lnTo>
                                <a:pt x="0" y="26908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90" name="手繪多邊形: 圖案 189">
                          <a:extLst>
                            <a:ext uri="{FF2B5EF4-FFF2-40B4-BE49-F238E27FC236}">
                              <a16:creationId xmlns:a16="http://schemas.microsoft.com/office/drawing/2014/main" id="{ECFB257D-DBC8-4875-AAE2-04BC5521C52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464898" y="4529757"/>
                          <a:ext cx="18817" cy="18817"/>
                        </a:xfrm>
                        <a:custGeom>
                          <a:avLst/>
                          <a:gdLst>
                            <a:gd name="connsiteX0" fmla="*/ 3011 w 0"/>
                            <a:gd name="connsiteY0" fmla="*/ 2446 h 0"/>
                            <a:gd name="connsiteX1" fmla="*/ 0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3011" y="2446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91" name="手繪多邊形: 圖案 190">
                          <a:extLst>
                            <a:ext uri="{FF2B5EF4-FFF2-40B4-BE49-F238E27FC236}">
                              <a16:creationId xmlns:a16="http://schemas.microsoft.com/office/drawing/2014/main" id="{BA259835-547A-432E-8CC7-43E06FC6A44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464710" y="4492312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6586 w 0"/>
                            <a:gd name="connsiteY1" fmla="*/ 3011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6586" y="3011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92" name="手繪多邊形: 圖案 191">
                          <a:extLst>
                            <a:ext uri="{FF2B5EF4-FFF2-40B4-BE49-F238E27FC236}">
                              <a16:creationId xmlns:a16="http://schemas.microsoft.com/office/drawing/2014/main" id="{6CED16BA-F8BE-47A2-AD22-56736B05A13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93" name="手繪多邊形: 圖案 192">
                          <a:extLst>
                            <a:ext uri="{FF2B5EF4-FFF2-40B4-BE49-F238E27FC236}">
                              <a16:creationId xmlns:a16="http://schemas.microsoft.com/office/drawing/2014/main" id="{8D63FDDE-E510-4467-8DB2-14BBE83B463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511563" y="4745206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3575 h 0"/>
                            <a:gd name="connsiteX1" fmla="*/ 4140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3575"/>
                              </a:moveTo>
                              <a:lnTo>
                                <a:pt x="414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94" name="手繪多邊形: 圖案 193">
                          <a:extLst>
                            <a:ext uri="{FF2B5EF4-FFF2-40B4-BE49-F238E27FC236}">
                              <a16:creationId xmlns:a16="http://schemas.microsoft.com/office/drawing/2014/main" id="{92DDC482-99E8-4995-B120-BBA41AC4F81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500650" y="4732788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5833 h 0"/>
                            <a:gd name="connsiteX1" fmla="*/ 188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5833"/>
                              </a:moveTo>
                              <a:lnTo>
                                <a:pt x="188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95" name="手繪多邊形: 圖案 194">
                          <a:extLst>
                            <a:ext uri="{FF2B5EF4-FFF2-40B4-BE49-F238E27FC236}">
                              <a16:creationId xmlns:a16="http://schemas.microsoft.com/office/drawing/2014/main" id="{DE840216-6CA5-4A31-AAA4-852D9AF0F86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515703" y="4727895"/>
                          <a:ext cx="18817" cy="18817"/>
                        </a:xfrm>
                        <a:custGeom>
                          <a:avLst/>
                          <a:gdLst>
                            <a:gd name="connsiteX0" fmla="*/ 376 w 0"/>
                            <a:gd name="connsiteY0" fmla="*/ 0 h 0"/>
                            <a:gd name="connsiteX1" fmla="*/ 0 w 0"/>
                            <a:gd name="connsiteY1" fmla="*/ 17311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376" y="0"/>
                              </a:moveTo>
                              <a:lnTo>
                                <a:pt x="0" y="17311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96" name="手繪多邊形: 圖案 195">
                          <a:extLst>
                            <a:ext uri="{FF2B5EF4-FFF2-40B4-BE49-F238E27FC236}">
                              <a16:creationId xmlns:a16="http://schemas.microsoft.com/office/drawing/2014/main" id="{615F5E91-BF70-41B8-8E5B-D342D4D7199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553712" y="4505296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3387 w 0"/>
                            <a:gd name="connsiteY1" fmla="*/ 564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3387" y="564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197" name="手繪多邊形: 圖案 196">
                          <a:extLst>
                            <a:ext uri="{FF2B5EF4-FFF2-40B4-BE49-F238E27FC236}">
                              <a16:creationId xmlns:a16="http://schemas.microsoft.com/office/drawing/2014/main" id="{170DD494-3B44-454A-96E1-A2AC0A31221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557476" y="4511317"/>
                          <a:ext cx="18817" cy="18817"/>
                        </a:xfrm>
                        <a:custGeom>
                          <a:avLst/>
                          <a:gdLst>
                            <a:gd name="connsiteX0" fmla="*/ 2258 w 0"/>
                            <a:gd name="connsiteY0" fmla="*/ 0 h 0"/>
                            <a:gd name="connsiteX1" fmla="*/ 0 w 0"/>
                            <a:gd name="connsiteY1" fmla="*/ 1694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2258" y="0"/>
                              </a:moveTo>
                              <a:lnTo>
                                <a:pt x="0" y="1694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</p:grpSp>
                  <p:grpSp>
                    <p:nvGrpSpPr>
                      <p:cNvPr id="198" name="圖形 4">
                        <a:extLst>
                          <a:ext uri="{FF2B5EF4-FFF2-40B4-BE49-F238E27FC236}">
                            <a16:creationId xmlns:a16="http://schemas.microsoft.com/office/drawing/2014/main" id="{B2029046-969D-4481-BCB6-E1A2B0077346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3313982" y="2752725"/>
                        <a:ext cx="2233709" cy="2443702"/>
                        <a:chOff x="3313982" y="2752725"/>
                        <a:chExt cx="2233709" cy="2443702"/>
                      </a:xfrm>
                      <a:noFill/>
                    </p:grpSpPr>
                    <p:sp>
                      <p:nvSpPr>
                        <p:cNvPr id="199" name="手繪多邊形: 圖案 198">
                          <a:extLst>
                            <a:ext uri="{FF2B5EF4-FFF2-40B4-BE49-F238E27FC236}">
                              <a16:creationId xmlns:a16="http://schemas.microsoft.com/office/drawing/2014/main" id="{B27FCB5B-F1F1-4D15-BDD4-FA8168ED30A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6428" y="4576610"/>
                          <a:ext cx="37633" cy="206982"/>
                        </a:xfrm>
                        <a:custGeom>
                          <a:avLst/>
                          <a:gdLst>
                            <a:gd name="connsiteX0" fmla="*/ 37821 w 37633"/>
                            <a:gd name="connsiteY0" fmla="*/ 205665 h 206981"/>
                            <a:gd name="connsiteX1" fmla="*/ 31800 w 37633"/>
                            <a:gd name="connsiteY1" fmla="*/ 220906 h 206981"/>
                            <a:gd name="connsiteX2" fmla="*/ 6021 w 37633"/>
                            <a:gd name="connsiteY2" fmla="*/ 208299 h 206981"/>
                            <a:gd name="connsiteX3" fmla="*/ 2258 w 37633"/>
                            <a:gd name="connsiteY3" fmla="*/ 200772 h 206981"/>
                            <a:gd name="connsiteX4" fmla="*/ 0 w 37633"/>
                            <a:gd name="connsiteY4" fmla="*/ 19757 h 206981"/>
                            <a:gd name="connsiteX5" fmla="*/ 3575 w 37633"/>
                            <a:gd name="connsiteY5" fmla="*/ 11478 h 206981"/>
                            <a:gd name="connsiteX6" fmla="*/ 7150 w 37633"/>
                            <a:gd name="connsiteY6" fmla="*/ 9408 h 206981"/>
                            <a:gd name="connsiteX7" fmla="*/ 38950 w 37633"/>
                            <a:gd name="connsiteY7" fmla="*/ 0 h 206981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37633" h="206981">
                              <a:moveTo>
                                <a:pt x="37821" y="205665"/>
                              </a:moveTo>
                              <a:lnTo>
                                <a:pt x="31800" y="220906"/>
                              </a:lnTo>
                              <a:lnTo>
                                <a:pt x="6021" y="208299"/>
                              </a:lnTo>
                              <a:lnTo>
                                <a:pt x="2258" y="200772"/>
                              </a:lnTo>
                              <a:lnTo>
                                <a:pt x="0" y="19757"/>
                              </a:lnTo>
                              <a:lnTo>
                                <a:pt x="3575" y="11478"/>
                              </a:lnTo>
                              <a:lnTo>
                                <a:pt x="7150" y="9408"/>
                              </a:lnTo>
                              <a:lnTo>
                                <a:pt x="3895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00" name="手繪多邊形: 圖案 199">
                          <a:extLst>
                            <a:ext uri="{FF2B5EF4-FFF2-40B4-BE49-F238E27FC236}">
                              <a16:creationId xmlns:a16="http://schemas.microsoft.com/office/drawing/2014/main" id="{82C85C07-AB82-4A1C-86AF-E0922E6FBE3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46535" y="4777947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10349 w 0"/>
                            <a:gd name="connsiteY1" fmla="*/ 5645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10349" y="5645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01" name="手繪多邊形: 圖案 200">
                          <a:extLst>
                            <a:ext uri="{FF2B5EF4-FFF2-40B4-BE49-F238E27FC236}">
                              <a16:creationId xmlns:a16="http://schemas.microsoft.com/office/drawing/2014/main" id="{3466305E-F99A-430F-8F76-258576334AE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54626" y="4782275"/>
                          <a:ext cx="696211" cy="376330"/>
                        </a:xfrm>
                        <a:custGeom>
                          <a:avLst/>
                          <a:gdLst>
                            <a:gd name="connsiteX0" fmla="*/ 0 w 696211"/>
                            <a:gd name="connsiteY0" fmla="*/ 0 h 376330"/>
                            <a:gd name="connsiteX1" fmla="*/ 188 w 696211"/>
                            <a:gd name="connsiteY1" fmla="*/ 3199 h 376330"/>
                            <a:gd name="connsiteX2" fmla="*/ 2446 w 696211"/>
                            <a:gd name="connsiteY2" fmla="*/ 6962 h 376330"/>
                            <a:gd name="connsiteX3" fmla="*/ 694894 w 696211"/>
                            <a:gd name="connsiteY3" fmla="*/ 382164 h 376330"/>
                            <a:gd name="connsiteX4" fmla="*/ 703550 w 696211"/>
                            <a:gd name="connsiteY4" fmla="*/ 384233 h 376330"/>
                            <a:gd name="connsiteX5" fmla="*/ 705996 w 696211"/>
                            <a:gd name="connsiteY5" fmla="*/ 384421 h 37633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</a:cxnLst>
                          <a:rect l="l" t="t" r="r" b="b"/>
                          <a:pathLst>
                            <a:path w="696211" h="376330">
                              <a:moveTo>
                                <a:pt x="0" y="0"/>
                              </a:moveTo>
                              <a:lnTo>
                                <a:pt x="188" y="3199"/>
                              </a:lnTo>
                              <a:lnTo>
                                <a:pt x="2446" y="6962"/>
                              </a:lnTo>
                              <a:lnTo>
                                <a:pt x="694894" y="382164"/>
                              </a:lnTo>
                              <a:lnTo>
                                <a:pt x="703550" y="384233"/>
                              </a:lnTo>
                              <a:lnTo>
                                <a:pt x="705996" y="384421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02" name="手繪多邊形: 圖案 201">
                          <a:extLst>
                            <a:ext uri="{FF2B5EF4-FFF2-40B4-BE49-F238E27FC236}">
                              <a16:creationId xmlns:a16="http://schemas.microsoft.com/office/drawing/2014/main" id="{1E5ED6A6-5B73-41F5-9632-C3AA8C8CF03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507792" y="4359656"/>
                          <a:ext cx="206982" cy="75266"/>
                        </a:xfrm>
                        <a:custGeom>
                          <a:avLst/>
                          <a:gdLst>
                            <a:gd name="connsiteX0" fmla="*/ 0 w 206981"/>
                            <a:gd name="connsiteY0" fmla="*/ 93142 h 75266"/>
                            <a:gd name="connsiteX1" fmla="*/ 188 w 206981"/>
                            <a:gd name="connsiteY1" fmla="*/ 70750 h 75266"/>
                            <a:gd name="connsiteX2" fmla="*/ 941 w 206981"/>
                            <a:gd name="connsiteY2" fmla="*/ 64917 h 75266"/>
                            <a:gd name="connsiteX3" fmla="*/ 222599 w 206981"/>
                            <a:gd name="connsiteY3" fmla="*/ 0 h 75266"/>
                            <a:gd name="connsiteX4" fmla="*/ 207358 w 206981"/>
                            <a:gd name="connsiteY4" fmla="*/ 4516 h 7526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206981" h="75266">
                              <a:moveTo>
                                <a:pt x="0" y="93142"/>
                              </a:moveTo>
                              <a:lnTo>
                                <a:pt x="188" y="70750"/>
                              </a:lnTo>
                              <a:lnTo>
                                <a:pt x="941" y="64917"/>
                              </a:lnTo>
                              <a:lnTo>
                                <a:pt x="222599" y="0"/>
                              </a:lnTo>
                              <a:lnTo>
                                <a:pt x="207358" y="4516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03" name="手繪多邊形: 圖案 202">
                          <a:extLst>
                            <a:ext uri="{FF2B5EF4-FFF2-40B4-BE49-F238E27FC236}">
                              <a16:creationId xmlns:a16="http://schemas.microsoft.com/office/drawing/2014/main" id="{A3AE0341-3D33-41C0-A61E-C9922C351F5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33967" y="4370193"/>
                          <a:ext cx="37633" cy="18817"/>
                        </a:xfrm>
                        <a:custGeom>
                          <a:avLst/>
                          <a:gdLst>
                            <a:gd name="connsiteX0" fmla="*/ 42714 w 37633"/>
                            <a:gd name="connsiteY0" fmla="*/ 0 h 0"/>
                            <a:gd name="connsiteX1" fmla="*/ 33493 w 37633"/>
                            <a:gd name="connsiteY1" fmla="*/ 6209 h 0"/>
                            <a:gd name="connsiteX2" fmla="*/ 15806 w 37633"/>
                            <a:gd name="connsiteY2" fmla="*/ 8091 h 0"/>
                            <a:gd name="connsiteX3" fmla="*/ 0 w 37633"/>
                            <a:gd name="connsiteY3" fmla="*/ 4516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</a:cxnLst>
                          <a:rect l="l" t="t" r="r" b="b"/>
                          <a:pathLst>
                            <a:path w="37633">
                              <a:moveTo>
                                <a:pt x="42714" y="0"/>
                              </a:moveTo>
                              <a:lnTo>
                                <a:pt x="33493" y="6209"/>
                              </a:lnTo>
                              <a:lnTo>
                                <a:pt x="15806" y="8091"/>
                              </a:lnTo>
                              <a:lnTo>
                                <a:pt x="0" y="4516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04" name="手繪多邊形: 圖案 203">
                          <a:extLst>
                            <a:ext uri="{FF2B5EF4-FFF2-40B4-BE49-F238E27FC236}">
                              <a16:creationId xmlns:a16="http://schemas.microsoft.com/office/drawing/2014/main" id="{17E32B97-4DF6-432D-A095-AD4B01352BA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34531" y="4372639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1505 w 0"/>
                            <a:gd name="connsiteY1" fmla="*/ 2446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1505" y="2446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05" name="手繪多邊形: 圖案 204">
                          <a:extLst>
                            <a:ext uri="{FF2B5EF4-FFF2-40B4-BE49-F238E27FC236}">
                              <a16:creationId xmlns:a16="http://schemas.microsoft.com/office/drawing/2014/main" id="{F84B4ACA-51C8-4747-8878-834B9628387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30392" y="4341592"/>
                          <a:ext cx="56450" cy="18817"/>
                        </a:xfrm>
                        <a:custGeom>
                          <a:avLst/>
                          <a:gdLst>
                            <a:gd name="connsiteX0" fmla="*/ 46100 w 56449"/>
                            <a:gd name="connsiteY0" fmla="*/ 4516 h 0"/>
                            <a:gd name="connsiteX1" fmla="*/ 61342 w 56449"/>
                            <a:gd name="connsiteY1" fmla="*/ 0 h 0"/>
                            <a:gd name="connsiteX2" fmla="*/ 0 w 56449"/>
                            <a:gd name="connsiteY2" fmla="*/ 18064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 w="56449">
                              <a:moveTo>
                                <a:pt x="46100" y="4516"/>
                              </a:moveTo>
                              <a:lnTo>
                                <a:pt x="61342" y="0"/>
                              </a:lnTo>
                              <a:lnTo>
                                <a:pt x="0" y="18064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06" name="手繪多邊形: 圖案 205">
                          <a:extLst>
                            <a:ext uri="{FF2B5EF4-FFF2-40B4-BE49-F238E27FC236}">
                              <a16:creationId xmlns:a16="http://schemas.microsoft.com/office/drawing/2014/main" id="{CAAB4A86-086A-4400-8988-6176690EF9E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81761" y="4362478"/>
                          <a:ext cx="18817" cy="37633"/>
                        </a:xfrm>
                        <a:custGeom>
                          <a:avLst/>
                          <a:gdLst>
                            <a:gd name="connsiteX0" fmla="*/ 9220 w 0"/>
                            <a:gd name="connsiteY0" fmla="*/ 54944 h 37633"/>
                            <a:gd name="connsiteX1" fmla="*/ 9032 w 0"/>
                            <a:gd name="connsiteY1" fmla="*/ 12231 h 37633"/>
                            <a:gd name="connsiteX2" fmla="*/ 8467 w 0"/>
                            <a:gd name="connsiteY2" fmla="*/ 10161 h 37633"/>
                            <a:gd name="connsiteX3" fmla="*/ 7150 w 0"/>
                            <a:gd name="connsiteY3" fmla="*/ 8279 h 37633"/>
                            <a:gd name="connsiteX4" fmla="*/ 0 w 0"/>
                            <a:gd name="connsiteY4" fmla="*/ 0 h 37633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h="37633">
                              <a:moveTo>
                                <a:pt x="9220" y="54944"/>
                              </a:moveTo>
                              <a:lnTo>
                                <a:pt x="9032" y="12231"/>
                              </a:lnTo>
                              <a:lnTo>
                                <a:pt x="8467" y="10161"/>
                              </a:lnTo>
                              <a:lnTo>
                                <a:pt x="7150" y="8279"/>
                              </a:ln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07" name="手繪多邊形: 圖案 206">
                          <a:extLst>
                            <a:ext uri="{FF2B5EF4-FFF2-40B4-BE49-F238E27FC236}">
                              <a16:creationId xmlns:a16="http://schemas.microsoft.com/office/drawing/2014/main" id="{37642C3A-1E7D-4E46-8665-A047CE3B067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91545" y="4328044"/>
                          <a:ext cx="37633" cy="18817"/>
                        </a:xfrm>
                        <a:custGeom>
                          <a:avLst/>
                          <a:gdLst>
                            <a:gd name="connsiteX0" fmla="*/ 30859 w 37633"/>
                            <a:gd name="connsiteY0" fmla="*/ 4516 h 0"/>
                            <a:gd name="connsiteX1" fmla="*/ 46100 w 37633"/>
                            <a:gd name="connsiteY1" fmla="*/ 0 h 0"/>
                            <a:gd name="connsiteX2" fmla="*/ 0 w 37633"/>
                            <a:gd name="connsiteY2" fmla="*/ 13548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 w="37633">
                              <a:moveTo>
                                <a:pt x="30859" y="4516"/>
                              </a:moveTo>
                              <a:lnTo>
                                <a:pt x="46100" y="0"/>
                              </a:lnTo>
                              <a:lnTo>
                                <a:pt x="0" y="13548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08" name="手繪多邊形: 圖案 207">
                          <a:extLst>
                            <a:ext uri="{FF2B5EF4-FFF2-40B4-BE49-F238E27FC236}">
                              <a16:creationId xmlns:a16="http://schemas.microsoft.com/office/drawing/2014/main" id="{A39E0516-F7D5-4C41-9B35-16E1D8B8B1C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837834" y="4310168"/>
                          <a:ext cx="56450" cy="18817"/>
                        </a:xfrm>
                        <a:custGeom>
                          <a:avLst/>
                          <a:gdLst>
                            <a:gd name="connsiteX0" fmla="*/ 0 w 56449"/>
                            <a:gd name="connsiteY0" fmla="*/ 17876 h 0"/>
                            <a:gd name="connsiteX1" fmla="*/ 61342 w 56449"/>
                            <a:gd name="connsiteY1" fmla="*/ 0 h 0"/>
                            <a:gd name="connsiteX2" fmla="*/ 45912 w 56449"/>
                            <a:gd name="connsiteY2" fmla="*/ 4516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 w="56449">
                              <a:moveTo>
                                <a:pt x="0" y="17876"/>
                              </a:moveTo>
                              <a:lnTo>
                                <a:pt x="61342" y="0"/>
                              </a:lnTo>
                              <a:lnTo>
                                <a:pt x="45912" y="4516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09" name="手繪多邊形: 圖案 208">
                          <a:extLst>
                            <a:ext uri="{FF2B5EF4-FFF2-40B4-BE49-F238E27FC236}">
                              <a16:creationId xmlns:a16="http://schemas.microsoft.com/office/drawing/2014/main" id="{CF302811-36B7-43AE-A8E1-60D675D5621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899176" y="4296621"/>
                          <a:ext cx="37633" cy="18817"/>
                        </a:xfrm>
                        <a:custGeom>
                          <a:avLst/>
                          <a:gdLst>
                            <a:gd name="connsiteX0" fmla="*/ 0 w 37633"/>
                            <a:gd name="connsiteY0" fmla="*/ 13548 h 0"/>
                            <a:gd name="connsiteX1" fmla="*/ 45912 w 37633"/>
                            <a:gd name="connsiteY1" fmla="*/ 0 h 0"/>
                            <a:gd name="connsiteX2" fmla="*/ 30671 w 37633"/>
                            <a:gd name="connsiteY2" fmla="*/ 4516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 w="37633">
                              <a:moveTo>
                                <a:pt x="0" y="13548"/>
                              </a:moveTo>
                              <a:lnTo>
                                <a:pt x="45912" y="0"/>
                              </a:lnTo>
                              <a:lnTo>
                                <a:pt x="30671" y="4516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10" name="手繪多邊形: 圖案 209">
                          <a:extLst>
                            <a:ext uri="{FF2B5EF4-FFF2-40B4-BE49-F238E27FC236}">
                              <a16:creationId xmlns:a16="http://schemas.microsoft.com/office/drawing/2014/main" id="{7EEB9B50-1AC3-4859-A253-ADF00A95A17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929659" y="4353446"/>
                          <a:ext cx="37633" cy="18817"/>
                        </a:xfrm>
                        <a:custGeom>
                          <a:avLst/>
                          <a:gdLst>
                            <a:gd name="connsiteX0" fmla="*/ 0 w 37633"/>
                            <a:gd name="connsiteY0" fmla="*/ 0 h 18816"/>
                            <a:gd name="connsiteX1" fmla="*/ 26531 w 37633"/>
                            <a:gd name="connsiteY1" fmla="*/ 13360 h 18816"/>
                            <a:gd name="connsiteX2" fmla="*/ 37821 w 37633"/>
                            <a:gd name="connsiteY2" fmla="*/ 22768 h 18816"/>
                            <a:gd name="connsiteX3" fmla="*/ 38574 w 37633"/>
                            <a:gd name="connsiteY3" fmla="*/ 24085 h 18816"/>
                            <a:gd name="connsiteX4" fmla="*/ 38762 w 37633"/>
                            <a:gd name="connsiteY4" fmla="*/ 29918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37633" h="18816">
                              <a:moveTo>
                                <a:pt x="0" y="0"/>
                              </a:moveTo>
                              <a:lnTo>
                                <a:pt x="26531" y="13360"/>
                              </a:lnTo>
                              <a:lnTo>
                                <a:pt x="37821" y="22768"/>
                              </a:lnTo>
                              <a:lnTo>
                                <a:pt x="38574" y="24085"/>
                              </a:lnTo>
                              <a:lnTo>
                                <a:pt x="38762" y="29918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11" name="手繪多邊形: 圖案 210">
                          <a:extLst>
                            <a:ext uri="{FF2B5EF4-FFF2-40B4-BE49-F238E27FC236}">
                              <a16:creationId xmlns:a16="http://schemas.microsoft.com/office/drawing/2014/main" id="{9C0D9550-0B67-476B-A343-544FB5EA857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944900" y="4278745"/>
                          <a:ext cx="56450" cy="18817"/>
                        </a:xfrm>
                        <a:custGeom>
                          <a:avLst/>
                          <a:gdLst>
                            <a:gd name="connsiteX0" fmla="*/ 46100 w 56449"/>
                            <a:gd name="connsiteY0" fmla="*/ 4516 h 0"/>
                            <a:gd name="connsiteX1" fmla="*/ 61342 w 56449"/>
                            <a:gd name="connsiteY1" fmla="*/ 0 h 0"/>
                            <a:gd name="connsiteX2" fmla="*/ 0 w 56449"/>
                            <a:gd name="connsiteY2" fmla="*/ 18064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 w="56449">
                              <a:moveTo>
                                <a:pt x="46100" y="4516"/>
                              </a:moveTo>
                              <a:lnTo>
                                <a:pt x="61342" y="0"/>
                              </a:lnTo>
                              <a:lnTo>
                                <a:pt x="0" y="18064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12" name="手繪多邊形: 圖案 211">
                          <a:extLst>
                            <a:ext uri="{FF2B5EF4-FFF2-40B4-BE49-F238E27FC236}">
                              <a16:creationId xmlns:a16="http://schemas.microsoft.com/office/drawing/2014/main" id="{2CDE0FC8-FDC8-45E7-8AD9-8E1D5222AD8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967103" y="4375650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1317 w 0"/>
                            <a:gd name="connsiteY1" fmla="*/ 1882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1317" y="1882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13" name="手繪多邊形: 圖案 212">
                          <a:extLst>
                            <a:ext uri="{FF2B5EF4-FFF2-40B4-BE49-F238E27FC236}">
                              <a16:creationId xmlns:a16="http://schemas.microsoft.com/office/drawing/2014/main" id="{8F9F5B46-AE1C-4DA7-ABFE-1E588FC850A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006430" y="4265197"/>
                          <a:ext cx="37633" cy="18817"/>
                        </a:xfrm>
                        <a:custGeom>
                          <a:avLst/>
                          <a:gdLst>
                            <a:gd name="connsiteX0" fmla="*/ 0 w 37633"/>
                            <a:gd name="connsiteY0" fmla="*/ 13548 h 0"/>
                            <a:gd name="connsiteX1" fmla="*/ 45912 w 37633"/>
                            <a:gd name="connsiteY1" fmla="*/ 0 h 0"/>
                            <a:gd name="connsiteX2" fmla="*/ 30671 w 37633"/>
                            <a:gd name="connsiteY2" fmla="*/ 4516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 w="37633">
                              <a:moveTo>
                                <a:pt x="0" y="13548"/>
                              </a:moveTo>
                              <a:lnTo>
                                <a:pt x="45912" y="0"/>
                              </a:lnTo>
                              <a:lnTo>
                                <a:pt x="30671" y="4516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14" name="手繪多邊形: 圖案 213">
                          <a:extLst>
                            <a:ext uri="{FF2B5EF4-FFF2-40B4-BE49-F238E27FC236}">
                              <a16:creationId xmlns:a16="http://schemas.microsoft.com/office/drawing/2014/main" id="{E984AC40-7309-41BE-A1E4-8501E583150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049520" y="5158794"/>
                          <a:ext cx="94083" cy="37633"/>
                        </a:xfrm>
                        <a:custGeom>
                          <a:avLst/>
                          <a:gdLst>
                            <a:gd name="connsiteX0" fmla="*/ 0 w 94082"/>
                            <a:gd name="connsiteY0" fmla="*/ 0 h 37633"/>
                            <a:gd name="connsiteX1" fmla="*/ 11102 w 94082"/>
                            <a:gd name="connsiteY1" fmla="*/ 5833 h 37633"/>
                            <a:gd name="connsiteX2" fmla="*/ 11102 w 94082"/>
                            <a:gd name="connsiteY2" fmla="*/ 23897 h 37633"/>
                            <a:gd name="connsiteX3" fmla="*/ 20134 w 94082"/>
                            <a:gd name="connsiteY3" fmla="*/ 30294 h 37633"/>
                            <a:gd name="connsiteX4" fmla="*/ 44219 w 94082"/>
                            <a:gd name="connsiteY4" fmla="*/ 43278 h 37633"/>
                            <a:gd name="connsiteX5" fmla="*/ 47794 w 94082"/>
                            <a:gd name="connsiteY5" fmla="*/ 44595 h 37633"/>
                            <a:gd name="connsiteX6" fmla="*/ 53251 w 94082"/>
                            <a:gd name="connsiteY6" fmla="*/ 43842 h 37633"/>
                            <a:gd name="connsiteX7" fmla="*/ 84486 w 94082"/>
                            <a:gd name="connsiteY7" fmla="*/ 33870 h 37633"/>
                            <a:gd name="connsiteX8" fmla="*/ 93706 w 94082"/>
                            <a:gd name="connsiteY8" fmla="*/ 28413 h 37633"/>
                            <a:gd name="connsiteX9" fmla="*/ 93706 w 94082"/>
                            <a:gd name="connsiteY9" fmla="*/ 10537 h 37633"/>
                            <a:gd name="connsiteX10" fmla="*/ 108195 w 94082"/>
                            <a:gd name="connsiteY10" fmla="*/ 5833 h 37633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  <a:cxn ang="0">
                              <a:pos x="connsiteX10" y="connsiteY10"/>
                            </a:cxn>
                          </a:cxnLst>
                          <a:rect l="l" t="t" r="r" b="b"/>
                          <a:pathLst>
                            <a:path w="94082" h="37633">
                              <a:moveTo>
                                <a:pt x="0" y="0"/>
                              </a:moveTo>
                              <a:lnTo>
                                <a:pt x="11102" y="5833"/>
                              </a:lnTo>
                              <a:lnTo>
                                <a:pt x="11102" y="23897"/>
                              </a:lnTo>
                              <a:lnTo>
                                <a:pt x="20134" y="30294"/>
                              </a:lnTo>
                              <a:lnTo>
                                <a:pt x="44219" y="43278"/>
                              </a:lnTo>
                              <a:lnTo>
                                <a:pt x="47794" y="44595"/>
                              </a:lnTo>
                              <a:lnTo>
                                <a:pt x="53251" y="43842"/>
                              </a:lnTo>
                              <a:lnTo>
                                <a:pt x="84486" y="33870"/>
                              </a:lnTo>
                              <a:lnTo>
                                <a:pt x="93706" y="28413"/>
                              </a:lnTo>
                              <a:lnTo>
                                <a:pt x="93706" y="10537"/>
                              </a:lnTo>
                              <a:lnTo>
                                <a:pt x="108195" y="5833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15" name="手繪多邊形: 圖案 214">
                          <a:extLst>
                            <a:ext uri="{FF2B5EF4-FFF2-40B4-BE49-F238E27FC236}">
                              <a16:creationId xmlns:a16="http://schemas.microsoft.com/office/drawing/2014/main" id="{1ED0340E-8A39-487E-9C34-F1ED473DFA9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052342" y="4251837"/>
                          <a:ext cx="37633" cy="18817"/>
                        </a:xfrm>
                        <a:custGeom>
                          <a:avLst/>
                          <a:gdLst>
                            <a:gd name="connsiteX0" fmla="*/ 0 w 37633"/>
                            <a:gd name="connsiteY0" fmla="*/ 13548 h 0"/>
                            <a:gd name="connsiteX1" fmla="*/ 46100 w 37633"/>
                            <a:gd name="connsiteY1" fmla="*/ 0 h 0"/>
                            <a:gd name="connsiteX2" fmla="*/ 30859 w 37633"/>
                            <a:gd name="connsiteY2" fmla="*/ 4516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 w="37633">
                              <a:moveTo>
                                <a:pt x="0" y="13548"/>
                              </a:moveTo>
                              <a:lnTo>
                                <a:pt x="46100" y="0"/>
                              </a:lnTo>
                              <a:lnTo>
                                <a:pt x="30859" y="4516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16" name="手繪多邊形: 圖案 215">
                          <a:extLst>
                            <a:ext uri="{FF2B5EF4-FFF2-40B4-BE49-F238E27FC236}">
                              <a16:creationId xmlns:a16="http://schemas.microsoft.com/office/drawing/2014/main" id="{605A8EF5-B24D-402A-8123-AD73F794668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098255" y="4233773"/>
                          <a:ext cx="56450" cy="18817"/>
                        </a:xfrm>
                        <a:custGeom>
                          <a:avLst/>
                          <a:gdLst>
                            <a:gd name="connsiteX0" fmla="*/ 46100 w 56449"/>
                            <a:gd name="connsiteY0" fmla="*/ 4516 h 0"/>
                            <a:gd name="connsiteX1" fmla="*/ 61342 w 56449"/>
                            <a:gd name="connsiteY1" fmla="*/ 0 h 0"/>
                            <a:gd name="connsiteX2" fmla="*/ 0 w 56449"/>
                            <a:gd name="connsiteY2" fmla="*/ 18064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 w="56449">
                              <a:moveTo>
                                <a:pt x="46100" y="4516"/>
                              </a:moveTo>
                              <a:lnTo>
                                <a:pt x="61342" y="0"/>
                              </a:lnTo>
                              <a:lnTo>
                                <a:pt x="0" y="18064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17" name="手繪多邊形: 圖案 216">
                          <a:extLst>
                            <a:ext uri="{FF2B5EF4-FFF2-40B4-BE49-F238E27FC236}">
                              <a16:creationId xmlns:a16="http://schemas.microsoft.com/office/drawing/2014/main" id="{CF516CA9-04B2-426B-A1B9-6E84FE1A505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143602" y="4735234"/>
                          <a:ext cx="1354789" cy="432780"/>
                        </a:xfrm>
                        <a:custGeom>
                          <a:avLst/>
                          <a:gdLst>
                            <a:gd name="connsiteX0" fmla="*/ 1361375 w 1354789"/>
                            <a:gd name="connsiteY0" fmla="*/ 0 h 432779"/>
                            <a:gd name="connsiteX1" fmla="*/ 1357236 w 1354789"/>
                            <a:gd name="connsiteY1" fmla="*/ 3387 h 432779"/>
                            <a:gd name="connsiteX2" fmla="*/ 14301 w 1354789"/>
                            <a:gd name="connsiteY2" fmla="*/ 435414 h 432779"/>
                            <a:gd name="connsiteX3" fmla="*/ 4704 w 1354789"/>
                            <a:gd name="connsiteY3" fmla="*/ 436543 h 432779"/>
                            <a:gd name="connsiteX4" fmla="*/ 0 w 1354789"/>
                            <a:gd name="connsiteY4" fmla="*/ 436355 h 432779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1354789" h="432779">
                              <a:moveTo>
                                <a:pt x="1361375" y="0"/>
                              </a:moveTo>
                              <a:lnTo>
                                <a:pt x="1357236" y="3387"/>
                              </a:lnTo>
                              <a:lnTo>
                                <a:pt x="14301" y="435414"/>
                              </a:lnTo>
                              <a:lnTo>
                                <a:pt x="4704" y="436543"/>
                              </a:lnTo>
                              <a:lnTo>
                                <a:pt x="0" y="436355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18" name="手繪多邊形: 圖案 217">
                          <a:extLst>
                            <a:ext uri="{FF2B5EF4-FFF2-40B4-BE49-F238E27FC236}">
                              <a16:creationId xmlns:a16="http://schemas.microsoft.com/office/drawing/2014/main" id="{3307A96F-C6CA-4F76-9958-CE72CA505DB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472425" y="4483657"/>
                          <a:ext cx="75266" cy="263431"/>
                        </a:xfrm>
                        <a:custGeom>
                          <a:avLst/>
                          <a:gdLst>
                            <a:gd name="connsiteX0" fmla="*/ 0 w 75266"/>
                            <a:gd name="connsiteY0" fmla="*/ 11290 h 263431"/>
                            <a:gd name="connsiteX1" fmla="*/ 35940 w 75266"/>
                            <a:gd name="connsiteY1" fmla="*/ 0 h 263431"/>
                            <a:gd name="connsiteX2" fmla="*/ 84298 w 75266"/>
                            <a:gd name="connsiteY2" fmla="*/ 22015 h 263431"/>
                            <a:gd name="connsiteX3" fmla="*/ 86180 w 75266"/>
                            <a:gd name="connsiteY3" fmla="*/ 25026 h 263431"/>
                            <a:gd name="connsiteX4" fmla="*/ 87120 w 75266"/>
                            <a:gd name="connsiteY4" fmla="*/ 27472 h 263431"/>
                            <a:gd name="connsiteX5" fmla="*/ 79029 w 75266"/>
                            <a:gd name="connsiteY5" fmla="*/ 252141 h 263431"/>
                            <a:gd name="connsiteX6" fmla="*/ 38762 w 75266"/>
                            <a:gd name="connsiteY6" fmla="*/ 265125 h 263431"/>
                            <a:gd name="connsiteX7" fmla="*/ 34434 w 75266"/>
                            <a:gd name="connsiteY7" fmla="*/ 263243 h 263431"/>
                            <a:gd name="connsiteX8" fmla="*/ 32553 w 75266"/>
                            <a:gd name="connsiteY8" fmla="*/ 259104 h 263431"/>
                            <a:gd name="connsiteX9" fmla="*/ 32929 w 75266"/>
                            <a:gd name="connsiteY9" fmla="*/ 247625 h 263431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</a:cxnLst>
                          <a:rect l="l" t="t" r="r" b="b"/>
                          <a:pathLst>
                            <a:path w="75266" h="263431">
                              <a:moveTo>
                                <a:pt x="0" y="11290"/>
                              </a:moveTo>
                              <a:lnTo>
                                <a:pt x="35940" y="0"/>
                              </a:lnTo>
                              <a:lnTo>
                                <a:pt x="84298" y="22015"/>
                              </a:lnTo>
                              <a:lnTo>
                                <a:pt x="86180" y="25026"/>
                              </a:lnTo>
                              <a:lnTo>
                                <a:pt x="87120" y="27472"/>
                              </a:lnTo>
                              <a:lnTo>
                                <a:pt x="79029" y="252141"/>
                              </a:lnTo>
                              <a:lnTo>
                                <a:pt x="38762" y="265125"/>
                              </a:lnTo>
                              <a:lnTo>
                                <a:pt x="34434" y="263243"/>
                              </a:lnTo>
                              <a:lnTo>
                                <a:pt x="32553" y="259104"/>
                              </a:lnTo>
                              <a:lnTo>
                                <a:pt x="32929" y="247625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19" name="手繪多邊形: 圖案 218">
                          <a:extLst>
                            <a:ext uri="{FF2B5EF4-FFF2-40B4-BE49-F238E27FC236}">
                              <a16:creationId xmlns:a16="http://schemas.microsoft.com/office/drawing/2014/main" id="{9562B976-06EF-4CD9-88C5-514B687F378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20" name="手繪多邊形: 圖案 219">
                          <a:extLst>
                            <a:ext uri="{FF2B5EF4-FFF2-40B4-BE49-F238E27FC236}">
                              <a16:creationId xmlns:a16="http://schemas.microsoft.com/office/drawing/2014/main" id="{DD5EBF74-7C69-49A6-B24B-D52D9D3388C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159785" y="4207242"/>
                          <a:ext cx="75266" cy="18817"/>
                        </a:xfrm>
                        <a:custGeom>
                          <a:avLst/>
                          <a:gdLst>
                            <a:gd name="connsiteX0" fmla="*/ 89943 w 75266"/>
                            <a:gd name="connsiteY0" fmla="*/ 0 h 18816"/>
                            <a:gd name="connsiteX1" fmla="*/ 0 w 75266"/>
                            <a:gd name="connsiteY1" fmla="*/ 26531 h 18816"/>
                            <a:gd name="connsiteX2" fmla="*/ 89943 w 75266"/>
                            <a:gd name="connsiteY2" fmla="*/ 188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 w="75266" h="18816">
                              <a:moveTo>
                                <a:pt x="89943" y="0"/>
                              </a:moveTo>
                              <a:lnTo>
                                <a:pt x="0" y="26531"/>
                              </a:lnTo>
                              <a:lnTo>
                                <a:pt x="89943" y="188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21" name="手繪多邊形: 圖案 220">
                          <a:extLst>
                            <a:ext uri="{FF2B5EF4-FFF2-40B4-BE49-F238E27FC236}">
                              <a16:creationId xmlns:a16="http://schemas.microsoft.com/office/drawing/2014/main" id="{51E6EDD2-587F-41A7-BEE1-92070A4FDE2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175026" y="4241112"/>
                          <a:ext cx="37633" cy="18817"/>
                        </a:xfrm>
                        <a:custGeom>
                          <a:avLst/>
                          <a:gdLst>
                            <a:gd name="connsiteX0" fmla="*/ 0 w 37633"/>
                            <a:gd name="connsiteY0" fmla="*/ 4328 h 0"/>
                            <a:gd name="connsiteX1" fmla="*/ 15430 w 37633"/>
                            <a:gd name="connsiteY1" fmla="*/ 7715 h 0"/>
                            <a:gd name="connsiteX2" fmla="*/ 32741 w 37633"/>
                            <a:gd name="connsiteY2" fmla="*/ 5833 h 0"/>
                            <a:gd name="connsiteX3" fmla="*/ 41773 w 37633"/>
                            <a:gd name="connsiteY3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</a:cxnLst>
                          <a:rect l="l" t="t" r="r" b="b"/>
                          <a:pathLst>
                            <a:path w="37633">
                              <a:moveTo>
                                <a:pt x="0" y="4328"/>
                              </a:moveTo>
                              <a:lnTo>
                                <a:pt x="15430" y="7715"/>
                              </a:lnTo>
                              <a:lnTo>
                                <a:pt x="32741" y="5833"/>
                              </a:lnTo>
                              <a:lnTo>
                                <a:pt x="41773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22" name="手繪多邊形: 圖案 221">
                          <a:extLst>
                            <a:ext uri="{FF2B5EF4-FFF2-40B4-BE49-F238E27FC236}">
                              <a16:creationId xmlns:a16="http://schemas.microsoft.com/office/drawing/2014/main" id="{1D60AAE0-2347-4FC4-80C5-364BBF0F892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175026" y="4243746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1505 w 0"/>
                            <a:gd name="connsiteY1" fmla="*/ 207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1505" y="207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23" name="手繪多邊形: 圖案 222">
                          <a:extLst>
                            <a:ext uri="{FF2B5EF4-FFF2-40B4-BE49-F238E27FC236}">
                              <a16:creationId xmlns:a16="http://schemas.microsoft.com/office/drawing/2014/main" id="{3AED0E7F-DF5D-48D0-8AA7-4F32A5C5C92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221315" y="4233397"/>
                          <a:ext cx="18817" cy="37633"/>
                        </a:xfrm>
                        <a:custGeom>
                          <a:avLst/>
                          <a:gdLst>
                            <a:gd name="connsiteX0" fmla="*/ 9032 w 0"/>
                            <a:gd name="connsiteY0" fmla="*/ 55509 h 37633"/>
                            <a:gd name="connsiteX1" fmla="*/ 9220 w 0"/>
                            <a:gd name="connsiteY1" fmla="*/ 12043 h 37633"/>
                            <a:gd name="connsiteX2" fmla="*/ 8844 w 0"/>
                            <a:gd name="connsiteY2" fmla="*/ 9973 h 37633"/>
                            <a:gd name="connsiteX3" fmla="*/ 0 w 0"/>
                            <a:gd name="connsiteY3" fmla="*/ 0 h 37633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</a:cxnLst>
                          <a:rect l="l" t="t" r="r" b="b"/>
                          <a:pathLst>
                            <a:path h="37633">
                              <a:moveTo>
                                <a:pt x="9032" y="55509"/>
                              </a:moveTo>
                              <a:lnTo>
                                <a:pt x="9220" y="12043"/>
                              </a:lnTo>
                              <a:lnTo>
                                <a:pt x="8844" y="9973"/>
                              </a:ln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24" name="手繪多邊形: 圖案 223">
                          <a:extLst>
                            <a:ext uri="{FF2B5EF4-FFF2-40B4-BE49-F238E27FC236}">
                              <a16:creationId xmlns:a16="http://schemas.microsoft.com/office/drawing/2014/main" id="{D52CC6F0-6512-4FA6-A543-93E379958C8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25" name="手繪多邊形: 圖案 224">
                          <a:extLst>
                            <a:ext uri="{FF2B5EF4-FFF2-40B4-BE49-F238E27FC236}">
                              <a16:creationId xmlns:a16="http://schemas.microsoft.com/office/drawing/2014/main" id="{1F330DC9-993E-4014-8232-CD411EE4FCA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26" name="手繪多邊形: 圖案 225">
                          <a:extLst>
                            <a:ext uri="{FF2B5EF4-FFF2-40B4-BE49-F238E27FC236}">
                              <a16:creationId xmlns:a16="http://schemas.microsoft.com/office/drawing/2014/main" id="{795CBB31-27B6-4802-BB10-BA2E7BBCF4F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371470" y="4854342"/>
                          <a:ext cx="18817" cy="18817"/>
                        </a:xfrm>
                        <a:custGeom>
                          <a:avLst/>
                          <a:gdLst>
                            <a:gd name="connsiteX0" fmla="*/ 0 w 18816"/>
                            <a:gd name="connsiteY0" fmla="*/ 30483 h 18816"/>
                            <a:gd name="connsiteX1" fmla="*/ 6021 w 18816"/>
                            <a:gd name="connsiteY1" fmla="*/ 11666 h 18816"/>
                            <a:gd name="connsiteX2" fmla="*/ 20698 w 18816"/>
                            <a:gd name="connsiteY2" fmla="*/ 0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 w="18816" h="18816">
                              <a:moveTo>
                                <a:pt x="0" y="30483"/>
                              </a:moveTo>
                              <a:lnTo>
                                <a:pt x="6021" y="11666"/>
                              </a:lnTo>
                              <a:lnTo>
                                <a:pt x="20698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27" name="手繪多邊形: 圖案 226">
                          <a:extLst>
                            <a:ext uri="{FF2B5EF4-FFF2-40B4-BE49-F238E27FC236}">
                              <a16:creationId xmlns:a16="http://schemas.microsoft.com/office/drawing/2014/main" id="{4038B935-A6EE-4D26-9F0A-6642C76BE2C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372599" y="4881062"/>
                          <a:ext cx="18817" cy="18817"/>
                        </a:xfrm>
                        <a:custGeom>
                          <a:avLst/>
                          <a:gdLst>
                            <a:gd name="connsiteX0" fmla="*/ 7527 w 0"/>
                            <a:gd name="connsiteY0" fmla="*/ 12983 h 0"/>
                            <a:gd name="connsiteX1" fmla="*/ 0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7527" y="12983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28" name="手繪多邊形: 圖案 227">
                          <a:extLst>
                            <a:ext uri="{FF2B5EF4-FFF2-40B4-BE49-F238E27FC236}">
                              <a16:creationId xmlns:a16="http://schemas.microsoft.com/office/drawing/2014/main" id="{4C17B987-171C-45CE-9A63-CCCA4E19843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381631" y="4858294"/>
                          <a:ext cx="18817" cy="18817"/>
                        </a:xfrm>
                        <a:custGeom>
                          <a:avLst/>
                          <a:gdLst>
                            <a:gd name="connsiteX0" fmla="*/ 14112 w 0"/>
                            <a:gd name="connsiteY0" fmla="*/ 0 h 0"/>
                            <a:gd name="connsiteX1" fmla="*/ 0 w 0"/>
                            <a:gd name="connsiteY1" fmla="*/ 4328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14112" y="0"/>
                              </a:moveTo>
                              <a:lnTo>
                                <a:pt x="0" y="4328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29" name="手繪多邊形: 圖案 228">
                          <a:extLst>
                            <a:ext uri="{FF2B5EF4-FFF2-40B4-BE49-F238E27FC236}">
                              <a16:creationId xmlns:a16="http://schemas.microsoft.com/office/drawing/2014/main" id="{4BF1BC3B-E589-4B7A-9325-5A7C9D34ADF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20393" y="4332748"/>
                          <a:ext cx="451596" cy="169349"/>
                        </a:xfrm>
                        <a:custGeom>
                          <a:avLst/>
                          <a:gdLst>
                            <a:gd name="connsiteX0" fmla="*/ 461946 w 451596"/>
                            <a:gd name="connsiteY0" fmla="*/ 171230 h 169348"/>
                            <a:gd name="connsiteX1" fmla="*/ 463075 w 451596"/>
                            <a:gd name="connsiteY1" fmla="*/ 90696 h 169348"/>
                            <a:gd name="connsiteX2" fmla="*/ 446704 w 451596"/>
                            <a:gd name="connsiteY2" fmla="*/ 64352 h 169348"/>
                            <a:gd name="connsiteX3" fmla="*/ 425818 w 451596"/>
                            <a:gd name="connsiteY3" fmla="*/ 46477 h 169348"/>
                            <a:gd name="connsiteX4" fmla="*/ 402109 w 451596"/>
                            <a:gd name="connsiteY4" fmla="*/ 32364 h 169348"/>
                            <a:gd name="connsiteX5" fmla="*/ 372003 w 451596"/>
                            <a:gd name="connsiteY5" fmla="*/ 20322 h 169348"/>
                            <a:gd name="connsiteX6" fmla="*/ 336439 w 451596"/>
                            <a:gd name="connsiteY6" fmla="*/ 10725 h 169348"/>
                            <a:gd name="connsiteX7" fmla="*/ 296925 w 451596"/>
                            <a:gd name="connsiteY7" fmla="*/ 3763 h 169348"/>
                            <a:gd name="connsiteX8" fmla="*/ 254964 w 451596"/>
                            <a:gd name="connsiteY8" fmla="*/ 564 h 169348"/>
                            <a:gd name="connsiteX9" fmla="*/ 212250 w 451596"/>
                            <a:gd name="connsiteY9" fmla="*/ 0 h 169348"/>
                            <a:gd name="connsiteX10" fmla="*/ 170289 w 451596"/>
                            <a:gd name="connsiteY10" fmla="*/ 2634 h 169348"/>
                            <a:gd name="connsiteX11" fmla="*/ 130775 w 451596"/>
                            <a:gd name="connsiteY11" fmla="*/ 8467 h 169348"/>
                            <a:gd name="connsiteX12" fmla="*/ 94835 w 451596"/>
                            <a:gd name="connsiteY12" fmla="*/ 17123 h 169348"/>
                            <a:gd name="connsiteX13" fmla="*/ 64164 w 451596"/>
                            <a:gd name="connsiteY13" fmla="*/ 28413 h 169348"/>
                            <a:gd name="connsiteX14" fmla="*/ 39891 w 451596"/>
                            <a:gd name="connsiteY14" fmla="*/ 41961 h 169348"/>
                            <a:gd name="connsiteX15" fmla="*/ 15806 w 451596"/>
                            <a:gd name="connsiteY15" fmla="*/ 61530 h 169348"/>
                            <a:gd name="connsiteX16" fmla="*/ 188 w 451596"/>
                            <a:gd name="connsiteY16" fmla="*/ 87309 h 169348"/>
                            <a:gd name="connsiteX17" fmla="*/ 0 w 451596"/>
                            <a:gd name="connsiteY17" fmla="*/ 127388 h 169348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  <a:cxn ang="0">
                              <a:pos x="connsiteX10" y="connsiteY10"/>
                            </a:cxn>
                            <a:cxn ang="0">
                              <a:pos x="connsiteX11" y="connsiteY11"/>
                            </a:cxn>
                            <a:cxn ang="0">
                              <a:pos x="connsiteX12" y="connsiteY12"/>
                            </a:cxn>
                            <a:cxn ang="0">
                              <a:pos x="connsiteX13" y="connsiteY13"/>
                            </a:cxn>
                            <a:cxn ang="0">
                              <a:pos x="connsiteX14" y="connsiteY14"/>
                            </a:cxn>
                            <a:cxn ang="0">
                              <a:pos x="connsiteX15" y="connsiteY15"/>
                            </a:cxn>
                            <a:cxn ang="0">
                              <a:pos x="connsiteX16" y="connsiteY16"/>
                            </a:cxn>
                            <a:cxn ang="0">
                              <a:pos x="connsiteX17" y="connsiteY17"/>
                            </a:cxn>
                          </a:cxnLst>
                          <a:rect l="l" t="t" r="r" b="b"/>
                          <a:pathLst>
                            <a:path w="451596" h="169348">
                              <a:moveTo>
                                <a:pt x="461946" y="171230"/>
                              </a:moveTo>
                              <a:lnTo>
                                <a:pt x="463075" y="90696"/>
                              </a:lnTo>
                              <a:lnTo>
                                <a:pt x="446704" y="64352"/>
                              </a:lnTo>
                              <a:lnTo>
                                <a:pt x="425818" y="46477"/>
                              </a:lnTo>
                              <a:lnTo>
                                <a:pt x="402109" y="32364"/>
                              </a:lnTo>
                              <a:lnTo>
                                <a:pt x="372003" y="20322"/>
                              </a:lnTo>
                              <a:lnTo>
                                <a:pt x="336439" y="10725"/>
                              </a:lnTo>
                              <a:lnTo>
                                <a:pt x="296925" y="3763"/>
                              </a:lnTo>
                              <a:lnTo>
                                <a:pt x="254964" y="564"/>
                              </a:lnTo>
                              <a:lnTo>
                                <a:pt x="212250" y="0"/>
                              </a:lnTo>
                              <a:lnTo>
                                <a:pt x="170289" y="2634"/>
                              </a:lnTo>
                              <a:lnTo>
                                <a:pt x="130775" y="8467"/>
                              </a:lnTo>
                              <a:lnTo>
                                <a:pt x="94835" y="17123"/>
                              </a:lnTo>
                              <a:lnTo>
                                <a:pt x="64164" y="28413"/>
                              </a:lnTo>
                              <a:lnTo>
                                <a:pt x="39891" y="41961"/>
                              </a:lnTo>
                              <a:lnTo>
                                <a:pt x="15806" y="61530"/>
                              </a:lnTo>
                              <a:lnTo>
                                <a:pt x="188" y="87309"/>
                              </a:lnTo>
                              <a:lnTo>
                                <a:pt x="0" y="127388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30" name="手繪多邊形: 圖案 229">
                          <a:extLst>
                            <a:ext uri="{FF2B5EF4-FFF2-40B4-BE49-F238E27FC236}">
                              <a16:creationId xmlns:a16="http://schemas.microsoft.com/office/drawing/2014/main" id="{24F17561-ECC0-460F-9EDB-605F4D1BA35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58026" y="4735422"/>
                          <a:ext cx="75266" cy="18817"/>
                        </a:xfrm>
                        <a:custGeom>
                          <a:avLst/>
                          <a:gdLst>
                            <a:gd name="connsiteX0" fmla="*/ 84298 w 75266"/>
                            <a:gd name="connsiteY0" fmla="*/ 6586 h 18816"/>
                            <a:gd name="connsiteX1" fmla="*/ 75266 w 75266"/>
                            <a:gd name="connsiteY1" fmla="*/ 7526 h 18816"/>
                            <a:gd name="connsiteX2" fmla="*/ 48358 w 75266"/>
                            <a:gd name="connsiteY2" fmla="*/ 188 h 18816"/>
                            <a:gd name="connsiteX3" fmla="*/ 32364 w 75266"/>
                            <a:gd name="connsiteY3" fmla="*/ 0 h 18816"/>
                            <a:gd name="connsiteX4" fmla="*/ 15994 w 75266"/>
                            <a:gd name="connsiteY4" fmla="*/ 2822 h 18816"/>
                            <a:gd name="connsiteX5" fmla="*/ 5080 w 75266"/>
                            <a:gd name="connsiteY5" fmla="*/ 8656 h 18816"/>
                            <a:gd name="connsiteX6" fmla="*/ 3763 w 75266"/>
                            <a:gd name="connsiteY6" fmla="*/ 10349 h 18816"/>
                            <a:gd name="connsiteX7" fmla="*/ 565 w 75266"/>
                            <a:gd name="connsiteY7" fmla="*/ 16935 h 18816"/>
                            <a:gd name="connsiteX8" fmla="*/ 188 w 75266"/>
                            <a:gd name="connsiteY8" fmla="*/ 19193 h 18816"/>
                            <a:gd name="connsiteX9" fmla="*/ 0 w 75266"/>
                            <a:gd name="connsiteY9" fmla="*/ 32553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</a:cxnLst>
                          <a:rect l="l" t="t" r="r" b="b"/>
                          <a:pathLst>
                            <a:path w="75266" h="18816">
                              <a:moveTo>
                                <a:pt x="84298" y="6586"/>
                              </a:moveTo>
                              <a:lnTo>
                                <a:pt x="75266" y="7526"/>
                              </a:lnTo>
                              <a:lnTo>
                                <a:pt x="48358" y="188"/>
                              </a:lnTo>
                              <a:lnTo>
                                <a:pt x="32364" y="0"/>
                              </a:lnTo>
                              <a:lnTo>
                                <a:pt x="15994" y="2822"/>
                              </a:lnTo>
                              <a:lnTo>
                                <a:pt x="5080" y="8656"/>
                              </a:lnTo>
                              <a:lnTo>
                                <a:pt x="3763" y="10349"/>
                              </a:lnTo>
                              <a:lnTo>
                                <a:pt x="565" y="16935"/>
                              </a:lnTo>
                              <a:lnTo>
                                <a:pt x="188" y="19193"/>
                              </a:lnTo>
                              <a:lnTo>
                                <a:pt x="0" y="32553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31" name="手繪多邊形: 圖案 230">
                          <a:extLst>
                            <a:ext uri="{FF2B5EF4-FFF2-40B4-BE49-F238E27FC236}">
                              <a16:creationId xmlns:a16="http://schemas.microsoft.com/office/drawing/2014/main" id="{F792473E-E92F-4411-9E87-C1EF341F2F0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77972" y="4749534"/>
                          <a:ext cx="37633" cy="18817"/>
                        </a:xfrm>
                        <a:custGeom>
                          <a:avLst/>
                          <a:gdLst>
                            <a:gd name="connsiteX0" fmla="*/ 0 w 37633"/>
                            <a:gd name="connsiteY0" fmla="*/ 4892 h 0"/>
                            <a:gd name="connsiteX1" fmla="*/ 16559 w 37633"/>
                            <a:gd name="connsiteY1" fmla="*/ 8656 h 0"/>
                            <a:gd name="connsiteX2" fmla="*/ 28225 w 37633"/>
                            <a:gd name="connsiteY2" fmla="*/ 7338 h 0"/>
                            <a:gd name="connsiteX3" fmla="*/ 34811 w 37633"/>
                            <a:gd name="connsiteY3" fmla="*/ 6586 h 0"/>
                            <a:gd name="connsiteX4" fmla="*/ 43843 w 37633"/>
                            <a:gd name="connsiteY4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37633">
                              <a:moveTo>
                                <a:pt x="0" y="4892"/>
                              </a:moveTo>
                              <a:lnTo>
                                <a:pt x="16559" y="8656"/>
                              </a:lnTo>
                              <a:lnTo>
                                <a:pt x="28225" y="7338"/>
                              </a:lnTo>
                              <a:lnTo>
                                <a:pt x="34811" y="6586"/>
                              </a:lnTo>
                              <a:lnTo>
                                <a:pt x="43843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32" name="手繪多邊形: 圖案 231">
                          <a:extLst>
                            <a:ext uri="{FF2B5EF4-FFF2-40B4-BE49-F238E27FC236}">
                              <a16:creationId xmlns:a16="http://schemas.microsoft.com/office/drawing/2014/main" id="{3F6494B4-1876-4541-A57D-C3FD2E7D374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33" name="手繪多邊形: 圖案 232">
                          <a:extLst>
                            <a:ext uri="{FF2B5EF4-FFF2-40B4-BE49-F238E27FC236}">
                              <a16:creationId xmlns:a16="http://schemas.microsoft.com/office/drawing/2014/main" id="{00BED6E7-063A-4A15-9D6A-23CE46BD257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34" name="手繪多邊形: 圖案 233">
                          <a:extLst>
                            <a:ext uri="{FF2B5EF4-FFF2-40B4-BE49-F238E27FC236}">
                              <a16:creationId xmlns:a16="http://schemas.microsoft.com/office/drawing/2014/main" id="{59186C05-2130-4577-9791-9E29CCA57AF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91143" y="4192753"/>
                          <a:ext cx="18817" cy="37633"/>
                        </a:xfrm>
                        <a:custGeom>
                          <a:avLst/>
                          <a:gdLst>
                            <a:gd name="connsiteX0" fmla="*/ 33870 w 18816"/>
                            <a:gd name="connsiteY0" fmla="*/ 39703 h 37633"/>
                            <a:gd name="connsiteX1" fmla="*/ 33682 w 18816"/>
                            <a:gd name="connsiteY1" fmla="*/ 20698 h 37633"/>
                            <a:gd name="connsiteX2" fmla="*/ 32364 w 18816"/>
                            <a:gd name="connsiteY2" fmla="*/ 18817 h 37633"/>
                            <a:gd name="connsiteX3" fmla="*/ 21263 w 18816"/>
                            <a:gd name="connsiteY3" fmla="*/ 10161 h 37633"/>
                            <a:gd name="connsiteX4" fmla="*/ 0 w 18816"/>
                            <a:gd name="connsiteY4" fmla="*/ 0 h 37633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18816" h="37633">
                              <a:moveTo>
                                <a:pt x="33870" y="39703"/>
                              </a:moveTo>
                              <a:lnTo>
                                <a:pt x="33682" y="20698"/>
                              </a:lnTo>
                              <a:lnTo>
                                <a:pt x="32364" y="18817"/>
                              </a:lnTo>
                              <a:lnTo>
                                <a:pt x="21263" y="10161"/>
                              </a:ln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35" name="手繪多邊形: 圖案 234">
                          <a:extLst>
                            <a:ext uri="{FF2B5EF4-FFF2-40B4-BE49-F238E27FC236}">
                              <a16:creationId xmlns:a16="http://schemas.microsoft.com/office/drawing/2014/main" id="{D310150E-907B-453B-9648-E1A9361234F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544394" y="4476507"/>
                          <a:ext cx="357514" cy="75266"/>
                        </a:xfrm>
                        <a:custGeom>
                          <a:avLst/>
                          <a:gdLst>
                            <a:gd name="connsiteX0" fmla="*/ 369556 w 357513"/>
                            <a:gd name="connsiteY0" fmla="*/ 0 h 75266"/>
                            <a:gd name="connsiteX1" fmla="*/ 359584 w 357513"/>
                            <a:gd name="connsiteY1" fmla="*/ 19569 h 75266"/>
                            <a:gd name="connsiteX2" fmla="*/ 339826 w 357513"/>
                            <a:gd name="connsiteY2" fmla="*/ 38009 h 75266"/>
                            <a:gd name="connsiteX3" fmla="*/ 310849 w 357513"/>
                            <a:gd name="connsiteY3" fmla="*/ 54568 h 75266"/>
                            <a:gd name="connsiteX4" fmla="*/ 274157 w 357513"/>
                            <a:gd name="connsiteY4" fmla="*/ 68492 h 75266"/>
                            <a:gd name="connsiteX5" fmla="*/ 230691 w 357513"/>
                            <a:gd name="connsiteY5" fmla="*/ 79218 h 75266"/>
                            <a:gd name="connsiteX6" fmla="*/ 182332 w 357513"/>
                            <a:gd name="connsiteY6" fmla="*/ 86368 h 75266"/>
                            <a:gd name="connsiteX7" fmla="*/ 131151 w 357513"/>
                            <a:gd name="connsiteY7" fmla="*/ 89755 h 75266"/>
                            <a:gd name="connsiteX8" fmla="*/ 78841 w 357513"/>
                            <a:gd name="connsiteY8" fmla="*/ 89002 h 75266"/>
                            <a:gd name="connsiteX9" fmla="*/ 27849 w 357513"/>
                            <a:gd name="connsiteY9" fmla="*/ 84298 h 75266"/>
                            <a:gd name="connsiteX10" fmla="*/ 0 w 357513"/>
                            <a:gd name="connsiteY10" fmla="*/ 79406 h 7526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  <a:cxn ang="0">
                              <a:pos x="connsiteX10" y="connsiteY10"/>
                            </a:cxn>
                          </a:cxnLst>
                          <a:rect l="l" t="t" r="r" b="b"/>
                          <a:pathLst>
                            <a:path w="357513" h="75266">
                              <a:moveTo>
                                <a:pt x="369556" y="0"/>
                              </a:moveTo>
                              <a:lnTo>
                                <a:pt x="359584" y="19569"/>
                              </a:lnTo>
                              <a:lnTo>
                                <a:pt x="339826" y="38009"/>
                              </a:lnTo>
                              <a:lnTo>
                                <a:pt x="310849" y="54568"/>
                              </a:lnTo>
                              <a:lnTo>
                                <a:pt x="274157" y="68492"/>
                              </a:lnTo>
                              <a:lnTo>
                                <a:pt x="230691" y="79218"/>
                              </a:lnTo>
                              <a:lnTo>
                                <a:pt x="182332" y="86368"/>
                              </a:lnTo>
                              <a:lnTo>
                                <a:pt x="131151" y="89755"/>
                              </a:lnTo>
                              <a:lnTo>
                                <a:pt x="78841" y="89002"/>
                              </a:lnTo>
                              <a:lnTo>
                                <a:pt x="27849" y="84298"/>
                              </a:lnTo>
                              <a:lnTo>
                                <a:pt x="0" y="79406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36" name="手繪多邊形: 圖案 235">
                          <a:extLst>
                            <a:ext uri="{FF2B5EF4-FFF2-40B4-BE49-F238E27FC236}">
                              <a16:creationId xmlns:a16="http://schemas.microsoft.com/office/drawing/2014/main" id="{185BD2D1-EDB7-422F-94E8-DAF2E45D16B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37" name="手繪多邊形: 圖案 236">
                          <a:extLst>
                            <a:ext uri="{FF2B5EF4-FFF2-40B4-BE49-F238E27FC236}">
                              <a16:creationId xmlns:a16="http://schemas.microsoft.com/office/drawing/2014/main" id="{0A80DA20-8078-414B-8528-69DE4ED4641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600656" y="4167163"/>
                          <a:ext cx="18817" cy="18817"/>
                        </a:xfrm>
                        <a:custGeom>
                          <a:avLst/>
                          <a:gdLst>
                            <a:gd name="connsiteX0" fmla="*/ 24650 w 18816"/>
                            <a:gd name="connsiteY0" fmla="*/ 1882 h 18816"/>
                            <a:gd name="connsiteX1" fmla="*/ 14489 w 18816"/>
                            <a:gd name="connsiteY1" fmla="*/ 0 h 18816"/>
                            <a:gd name="connsiteX2" fmla="*/ 4328 w 18816"/>
                            <a:gd name="connsiteY2" fmla="*/ 7903 h 18816"/>
                            <a:gd name="connsiteX3" fmla="*/ 0 w 18816"/>
                            <a:gd name="connsiteY3" fmla="*/ 21075 h 18816"/>
                            <a:gd name="connsiteX4" fmla="*/ 4140 w 18816"/>
                            <a:gd name="connsiteY4" fmla="*/ 31800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18816" h="18816">
                              <a:moveTo>
                                <a:pt x="24650" y="1882"/>
                              </a:moveTo>
                              <a:lnTo>
                                <a:pt x="14489" y="0"/>
                              </a:lnTo>
                              <a:lnTo>
                                <a:pt x="4328" y="7903"/>
                              </a:lnTo>
                              <a:lnTo>
                                <a:pt x="0" y="21075"/>
                              </a:lnTo>
                              <a:lnTo>
                                <a:pt x="4140" y="3180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38" name="手繪多邊形: 圖案 237">
                          <a:extLst>
                            <a:ext uri="{FF2B5EF4-FFF2-40B4-BE49-F238E27FC236}">
                              <a16:creationId xmlns:a16="http://schemas.microsoft.com/office/drawing/2014/main" id="{F18DED1E-3EC8-43C2-8E4E-8D0340D3DFE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601785" y="4172431"/>
                          <a:ext cx="18817" cy="18817"/>
                        </a:xfrm>
                        <a:custGeom>
                          <a:avLst/>
                          <a:gdLst>
                            <a:gd name="connsiteX0" fmla="*/ 11854 w 0"/>
                            <a:gd name="connsiteY0" fmla="*/ 1129 h 0"/>
                            <a:gd name="connsiteX1" fmla="*/ 12419 w 0"/>
                            <a:gd name="connsiteY1" fmla="*/ 0 h 0"/>
                            <a:gd name="connsiteX2" fmla="*/ 5080 w 0"/>
                            <a:gd name="connsiteY2" fmla="*/ 16747 h 0"/>
                            <a:gd name="connsiteX3" fmla="*/ 0 w 0"/>
                            <a:gd name="connsiteY3" fmla="*/ 18252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11854" y="1129"/>
                              </a:moveTo>
                              <a:lnTo>
                                <a:pt x="12419" y="0"/>
                              </a:lnTo>
                              <a:lnTo>
                                <a:pt x="5080" y="16747"/>
                              </a:lnTo>
                              <a:lnTo>
                                <a:pt x="0" y="18252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39" name="手繪多邊形: 圖案 238">
                          <a:extLst>
                            <a:ext uri="{FF2B5EF4-FFF2-40B4-BE49-F238E27FC236}">
                              <a16:creationId xmlns:a16="http://schemas.microsoft.com/office/drawing/2014/main" id="{19FFB67C-8B21-480B-ABF0-B3F325092E2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605924" y="4188426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941 h 0"/>
                            <a:gd name="connsiteX1" fmla="*/ 1317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941"/>
                              </a:moveTo>
                              <a:lnTo>
                                <a:pt x="1317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40" name="手繪多邊形: 圖案 239">
                          <a:extLst>
                            <a:ext uri="{FF2B5EF4-FFF2-40B4-BE49-F238E27FC236}">
                              <a16:creationId xmlns:a16="http://schemas.microsoft.com/office/drawing/2014/main" id="{575C58D7-9611-4D27-BC2B-27E50209E1C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612322" y="4169233"/>
                          <a:ext cx="18817" cy="18817"/>
                        </a:xfrm>
                        <a:custGeom>
                          <a:avLst/>
                          <a:gdLst>
                            <a:gd name="connsiteX0" fmla="*/ 1882 w 0"/>
                            <a:gd name="connsiteY0" fmla="*/ 3199 h 0"/>
                            <a:gd name="connsiteX1" fmla="*/ 0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1882" y="3199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41" name="手繪多邊形: 圖案 240">
                          <a:extLst>
                            <a:ext uri="{FF2B5EF4-FFF2-40B4-BE49-F238E27FC236}">
                              <a16:creationId xmlns:a16="http://schemas.microsoft.com/office/drawing/2014/main" id="{61BCAF3B-A37C-4F0C-B9A2-99D2186B66D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677991" y="4127084"/>
                          <a:ext cx="733844" cy="338697"/>
                        </a:xfrm>
                        <a:custGeom>
                          <a:avLst/>
                          <a:gdLst>
                            <a:gd name="connsiteX0" fmla="*/ 0 w 733844"/>
                            <a:gd name="connsiteY0" fmla="*/ 22015 h 338697"/>
                            <a:gd name="connsiteX1" fmla="*/ 73949 w 733844"/>
                            <a:gd name="connsiteY1" fmla="*/ 188 h 338697"/>
                            <a:gd name="connsiteX2" fmla="*/ 77148 w 733844"/>
                            <a:gd name="connsiteY2" fmla="*/ 0 h 338697"/>
                            <a:gd name="connsiteX3" fmla="*/ 80535 w 733844"/>
                            <a:gd name="connsiteY3" fmla="*/ 1317 h 338697"/>
                            <a:gd name="connsiteX4" fmla="*/ 566001 w 733844"/>
                            <a:gd name="connsiteY4" fmla="*/ 230691 h 338697"/>
                            <a:gd name="connsiteX5" fmla="*/ 567883 w 733844"/>
                            <a:gd name="connsiteY5" fmla="*/ 232948 h 338697"/>
                            <a:gd name="connsiteX6" fmla="*/ 568635 w 733844"/>
                            <a:gd name="connsiteY6" fmla="*/ 236147 h 338697"/>
                            <a:gd name="connsiteX7" fmla="*/ 568259 w 733844"/>
                            <a:gd name="connsiteY7" fmla="*/ 253270 h 338697"/>
                            <a:gd name="connsiteX8" fmla="*/ 569764 w 733844"/>
                            <a:gd name="connsiteY8" fmla="*/ 259480 h 338697"/>
                            <a:gd name="connsiteX9" fmla="*/ 573339 w 733844"/>
                            <a:gd name="connsiteY9" fmla="*/ 263055 h 338697"/>
                            <a:gd name="connsiteX10" fmla="*/ 739489 w 733844"/>
                            <a:gd name="connsiteY10" fmla="*/ 341896 h 338697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  <a:cxn ang="0">
                              <a:pos x="connsiteX10" y="connsiteY10"/>
                            </a:cxn>
                          </a:cxnLst>
                          <a:rect l="l" t="t" r="r" b="b"/>
                          <a:pathLst>
                            <a:path w="733844" h="338697">
                              <a:moveTo>
                                <a:pt x="0" y="22015"/>
                              </a:moveTo>
                              <a:lnTo>
                                <a:pt x="73949" y="188"/>
                              </a:lnTo>
                              <a:lnTo>
                                <a:pt x="77148" y="0"/>
                              </a:lnTo>
                              <a:lnTo>
                                <a:pt x="80535" y="1317"/>
                              </a:lnTo>
                              <a:lnTo>
                                <a:pt x="566001" y="230691"/>
                              </a:lnTo>
                              <a:lnTo>
                                <a:pt x="567883" y="232948"/>
                              </a:lnTo>
                              <a:lnTo>
                                <a:pt x="568635" y="236147"/>
                              </a:lnTo>
                              <a:lnTo>
                                <a:pt x="568259" y="253270"/>
                              </a:lnTo>
                              <a:lnTo>
                                <a:pt x="569764" y="259480"/>
                              </a:lnTo>
                              <a:lnTo>
                                <a:pt x="573339" y="263055"/>
                              </a:lnTo>
                              <a:lnTo>
                                <a:pt x="739489" y="341896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42" name="手繪多邊形: 圖案 241">
                          <a:extLst>
                            <a:ext uri="{FF2B5EF4-FFF2-40B4-BE49-F238E27FC236}">
                              <a16:creationId xmlns:a16="http://schemas.microsoft.com/office/drawing/2014/main" id="{A0E2F973-A94C-478E-B540-1AF9033A4B1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678180" y="4154556"/>
                          <a:ext cx="18817" cy="18817"/>
                        </a:xfrm>
                        <a:custGeom>
                          <a:avLst/>
                          <a:gdLst>
                            <a:gd name="connsiteX0" fmla="*/ 3387 w 0"/>
                            <a:gd name="connsiteY0" fmla="*/ 3011 h 0"/>
                            <a:gd name="connsiteX1" fmla="*/ 0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3387" y="3011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43" name="手繪多邊形: 圖案 242">
                          <a:extLst>
                            <a:ext uri="{FF2B5EF4-FFF2-40B4-BE49-F238E27FC236}">
                              <a16:creationId xmlns:a16="http://schemas.microsoft.com/office/drawing/2014/main" id="{9BFA90E8-05B9-48B9-AC04-F1EE671CB73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677991" y="4137433"/>
                          <a:ext cx="18817" cy="18817"/>
                        </a:xfrm>
                        <a:custGeom>
                          <a:avLst/>
                          <a:gdLst>
                            <a:gd name="connsiteX0" fmla="*/ 188 w 0"/>
                            <a:gd name="connsiteY0" fmla="*/ 17499 h 0"/>
                            <a:gd name="connsiteX1" fmla="*/ 0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188" y="17499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44" name="手繪多邊形: 圖案 243">
                          <a:extLst>
                            <a:ext uri="{FF2B5EF4-FFF2-40B4-BE49-F238E27FC236}">
                              <a16:creationId xmlns:a16="http://schemas.microsoft.com/office/drawing/2014/main" id="{EAC61220-C19B-4F96-9074-FD3BD2448AA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793901" y="4748593"/>
                          <a:ext cx="18817" cy="18817"/>
                        </a:xfrm>
                        <a:custGeom>
                          <a:avLst/>
                          <a:gdLst>
                            <a:gd name="connsiteX0" fmla="*/ 7150 w 0"/>
                            <a:gd name="connsiteY0" fmla="*/ 12795 h 0"/>
                            <a:gd name="connsiteX1" fmla="*/ 0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7150" y="12795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45" name="手繪多邊形: 圖案 244">
                          <a:extLst>
                            <a:ext uri="{FF2B5EF4-FFF2-40B4-BE49-F238E27FC236}">
                              <a16:creationId xmlns:a16="http://schemas.microsoft.com/office/drawing/2014/main" id="{CBE3F614-419A-45E6-B24C-8342364FF7D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792772" y="4743701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8279 h 0"/>
                            <a:gd name="connsiteX1" fmla="*/ 2823 w 0"/>
                            <a:gd name="connsiteY1" fmla="*/ 0 h 0"/>
                            <a:gd name="connsiteX2" fmla="*/ 2070 w 0"/>
                            <a:gd name="connsiteY2" fmla="*/ 207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8279"/>
                              </a:moveTo>
                              <a:lnTo>
                                <a:pt x="2823" y="0"/>
                              </a:lnTo>
                              <a:lnTo>
                                <a:pt x="2070" y="207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46" name="手繪多邊形: 圖案 245">
                          <a:extLst>
                            <a:ext uri="{FF2B5EF4-FFF2-40B4-BE49-F238E27FC236}">
                              <a16:creationId xmlns:a16="http://schemas.microsoft.com/office/drawing/2014/main" id="{63375B3B-335F-49D5-84AE-B6B5CDDAEEA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795595" y="4730153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13548 h 0"/>
                            <a:gd name="connsiteX1" fmla="*/ 3387 w 0"/>
                            <a:gd name="connsiteY1" fmla="*/ 3387 h 0"/>
                            <a:gd name="connsiteX2" fmla="*/ 7903 w 0"/>
                            <a:gd name="connsiteY2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13548"/>
                              </a:moveTo>
                              <a:lnTo>
                                <a:pt x="3387" y="3387"/>
                              </a:lnTo>
                              <a:lnTo>
                                <a:pt x="7903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47" name="手繪多邊形: 圖案 246">
                          <a:extLst>
                            <a:ext uri="{FF2B5EF4-FFF2-40B4-BE49-F238E27FC236}">
                              <a16:creationId xmlns:a16="http://schemas.microsoft.com/office/drawing/2014/main" id="{5D9EAA15-5537-43EA-9B29-0AB49A9A0FD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803686" y="4722062"/>
                          <a:ext cx="18817" cy="18817"/>
                        </a:xfrm>
                        <a:custGeom>
                          <a:avLst/>
                          <a:gdLst>
                            <a:gd name="connsiteX0" fmla="*/ 9596 w 0"/>
                            <a:gd name="connsiteY0" fmla="*/ 0 h 0"/>
                            <a:gd name="connsiteX1" fmla="*/ 0 w 0"/>
                            <a:gd name="connsiteY1" fmla="*/ 8091 h 0"/>
                            <a:gd name="connsiteX2" fmla="*/ 12983 w 0"/>
                            <a:gd name="connsiteY2" fmla="*/ 3951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9596" y="0"/>
                              </a:moveTo>
                              <a:lnTo>
                                <a:pt x="0" y="8091"/>
                              </a:lnTo>
                              <a:lnTo>
                                <a:pt x="12983" y="3951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48" name="手繪多邊形: 圖案 247">
                          <a:extLst>
                            <a:ext uri="{FF2B5EF4-FFF2-40B4-BE49-F238E27FC236}">
                              <a16:creationId xmlns:a16="http://schemas.microsoft.com/office/drawing/2014/main" id="{10A06B24-4691-4E5E-AE05-8CFA5F7C93C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04731" y="4459572"/>
                          <a:ext cx="545679" cy="150532"/>
                        </a:xfrm>
                        <a:custGeom>
                          <a:avLst/>
                          <a:gdLst>
                            <a:gd name="connsiteX0" fmla="*/ 559980 w 545679"/>
                            <a:gd name="connsiteY0" fmla="*/ 70186 h 150532"/>
                            <a:gd name="connsiteX1" fmla="*/ 559791 w 545679"/>
                            <a:gd name="connsiteY1" fmla="*/ 10161 h 150532"/>
                            <a:gd name="connsiteX2" fmla="*/ 559603 w 545679"/>
                            <a:gd name="connsiteY2" fmla="*/ 7715 h 150532"/>
                            <a:gd name="connsiteX3" fmla="*/ 558474 w 545679"/>
                            <a:gd name="connsiteY3" fmla="*/ 6398 h 150532"/>
                            <a:gd name="connsiteX4" fmla="*/ 542857 w 545679"/>
                            <a:gd name="connsiteY4" fmla="*/ 0 h 150532"/>
                            <a:gd name="connsiteX5" fmla="*/ 82605 w 545679"/>
                            <a:gd name="connsiteY5" fmla="*/ 143570 h 150532"/>
                            <a:gd name="connsiteX6" fmla="*/ 73949 w 545679"/>
                            <a:gd name="connsiteY6" fmla="*/ 144323 h 150532"/>
                            <a:gd name="connsiteX7" fmla="*/ 47230 w 545679"/>
                            <a:gd name="connsiteY7" fmla="*/ 137361 h 150532"/>
                            <a:gd name="connsiteX8" fmla="*/ 31424 w 545679"/>
                            <a:gd name="connsiteY8" fmla="*/ 137172 h 150532"/>
                            <a:gd name="connsiteX9" fmla="*/ 15430 w 545679"/>
                            <a:gd name="connsiteY9" fmla="*/ 139807 h 150532"/>
                            <a:gd name="connsiteX10" fmla="*/ 4892 w 545679"/>
                            <a:gd name="connsiteY10" fmla="*/ 145264 h 150532"/>
                            <a:gd name="connsiteX11" fmla="*/ 3575 w 545679"/>
                            <a:gd name="connsiteY11" fmla="*/ 147145 h 150532"/>
                            <a:gd name="connsiteX12" fmla="*/ 753 w 545679"/>
                            <a:gd name="connsiteY12" fmla="*/ 153543 h 150532"/>
                            <a:gd name="connsiteX13" fmla="*/ 188 w 545679"/>
                            <a:gd name="connsiteY13" fmla="*/ 155801 h 150532"/>
                            <a:gd name="connsiteX14" fmla="*/ 0 w 545679"/>
                            <a:gd name="connsiteY14" fmla="*/ 168972 h 150532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  <a:cxn ang="0">
                              <a:pos x="connsiteX10" y="connsiteY10"/>
                            </a:cxn>
                            <a:cxn ang="0">
                              <a:pos x="connsiteX11" y="connsiteY11"/>
                            </a:cxn>
                            <a:cxn ang="0">
                              <a:pos x="connsiteX12" y="connsiteY12"/>
                            </a:cxn>
                            <a:cxn ang="0">
                              <a:pos x="connsiteX13" y="connsiteY13"/>
                            </a:cxn>
                            <a:cxn ang="0">
                              <a:pos x="connsiteX14" y="connsiteY14"/>
                            </a:cxn>
                          </a:cxnLst>
                          <a:rect l="l" t="t" r="r" b="b"/>
                          <a:pathLst>
                            <a:path w="545679" h="150532">
                              <a:moveTo>
                                <a:pt x="559980" y="70186"/>
                              </a:moveTo>
                              <a:lnTo>
                                <a:pt x="559791" y="10161"/>
                              </a:lnTo>
                              <a:lnTo>
                                <a:pt x="559603" y="7715"/>
                              </a:lnTo>
                              <a:lnTo>
                                <a:pt x="558474" y="6398"/>
                              </a:lnTo>
                              <a:lnTo>
                                <a:pt x="542857" y="0"/>
                              </a:lnTo>
                              <a:lnTo>
                                <a:pt x="82605" y="143570"/>
                              </a:lnTo>
                              <a:lnTo>
                                <a:pt x="73949" y="144323"/>
                              </a:lnTo>
                              <a:lnTo>
                                <a:pt x="47230" y="137361"/>
                              </a:lnTo>
                              <a:lnTo>
                                <a:pt x="31424" y="137172"/>
                              </a:lnTo>
                              <a:lnTo>
                                <a:pt x="15430" y="139807"/>
                              </a:lnTo>
                              <a:lnTo>
                                <a:pt x="4892" y="145264"/>
                              </a:lnTo>
                              <a:lnTo>
                                <a:pt x="3575" y="147145"/>
                              </a:lnTo>
                              <a:lnTo>
                                <a:pt x="753" y="153543"/>
                              </a:lnTo>
                              <a:lnTo>
                                <a:pt x="188" y="155801"/>
                              </a:lnTo>
                              <a:lnTo>
                                <a:pt x="0" y="168972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49" name="手繪多邊形: 圖案 248">
                          <a:extLst>
                            <a:ext uri="{FF2B5EF4-FFF2-40B4-BE49-F238E27FC236}">
                              <a16:creationId xmlns:a16="http://schemas.microsoft.com/office/drawing/2014/main" id="{07F51AE3-8D90-4073-B9CA-2091AAEDEAC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24676" y="4615184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1317 w 0"/>
                            <a:gd name="connsiteY1" fmla="*/ 188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1317" y="188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50" name="手繪多邊形: 圖案 249">
                          <a:extLst>
                            <a:ext uri="{FF2B5EF4-FFF2-40B4-BE49-F238E27FC236}">
                              <a16:creationId xmlns:a16="http://schemas.microsoft.com/office/drawing/2014/main" id="{27C527FE-A75F-42C2-8227-5D22CAA110D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25993" y="4610480"/>
                          <a:ext cx="37633" cy="18817"/>
                        </a:xfrm>
                        <a:custGeom>
                          <a:avLst/>
                          <a:gdLst>
                            <a:gd name="connsiteX0" fmla="*/ 0 w 37633"/>
                            <a:gd name="connsiteY0" fmla="*/ 4892 h 0"/>
                            <a:gd name="connsiteX1" fmla="*/ 15053 w 37633"/>
                            <a:gd name="connsiteY1" fmla="*/ 8279 h 0"/>
                            <a:gd name="connsiteX2" fmla="*/ 32929 w 37633"/>
                            <a:gd name="connsiteY2" fmla="*/ 6398 h 0"/>
                            <a:gd name="connsiteX3" fmla="*/ 41773 w 37633"/>
                            <a:gd name="connsiteY3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</a:cxnLst>
                          <a:rect l="l" t="t" r="r" b="b"/>
                          <a:pathLst>
                            <a:path w="37633">
                              <a:moveTo>
                                <a:pt x="0" y="4892"/>
                              </a:moveTo>
                              <a:lnTo>
                                <a:pt x="15053" y="8279"/>
                              </a:lnTo>
                              <a:lnTo>
                                <a:pt x="32929" y="6398"/>
                              </a:lnTo>
                              <a:lnTo>
                                <a:pt x="41773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51" name="手繪多邊形: 圖案 250">
                          <a:extLst>
                            <a:ext uri="{FF2B5EF4-FFF2-40B4-BE49-F238E27FC236}">
                              <a16:creationId xmlns:a16="http://schemas.microsoft.com/office/drawing/2014/main" id="{9901114E-C041-4D1A-802D-16813B82EC5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171925" y="4394090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2258 w 0"/>
                            <a:gd name="connsiteY1" fmla="*/ 3575 h 0"/>
                            <a:gd name="connsiteX2" fmla="*/ 2634 w 0"/>
                            <a:gd name="connsiteY2" fmla="*/ 5645 h 0"/>
                            <a:gd name="connsiteX3" fmla="*/ 2446 w 0"/>
                            <a:gd name="connsiteY3" fmla="*/ 17499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2258" y="3575"/>
                              </a:lnTo>
                              <a:lnTo>
                                <a:pt x="2634" y="5645"/>
                              </a:lnTo>
                              <a:lnTo>
                                <a:pt x="2446" y="17499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52" name="手繪多邊形: 圖案 251">
                          <a:extLst>
                            <a:ext uri="{FF2B5EF4-FFF2-40B4-BE49-F238E27FC236}">
                              <a16:creationId xmlns:a16="http://schemas.microsoft.com/office/drawing/2014/main" id="{D1132691-5CD2-4E80-B175-8DFC785D035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53" name="手繪多邊形: 圖案 252">
                          <a:extLst>
                            <a:ext uri="{FF2B5EF4-FFF2-40B4-BE49-F238E27FC236}">
                              <a16:creationId xmlns:a16="http://schemas.microsoft.com/office/drawing/2014/main" id="{04758454-E35D-4830-8A58-4CD3AE3C3FE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169855" y="4411213"/>
                          <a:ext cx="188165" cy="56450"/>
                        </a:xfrm>
                        <a:custGeom>
                          <a:avLst/>
                          <a:gdLst>
                            <a:gd name="connsiteX0" fmla="*/ 0 w 188165"/>
                            <a:gd name="connsiteY0" fmla="*/ 0 h 56449"/>
                            <a:gd name="connsiteX1" fmla="*/ 21075 w 188165"/>
                            <a:gd name="connsiteY1" fmla="*/ 16182 h 56449"/>
                            <a:gd name="connsiteX2" fmla="*/ 57767 w 188165"/>
                            <a:gd name="connsiteY2" fmla="*/ 27472 h 56449"/>
                            <a:gd name="connsiteX3" fmla="*/ 102926 w 188165"/>
                            <a:gd name="connsiteY3" fmla="*/ 31800 h 56449"/>
                            <a:gd name="connsiteX4" fmla="*/ 106502 w 188165"/>
                            <a:gd name="connsiteY4" fmla="*/ 32553 h 56449"/>
                            <a:gd name="connsiteX5" fmla="*/ 194186 w 188165"/>
                            <a:gd name="connsiteY5" fmla="*/ 74325 h 56449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</a:cxnLst>
                          <a:rect l="l" t="t" r="r" b="b"/>
                          <a:pathLst>
                            <a:path w="188165" h="56449">
                              <a:moveTo>
                                <a:pt x="0" y="0"/>
                              </a:moveTo>
                              <a:lnTo>
                                <a:pt x="21075" y="16182"/>
                              </a:lnTo>
                              <a:lnTo>
                                <a:pt x="57767" y="27472"/>
                              </a:lnTo>
                              <a:lnTo>
                                <a:pt x="102926" y="31800"/>
                              </a:lnTo>
                              <a:lnTo>
                                <a:pt x="106502" y="32553"/>
                              </a:lnTo>
                              <a:lnTo>
                                <a:pt x="194186" y="74325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54" name="手繪多邊形: 圖案 253">
                          <a:extLst>
                            <a:ext uri="{FF2B5EF4-FFF2-40B4-BE49-F238E27FC236}">
                              <a16:creationId xmlns:a16="http://schemas.microsoft.com/office/drawing/2014/main" id="{DF5E2612-9539-4C7A-BE6B-63C111D1495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55" name="手繪多邊形: 圖案 254">
                          <a:extLst>
                            <a:ext uri="{FF2B5EF4-FFF2-40B4-BE49-F238E27FC236}">
                              <a16:creationId xmlns:a16="http://schemas.microsoft.com/office/drawing/2014/main" id="{C7480563-E74F-43C1-9EAA-C4DB8286628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56" name="手繪多邊形: 圖案 255">
                          <a:extLst>
                            <a:ext uri="{FF2B5EF4-FFF2-40B4-BE49-F238E27FC236}">
                              <a16:creationId xmlns:a16="http://schemas.microsoft.com/office/drawing/2014/main" id="{BFCD351F-2557-4B48-80E3-E4D8C729291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173995" y="4412342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7527 w 0"/>
                            <a:gd name="connsiteY1" fmla="*/ 7715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7527" y="7715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57" name="手繪多邊形: 圖案 256">
                          <a:extLst>
                            <a:ext uri="{FF2B5EF4-FFF2-40B4-BE49-F238E27FC236}">
                              <a16:creationId xmlns:a16="http://schemas.microsoft.com/office/drawing/2014/main" id="{12FC01EE-1D6F-426A-BD6A-0F2B0ECE08E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223294" y="4437368"/>
                          <a:ext cx="18817" cy="18817"/>
                        </a:xfrm>
                        <a:custGeom>
                          <a:avLst/>
                          <a:gdLst>
                            <a:gd name="connsiteX0" fmla="*/ 6586 w 0"/>
                            <a:gd name="connsiteY0" fmla="*/ 1694 h 0"/>
                            <a:gd name="connsiteX1" fmla="*/ 0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6586" y="1694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58" name="手繪多邊形: 圖案 257">
                          <a:extLst>
                            <a:ext uri="{FF2B5EF4-FFF2-40B4-BE49-F238E27FC236}">
                              <a16:creationId xmlns:a16="http://schemas.microsoft.com/office/drawing/2014/main" id="{35D3B27A-DED4-447C-9BB5-A15CE71EEBE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272782" y="4443201"/>
                          <a:ext cx="18817" cy="18817"/>
                        </a:xfrm>
                        <a:custGeom>
                          <a:avLst/>
                          <a:gdLst>
                            <a:gd name="connsiteX0" fmla="*/ 188 w 0"/>
                            <a:gd name="connsiteY0" fmla="*/ 0 h 0"/>
                            <a:gd name="connsiteX1" fmla="*/ 0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188" y="0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59" name="手繪多邊形: 圖案 258">
                          <a:extLst>
                            <a:ext uri="{FF2B5EF4-FFF2-40B4-BE49-F238E27FC236}">
                              <a16:creationId xmlns:a16="http://schemas.microsoft.com/office/drawing/2014/main" id="{FEDCCC90-3855-4A78-B8A6-D920ABC92B2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381729" y="4537284"/>
                          <a:ext cx="18817" cy="18817"/>
                        </a:xfrm>
                        <a:custGeom>
                          <a:avLst/>
                          <a:gdLst>
                            <a:gd name="connsiteX0" fmla="*/ 0 w 18816"/>
                            <a:gd name="connsiteY0" fmla="*/ 29354 h 18816"/>
                            <a:gd name="connsiteX1" fmla="*/ 6021 w 18816"/>
                            <a:gd name="connsiteY1" fmla="*/ 11102 h 18816"/>
                            <a:gd name="connsiteX2" fmla="*/ 19569 w 18816"/>
                            <a:gd name="connsiteY2" fmla="*/ 0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 w="18816" h="18816">
                              <a:moveTo>
                                <a:pt x="0" y="29354"/>
                              </a:moveTo>
                              <a:lnTo>
                                <a:pt x="6021" y="11102"/>
                              </a:lnTo>
                              <a:lnTo>
                                <a:pt x="19569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60" name="手繪多邊形: 圖案 259">
                          <a:extLst>
                            <a:ext uri="{FF2B5EF4-FFF2-40B4-BE49-F238E27FC236}">
                              <a16:creationId xmlns:a16="http://schemas.microsoft.com/office/drawing/2014/main" id="{5B7D2224-0729-48F5-9870-CEA9C7FF543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382482" y="4563815"/>
                          <a:ext cx="18817" cy="18817"/>
                        </a:xfrm>
                        <a:custGeom>
                          <a:avLst/>
                          <a:gdLst>
                            <a:gd name="connsiteX0" fmla="*/ 6586 w 0"/>
                            <a:gd name="connsiteY0" fmla="*/ 12231 h 0"/>
                            <a:gd name="connsiteX1" fmla="*/ 0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6586" y="12231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61" name="手繪多邊形: 圖案 260">
                          <a:extLst>
                            <a:ext uri="{FF2B5EF4-FFF2-40B4-BE49-F238E27FC236}">
                              <a16:creationId xmlns:a16="http://schemas.microsoft.com/office/drawing/2014/main" id="{7B36AF4B-8E43-43BF-A488-74B72A5FD21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391702" y="4541047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4140 h 0"/>
                            <a:gd name="connsiteX1" fmla="*/ 12607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4140"/>
                              </a:moveTo>
                              <a:lnTo>
                                <a:pt x="12607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62" name="手繪多邊形: 圖案 261">
                          <a:extLst>
                            <a:ext uri="{FF2B5EF4-FFF2-40B4-BE49-F238E27FC236}">
                              <a16:creationId xmlns:a16="http://schemas.microsoft.com/office/drawing/2014/main" id="{C0A9385F-2DF2-4BF2-90D7-E4C2FF85F58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447587" y="4459572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753 w 0"/>
                            <a:gd name="connsiteY1" fmla="*/ 188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753" y="188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63" name="手繪多邊形: 圖案 262">
                          <a:extLst>
                            <a:ext uri="{FF2B5EF4-FFF2-40B4-BE49-F238E27FC236}">
                              <a16:creationId xmlns:a16="http://schemas.microsoft.com/office/drawing/2014/main" id="{F5FF6259-81A1-4F6C-A214-AC3235726D5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464522" y="4494947"/>
                          <a:ext cx="18817" cy="18817"/>
                        </a:xfrm>
                        <a:custGeom>
                          <a:avLst/>
                          <a:gdLst>
                            <a:gd name="connsiteX0" fmla="*/ 7903 w 0"/>
                            <a:gd name="connsiteY0" fmla="*/ 0 h 0"/>
                            <a:gd name="connsiteX1" fmla="*/ 0 w 0"/>
                            <a:gd name="connsiteY1" fmla="*/ 2446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7903" y="0"/>
                              </a:moveTo>
                              <a:lnTo>
                                <a:pt x="0" y="2446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64" name="手繪多邊形: 圖案 263">
                          <a:extLst>
                            <a:ext uri="{FF2B5EF4-FFF2-40B4-BE49-F238E27FC236}">
                              <a16:creationId xmlns:a16="http://schemas.microsoft.com/office/drawing/2014/main" id="{ECC68A2F-9449-4602-BE31-1B2243F7110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500838" y="4727895"/>
                          <a:ext cx="18817" cy="18817"/>
                        </a:xfrm>
                        <a:custGeom>
                          <a:avLst/>
                          <a:gdLst>
                            <a:gd name="connsiteX0" fmla="*/ 15241 w 0"/>
                            <a:gd name="connsiteY0" fmla="*/ 0 h 0"/>
                            <a:gd name="connsiteX1" fmla="*/ 0 w 0"/>
                            <a:gd name="connsiteY1" fmla="*/ 4892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15241" y="0"/>
                              </a:moveTo>
                              <a:lnTo>
                                <a:pt x="0" y="4892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</p:grpSp>
                </p:grpSp>
                <p:grpSp>
                  <p:nvGrpSpPr>
                    <p:cNvPr id="265" name="圖形 4">
                      <a:extLst>
                        <a:ext uri="{FF2B5EF4-FFF2-40B4-BE49-F238E27FC236}">
                          <a16:creationId xmlns:a16="http://schemas.microsoft.com/office/drawing/2014/main" id="{B2029046-969D-4481-BCB6-E1A2B0077346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3313982" y="2752725"/>
                      <a:ext cx="1240009" cy="2237097"/>
                      <a:chOff x="3313982" y="2752725"/>
                      <a:chExt cx="1240009" cy="2237097"/>
                    </a:xfrm>
                    <a:noFill/>
                  </p:grpSpPr>
                  <p:grpSp>
                    <p:nvGrpSpPr>
                      <p:cNvPr id="266" name="圖形 4">
                        <a:extLst>
                          <a:ext uri="{FF2B5EF4-FFF2-40B4-BE49-F238E27FC236}">
                            <a16:creationId xmlns:a16="http://schemas.microsoft.com/office/drawing/2014/main" id="{B2029046-969D-4481-BCB6-E1A2B0077346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3313982" y="2752725"/>
                        <a:ext cx="1240009" cy="2237097"/>
                        <a:chOff x="3313982" y="2752725"/>
                        <a:chExt cx="1240009" cy="2237097"/>
                      </a:xfrm>
                      <a:noFill/>
                    </p:grpSpPr>
                    <p:sp>
                      <p:nvSpPr>
                        <p:cNvPr id="267" name="手繪多邊形: 圖案 266">
                          <a:extLst>
                            <a:ext uri="{FF2B5EF4-FFF2-40B4-BE49-F238E27FC236}">
                              <a16:creationId xmlns:a16="http://schemas.microsoft.com/office/drawing/2014/main" id="{14F32B7C-4F1E-4072-89C7-CC2C6904675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60082" y="4586583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3575 w 0"/>
                            <a:gd name="connsiteY1" fmla="*/ 1882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3575" y="1882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68" name="手繪多邊形: 圖案 267">
                          <a:extLst>
                            <a:ext uri="{FF2B5EF4-FFF2-40B4-BE49-F238E27FC236}">
                              <a16:creationId xmlns:a16="http://schemas.microsoft.com/office/drawing/2014/main" id="{AED113B0-A59D-4ACB-9C89-E964FFDC9ED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69" name="手繪多邊形: 圖案 268">
                          <a:extLst>
                            <a:ext uri="{FF2B5EF4-FFF2-40B4-BE49-F238E27FC236}">
                              <a16:creationId xmlns:a16="http://schemas.microsoft.com/office/drawing/2014/main" id="{C28A6D70-F239-4032-A043-3E6DECE90E2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55378" y="4577928"/>
                          <a:ext cx="18817" cy="18817"/>
                        </a:xfrm>
                        <a:custGeom>
                          <a:avLst/>
                          <a:gdLst>
                            <a:gd name="connsiteX0" fmla="*/ 4704 w 0"/>
                            <a:gd name="connsiteY0" fmla="*/ 8656 h 0"/>
                            <a:gd name="connsiteX1" fmla="*/ 1882 w 0"/>
                            <a:gd name="connsiteY1" fmla="*/ 6774 h 0"/>
                            <a:gd name="connsiteX2" fmla="*/ 188 w 0"/>
                            <a:gd name="connsiteY2" fmla="*/ 4704 h 0"/>
                            <a:gd name="connsiteX3" fmla="*/ 0 w 0"/>
                            <a:gd name="connsiteY3" fmla="*/ 2446 h 0"/>
                            <a:gd name="connsiteX4" fmla="*/ 8091 w 0"/>
                            <a:gd name="connsiteY4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4704" y="8656"/>
                              </a:moveTo>
                              <a:lnTo>
                                <a:pt x="1882" y="6774"/>
                              </a:lnTo>
                              <a:lnTo>
                                <a:pt x="188" y="4704"/>
                              </a:lnTo>
                              <a:lnTo>
                                <a:pt x="0" y="2446"/>
                              </a:lnTo>
                              <a:lnTo>
                                <a:pt x="8091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70" name="手繪多邊形: 圖案 269">
                          <a:extLst>
                            <a:ext uri="{FF2B5EF4-FFF2-40B4-BE49-F238E27FC236}">
                              <a16:creationId xmlns:a16="http://schemas.microsoft.com/office/drawing/2014/main" id="{CA650440-BA7B-42DF-B844-DB43423D124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54814" y="4533897"/>
                          <a:ext cx="18817" cy="18817"/>
                        </a:xfrm>
                        <a:custGeom>
                          <a:avLst/>
                          <a:gdLst>
                            <a:gd name="connsiteX0" fmla="*/ 4704 w 0"/>
                            <a:gd name="connsiteY0" fmla="*/ 8656 h 0"/>
                            <a:gd name="connsiteX1" fmla="*/ 1882 w 0"/>
                            <a:gd name="connsiteY1" fmla="*/ 6774 h 0"/>
                            <a:gd name="connsiteX2" fmla="*/ 376 w 0"/>
                            <a:gd name="connsiteY2" fmla="*/ 4516 h 0"/>
                            <a:gd name="connsiteX3" fmla="*/ 0 w 0"/>
                            <a:gd name="connsiteY3" fmla="*/ 2446 h 0"/>
                            <a:gd name="connsiteX4" fmla="*/ 8091 w 0"/>
                            <a:gd name="connsiteY4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4704" y="8656"/>
                              </a:moveTo>
                              <a:lnTo>
                                <a:pt x="1882" y="6774"/>
                              </a:lnTo>
                              <a:lnTo>
                                <a:pt x="376" y="4516"/>
                              </a:lnTo>
                              <a:lnTo>
                                <a:pt x="0" y="2446"/>
                              </a:lnTo>
                              <a:lnTo>
                                <a:pt x="8091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71" name="手繪多邊形: 圖案 270">
                          <a:extLst>
                            <a:ext uri="{FF2B5EF4-FFF2-40B4-BE49-F238E27FC236}">
                              <a16:creationId xmlns:a16="http://schemas.microsoft.com/office/drawing/2014/main" id="{2E68BE7B-3655-4328-B29E-8EBA3234FC8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72" name="手繪多邊形: 圖案 271">
                          <a:extLst>
                            <a:ext uri="{FF2B5EF4-FFF2-40B4-BE49-F238E27FC236}">
                              <a16:creationId xmlns:a16="http://schemas.microsoft.com/office/drawing/2014/main" id="{9118881F-BA85-458D-B2F5-9018E9E81BF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59518" y="4542553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3575 w 0"/>
                            <a:gd name="connsiteY1" fmla="*/ 1882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3575" y="1882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73" name="手繪多邊形: 圖案 272">
                          <a:extLst>
                            <a:ext uri="{FF2B5EF4-FFF2-40B4-BE49-F238E27FC236}">
                              <a16:creationId xmlns:a16="http://schemas.microsoft.com/office/drawing/2014/main" id="{A945305D-D7C1-42E8-9B30-51C8E201DC4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54249" y="4487232"/>
                          <a:ext cx="18817" cy="18817"/>
                        </a:xfrm>
                        <a:custGeom>
                          <a:avLst/>
                          <a:gdLst>
                            <a:gd name="connsiteX0" fmla="*/ 4704 w 0"/>
                            <a:gd name="connsiteY0" fmla="*/ 4704 h 0"/>
                            <a:gd name="connsiteX1" fmla="*/ 0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4704" y="4704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74" name="手繪多邊形: 圖案 273">
                          <a:extLst>
                            <a:ext uri="{FF2B5EF4-FFF2-40B4-BE49-F238E27FC236}">
                              <a16:creationId xmlns:a16="http://schemas.microsoft.com/office/drawing/2014/main" id="{155410A1-F8DC-4CD7-B9DA-F9AE236C109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75" name="手繪多邊形: 圖案 274">
                          <a:extLst>
                            <a:ext uri="{FF2B5EF4-FFF2-40B4-BE49-F238E27FC236}">
                              <a16:creationId xmlns:a16="http://schemas.microsoft.com/office/drawing/2014/main" id="{007768E4-04C9-4B10-852D-E35DA604190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58953" y="4491936"/>
                          <a:ext cx="263431" cy="131716"/>
                        </a:xfrm>
                        <a:custGeom>
                          <a:avLst/>
                          <a:gdLst>
                            <a:gd name="connsiteX0" fmla="*/ 0 w 263431"/>
                            <a:gd name="connsiteY0" fmla="*/ 0 h 131715"/>
                            <a:gd name="connsiteX1" fmla="*/ 275098 w 263431"/>
                            <a:gd name="connsiteY1" fmla="*/ 144887 h 131715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 w="263431" h="131715">
                              <a:moveTo>
                                <a:pt x="0" y="0"/>
                              </a:moveTo>
                              <a:lnTo>
                                <a:pt x="275098" y="144887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76" name="手繪多邊形: 圖案 275">
                          <a:extLst>
                            <a:ext uri="{FF2B5EF4-FFF2-40B4-BE49-F238E27FC236}">
                              <a16:creationId xmlns:a16="http://schemas.microsoft.com/office/drawing/2014/main" id="{9BB6B376-573E-4AE5-9BB6-143CCE9B570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460563" y="4455620"/>
                          <a:ext cx="37633" cy="18817"/>
                        </a:xfrm>
                        <a:custGeom>
                          <a:avLst/>
                          <a:gdLst>
                            <a:gd name="connsiteX0" fmla="*/ 53251 w 37633"/>
                            <a:gd name="connsiteY0" fmla="*/ 0 h 0"/>
                            <a:gd name="connsiteX1" fmla="*/ 0 w 37633"/>
                            <a:gd name="connsiteY1" fmla="*/ 15806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 w="37633">
                              <a:moveTo>
                                <a:pt x="53251" y="0"/>
                              </a:moveTo>
                              <a:lnTo>
                                <a:pt x="0" y="15806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77" name="手繪多邊形: 圖案 276">
                          <a:extLst>
                            <a:ext uri="{FF2B5EF4-FFF2-40B4-BE49-F238E27FC236}">
                              <a16:creationId xmlns:a16="http://schemas.microsoft.com/office/drawing/2014/main" id="{02763EE7-F709-4D3C-956C-2D47BE4E86E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501583" y="4489114"/>
                          <a:ext cx="18817" cy="18817"/>
                        </a:xfrm>
                        <a:custGeom>
                          <a:avLst/>
                          <a:gdLst>
                            <a:gd name="connsiteX0" fmla="*/ 12419 w 0"/>
                            <a:gd name="connsiteY0" fmla="*/ 0 h 0"/>
                            <a:gd name="connsiteX1" fmla="*/ 0 w 0"/>
                            <a:gd name="connsiteY1" fmla="*/ 3575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12419" y="0"/>
                              </a:moveTo>
                              <a:lnTo>
                                <a:pt x="0" y="3575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78" name="手繪多邊形: 圖案 277">
                          <a:extLst>
                            <a:ext uri="{FF2B5EF4-FFF2-40B4-BE49-F238E27FC236}">
                              <a16:creationId xmlns:a16="http://schemas.microsoft.com/office/drawing/2014/main" id="{8E7FE3D6-C67E-4E9A-AD86-0D4C686F4BF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604509" y="4556289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5457 h 0"/>
                            <a:gd name="connsiteX1" fmla="*/ 18440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5457"/>
                              </a:moveTo>
                              <a:lnTo>
                                <a:pt x="1844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79" name="手繪多邊形: 圖案 278">
                          <a:extLst>
                            <a:ext uri="{FF2B5EF4-FFF2-40B4-BE49-F238E27FC236}">
                              <a16:creationId xmlns:a16="http://schemas.microsoft.com/office/drawing/2014/main" id="{87CEDD69-FC11-4EAC-AF15-6209AAB295C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609590" y="4681418"/>
                          <a:ext cx="18817" cy="37633"/>
                        </a:xfrm>
                        <a:custGeom>
                          <a:avLst/>
                          <a:gdLst>
                            <a:gd name="connsiteX0" fmla="*/ 13172 w 0"/>
                            <a:gd name="connsiteY0" fmla="*/ 33870 h 37633"/>
                            <a:gd name="connsiteX1" fmla="*/ 188 w 0"/>
                            <a:gd name="connsiteY1" fmla="*/ 37821 h 37633"/>
                            <a:gd name="connsiteX2" fmla="*/ 0 w 0"/>
                            <a:gd name="connsiteY2" fmla="*/ 0 h 37633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 h="37633">
                              <a:moveTo>
                                <a:pt x="13172" y="33870"/>
                              </a:moveTo>
                              <a:lnTo>
                                <a:pt x="188" y="37821"/>
                              </a:ln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80" name="手繪多邊形: 圖案 279">
                          <a:extLst>
                            <a:ext uri="{FF2B5EF4-FFF2-40B4-BE49-F238E27FC236}">
                              <a16:creationId xmlns:a16="http://schemas.microsoft.com/office/drawing/2014/main" id="{9C241B00-ACDD-46A4-B041-96919F8E5FE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609778" y="4719240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12983 w 0"/>
                            <a:gd name="connsiteY1" fmla="*/ 6962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12983" y="6962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81" name="手繪多邊形: 圖案 280">
                          <a:extLst>
                            <a:ext uri="{FF2B5EF4-FFF2-40B4-BE49-F238E27FC236}">
                              <a16:creationId xmlns:a16="http://schemas.microsoft.com/office/drawing/2014/main" id="{0027DA32-0DA1-403F-850A-9B02A9BD2DF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609401" y="4672763"/>
                          <a:ext cx="18817" cy="18817"/>
                        </a:xfrm>
                        <a:custGeom>
                          <a:avLst/>
                          <a:gdLst>
                            <a:gd name="connsiteX0" fmla="*/ 6209 w 0"/>
                            <a:gd name="connsiteY0" fmla="*/ 0 h 0"/>
                            <a:gd name="connsiteX1" fmla="*/ 0 w 0"/>
                            <a:gd name="connsiteY1" fmla="*/ 1882 h 0"/>
                            <a:gd name="connsiteX2" fmla="*/ 6398 w 0"/>
                            <a:gd name="connsiteY2" fmla="*/ 508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6209" y="0"/>
                              </a:moveTo>
                              <a:lnTo>
                                <a:pt x="0" y="1882"/>
                              </a:lnTo>
                              <a:lnTo>
                                <a:pt x="6398" y="508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82" name="手繪多邊形: 圖案 281">
                          <a:extLst>
                            <a:ext uri="{FF2B5EF4-FFF2-40B4-BE49-F238E27FC236}">
                              <a16:creationId xmlns:a16="http://schemas.microsoft.com/office/drawing/2014/main" id="{A8F6AB24-2F05-4C63-874A-230A9ED09C2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609213" y="4633813"/>
                          <a:ext cx="18817" cy="37633"/>
                        </a:xfrm>
                        <a:custGeom>
                          <a:avLst/>
                          <a:gdLst>
                            <a:gd name="connsiteX0" fmla="*/ 188 w 0"/>
                            <a:gd name="connsiteY0" fmla="*/ 41020 h 37633"/>
                            <a:gd name="connsiteX1" fmla="*/ 0 w 0"/>
                            <a:gd name="connsiteY1" fmla="*/ 0 h 37633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 h="37633">
                              <a:moveTo>
                                <a:pt x="188" y="41020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83" name="手繪多邊形: 圖案 282">
                          <a:extLst>
                            <a:ext uri="{FF2B5EF4-FFF2-40B4-BE49-F238E27FC236}">
                              <a16:creationId xmlns:a16="http://schemas.microsoft.com/office/drawing/2014/main" id="{16D24F54-D45B-47BC-A802-C689860114C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615423" y="4642468"/>
                          <a:ext cx="432780" cy="188165"/>
                        </a:xfrm>
                        <a:custGeom>
                          <a:avLst/>
                          <a:gdLst>
                            <a:gd name="connsiteX0" fmla="*/ 0 w 432779"/>
                            <a:gd name="connsiteY0" fmla="*/ 0 h 188165"/>
                            <a:gd name="connsiteX1" fmla="*/ 97281 w 432779"/>
                            <a:gd name="connsiteY1" fmla="*/ 51181 h 188165"/>
                            <a:gd name="connsiteX2" fmla="*/ 148086 w 432779"/>
                            <a:gd name="connsiteY2" fmla="*/ 35939 h 188165"/>
                            <a:gd name="connsiteX3" fmla="*/ 438801 w 432779"/>
                            <a:gd name="connsiteY3" fmla="*/ 188730 h 188165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</a:cxnLst>
                          <a:rect l="l" t="t" r="r" b="b"/>
                          <a:pathLst>
                            <a:path w="432779" h="188165">
                              <a:moveTo>
                                <a:pt x="0" y="0"/>
                              </a:moveTo>
                              <a:lnTo>
                                <a:pt x="97281" y="51181"/>
                              </a:lnTo>
                              <a:lnTo>
                                <a:pt x="148086" y="35939"/>
                              </a:lnTo>
                              <a:lnTo>
                                <a:pt x="438801" y="18873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84" name="手繪多邊形: 圖案 283">
                          <a:extLst>
                            <a:ext uri="{FF2B5EF4-FFF2-40B4-BE49-F238E27FC236}">
                              <a16:creationId xmlns:a16="http://schemas.microsoft.com/office/drawing/2014/main" id="{AB0BA66E-C0DC-4952-B12E-B24B8941294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625960" y="4657333"/>
                          <a:ext cx="18817" cy="18817"/>
                        </a:xfrm>
                        <a:custGeom>
                          <a:avLst/>
                          <a:gdLst>
                            <a:gd name="connsiteX0" fmla="*/ 35751 w 18816"/>
                            <a:gd name="connsiteY0" fmla="*/ 18817 h 18816"/>
                            <a:gd name="connsiteX1" fmla="*/ 188 w 18816"/>
                            <a:gd name="connsiteY1" fmla="*/ 29542 h 18816"/>
                            <a:gd name="connsiteX2" fmla="*/ 0 w 18816"/>
                            <a:gd name="connsiteY2" fmla="*/ 0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 w="18816" h="18816">
                              <a:moveTo>
                                <a:pt x="35751" y="18817"/>
                              </a:moveTo>
                              <a:lnTo>
                                <a:pt x="188" y="29542"/>
                              </a:ln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85" name="手繪多邊形: 圖案 284">
                          <a:extLst>
                            <a:ext uri="{FF2B5EF4-FFF2-40B4-BE49-F238E27FC236}">
                              <a16:creationId xmlns:a16="http://schemas.microsoft.com/office/drawing/2014/main" id="{AFC11FAB-F0FC-4E65-8CD5-2E48C177371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626148" y="4686875"/>
                          <a:ext cx="56450" cy="18817"/>
                        </a:xfrm>
                        <a:custGeom>
                          <a:avLst/>
                          <a:gdLst>
                            <a:gd name="connsiteX0" fmla="*/ 0 w 56449"/>
                            <a:gd name="connsiteY0" fmla="*/ 0 h 18816"/>
                            <a:gd name="connsiteX1" fmla="*/ 65481 w 56449"/>
                            <a:gd name="connsiteY1" fmla="*/ 34622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 w="56449" h="18816">
                              <a:moveTo>
                                <a:pt x="0" y="0"/>
                              </a:moveTo>
                              <a:lnTo>
                                <a:pt x="65481" y="34622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86" name="手繪多邊形: 圖案 285">
                          <a:extLst>
                            <a:ext uri="{FF2B5EF4-FFF2-40B4-BE49-F238E27FC236}">
                              <a16:creationId xmlns:a16="http://schemas.microsoft.com/office/drawing/2014/main" id="{40E7ECAE-1A9C-4857-9F14-B8A341F1325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663593" y="4433981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2070 w 0"/>
                            <a:gd name="connsiteY1" fmla="*/ 1129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2070" y="1129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87" name="手繪多邊形: 圖案 286">
                          <a:extLst>
                            <a:ext uri="{FF2B5EF4-FFF2-40B4-BE49-F238E27FC236}">
                              <a16:creationId xmlns:a16="http://schemas.microsoft.com/office/drawing/2014/main" id="{CEB9A247-DD64-424D-ABC0-4F28077A079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695769" y="4698353"/>
                          <a:ext cx="18817" cy="18817"/>
                        </a:xfrm>
                        <a:custGeom>
                          <a:avLst/>
                          <a:gdLst>
                            <a:gd name="connsiteX0" fmla="*/ 4328 w 0"/>
                            <a:gd name="connsiteY0" fmla="*/ 0 h 18816"/>
                            <a:gd name="connsiteX1" fmla="*/ 4516 w 0"/>
                            <a:gd name="connsiteY1" fmla="*/ 27284 h 18816"/>
                            <a:gd name="connsiteX2" fmla="*/ 0 w 0"/>
                            <a:gd name="connsiteY2" fmla="*/ 30106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 h="18816">
                              <a:moveTo>
                                <a:pt x="4328" y="0"/>
                              </a:moveTo>
                              <a:lnTo>
                                <a:pt x="4516" y="27284"/>
                              </a:lnTo>
                              <a:lnTo>
                                <a:pt x="0" y="30106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88" name="手繪多邊形: 圖案 287">
                          <a:extLst>
                            <a:ext uri="{FF2B5EF4-FFF2-40B4-BE49-F238E27FC236}">
                              <a16:creationId xmlns:a16="http://schemas.microsoft.com/office/drawing/2014/main" id="{42222A1D-E014-4664-BF13-0937FE0D11B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695581" y="4695155"/>
                          <a:ext cx="56450" cy="37633"/>
                        </a:xfrm>
                        <a:custGeom>
                          <a:avLst/>
                          <a:gdLst>
                            <a:gd name="connsiteX0" fmla="*/ 63412 w 56449"/>
                            <a:gd name="connsiteY0" fmla="*/ 21451 h 37633"/>
                            <a:gd name="connsiteX1" fmla="*/ 52686 w 56449"/>
                            <a:gd name="connsiteY1" fmla="*/ 15806 h 37633"/>
                            <a:gd name="connsiteX2" fmla="*/ 4704 w 56449"/>
                            <a:gd name="connsiteY2" fmla="*/ 30483 h 37633"/>
                            <a:gd name="connsiteX3" fmla="*/ 20134 w 56449"/>
                            <a:gd name="connsiteY3" fmla="*/ 38574 h 37633"/>
                            <a:gd name="connsiteX4" fmla="*/ 17688 w 56449"/>
                            <a:gd name="connsiteY4" fmla="*/ 42337 h 37633"/>
                            <a:gd name="connsiteX5" fmla="*/ 188 w 56449"/>
                            <a:gd name="connsiteY5" fmla="*/ 33305 h 37633"/>
                            <a:gd name="connsiteX6" fmla="*/ 0 w 56449"/>
                            <a:gd name="connsiteY6" fmla="*/ 0 h 37633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</a:cxnLst>
                          <a:rect l="l" t="t" r="r" b="b"/>
                          <a:pathLst>
                            <a:path w="56449" h="37633">
                              <a:moveTo>
                                <a:pt x="63412" y="21451"/>
                              </a:moveTo>
                              <a:lnTo>
                                <a:pt x="52686" y="15806"/>
                              </a:lnTo>
                              <a:lnTo>
                                <a:pt x="4704" y="30483"/>
                              </a:lnTo>
                              <a:lnTo>
                                <a:pt x="20134" y="38574"/>
                              </a:lnTo>
                              <a:lnTo>
                                <a:pt x="17688" y="42337"/>
                              </a:lnTo>
                              <a:lnTo>
                                <a:pt x="188" y="33305"/>
                              </a:ln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89" name="手繪多邊形: 圖案 288">
                          <a:extLst>
                            <a:ext uri="{FF2B5EF4-FFF2-40B4-BE49-F238E27FC236}">
                              <a16:creationId xmlns:a16="http://schemas.microsoft.com/office/drawing/2014/main" id="{2336BF80-E99A-4E15-B0A0-0A0DB72337E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695393" y="4693461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1694 h 0"/>
                            <a:gd name="connsiteX1" fmla="*/ 17499 w 0"/>
                            <a:gd name="connsiteY1" fmla="*/ 10725 h 0"/>
                            <a:gd name="connsiteX2" fmla="*/ 17499 w 0"/>
                            <a:gd name="connsiteY2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1694"/>
                              </a:moveTo>
                              <a:lnTo>
                                <a:pt x="17499" y="10725"/>
                              </a:lnTo>
                              <a:lnTo>
                                <a:pt x="17499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90" name="手繪多邊形: 圖案 289">
                          <a:extLst>
                            <a:ext uri="{FF2B5EF4-FFF2-40B4-BE49-F238E27FC236}">
                              <a16:creationId xmlns:a16="http://schemas.microsoft.com/office/drawing/2014/main" id="{6BB268F9-1A2B-4749-BF25-58ECF2D2EA8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695957" y="4588088"/>
                          <a:ext cx="56450" cy="18817"/>
                        </a:xfrm>
                        <a:custGeom>
                          <a:avLst/>
                          <a:gdLst>
                            <a:gd name="connsiteX0" fmla="*/ 72067 w 56449"/>
                            <a:gd name="connsiteY0" fmla="*/ 0 h 18816"/>
                            <a:gd name="connsiteX1" fmla="*/ 0 w 56449"/>
                            <a:gd name="connsiteY1" fmla="*/ 21639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 w="56449" h="18816">
                              <a:moveTo>
                                <a:pt x="72067" y="0"/>
                              </a:moveTo>
                              <a:lnTo>
                                <a:pt x="0" y="21639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91" name="手繪多邊形: 圖案 290">
                          <a:extLst>
                            <a:ext uri="{FF2B5EF4-FFF2-40B4-BE49-F238E27FC236}">
                              <a16:creationId xmlns:a16="http://schemas.microsoft.com/office/drawing/2014/main" id="{948C805A-96BE-452B-BA6C-325FC3B9829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13080" y="4737680"/>
                          <a:ext cx="18817" cy="18817"/>
                        </a:xfrm>
                        <a:custGeom>
                          <a:avLst/>
                          <a:gdLst>
                            <a:gd name="connsiteX0" fmla="*/ 20886 w 18816"/>
                            <a:gd name="connsiteY0" fmla="*/ 6586 h 0"/>
                            <a:gd name="connsiteX1" fmla="*/ 0 w 18816"/>
                            <a:gd name="connsiteY1" fmla="*/ 12983 h 0"/>
                            <a:gd name="connsiteX2" fmla="*/ 0 w 18816"/>
                            <a:gd name="connsiteY2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 w="18816">
                              <a:moveTo>
                                <a:pt x="20886" y="6586"/>
                              </a:moveTo>
                              <a:lnTo>
                                <a:pt x="0" y="12983"/>
                              </a:ln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92" name="手繪多邊形: 圖案 291">
                          <a:extLst>
                            <a:ext uri="{FF2B5EF4-FFF2-40B4-BE49-F238E27FC236}">
                              <a16:creationId xmlns:a16="http://schemas.microsoft.com/office/drawing/2014/main" id="{CBBB5FD5-A0E6-4D0A-81EB-6AE23234D2B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13080" y="4750663"/>
                          <a:ext cx="282248" cy="150532"/>
                        </a:xfrm>
                        <a:custGeom>
                          <a:avLst/>
                          <a:gdLst>
                            <a:gd name="connsiteX0" fmla="*/ 0 w 282247"/>
                            <a:gd name="connsiteY0" fmla="*/ 0 h 150532"/>
                            <a:gd name="connsiteX1" fmla="*/ 290339 w 282247"/>
                            <a:gd name="connsiteY1" fmla="*/ 153919 h 150532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 w="282247" h="150532">
                              <a:moveTo>
                                <a:pt x="0" y="0"/>
                              </a:moveTo>
                              <a:lnTo>
                                <a:pt x="290339" y="153919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93" name="手繪多邊形: 圖案 292">
                          <a:extLst>
                            <a:ext uri="{FF2B5EF4-FFF2-40B4-BE49-F238E27FC236}">
                              <a16:creationId xmlns:a16="http://schemas.microsoft.com/office/drawing/2014/main" id="{4D0AD92C-086E-4954-B423-18044BED9F0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12892" y="4704375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2634 w 0"/>
                            <a:gd name="connsiteY1" fmla="*/ 2258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2634" y="2258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94" name="手繪多邊形: 圖案 293">
                          <a:extLst>
                            <a:ext uri="{FF2B5EF4-FFF2-40B4-BE49-F238E27FC236}">
                              <a16:creationId xmlns:a16="http://schemas.microsoft.com/office/drawing/2014/main" id="{42149063-7D40-4E64-A1E7-832D1388534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15527" y="4730530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3199 h 0"/>
                            <a:gd name="connsiteX1" fmla="*/ 10725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3199"/>
                              </a:moveTo>
                              <a:lnTo>
                                <a:pt x="10725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95" name="手繪多邊形: 圖案 294">
                          <a:extLst>
                            <a:ext uri="{FF2B5EF4-FFF2-40B4-BE49-F238E27FC236}">
                              <a16:creationId xmlns:a16="http://schemas.microsoft.com/office/drawing/2014/main" id="{BC0C676B-1841-405F-B468-D9C7FADD5E9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26252" y="4726578"/>
                          <a:ext cx="56450" cy="37633"/>
                        </a:xfrm>
                        <a:custGeom>
                          <a:avLst/>
                          <a:gdLst>
                            <a:gd name="connsiteX0" fmla="*/ 72255 w 56449"/>
                            <a:gd name="connsiteY0" fmla="*/ 38198 h 37633"/>
                            <a:gd name="connsiteX1" fmla="*/ 0 w 56449"/>
                            <a:gd name="connsiteY1" fmla="*/ 0 h 37633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 w="56449" h="37633">
                              <a:moveTo>
                                <a:pt x="72255" y="38198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96" name="手繪多邊形: 圖案 295">
                          <a:extLst>
                            <a:ext uri="{FF2B5EF4-FFF2-40B4-BE49-F238E27FC236}">
                              <a16:creationId xmlns:a16="http://schemas.microsoft.com/office/drawing/2014/main" id="{9FFE79F0-F61C-4EA6-928B-BC4905B1B7E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37166" y="4621958"/>
                          <a:ext cx="18817" cy="18817"/>
                        </a:xfrm>
                        <a:custGeom>
                          <a:avLst/>
                          <a:gdLst>
                            <a:gd name="connsiteX0" fmla="*/ 31047 w 18816"/>
                            <a:gd name="connsiteY0" fmla="*/ 0 h 0"/>
                            <a:gd name="connsiteX1" fmla="*/ 0 w 18816"/>
                            <a:gd name="connsiteY1" fmla="*/ 922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 w="18816">
                              <a:moveTo>
                                <a:pt x="31047" y="0"/>
                              </a:moveTo>
                              <a:lnTo>
                                <a:pt x="0" y="922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97" name="手繪多邊形: 圖案 296">
                          <a:extLst>
                            <a:ext uri="{FF2B5EF4-FFF2-40B4-BE49-F238E27FC236}">
                              <a16:creationId xmlns:a16="http://schemas.microsoft.com/office/drawing/2014/main" id="{D17DE0A6-9183-494E-9824-8EA729D1825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48267" y="4696472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14489 h 0"/>
                            <a:gd name="connsiteX1" fmla="*/ 0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14489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98" name="手繪多邊形: 圖案 297">
                          <a:extLst>
                            <a:ext uri="{FF2B5EF4-FFF2-40B4-BE49-F238E27FC236}">
                              <a16:creationId xmlns:a16="http://schemas.microsoft.com/office/drawing/2014/main" id="{83268CC5-E1A4-44A4-8B5A-3BE3B6569DC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63697" y="4678408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13548 h 0"/>
                            <a:gd name="connsiteX1" fmla="*/ 0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13548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299" name="手繪多邊形: 圖案 298">
                          <a:extLst>
                            <a:ext uri="{FF2B5EF4-FFF2-40B4-BE49-F238E27FC236}">
                              <a16:creationId xmlns:a16="http://schemas.microsoft.com/office/drawing/2014/main" id="{0EF1D2C0-A6A0-4242-9EFD-8740FB8B058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77057" y="4711149"/>
                          <a:ext cx="56450" cy="18817"/>
                        </a:xfrm>
                        <a:custGeom>
                          <a:avLst/>
                          <a:gdLst>
                            <a:gd name="connsiteX0" fmla="*/ 0 w 56449"/>
                            <a:gd name="connsiteY0" fmla="*/ 0 h 18816"/>
                            <a:gd name="connsiteX1" fmla="*/ 57955 w 56449"/>
                            <a:gd name="connsiteY1" fmla="*/ 30483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 w="56449" h="18816">
                              <a:moveTo>
                                <a:pt x="0" y="0"/>
                              </a:moveTo>
                              <a:lnTo>
                                <a:pt x="57955" y="30483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00" name="手繪多邊形: 圖案 299">
                          <a:extLst>
                            <a:ext uri="{FF2B5EF4-FFF2-40B4-BE49-F238E27FC236}">
                              <a16:creationId xmlns:a16="http://schemas.microsoft.com/office/drawing/2014/main" id="{B7ADF6CE-F7EE-428C-A3B0-6A63C9799EB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98507" y="4752921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18816"/>
                            <a:gd name="connsiteX1" fmla="*/ 9408 w 0"/>
                            <a:gd name="connsiteY1" fmla="*/ 4892 h 18816"/>
                            <a:gd name="connsiteX2" fmla="*/ 9596 w 0"/>
                            <a:gd name="connsiteY2" fmla="*/ 30671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 h="18816">
                              <a:moveTo>
                                <a:pt x="0" y="0"/>
                              </a:moveTo>
                              <a:lnTo>
                                <a:pt x="9408" y="4892"/>
                              </a:lnTo>
                              <a:lnTo>
                                <a:pt x="9596" y="30671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01" name="手繪多邊形: 圖案 300">
                          <a:extLst>
                            <a:ext uri="{FF2B5EF4-FFF2-40B4-BE49-F238E27FC236}">
                              <a16:creationId xmlns:a16="http://schemas.microsoft.com/office/drawing/2014/main" id="{898CA9E3-3F06-4D87-BB4A-456996E8DAE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804717" y="4392397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6398 w 0"/>
                            <a:gd name="connsiteY1" fmla="*/ 1129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6398" y="1129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02" name="手繪多邊形: 圖案 301">
                          <a:extLst>
                            <a:ext uri="{FF2B5EF4-FFF2-40B4-BE49-F238E27FC236}">
                              <a16:creationId xmlns:a16="http://schemas.microsoft.com/office/drawing/2014/main" id="{FD8FB8AB-4A00-4872-AC64-1792B005827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807916" y="4742196"/>
                          <a:ext cx="37633" cy="18817"/>
                        </a:xfrm>
                        <a:custGeom>
                          <a:avLst/>
                          <a:gdLst>
                            <a:gd name="connsiteX0" fmla="*/ 0 w 37633"/>
                            <a:gd name="connsiteY0" fmla="*/ 15618 h 0"/>
                            <a:gd name="connsiteX1" fmla="*/ 50993 w 37633"/>
                            <a:gd name="connsiteY1" fmla="*/ 0 h 0"/>
                            <a:gd name="connsiteX2" fmla="*/ 50993 w 37633"/>
                            <a:gd name="connsiteY2" fmla="*/ 1543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 w="37633">
                              <a:moveTo>
                                <a:pt x="0" y="15618"/>
                              </a:moveTo>
                              <a:lnTo>
                                <a:pt x="50993" y="0"/>
                              </a:lnTo>
                              <a:lnTo>
                                <a:pt x="50993" y="1543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03" name="手繪多邊形: 圖案 302">
                          <a:extLst>
                            <a:ext uri="{FF2B5EF4-FFF2-40B4-BE49-F238E27FC236}">
                              <a16:creationId xmlns:a16="http://schemas.microsoft.com/office/drawing/2014/main" id="{3DDBB563-ABE5-40C4-988F-F3736949A71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835764" y="4752169"/>
                          <a:ext cx="150532" cy="112899"/>
                        </a:xfrm>
                        <a:custGeom>
                          <a:avLst/>
                          <a:gdLst>
                            <a:gd name="connsiteX0" fmla="*/ 153731 w 150532"/>
                            <a:gd name="connsiteY0" fmla="*/ 127388 h 112899"/>
                            <a:gd name="connsiteX1" fmla="*/ 153731 w 150532"/>
                            <a:gd name="connsiteY1" fmla="*/ 113652 h 112899"/>
                            <a:gd name="connsiteX2" fmla="*/ 0 w 150532"/>
                            <a:gd name="connsiteY2" fmla="*/ 32364 h 112899"/>
                            <a:gd name="connsiteX3" fmla="*/ 0 w 150532"/>
                            <a:gd name="connsiteY3" fmla="*/ 20510 h 112899"/>
                            <a:gd name="connsiteX4" fmla="*/ 50993 w 150532"/>
                            <a:gd name="connsiteY4" fmla="*/ 4892 h 112899"/>
                            <a:gd name="connsiteX5" fmla="*/ 41585 w 150532"/>
                            <a:gd name="connsiteY5" fmla="*/ 0 h 112899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</a:cxnLst>
                          <a:rect l="l" t="t" r="r" b="b"/>
                          <a:pathLst>
                            <a:path w="150532" h="112899">
                              <a:moveTo>
                                <a:pt x="153731" y="127388"/>
                              </a:moveTo>
                              <a:lnTo>
                                <a:pt x="153731" y="113652"/>
                              </a:lnTo>
                              <a:lnTo>
                                <a:pt x="0" y="32364"/>
                              </a:lnTo>
                              <a:lnTo>
                                <a:pt x="0" y="20510"/>
                              </a:lnTo>
                              <a:lnTo>
                                <a:pt x="50993" y="4892"/>
                              </a:lnTo>
                              <a:lnTo>
                                <a:pt x="41585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04" name="手繪多邊形: 圖案 303">
                          <a:extLst>
                            <a:ext uri="{FF2B5EF4-FFF2-40B4-BE49-F238E27FC236}">
                              <a16:creationId xmlns:a16="http://schemas.microsoft.com/office/drawing/2014/main" id="{F6DAB8A2-981A-49A6-A56B-2790F0E0DEF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835764" y="4757061"/>
                          <a:ext cx="37633" cy="18817"/>
                        </a:xfrm>
                        <a:custGeom>
                          <a:avLst/>
                          <a:gdLst>
                            <a:gd name="connsiteX0" fmla="*/ 0 w 37633"/>
                            <a:gd name="connsiteY0" fmla="*/ 27472 h 18816"/>
                            <a:gd name="connsiteX1" fmla="*/ 50993 w 37633"/>
                            <a:gd name="connsiteY1" fmla="*/ 11855 h 18816"/>
                            <a:gd name="connsiteX2" fmla="*/ 50993 w 37633"/>
                            <a:gd name="connsiteY2" fmla="*/ 0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 w="37633" h="18816">
                              <a:moveTo>
                                <a:pt x="0" y="27472"/>
                              </a:moveTo>
                              <a:lnTo>
                                <a:pt x="50993" y="11855"/>
                              </a:lnTo>
                              <a:lnTo>
                                <a:pt x="50993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05" name="手繪多邊形: 圖案 304">
                          <a:extLst>
                            <a:ext uri="{FF2B5EF4-FFF2-40B4-BE49-F238E27FC236}">
                              <a16:creationId xmlns:a16="http://schemas.microsoft.com/office/drawing/2014/main" id="{8BA20404-15AD-4362-BD06-9D5C9048376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826356" y="4767598"/>
                          <a:ext cx="18817" cy="18817"/>
                        </a:xfrm>
                        <a:custGeom>
                          <a:avLst/>
                          <a:gdLst>
                            <a:gd name="connsiteX0" fmla="*/ 9408 w 0"/>
                            <a:gd name="connsiteY0" fmla="*/ 4892 h 0"/>
                            <a:gd name="connsiteX1" fmla="*/ 0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9408" y="4892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06" name="手繪多邊形: 圖案 305">
                          <a:extLst>
                            <a:ext uri="{FF2B5EF4-FFF2-40B4-BE49-F238E27FC236}">
                              <a16:creationId xmlns:a16="http://schemas.microsoft.com/office/drawing/2014/main" id="{AD58427D-4055-46D4-8264-AF181ED34EF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849312" y="4737304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9408 w 0"/>
                            <a:gd name="connsiteY1" fmla="*/ 4892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9408" y="4892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07" name="手繪多邊形: 圖案 306">
                          <a:extLst>
                            <a:ext uri="{FF2B5EF4-FFF2-40B4-BE49-F238E27FC236}">
                              <a16:creationId xmlns:a16="http://schemas.microsoft.com/office/drawing/2014/main" id="{AE6E6CC8-1FDB-40B1-A368-A3F4D0E10FF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886757" y="4768915"/>
                          <a:ext cx="131716" cy="56450"/>
                        </a:xfrm>
                        <a:custGeom>
                          <a:avLst/>
                          <a:gdLst>
                            <a:gd name="connsiteX0" fmla="*/ 136420 w 131715"/>
                            <a:gd name="connsiteY0" fmla="*/ 71879 h 56449"/>
                            <a:gd name="connsiteX1" fmla="*/ 0 w 131715"/>
                            <a:gd name="connsiteY1" fmla="*/ 0 h 56449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 w="131715" h="56449">
                              <a:moveTo>
                                <a:pt x="136420" y="71879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08" name="手繪多邊形: 圖案 307">
                          <a:extLst>
                            <a:ext uri="{FF2B5EF4-FFF2-40B4-BE49-F238E27FC236}">
                              <a16:creationId xmlns:a16="http://schemas.microsoft.com/office/drawing/2014/main" id="{C28FEF52-6A73-46CC-B91A-20B4A6B2C9C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09" name="手繪多邊形: 圖案 308">
                          <a:extLst>
                            <a:ext uri="{FF2B5EF4-FFF2-40B4-BE49-F238E27FC236}">
                              <a16:creationId xmlns:a16="http://schemas.microsoft.com/office/drawing/2014/main" id="{FD6F9FB0-1C16-4BA4-8FC8-8261934FBD4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959389" y="4346861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16747 w 0"/>
                            <a:gd name="connsiteY1" fmla="*/ 8279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16747" y="8279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10" name="手繪多邊形: 圖案 309">
                          <a:extLst>
                            <a:ext uri="{FF2B5EF4-FFF2-40B4-BE49-F238E27FC236}">
                              <a16:creationId xmlns:a16="http://schemas.microsoft.com/office/drawing/2014/main" id="{EB04F797-9A96-45F3-9FF5-733AA749260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989495" y="4860552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5269 h 0"/>
                            <a:gd name="connsiteX1" fmla="*/ 17311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5269"/>
                              </a:moveTo>
                              <a:lnTo>
                                <a:pt x="17311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11" name="手繪多邊形: 圖案 310">
                          <a:extLst>
                            <a:ext uri="{FF2B5EF4-FFF2-40B4-BE49-F238E27FC236}">
                              <a16:creationId xmlns:a16="http://schemas.microsoft.com/office/drawing/2014/main" id="{47A1D391-00EE-43C6-B941-20C19642BA7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975947" y="4355140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11478 w 0"/>
                            <a:gd name="connsiteY1" fmla="*/ 12607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11478" y="12607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12" name="手繪多邊形: 圖案 311">
                          <a:extLst>
                            <a:ext uri="{FF2B5EF4-FFF2-40B4-BE49-F238E27FC236}">
                              <a16:creationId xmlns:a16="http://schemas.microsoft.com/office/drawing/2014/main" id="{85BA79C8-51E6-4624-8B84-F15B3793083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005865" y="4887459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15430 w 0"/>
                            <a:gd name="connsiteY1" fmla="*/ 8091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15430" y="8091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13" name="手繪多邊形: 圖案 312">
                          <a:extLst>
                            <a:ext uri="{FF2B5EF4-FFF2-40B4-BE49-F238E27FC236}">
                              <a16:creationId xmlns:a16="http://schemas.microsoft.com/office/drawing/2014/main" id="{454110BD-9769-4F92-A7D9-FB78442913A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003419" y="4891223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18064 w 0"/>
                            <a:gd name="connsiteY1" fmla="*/ 9596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18064" y="9596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14" name="手繪多邊形: 圖案 313">
                          <a:extLst>
                            <a:ext uri="{FF2B5EF4-FFF2-40B4-BE49-F238E27FC236}">
                              <a16:creationId xmlns:a16="http://schemas.microsoft.com/office/drawing/2014/main" id="{DA72D7D1-C4BA-4A1E-A414-508F95FDEED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15" name="手繪多邊形: 圖案 314">
                          <a:extLst>
                            <a:ext uri="{FF2B5EF4-FFF2-40B4-BE49-F238E27FC236}">
                              <a16:creationId xmlns:a16="http://schemas.microsoft.com/office/drawing/2014/main" id="{8079C809-25E2-42EA-8F75-92FF6A6B1B3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003419" y="4847004"/>
                          <a:ext cx="37633" cy="56450"/>
                        </a:xfrm>
                        <a:custGeom>
                          <a:avLst/>
                          <a:gdLst>
                            <a:gd name="connsiteX0" fmla="*/ 0 w 37633"/>
                            <a:gd name="connsiteY0" fmla="*/ 0 h 56449"/>
                            <a:gd name="connsiteX1" fmla="*/ 27848 w 37633"/>
                            <a:gd name="connsiteY1" fmla="*/ 14677 h 56449"/>
                            <a:gd name="connsiteX2" fmla="*/ 27848 w 37633"/>
                            <a:gd name="connsiteY2" fmla="*/ 68680 h 56449"/>
                            <a:gd name="connsiteX3" fmla="*/ 46665 w 37633"/>
                            <a:gd name="connsiteY3" fmla="*/ 62847 h 56449"/>
                            <a:gd name="connsiteX4" fmla="*/ 34622 w 37633"/>
                            <a:gd name="connsiteY4" fmla="*/ 74325 h 56449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37633" h="56449">
                              <a:moveTo>
                                <a:pt x="0" y="0"/>
                              </a:moveTo>
                              <a:lnTo>
                                <a:pt x="27848" y="14677"/>
                              </a:lnTo>
                              <a:lnTo>
                                <a:pt x="27848" y="68680"/>
                              </a:lnTo>
                              <a:lnTo>
                                <a:pt x="46665" y="62847"/>
                              </a:lnTo>
                              <a:lnTo>
                                <a:pt x="34622" y="74325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16" name="手繪多邊形: 圖案 315">
                          <a:extLst>
                            <a:ext uri="{FF2B5EF4-FFF2-40B4-BE49-F238E27FC236}">
                              <a16:creationId xmlns:a16="http://schemas.microsoft.com/office/drawing/2014/main" id="{E15E3C49-11C0-49BC-9630-034305D0282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019225" y="4915684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11666 h 0"/>
                            <a:gd name="connsiteX1" fmla="*/ 12043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11666"/>
                              </a:moveTo>
                              <a:lnTo>
                                <a:pt x="12043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17" name="手繪多邊形: 圖案 316">
                          <a:extLst>
                            <a:ext uri="{FF2B5EF4-FFF2-40B4-BE49-F238E27FC236}">
                              <a16:creationId xmlns:a16="http://schemas.microsoft.com/office/drawing/2014/main" id="{6058023F-6A65-40C5-ADDE-C45291806EF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031268" y="4855848"/>
                          <a:ext cx="18817" cy="37633"/>
                        </a:xfrm>
                        <a:custGeom>
                          <a:avLst/>
                          <a:gdLst>
                            <a:gd name="connsiteX0" fmla="*/ 0 w 18816"/>
                            <a:gd name="connsiteY0" fmla="*/ 5833 h 37633"/>
                            <a:gd name="connsiteX1" fmla="*/ 18817 w 18816"/>
                            <a:gd name="connsiteY1" fmla="*/ 0 h 37633"/>
                            <a:gd name="connsiteX2" fmla="*/ 18817 w 18816"/>
                            <a:gd name="connsiteY2" fmla="*/ 54192 h 37633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 w="18816" h="37633">
                              <a:moveTo>
                                <a:pt x="0" y="5833"/>
                              </a:moveTo>
                              <a:lnTo>
                                <a:pt x="18817" y="0"/>
                              </a:lnTo>
                              <a:lnTo>
                                <a:pt x="18817" y="54192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18" name="手繪多邊形: 圖案 317">
                          <a:extLst>
                            <a:ext uri="{FF2B5EF4-FFF2-40B4-BE49-F238E27FC236}">
                              <a16:creationId xmlns:a16="http://schemas.microsoft.com/office/drawing/2014/main" id="{088B8015-92A1-413E-ACBF-2D432390771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050084" y="4855848"/>
                          <a:ext cx="18817" cy="18817"/>
                        </a:xfrm>
                        <a:custGeom>
                          <a:avLst/>
                          <a:gdLst>
                            <a:gd name="connsiteX0" fmla="*/ 0 w 18816"/>
                            <a:gd name="connsiteY0" fmla="*/ 0 h 18816"/>
                            <a:gd name="connsiteX1" fmla="*/ 33682 w 18816"/>
                            <a:gd name="connsiteY1" fmla="*/ 17876 h 18816"/>
                            <a:gd name="connsiteX2" fmla="*/ 33682 w 18816"/>
                            <a:gd name="connsiteY2" fmla="*/ 28225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 w="18816" h="18816">
                              <a:moveTo>
                                <a:pt x="0" y="0"/>
                              </a:moveTo>
                              <a:lnTo>
                                <a:pt x="33682" y="17876"/>
                              </a:lnTo>
                              <a:lnTo>
                                <a:pt x="33682" y="28225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19" name="手繪多邊形: 圖案 318">
                          <a:extLst>
                            <a:ext uri="{FF2B5EF4-FFF2-40B4-BE49-F238E27FC236}">
                              <a16:creationId xmlns:a16="http://schemas.microsoft.com/office/drawing/2014/main" id="{5CBC9217-611E-414B-86E5-9C10333653B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080002" y="4930361"/>
                          <a:ext cx="18817" cy="37633"/>
                        </a:xfrm>
                        <a:custGeom>
                          <a:avLst/>
                          <a:gdLst>
                            <a:gd name="connsiteX0" fmla="*/ 18252 w 0"/>
                            <a:gd name="connsiteY0" fmla="*/ 32929 h 37633"/>
                            <a:gd name="connsiteX1" fmla="*/ 0 w 0"/>
                            <a:gd name="connsiteY1" fmla="*/ 38762 h 37633"/>
                            <a:gd name="connsiteX2" fmla="*/ 0 w 0"/>
                            <a:gd name="connsiteY2" fmla="*/ 0 h 37633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 h="37633">
                              <a:moveTo>
                                <a:pt x="18252" y="32929"/>
                              </a:moveTo>
                              <a:lnTo>
                                <a:pt x="0" y="38762"/>
                              </a:ln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20" name="手繪多邊形: 圖案 319">
                          <a:extLst>
                            <a:ext uri="{FF2B5EF4-FFF2-40B4-BE49-F238E27FC236}">
                              <a16:creationId xmlns:a16="http://schemas.microsoft.com/office/drawing/2014/main" id="{31E84DA2-1E6E-45EE-AEBF-B07D6D917D1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080002" y="4969123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3575 w 0"/>
                            <a:gd name="connsiteY1" fmla="*/ 1882 h 0"/>
                            <a:gd name="connsiteX2" fmla="*/ 3575 w 0"/>
                            <a:gd name="connsiteY2" fmla="*/ 6586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3575" y="1882"/>
                              </a:lnTo>
                              <a:lnTo>
                                <a:pt x="3575" y="6586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21" name="手繪多邊形: 圖案 320">
                          <a:extLst>
                            <a:ext uri="{FF2B5EF4-FFF2-40B4-BE49-F238E27FC236}">
                              <a16:creationId xmlns:a16="http://schemas.microsoft.com/office/drawing/2014/main" id="{B61C47BC-4905-415C-88C6-6E97243D9BE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080002" y="4882003"/>
                          <a:ext cx="18817" cy="37633"/>
                        </a:xfrm>
                        <a:custGeom>
                          <a:avLst/>
                          <a:gdLst>
                            <a:gd name="connsiteX0" fmla="*/ 18252 w 0"/>
                            <a:gd name="connsiteY0" fmla="*/ 35939 h 37633"/>
                            <a:gd name="connsiteX1" fmla="*/ 0 w 0"/>
                            <a:gd name="connsiteY1" fmla="*/ 41773 h 37633"/>
                            <a:gd name="connsiteX2" fmla="*/ 0 w 0"/>
                            <a:gd name="connsiteY2" fmla="*/ 0 h 37633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 h="37633">
                              <a:moveTo>
                                <a:pt x="18252" y="35939"/>
                              </a:moveTo>
                              <a:lnTo>
                                <a:pt x="0" y="41773"/>
                              </a:ln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22" name="手繪多邊形: 圖案 321">
                          <a:extLst>
                            <a:ext uri="{FF2B5EF4-FFF2-40B4-BE49-F238E27FC236}">
                              <a16:creationId xmlns:a16="http://schemas.microsoft.com/office/drawing/2014/main" id="{0EF729CD-31C5-4EA9-94EC-B1D5C3EEA6B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080002" y="4923775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3763 w 0"/>
                            <a:gd name="connsiteY1" fmla="*/ 1882 h 0"/>
                            <a:gd name="connsiteX2" fmla="*/ 3763 w 0"/>
                            <a:gd name="connsiteY2" fmla="*/ 8468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3763" y="1882"/>
                              </a:lnTo>
                              <a:lnTo>
                                <a:pt x="3763" y="8468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23" name="手繪多邊形: 圖案 322">
                          <a:extLst>
                            <a:ext uri="{FF2B5EF4-FFF2-40B4-BE49-F238E27FC236}">
                              <a16:creationId xmlns:a16="http://schemas.microsoft.com/office/drawing/2014/main" id="{0A80A9F6-ECEF-414A-91C3-4B61DA7820E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078309" y="4311862"/>
                          <a:ext cx="18817" cy="18817"/>
                        </a:xfrm>
                        <a:custGeom>
                          <a:avLst/>
                          <a:gdLst>
                            <a:gd name="connsiteX0" fmla="*/ 2446 w 0"/>
                            <a:gd name="connsiteY0" fmla="*/ 10914 h 0"/>
                            <a:gd name="connsiteX1" fmla="*/ 0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2446" y="10914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24" name="手繪多邊形: 圖案 323">
                          <a:extLst>
                            <a:ext uri="{FF2B5EF4-FFF2-40B4-BE49-F238E27FC236}">
                              <a16:creationId xmlns:a16="http://schemas.microsoft.com/office/drawing/2014/main" id="{7C777CCE-916D-42B3-8F86-C858FB4AB07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083578" y="4971005"/>
                          <a:ext cx="18817" cy="18817"/>
                        </a:xfrm>
                        <a:custGeom>
                          <a:avLst/>
                          <a:gdLst>
                            <a:gd name="connsiteX0" fmla="*/ 14677 w 0"/>
                            <a:gd name="connsiteY0" fmla="*/ 3951 h 0"/>
                            <a:gd name="connsiteX1" fmla="*/ 9220 w 0"/>
                            <a:gd name="connsiteY1" fmla="*/ 3199 h 0"/>
                            <a:gd name="connsiteX2" fmla="*/ 4140 w 0"/>
                            <a:gd name="connsiteY2" fmla="*/ 1882 h 0"/>
                            <a:gd name="connsiteX3" fmla="*/ 0 w 0"/>
                            <a:gd name="connsiteY3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14677" y="3951"/>
                              </a:moveTo>
                              <a:lnTo>
                                <a:pt x="9220" y="3199"/>
                              </a:lnTo>
                              <a:lnTo>
                                <a:pt x="4140" y="1882"/>
                              </a:ln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25" name="手繪多邊形: 圖案 324">
                          <a:extLst>
                            <a:ext uri="{FF2B5EF4-FFF2-40B4-BE49-F238E27FC236}">
                              <a16:creationId xmlns:a16="http://schemas.microsoft.com/office/drawing/2014/main" id="{6E615DFB-99D1-4C0F-A389-A6610764824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083766" y="4925657"/>
                          <a:ext cx="18817" cy="18817"/>
                        </a:xfrm>
                        <a:custGeom>
                          <a:avLst/>
                          <a:gdLst>
                            <a:gd name="connsiteX0" fmla="*/ 14489 w 0"/>
                            <a:gd name="connsiteY0" fmla="*/ 3951 h 0"/>
                            <a:gd name="connsiteX1" fmla="*/ 9032 w 0"/>
                            <a:gd name="connsiteY1" fmla="*/ 3199 h 0"/>
                            <a:gd name="connsiteX2" fmla="*/ 4140 w 0"/>
                            <a:gd name="connsiteY2" fmla="*/ 1882 h 0"/>
                            <a:gd name="connsiteX3" fmla="*/ 0 w 0"/>
                            <a:gd name="connsiteY3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14489" y="3951"/>
                              </a:moveTo>
                              <a:lnTo>
                                <a:pt x="9032" y="3199"/>
                              </a:lnTo>
                              <a:lnTo>
                                <a:pt x="4140" y="1882"/>
                              </a:ln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26" name="手繪多邊形: 圖案 325">
                          <a:extLst>
                            <a:ext uri="{FF2B5EF4-FFF2-40B4-BE49-F238E27FC236}">
                              <a16:creationId xmlns:a16="http://schemas.microsoft.com/office/drawing/2014/main" id="{0F259E8E-B5D8-453E-A6EC-0DEC5D2FAB4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083954" y="4873535"/>
                          <a:ext cx="18817" cy="94083"/>
                        </a:xfrm>
                        <a:custGeom>
                          <a:avLst/>
                          <a:gdLst>
                            <a:gd name="connsiteX0" fmla="*/ 0 w 18816"/>
                            <a:gd name="connsiteY0" fmla="*/ 0 h 94082"/>
                            <a:gd name="connsiteX1" fmla="*/ 10725 w 18816"/>
                            <a:gd name="connsiteY1" fmla="*/ 3387 h 94082"/>
                            <a:gd name="connsiteX2" fmla="*/ 24273 w 18816"/>
                            <a:gd name="connsiteY2" fmla="*/ 4140 h 94082"/>
                            <a:gd name="connsiteX3" fmla="*/ 36692 w 18816"/>
                            <a:gd name="connsiteY3" fmla="*/ 2070 h 94082"/>
                            <a:gd name="connsiteX4" fmla="*/ 36504 w 18816"/>
                            <a:gd name="connsiteY4" fmla="*/ 104244 h 94082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18816" h="94082">
                              <a:moveTo>
                                <a:pt x="0" y="0"/>
                              </a:moveTo>
                              <a:lnTo>
                                <a:pt x="10725" y="3387"/>
                              </a:lnTo>
                              <a:lnTo>
                                <a:pt x="24273" y="4140"/>
                              </a:lnTo>
                              <a:lnTo>
                                <a:pt x="36692" y="2070"/>
                              </a:lnTo>
                              <a:lnTo>
                                <a:pt x="36504" y="104244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27" name="手繪多邊形: 圖案 326">
                          <a:extLst>
                            <a:ext uri="{FF2B5EF4-FFF2-40B4-BE49-F238E27FC236}">
                              <a16:creationId xmlns:a16="http://schemas.microsoft.com/office/drawing/2014/main" id="{37ABBDA8-3893-4B94-AB9D-E3589F8B101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120834" y="4836655"/>
                          <a:ext cx="112899" cy="37633"/>
                        </a:xfrm>
                        <a:custGeom>
                          <a:avLst/>
                          <a:gdLst>
                            <a:gd name="connsiteX0" fmla="*/ 0 w 112899"/>
                            <a:gd name="connsiteY0" fmla="*/ 38950 h 37633"/>
                            <a:gd name="connsiteX1" fmla="*/ 124753 w 112899"/>
                            <a:gd name="connsiteY1" fmla="*/ 0 h 37633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 w="112899" h="37633">
                              <a:moveTo>
                                <a:pt x="0" y="38950"/>
                              </a:moveTo>
                              <a:lnTo>
                                <a:pt x="124753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28" name="手繪多邊形: 圖案 327">
                          <a:extLst>
                            <a:ext uri="{FF2B5EF4-FFF2-40B4-BE49-F238E27FC236}">
                              <a16:creationId xmlns:a16="http://schemas.microsoft.com/office/drawing/2014/main" id="{A28FF9AB-A320-449E-AC3B-E7461C2CE78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245588" y="4846816"/>
                          <a:ext cx="18817" cy="18817"/>
                        </a:xfrm>
                        <a:custGeom>
                          <a:avLst/>
                          <a:gdLst>
                            <a:gd name="connsiteX0" fmla="*/ 32364 w 18816"/>
                            <a:gd name="connsiteY0" fmla="*/ 0 h 0"/>
                            <a:gd name="connsiteX1" fmla="*/ 0 w 18816"/>
                            <a:gd name="connsiteY1" fmla="*/ 10161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 w="18816">
                              <a:moveTo>
                                <a:pt x="32364" y="0"/>
                              </a:moveTo>
                              <a:lnTo>
                                <a:pt x="0" y="10161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29" name="手繪多邊形: 圖案 328">
                          <a:extLst>
                            <a:ext uri="{FF2B5EF4-FFF2-40B4-BE49-F238E27FC236}">
                              <a16:creationId xmlns:a16="http://schemas.microsoft.com/office/drawing/2014/main" id="{8367B6EB-95F9-427C-AB32-EE107332DB5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14748" y="4370381"/>
                          <a:ext cx="18817" cy="75266"/>
                        </a:xfrm>
                        <a:custGeom>
                          <a:avLst/>
                          <a:gdLst>
                            <a:gd name="connsiteX0" fmla="*/ 0 w 0"/>
                            <a:gd name="connsiteY0" fmla="*/ 86932 h 75266"/>
                            <a:gd name="connsiteX1" fmla="*/ 5269 w 0"/>
                            <a:gd name="connsiteY1" fmla="*/ 0 h 7526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 h="75266">
                              <a:moveTo>
                                <a:pt x="0" y="86932"/>
                              </a:moveTo>
                              <a:lnTo>
                                <a:pt x="5269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30" name="手繪多邊形: 圖案 329">
                          <a:extLst>
                            <a:ext uri="{FF2B5EF4-FFF2-40B4-BE49-F238E27FC236}">
                              <a16:creationId xmlns:a16="http://schemas.microsoft.com/office/drawing/2014/main" id="{92E9FF3B-C469-4B4B-AC3B-3566AA91A8A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535174" y="4522419"/>
                          <a:ext cx="18817" cy="206982"/>
                        </a:xfrm>
                        <a:custGeom>
                          <a:avLst/>
                          <a:gdLst>
                            <a:gd name="connsiteX0" fmla="*/ 10349 w 0"/>
                            <a:gd name="connsiteY0" fmla="*/ 0 h 206981"/>
                            <a:gd name="connsiteX1" fmla="*/ 0 w 0"/>
                            <a:gd name="connsiteY1" fmla="*/ 220530 h 206981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 h="206981">
                              <a:moveTo>
                                <a:pt x="10349" y="0"/>
                              </a:moveTo>
                              <a:lnTo>
                                <a:pt x="0" y="22053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</p:grpSp>
                  <p:grpSp>
                    <p:nvGrpSpPr>
                      <p:cNvPr id="331" name="圖形 4">
                        <a:extLst>
                          <a:ext uri="{FF2B5EF4-FFF2-40B4-BE49-F238E27FC236}">
                            <a16:creationId xmlns:a16="http://schemas.microsoft.com/office/drawing/2014/main" id="{B2029046-969D-4481-BCB6-E1A2B0077346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3313982" y="2752725"/>
                        <a:ext cx="1213665" cy="2222796"/>
                        <a:chOff x="3313982" y="2752725"/>
                        <a:chExt cx="1213665" cy="2222796"/>
                      </a:xfrm>
                      <a:noFill/>
                    </p:grpSpPr>
                    <p:sp>
                      <p:nvSpPr>
                        <p:cNvPr id="332" name="手繪多邊形: 圖案 331">
                          <a:extLst>
                            <a:ext uri="{FF2B5EF4-FFF2-40B4-BE49-F238E27FC236}">
                              <a16:creationId xmlns:a16="http://schemas.microsoft.com/office/drawing/2014/main" id="{452BB5C9-BB16-4FB9-8844-1AD28EE8063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55002" y="4542741"/>
                          <a:ext cx="884376" cy="432780"/>
                        </a:xfrm>
                        <a:custGeom>
                          <a:avLst/>
                          <a:gdLst>
                            <a:gd name="connsiteX0" fmla="*/ 8656 w 884376"/>
                            <a:gd name="connsiteY0" fmla="*/ 45536 h 432779"/>
                            <a:gd name="connsiteX1" fmla="*/ 8279 w 884376"/>
                            <a:gd name="connsiteY1" fmla="*/ 8091 h 432779"/>
                            <a:gd name="connsiteX2" fmla="*/ 4704 w 884376"/>
                            <a:gd name="connsiteY2" fmla="*/ 6209 h 432779"/>
                            <a:gd name="connsiteX3" fmla="*/ 1882 w 884376"/>
                            <a:gd name="connsiteY3" fmla="*/ 4328 h 432779"/>
                            <a:gd name="connsiteX4" fmla="*/ 188 w 884376"/>
                            <a:gd name="connsiteY4" fmla="*/ 2258 h 432779"/>
                            <a:gd name="connsiteX5" fmla="*/ 0 w 884376"/>
                            <a:gd name="connsiteY5" fmla="*/ 0 h 432779"/>
                            <a:gd name="connsiteX6" fmla="*/ 564 w 884376"/>
                            <a:gd name="connsiteY6" fmla="*/ 43654 h 432779"/>
                            <a:gd name="connsiteX7" fmla="*/ 5269 w 884376"/>
                            <a:gd name="connsiteY7" fmla="*/ 48358 h 432779"/>
                            <a:gd name="connsiteX8" fmla="*/ 728764 w 884376"/>
                            <a:gd name="connsiteY8" fmla="*/ 432968 h 432779"/>
                            <a:gd name="connsiteX9" fmla="*/ 739489 w 884376"/>
                            <a:gd name="connsiteY9" fmla="*/ 436355 h 432779"/>
                            <a:gd name="connsiteX10" fmla="*/ 753037 w 884376"/>
                            <a:gd name="connsiteY10" fmla="*/ 437108 h 432779"/>
                            <a:gd name="connsiteX11" fmla="*/ 765456 w 884376"/>
                            <a:gd name="connsiteY11" fmla="*/ 435038 h 432779"/>
                            <a:gd name="connsiteX12" fmla="*/ 889833 w 884376"/>
                            <a:gd name="connsiteY12" fmla="*/ 395712 h 432779"/>
                            <a:gd name="connsiteX13" fmla="*/ 890210 w 884376"/>
                            <a:gd name="connsiteY13" fmla="*/ 293726 h 432779"/>
                            <a:gd name="connsiteX14" fmla="*/ 858033 w 884376"/>
                            <a:gd name="connsiteY14" fmla="*/ 276979 h 432779"/>
                            <a:gd name="connsiteX15" fmla="*/ 785402 w 884376"/>
                            <a:gd name="connsiteY15" fmla="*/ 299559 h 432779"/>
                            <a:gd name="connsiteX16" fmla="*/ 341144 w 884376"/>
                            <a:gd name="connsiteY16" fmla="*/ 66987 h 432779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  <a:cxn ang="0">
                              <a:pos x="connsiteX10" y="connsiteY10"/>
                            </a:cxn>
                            <a:cxn ang="0">
                              <a:pos x="connsiteX11" y="connsiteY11"/>
                            </a:cxn>
                            <a:cxn ang="0">
                              <a:pos x="connsiteX12" y="connsiteY12"/>
                            </a:cxn>
                            <a:cxn ang="0">
                              <a:pos x="connsiteX13" y="connsiteY13"/>
                            </a:cxn>
                            <a:cxn ang="0">
                              <a:pos x="connsiteX14" y="connsiteY14"/>
                            </a:cxn>
                            <a:cxn ang="0">
                              <a:pos x="connsiteX15" y="connsiteY15"/>
                            </a:cxn>
                            <a:cxn ang="0">
                              <a:pos x="connsiteX16" y="connsiteY16"/>
                            </a:cxn>
                          </a:cxnLst>
                          <a:rect l="l" t="t" r="r" b="b"/>
                          <a:pathLst>
                            <a:path w="884376" h="432779">
                              <a:moveTo>
                                <a:pt x="8656" y="45536"/>
                              </a:moveTo>
                              <a:lnTo>
                                <a:pt x="8279" y="8091"/>
                              </a:lnTo>
                              <a:lnTo>
                                <a:pt x="4704" y="6209"/>
                              </a:lnTo>
                              <a:lnTo>
                                <a:pt x="1882" y="4328"/>
                              </a:lnTo>
                              <a:lnTo>
                                <a:pt x="188" y="2258"/>
                              </a:lnTo>
                              <a:lnTo>
                                <a:pt x="0" y="0"/>
                              </a:lnTo>
                              <a:lnTo>
                                <a:pt x="564" y="43654"/>
                              </a:lnTo>
                              <a:lnTo>
                                <a:pt x="5269" y="48358"/>
                              </a:lnTo>
                              <a:lnTo>
                                <a:pt x="728764" y="432968"/>
                              </a:lnTo>
                              <a:lnTo>
                                <a:pt x="739489" y="436355"/>
                              </a:lnTo>
                              <a:lnTo>
                                <a:pt x="753037" y="437108"/>
                              </a:lnTo>
                              <a:lnTo>
                                <a:pt x="765456" y="435038"/>
                              </a:lnTo>
                              <a:lnTo>
                                <a:pt x="889833" y="395712"/>
                              </a:lnTo>
                              <a:lnTo>
                                <a:pt x="890210" y="293726"/>
                              </a:lnTo>
                              <a:lnTo>
                                <a:pt x="858033" y="276979"/>
                              </a:lnTo>
                              <a:lnTo>
                                <a:pt x="785402" y="299559"/>
                              </a:lnTo>
                              <a:lnTo>
                                <a:pt x="341144" y="66987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33" name="手繪多邊形: 圖案 332">
                          <a:extLst>
                            <a:ext uri="{FF2B5EF4-FFF2-40B4-BE49-F238E27FC236}">
                              <a16:creationId xmlns:a16="http://schemas.microsoft.com/office/drawing/2014/main" id="{FC298D12-30E9-4C97-827C-2CCE3A990B2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54438" y="4441884"/>
                          <a:ext cx="150532" cy="94083"/>
                        </a:xfrm>
                        <a:custGeom>
                          <a:avLst/>
                          <a:gdLst>
                            <a:gd name="connsiteX0" fmla="*/ 564 w 150532"/>
                            <a:gd name="connsiteY0" fmla="*/ 100857 h 94082"/>
                            <a:gd name="connsiteX1" fmla="*/ 0 w 150532"/>
                            <a:gd name="connsiteY1" fmla="*/ 45348 h 94082"/>
                            <a:gd name="connsiteX2" fmla="*/ 1882 w 150532"/>
                            <a:gd name="connsiteY2" fmla="*/ 40079 h 94082"/>
                            <a:gd name="connsiteX3" fmla="*/ 10161 w 150532"/>
                            <a:gd name="connsiteY3" fmla="*/ 35940 h 94082"/>
                            <a:gd name="connsiteX4" fmla="*/ 133033 w 150532"/>
                            <a:gd name="connsiteY4" fmla="*/ 0 h 94082"/>
                            <a:gd name="connsiteX5" fmla="*/ 159376 w 150532"/>
                            <a:gd name="connsiteY5" fmla="*/ 13548 h 94082"/>
                            <a:gd name="connsiteX6" fmla="*/ 159564 w 150532"/>
                            <a:gd name="connsiteY6" fmla="*/ 47041 h 94082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</a:cxnLst>
                          <a:rect l="l" t="t" r="r" b="b"/>
                          <a:pathLst>
                            <a:path w="150532" h="94082">
                              <a:moveTo>
                                <a:pt x="564" y="100857"/>
                              </a:moveTo>
                              <a:lnTo>
                                <a:pt x="0" y="45348"/>
                              </a:lnTo>
                              <a:lnTo>
                                <a:pt x="1882" y="40079"/>
                              </a:lnTo>
                              <a:lnTo>
                                <a:pt x="10161" y="35940"/>
                              </a:lnTo>
                              <a:lnTo>
                                <a:pt x="133033" y="0"/>
                              </a:lnTo>
                              <a:lnTo>
                                <a:pt x="159376" y="13548"/>
                              </a:lnTo>
                              <a:lnTo>
                                <a:pt x="159564" y="47041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34" name="手繪多邊形: 圖案 333">
                          <a:extLst>
                            <a:ext uri="{FF2B5EF4-FFF2-40B4-BE49-F238E27FC236}">
                              <a16:creationId xmlns:a16="http://schemas.microsoft.com/office/drawing/2014/main" id="{8C93FE71-498F-4D1E-B246-4AF9468AE4E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54438" y="4495888"/>
                          <a:ext cx="18817" cy="37633"/>
                        </a:xfrm>
                        <a:custGeom>
                          <a:avLst/>
                          <a:gdLst>
                            <a:gd name="connsiteX0" fmla="*/ 8656 w 0"/>
                            <a:gd name="connsiteY0" fmla="*/ 48547 h 37633"/>
                            <a:gd name="connsiteX1" fmla="*/ 8279 w 0"/>
                            <a:gd name="connsiteY1" fmla="*/ 8091 h 37633"/>
                            <a:gd name="connsiteX2" fmla="*/ 4704 w 0"/>
                            <a:gd name="connsiteY2" fmla="*/ 6209 h 37633"/>
                            <a:gd name="connsiteX3" fmla="*/ 1882 w 0"/>
                            <a:gd name="connsiteY3" fmla="*/ 4328 h 37633"/>
                            <a:gd name="connsiteX4" fmla="*/ 188 w 0"/>
                            <a:gd name="connsiteY4" fmla="*/ 2258 h 37633"/>
                            <a:gd name="connsiteX5" fmla="*/ 0 w 0"/>
                            <a:gd name="connsiteY5" fmla="*/ 0 h 37633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</a:cxnLst>
                          <a:rect l="l" t="t" r="r" b="b"/>
                          <a:pathLst>
                            <a:path h="37633">
                              <a:moveTo>
                                <a:pt x="8656" y="48547"/>
                              </a:moveTo>
                              <a:lnTo>
                                <a:pt x="8279" y="8091"/>
                              </a:lnTo>
                              <a:lnTo>
                                <a:pt x="4704" y="6209"/>
                              </a:lnTo>
                              <a:lnTo>
                                <a:pt x="1882" y="4328"/>
                              </a:lnTo>
                              <a:lnTo>
                                <a:pt x="188" y="2258"/>
                              </a:ln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35" name="手繪多邊形: 圖案 334">
                          <a:extLst>
                            <a:ext uri="{FF2B5EF4-FFF2-40B4-BE49-F238E27FC236}">
                              <a16:creationId xmlns:a16="http://schemas.microsoft.com/office/drawing/2014/main" id="{13F82D70-0C06-467A-8D34-459CC06578D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460563" y="4471426"/>
                          <a:ext cx="150532" cy="94083"/>
                        </a:xfrm>
                        <a:custGeom>
                          <a:avLst/>
                          <a:gdLst>
                            <a:gd name="connsiteX0" fmla="*/ 0 w 150532"/>
                            <a:gd name="connsiteY0" fmla="*/ 0 h 94082"/>
                            <a:gd name="connsiteX1" fmla="*/ 162575 w 150532"/>
                            <a:gd name="connsiteY1" fmla="*/ 84863 h 94082"/>
                            <a:gd name="connsiteX2" fmla="*/ 162763 w 150532"/>
                            <a:gd name="connsiteY2" fmla="*/ 100104 h 94082"/>
                            <a:gd name="connsiteX3" fmla="*/ 144135 w 150532"/>
                            <a:gd name="connsiteY3" fmla="*/ 90508 h 94082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</a:cxnLst>
                          <a:rect l="l" t="t" r="r" b="b"/>
                          <a:pathLst>
                            <a:path w="150532" h="94082">
                              <a:moveTo>
                                <a:pt x="0" y="0"/>
                              </a:moveTo>
                              <a:lnTo>
                                <a:pt x="162575" y="84863"/>
                              </a:lnTo>
                              <a:lnTo>
                                <a:pt x="162763" y="100104"/>
                              </a:lnTo>
                              <a:lnTo>
                                <a:pt x="144135" y="90508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36" name="手繪多邊形: 圖案 335">
                          <a:extLst>
                            <a:ext uri="{FF2B5EF4-FFF2-40B4-BE49-F238E27FC236}">
                              <a16:creationId xmlns:a16="http://schemas.microsoft.com/office/drawing/2014/main" id="{4544A333-C12C-4779-9C5E-C407DDF56DE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513813" y="4445083"/>
                          <a:ext cx="150532" cy="18817"/>
                        </a:xfrm>
                        <a:custGeom>
                          <a:avLst/>
                          <a:gdLst>
                            <a:gd name="connsiteX0" fmla="*/ 152038 w 150532"/>
                            <a:gd name="connsiteY0" fmla="*/ 0 h 18816"/>
                            <a:gd name="connsiteX1" fmla="*/ 135667 w 150532"/>
                            <a:gd name="connsiteY1" fmla="*/ 9408 h 18816"/>
                            <a:gd name="connsiteX2" fmla="*/ 108007 w 150532"/>
                            <a:gd name="connsiteY2" fmla="*/ 12983 h 18816"/>
                            <a:gd name="connsiteX3" fmla="*/ 80911 w 150532"/>
                            <a:gd name="connsiteY3" fmla="*/ 9032 h 18816"/>
                            <a:gd name="connsiteX4" fmla="*/ 0 w 150532"/>
                            <a:gd name="connsiteY4" fmla="*/ 32929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150532" h="18816">
                              <a:moveTo>
                                <a:pt x="152038" y="0"/>
                              </a:moveTo>
                              <a:lnTo>
                                <a:pt x="135667" y="9408"/>
                              </a:lnTo>
                              <a:lnTo>
                                <a:pt x="108007" y="12983"/>
                              </a:lnTo>
                              <a:lnTo>
                                <a:pt x="80911" y="9032"/>
                              </a:lnTo>
                              <a:lnTo>
                                <a:pt x="0" y="32929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37" name="手繪多邊形: 圖案 336">
                          <a:extLst>
                            <a:ext uri="{FF2B5EF4-FFF2-40B4-BE49-F238E27FC236}">
                              <a16:creationId xmlns:a16="http://schemas.microsoft.com/office/drawing/2014/main" id="{C1ABAC7C-4243-4364-BEB2-5360FA6E233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622573" y="4693273"/>
                          <a:ext cx="18817" cy="18817"/>
                        </a:xfrm>
                        <a:custGeom>
                          <a:avLst/>
                          <a:gdLst>
                            <a:gd name="connsiteX0" fmla="*/ 188 w 0"/>
                            <a:gd name="connsiteY0" fmla="*/ 32929 h 18816"/>
                            <a:gd name="connsiteX1" fmla="*/ 0 w 0"/>
                            <a:gd name="connsiteY1" fmla="*/ 0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 h="18816">
                              <a:moveTo>
                                <a:pt x="188" y="32929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38" name="手繪多邊形: 圖案 337">
                          <a:extLst>
                            <a:ext uri="{FF2B5EF4-FFF2-40B4-BE49-F238E27FC236}">
                              <a16:creationId xmlns:a16="http://schemas.microsoft.com/office/drawing/2014/main" id="{7E332A7F-840B-4000-B7B1-05673335309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609401" y="4681230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6398 w 0"/>
                            <a:gd name="connsiteY1" fmla="*/ 3199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6398" y="3199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39" name="手繪多邊形: 圖案 338">
                          <a:extLst>
                            <a:ext uri="{FF2B5EF4-FFF2-40B4-BE49-F238E27FC236}">
                              <a16:creationId xmlns:a16="http://schemas.microsoft.com/office/drawing/2014/main" id="{BCE46337-71D2-4581-8B4D-59D650FDB4D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615423" y="4636635"/>
                          <a:ext cx="413963" cy="282248"/>
                        </a:xfrm>
                        <a:custGeom>
                          <a:avLst/>
                          <a:gdLst>
                            <a:gd name="connsiteX0" fmla="*/ 422619 w 413963"/>
                            <a:gd name="connsiteY0" fmla="*/ 284882 h 282247"/>
                            <a:gd name="connsiteX1" fmla="*/ 403803 w 413963"/>
                            <a:gd name="connsiteY1" fmla="*/ 290715 h 282247"/>
                            <a:gd name="connsiteX2" fmla="*/ 81476 w 413963"/>
                            <a:gd name="connsiteY2" fmla="*/ 119485 h 282247"/>
                            <a:gd name="connsiteX3" fmla="*/ 69621 w 413963"/>
                            <a:gd name="connsiteY3" fmla="*/ 89567 h 282247"/>
                            <a:gd name="connsiteX4" fmla="*/ 188 w 413963"/>
                            <a:gd name="connsiteY4" fmla="*/ 52874 h 282247"/>
                            <a:gd name="connsiteX5" fmla="*/ 0 w 413963"/>
                            <a:gd name="connsiteY5" fmla="*/ 5645 h 282247"/>
                            <a:gd name="connsiteX6" fmla="*/ 18628 w 413963"/>
                            <a:gd name="connsiteY6" fmla="*/ 0 h 282247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</a:cxnLst>
                          <a:rect l="l" t="t" r="r" b="b"/>
                          <a:pathLst>
                            <a:path w="413963" h="282247">
                              <a:moveTo>
                                <a:pt x="422619" y="284882"/>
                              </a:moveTo>
                              <a:lnTo>
                                <a:pt x="403803" y="290715"/>
                              </a:lnTo>
                              <a:lnTo>
                                <a:pt x="81476" y="119485"/>
                              </a:lnTo>
                              <a:lnTo>
                                <a:pt x="69621" y="89567"/>
                              </a:lnTo>
                              <a:lnTo>
                                <a:pt x="188" y="52874"/>
                              </a:lnTo>
                              <a:lnTo>
                                <a:pt x="0" y="5645"/>
                              </a:lnTo>
                              <a:lnTo>
                                <a:pt x="18628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40" name="手繪多邊形: 圖案 339">
                          <a:extLst>
                            <a:ext uri="{FF2B5EF4-FFF2-40B4-BE49-F238E27FC236}">
                              <a16:creationId xmlns:a16="http://schemas.microsoft.com/office/drawing/2014/main" id="{CFFE9D8B-CE9E-42A3-AA25-4BFF0C856C2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609213" y="4633813"/>
                          <a:ext cx="18817" cy="18817"/>
                        </a:xfrm>
                        <a:custGeom>
                          <a:avLst/>
                          <a:gdLst>
                            <a:gd name="connsiteX0" fmla="*/ 12419 w 0"/>
                            <a:gd name="connsiteY0" fmla="*/ 6586 h 0"/>
                            <a:gd name="connsiteX1" fmla="*/ 0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12419" y="6586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41" name="手繪多邊形: 圖案 340">
                          <a:extLst>
                            <a:ext uri="{FF2B5EF4-FFF2-40B4-BE49-F238E27FC236}">
                              <a16:creationId xmlns:a16="http://schemas.microsoft.com/office/drawing/2014/main" id="{D99FD6D3-3CE0-4781-8B52-2F1A53744E6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625960" y="4657333"/>
                          <a:ext cx="56450" cy="56450"/>
                        </a:xfrm>
                        <a:custGeom>
                          <a:avLst/>
                          <a:gdLst>
                            <a:gd name="connsiteX0" fmla="*/ 0 w 56449"/>
                            <a:gd name="connsiteY0" fmla="*/ 0 h 56449"/>
                            <a:gd name="connsiteX1" fmla="*/ 65670 w 56449"/>
                            <a:gd name="connsiteY1" fmla="*/ 34622 h 56449"/>
                            <a:gd name="connsiteX2" fmla="*/ 65858 w 56449"/>
                            <a:gd name="connsiteY2" fmla="*/ 64164 h 56449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 w="56449" h="56449">
                              <a:moveTo>
                                <a:pt x="0" y="0"/>
                              </a:moveTo>
                              <a:lnTo>
                                <a:pt x="65670" y="34622"/>
                              </a:lnTo>
                              <a:lnTo>
                                <a:pt x="65858" y="64164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42" name="手繪多邊形: 圖案 341">
                          <a:extLst>
                            <a:ext uri="{FF2B5EF4-FFF2-40B4-BE49-F238E27FC236}">
                              <a16:creationId xmlns:a16="http://schemas.microsoft.com/office/drawing/2014/main" id="{B64E56E4-5CA9-49C3-A591-4379DE24BD1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623137" y="4571530"/>
                          <a:ext cx="131716" cy="37633"/>
                        </a:xfrm>
                        <a:custGeom>
                          <a:avLst/>
                          <a:gdLst>
                            <a:gd name="connsiteX0" fmla="*/ 145075 w 131715"/>
                            <a:gd name="connsiteY0" fmla="*/ 50428 h 37633"/>
                            <a:gd name="connsiteX1" fmla="*/ 144887 w 131715"/>
                            <a:gd name="connsiteY1" fmla="*/ 16558 h 37633"/>
                            <a:gd name="connsiteX2" fmla="*/ 114216 w 131715"/>
                            <a:gd name="connsiteY2" fmla="*/ 564 h 37633"/>
                            <a:gd name="connsiteX3" fmla="*/ 42149 w 131715"/>
                            <a:gd name="connsiteY3" fmla="*/ 22203 h 37633"/>
                            <a:gd name="connsiteX4" fmla="*/ 0 w 131715"/>
                            <a:gd name="connsiteY4" fmla="*/ 0 h 37633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131715" h="37633">
                              <a:moveTo>
                                <a:pt x="145075" y="50428"/>
                              </a:moveTo>
                              <a:lnTo>
                                <a:pt x="144887" y="16558"/>
                              </a:lnTo>
                              <a:lnTo>
                                <a:pt x="114216" y="564"/>
                              </a:lnTo>
                              <a:lnTo>
                                <a:pt x="42149" y="22203"/>
                              </a:ln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43" name="手繪多邊形: 圖案 342">
                          <a:extLst>
                            <a:ext uri="{FF2B5EF4-FFF2-40B4-BE49-F238E27FC236}">
                              <a16:creationId xmlns:a16="http://schemas.microsoft.com/office/drawing/2014/main" id="{71D666A4-E50F-4732-901A-BB0EB66621C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44" name="手繪多邊形: 圖案 343">
                          <a:extLst>
                            <a:ext uri="{FF2B5EF4-FFF2-40B4-BE49-F238E27FC236}">
                              <a16:creationId xmlns:a16="http://schemas.microsoft.com/office/drawing/2014/main" id="{1250554F-C723-483C-97BF-99A2607437C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663593" y="4367747"/>
                          <a:ext cx="319881" cy="56450"/>
                        </a:xfrm>
                        <a:custGeom>
                          <a:avLst/>
                          <a:gdLst>
                            <a:gd name="connsiteX0" fmla="*/ 324020 w 319880"/>
                            <a:gd name="connsiteY0" fmla="*/ 0 h 56449"/>
                            <a:gd name="connsiteX1" fmla="*/ 314048 w 319880"/>
                            <a:gd name="connsiteY1" fmla="*/ 12983 h 56449"/>
                            <a:gd name="connsiteX2" fmla="*/ 286387 w 319880"/>
                            <a:gd name="connsiteY2" fmla="*/ 21074 h 56449"/>
                            <a:gd name="connsiteX3" fmla="*/ 251577 w 319880"/>
                            <a:gd name="connsiteY3" fmla="*/ 21263 h 56449"/>
                            <a:gd name="connsiteX4" fmla="*/ 223164 w 319880"/>
                            <a:gd name="connsiteY4" fmla="*/ 13736 h 56449"/>
                            <a:gd name="connsiteX5" fmla="*/ 206417 w 319880"/>
                            <a:gd name="connsiteY5" fmla="*/ 5269 h 56449"/>
                            <a:gd name="connsiteX6" fmla="*/ 141312 w 319880"/>
                            <a:gd name="connsiteY6" fmla="*/ 24461 h 56449"/>
                            <a:gd name="connsiteX7" fmla="*/ 141500 w 319880"/>
                            <a:gd name="connsiteY7" fmla="*/ 35939 h 56449"/>
                            <a:gd name="connsiteX8" fmla="*/ 143570 w 319880"/>
                            <a:gd name="connsiteY8" fmla="*/ 39891 h 56449"/>
                            <a:gd name="connsiteX9" fmla="*/ 137172 w 319880"/>
                            <a:gd name="connsiteY9" fmla="*/ 46665 h 56449"/>
                            <a:gd name="connsiteX10" fmla="*/ 113087 w 319880"/>
                            <a:gd name="connsiteY10" fmla="*/ 53627 h 56449"/>
                            <a:gd name="connsiteX11" fmla="*/ 97470 w 319880"/>
                            <a:gd name="connsiteY11" fmla="*/ 54192 h 56449"/>
                            <a:gd name="connsiteX12" fmla="*/ 83169 w 319880"/>
                            <a:gd name="connsiteY12" fmla="*/ 54756 h 56449"/>
                            <a:gd name="connsiteX13" fmla="*/ 56826 w 319880"/>
                            <a:gd name="connsiteY13" fmla="*/ 49487 h 56449"/>
                            <a:gd name="connsiteX14" fmla="*/ 0 w 319880"/>
                            <a:gd name="connsiteY14" fmla="*/ 66234 h 56449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  <a:cxn ang="0">
                              <a:pos x="connsiteX10" y="connsiteY10"/>
                            </a:cxn>
                            <a:cxn ang="0">
                              <a:pos x="connsiteX11" y="connsiteY11"/>
                            </a:cxn>
                            <a:cxn ang="0">
                              <a:pos x="connsiteX12" y="connsiteY12"/>
                            </a:cxn>
                            <a:cxn ang="0">
                              <a:pos x="connsiteX13" y="connsiteY13"/>
                            </a:cxn>
                            <a:cxn ang="0">
                              <a:pos x="connsiteX14" y="connsiteY14"/>
                            </a:cxn>
                          </a:cxnLst>
                          <a:rect l="l" t="t" r="r" b="b"/>
                          <a:pathLst>
                            <a:path w="319880" h="56449">
                              <a:moveTo>
                                <a:pt x="324020" y="0"/>
                              </a:moveTo>
                              <a:lnTo>
                                <a:pt x="314048" y="12983"/>
                              </a:lnTo>
                              <a:lnTo>
                                <a:pt x="286387" y="21074"/>
                              </a:lnTo>
                              <a:lnTo>
                                <a:pt x="251577" y="21263"/>
                              </a:lnTo>
                              <a:lnTo>
                                <a:pt x="223164" y="13736"/>
                              </a:lnTo>
                              <a:lnTo>
                                <a:pt x="206417" y="5269"/>
                              </a:lnTo>
                              <a:lnTo>
                                <a:pt x="141312" y="24461"/>
                              </a:lnTo>
                              <a:lnTo>
                                <a:pt x="141500" y="35939"/>
                              </a:lnTo>
                              <a:lnTo>
                                <a:pt x="143570" y="39891"/>
                              </a:lnTo>
                              <a:lnTo>
                                <a:pt x="137172" y="46665"/>
                              </a:lnTo>
                              <a:lnTo>
                                <a:pt x="113087" y="53627"/>
                              </a:lnTo>
                              <a:lnTo>
                                <a:pt x="97470" y="54192"/>
                              </a:lnTo>
                              <a:lnTo>
                                <a:pt x="83169" y="54756"/>
                              </a:lnTo>
                              <a:lnTo>
                                <a:pt x="56826" y="49487"/>
                              </a:lnTo>
                              <a:lnTo>
                                <a:pt x="0" y="66234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45" name="手繪多邊形: 圖案 344">
                          <a:extLst>
                            <a:ext uri="{FF2B5EF4-FFF2-40B4-BE49-F238E27FC236}">
                              <a16:creationId xmlns:a16="http://schemas.microsoft.com/office/drawing/2014/main" id="{80F28EDF-EE1A-49A6-9ED0-80D3AC1247F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46" name="手繪多邊形: 圖案 345">
                          <a:extLst>
                            <a:ext uri="{FF2B5EF4-FFF2-40B4-BE49-F238E27FC236}">
                              <a16:creationId xmlns:a16="http://schemas.microsoft.com/office/drawing/2014/main" id="{A86E76EE-AFEA-43A0-B9E5-5CD11D1978A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15527" y="4691956"/>
                          <a:ext cx="37633" cy="18817"/>
                        </a:xfrm>
                        <a:custGeom>
                          <a:avLst/>
                          <a:gdLst>
                            <a:gd name="connsiteX0" fmla="*/ 48170 w 37633"/>
                            <a:gd name="connsiteY0" fmla="*/ 0 h 0"/>
                            <a:gd name="connsiteX1" fmla="*/ 0 w 37633"/>
                            <a:gd name="connsiteY1" fmla="*/ 14677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 w="37633">
                              <a:moveTo>
                                <a:pt x="48170" y="0"/>
                              </a:moveTo>
                              <a:lnTo>
                                <a:pt x="0" y="14677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47" name="手繪多邊形: 圖案 346">
                          <a:extLst>
                            <a:ext uri="{FF2B5EF4-FFF2-40B4-BE49-F238E27FC236}">
                              <a16:creationId xmlns:a16="http://schemas.microsoft.com/office/drawing/2014/main" id="{A36738EE-D326-4212-8011-7BD43148CA8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26440" y="4711337"/>
                          <a:ext cx="94083" cy="56450"/>
                        </a:xfrm>
                        <a:custGeom>
                          <a:avLst/>
                          <a:gdLst>
                            <a:gd name="connsiteX0" fmla="*/ 99916 w 94082"/>
                            <a:gd name="connsiteY0" fmla="*/ 66422 h 56449"/>
                            <a:gd name="connsiteX1" fmla="*/ 81476 w 94082"/>
                            <a:gd name="connsiteY1" fmla="*/ 72256 h 56449"/>
                            <a:gd name="connsiteX2" fmla="*/ 0 w 94082"/>
                            <a:gd name="connsiteY2" fmla="*/ 28977 h 56449"/>
                            <a:gd name="connsiteX3" fmla="*/ 0 w 94082"/>
                            <a:gd name="connsiteY3" fmla="*/ 15430 h 56449"/>
                            <a:gd name="connsiteX4" fmla="*/ 50616 w 94082"/>
                            <a:gd name="connsiteY4" fmla="*/ 0 h 56449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94082" h="56449">
                              <a:moveTo>
                                <a:pt x="99916" y="66422"/>
                              </a:moveTo>
                              <a:lnTo>
                                <a:pt x="81476" y="72256"/>
                              </a:lnTo>
                              <a:lnTo>
                                <a:pt x="0" y="28977"/>
                              </a:lnTo>
                              <a:lnTo>
                                <a:pt x="0" y="15430"/>
                              </a:lnTo>
                              <a:lnTo>
                                <a:pt x="50616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48" name="手繪多邊形: 圖案 347">
                          <a:extLst>
                            <a:ext uri="{FF2B5EF4-FFF2-40B4-BE49-F238E27FC236}">
                              <a16:creationId xmlns:a16="http://schemas.microsoft.com/office/drawing/2014/main" id="{68B991CB-8B15-4FDE-959D-8BA13F477F5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98319" y="4737304"/>
                          <a:ext cx="37633" cy="18817"/>
                        </a:xfrm>
                        <a:custGeom>
                          <a:avLst/>
                          <a:gdLst>
                            <a:gd name="connsiteX0" fmla="*/ 188 w 37633"/>
                            <a:gd name="connsiteY0" fmla="*/ 27472 h 18816"/>
                            <a:gd name="connsiteX1" fmla="*/ 0 w 37633"/>
                            <a:gd name="connsiteY1" fmla="*/ 15618 h 18816"/>
                            <a:gd name="connsiteX2" fmla="*/ 50993 w 37633"/>
                            <a:gd name="connsiteY2" fmla="*/ 0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 w="37633" h="18816">
                              <a:moveTo>
                                <a:pt x="188" y="27472"/>
                              </a:moveTo>
                              <a:lnTo>
                                <a:pt x="0" y="15618"/>
                              </a:lnTo>
                              <a:lnTo>
                                <a:pt x="50993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49" name="手繪多邊形: 圖案 348">
                          <a:extLst>
                            <a:ext uri="{FF2B5EF4-FFF2-40B4-BE49-F238E27FC236}">
                              <a16:creationId xmlns:a16="http://schemas.microsoft.com/office/drawing/2014/main" id="{804A1AAD-C085-490F-AFF8-F86DAFDE738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806975" y="4403498"/>
                          <a:ext cx="18817" cy="18817"/>
                        </a:xfrm>
                        <a:custGeom>
                          <a:avLst/>
                          <a:gdLst>
                            <a:gd name="connsiteX0" fmla="*/ 4140 w 0"/>
                            <a:gd name="connsiteY0" fmla="*/ 0 h 0"/>
                            <a:gd name="connsiteX1" fmla="*/ 0 w 0"/>
                            <a:gd name="connsiteY1" fmla="*/ 414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4140" y="0"/>
                              </a:moveTo>
                              <a:lnTo>
                                <a:pt x="0" y="414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50" name="手繪多邊形: 圖案 349">
                          <a:extLst>
                            <a:ext uri="{FF2B5EF4-FFF2-40B4-BE49-F238E27FC236}">
                              <a16:creationId xmlns:a16="http://schemas.microsoft.com/office/drawing/2014/main" id="{D14C8965-2A9E-4F6E-8240-5856F4EC3E4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826356" y="4751980"/>
                          <a:ext cx="188165" cy="112899"/>
                        </a:xfrm>
                        <a:custGeom>
                          <a:avLst/>
                          <a:gdLst>
                            <a:gd name="connsiteX0" fmla="*/ 50993 w 188165"/>
                            <a:gd name="connsiteY0" fmla="*/ 0 h 112899"/>
                            <a:gd name="connsiteX1" fmla="*/ 0 w 188165"/>
                            <a:gd name="connsiteY1" fmla="*/ 15618 h 112899"/>
                            <a:gd name="connsiteX2" fmla="*/ 188 w 188165"/>
                            <a:gd name="connsiteY2" fmla="*/ 41208 h 112899"/>
                            <a:gd name="connsiteX3" fmla="*/ 163139 w 188165"/>
                            <a:gd name="connsiteY3" fmla="*/ 127576 h 112899"/>
                            <a:gd name="connsiteX4" fmla="*/ 194939 w 188165"/>
                            <a:gd name="connsiteY4" fmla="*/ 117791 h 112899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188165" h="112899">
                              <a:moveTo>
                                <a:pt x="50993" y="0"/>
                              </a:moveTo>
                              <a:lnTo>
                                <a:pt x="0" y="15618"/>
                              </a:lnTo>
                              <a:lnTo>
                                <a:pt x="188" y="41208"/>
                              </a:lnTo>
                              <a:lnTo>
                                <a:pt x="163139" y="127576"/>
                              </a:lnTo>
                              <a:lnTo>
                                <a:pt x="194939" y="117791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51" name="手繪多邊形: 圖案 350">
                          <a:extLst>
                            <a:ext uri="{FF2B5EF4-FFF2-40B4-BE49-F238E27FC236}">
                              <a16:creationId xmlns:a16="http://schemas.microsoft.com/office/drawing/2014/main" id="{453243C9-AF98-4569-B362-51266767D91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959200" y="4322776"/>
                          <a:ext cx="112899" cy="37633"/>
                        </a:xfrm>
                        <a:custGeom>
                          <a:avLst/>
                          <a:gdLst>
                            <a:gd name="connsiteX0" fmla="*/ 23521 w 112899"/>
                            <a:gd name="connsiteY0" fmla="*/ 51369 h 37633"/>
                            <a:gd name="connsiteX1" fmla="*/ 16747 w 112899"/>
                            <a:gd name="connsiteY1" fmla="*/ 43842 h 37633"/>
                            <a:gd name="connsiteX2" fmla="*/ 188 w 112899"/>
                            <a:gd name="connsiteY2" fmla="*/ 35563 h 37633"/>
                            <a:gd name="connsiteX3" fmla="*/ 0 w 112899"/>
                            <a:gd name="connsiteY3" fmla="*/ 24085 h 37633"/>
                            <a:gd name="connsiteX4" fmla="*/ 51745 w 112899"/>
                            <a:gd name="connsiteY4" fmla="*/ 8844 h 37633"/>
                            <a:gd name="connsiteX5" fmla="*/ 78653 w 112899"/>
                            <a:gd name="connsiteY5" fmla="*/ 12607 h 37633"/>
                            <a:gd name="connsiteX6" fmla="*/ 105749 w 112899"/>
                            <a:gd name="connsiteY6" fmla="*/ 9032 h 37633"/>
                            <a:gd name="connsiteX7" fmla="*/ 121555 w 112899"/>
                            <a:gd name="connsiteY7" fmla="*/ 0 h 37633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12899" h="37633">
                              <a:moveTo>
                                <a:pt x="23521" y="51369"/>
                              </a:moveTo>
                              <a:lnTo>
                                <a:pt x="16747" y="43842"/>
                              </a:lnTo>
                              <a:lnTo>
                                <a:pt x="188" y="35563"/>
                              </a:lnTo>
                              <a:lnTo>
                                <a:pt x="0" y="24085"/>
                              </a:lnTo>
                              <a:lnTo>
                                <a:pt x="51745" y="8844"/>
                              </a:lnTo>
                              <a:lnTo>
                                <a:pt x="78653" y="12607"/>
                              </a:lnTo>
                              <a:lnTo>
                                <a:pt x="105749" y="9032"/>
                              </a:lnTo>
                              <a:lnTo>
                                <a:pt x="121555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52" name="手繪多邊形: 圖案 351">
                          <a:extLst>
                            <a:ext uri="{FF2B5EF4-FFF2-40B4-BE49-F238E27FC236}">
                              <a16:creationId xmlns:a16="http://schemas.microsoft.com/office/drawing/2014/main" id="{650352ED-2FE0-4E8A-8711-8949C7551CF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003419" y="4882943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21639 h 18816"/>
                            <a:gd name="connsiteX1" fmla="*/ 0 w 0"/>
                            <a:gd name="connsiteY1" fmla="*/ 8468 h 18816"/>
                            <a:gd name="connsiteX2" fmla="*/ 2446 w 0"/>
                            <a:gd name="connsiteY2" fmla="*/ 4704 h 18816"/>
                            <a:gd name="connsiteX3" fmla="*/ 17876 w 0"/>
                            <a:gd name="connsiteY3" fmla="*/ 0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</a:cxnLst>
                          <a:rect l="l" t="t" r="r" b="b"/>
                          <a:pathLst>
                            <a:path h="18816">
                              <a:moveTo>
                                <a:pt x="0" y="21639"/>
                              </a:moveTo>
                              <a:lnTo>
                                <a:pt x="0" y="8468"/>
                              </a:lnTo>
                              <a:lnTo>
                                <a:pt x="2446" y="4704"/>
                              </a:lnTo>
                              <a:lnTo>
                                <a:pt x="17876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53" name="手繪多邊形: 圖案 352">
                          <a:extLst>
                            <a:ext uri="{FF2B5EF4-FFF2-40B4-BE49-F238E27FC236}">
                              <a16:creationId xmlns:a16="http://schemas.microsoft.com/office/drawing/2014/main" id="{9ADCEF22-959E-4645-89A9-D2C49614158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003419" y="4831010"/>
                          <a:ext cx="37633" cy="18817"/>
                        </a:xfrm>
                        <a:custGeom>
                          <a:avLst/>
                          <a:gdLst>
                            <a:gd name="connsiteX0" fmla="*/ 50993 w 37633"/>
                            <a:gd name="connsiteY0" fmla="*/ 0 h 18816"/>
                            <a:gd name="connsiteX1" fmla="*/ 0 w 37633"/>
                            <a:gd name="connsiteY1" fmla="*/ 15806 h 18816"/>
                            <a:gd name="connsiteX2" fmla="*/ 0 w 37633"/>
                            <a:gd name="connsiteY2" fmla="*/ 26531 h 18816"/>
                            <a:gd name="connsiteX3" fmla="*/ 2446 w 37633"/>
                            <a:gd name="connsiteY3" fmla="*/ 28601 h 18816"/>
                            <a:gd name="connsiteX4" fmla="*/ 17876 w 37633"/>
                            <a:gd name="connsiteY4" fmla="*/ 36692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37633" h="18816">
                              <a:moveTo>
                                <a:pt x="50993" y="0"/>
                              </a:moveTo>
                              <a:lnTo>
                                <a:pt x="0" y="15806"/>
                              </a:lnTo>
                              <a:lnTo>
                                <a:pt x="0" y="26531"/>
                              </a:lnTo>
                              <a:lnTo>
                                <a:pt x="2446" y="28601"/>
                              </a:lnTo>
                              <a:lnTo>
                                <a:pt x="17876" y="36692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54" name="手繪多邊形: 圖案 353">
                          <a:extLst>
                            <a:ext uri="{FF2B5EF4-FFF2-40B4-BE49-F238E27FC236}">
                              <a16:creationId xmlns:a16="http://schemas.microsoft.com/office/drawing/2014/main" id="{CA419EC4-B286-49FC-B40E-343A4913116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021295" y="4867890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32929 h 18816"/>
                            <a:gd name="connsiteX1" fmla="*/ 0 w 0"/>
                            <a:gd name="connsiteY1" fmla="*/ 0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 h="18816">
                              <a:moveTo>
                                <a:pt x="0" y="32929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55" name="手繪多邊形: 圖案 354">
                          <a:extLst>
                            <a:ext uri="{FF2B5EF4-FFF2-40B4-BE49-F238E27FC236}">
                              <a16:creationId xmlns:a16="http://schemas.microsoft.com/office/drawing/2014/main" id="{6CE8200D-B9BA-40F7-AA08-8059AE2CF7D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080002" y="4930361"/>
                          <a:ext cx="18817" cy="37633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37633"/>
                            <a:gd name="connsiteX1" fmla="*/ 3763 w 0"/>
                            <a:gd name="connsiteY1" fmla="*/ 1882 h 37633"/>
                            <a:gd name="connsiteX2" fmla="*/ 7903 w 0"/>
                            <a:gd name="connsiteY2" fmla="*/ 3763 h 37633"/>
                            <a:gd name="connsiteX3" fmla="*/ 12795 w 0"/>
                            <a:gd name="connsiteY3" fmla="*/ 5080 h 37633"/>
                            <a:gd name="connsiteX4" fmla="*/ 18252 w 0"/>
                            <a:gd name="connsiteY4" fmla="*/ 5833 h 37633"/>
                            <a:gd name="connsiteX5" fmla="*/ 18252 w 0"/>
                            <a:gd name="connsiteY5" fmla="*/ 44595 h 37633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</a:cxnLst>
                          <a:rect l="l" t="t" r="r" b="b"/>
                          <a:pathLst>
                            <a:path h="37633">
                              <a:moveTo>
                                <a:pt x="0" y="0"/>
                              </a:moveTo>
                              <a:lnTo>
                                <a:pt x="3763" y="1882"/>
                              </a:lnTo>
                              <a:lnTo>
                                <a:pt x="7903" y="3763"/>
                              </a:lnTo>
                              <a:lnTo>
                                <a:pt x="12795" y="5080"/>
                              </a:lnTo>
                              <a:lnTo>
                                <a:pt x="18252" y="5833"/>
                              </a:lnTo>
                              <a:lnTo>
                                <a:pt x="18252" y="44595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56" name="手繪多邊形: 圖案 355">
                          <a:extLst>
                            <a:ext uri="{FF2B5EF4-FFF2-40B4-BE49-F238E27FC236}">
                              <a16:creationId xmlns:a16="http://schemas.microsoft.com/office/drawing/2014/main" id="{28E28D2C-98E8-4077-97CA-09B73580F14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080002" y="4882003"/>
                          <a:ext cx="18817" cy="37633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37633"/>
                            <a:gd name="connsiteX1" fmla="*/ 3763 w 0"/>
                            <a:gd name="connsiteY1" fmla="*/ 1882 h 37633"/>
                            <a:gd name="connsiteX2" fmla="*/ 7903 w 0"/>
                            <a:gd name="connsiteY2" fmla="*/ 3575 h 37633"/>
                            <a:gd name="connsiteX3" fmla="*/ 12795 w 0"/>
                            <a:gd name="connsiteY3" fmla="*/ 4892 h 37633"/>
                            <a:gd name="connsiteX4" fmla="*/ 18440 w 0"/>
                            <a:gd name="connsiteY4" fmla="*/ 5645 h 37633"/>
                            <a:gd name="connsiteX5" fmla="*/ 18252 w 0"/>
                            <a:gd name="connsiteY5" fmla="*/ 47418 h 37633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</a:cxnLst>
                          <a:rect l="l" t="t" r="r" b="b"/>
                          <a:pathLst>
                            <a:path h="37633">
                              <a:moveTo>
                                <a:pt x="0" y="0"/>
                              </a:moveTo>
                              <a:lnTo>
                                <a:pt x="3763" y="1882"/>
                              </a:lnTo>
                              <a:lnTo>
                                <a:pt x="7903" y="3575"/>
                              </a:lnTo>
                              <a:lnTo>
                                <a:pt x="12795" y="4892"/>
                              </a:lnTo>
                              <a:lnTo>
                                <a:pt x="18440" y="5645"/>
                              </a:lnTo>
                              <a:lnTo>
                                <a:pt x="18252" y="47418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57" name="手繪多邊形: 圖案 356">
                          <a:extLst>
                            <a:ext uri="{FF2B5EF4-FFF2-40B4-BE49-F238E27FC236}">
                              <a16:creationId xmlns:a16="http://schemas.microsoft.com/office/drawing/2014/main" id="{1962FD11-09FA-4D72-A255-F24383A0D96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58" name="手繪多邊形: 圖案 357">
                          <a:extLst>
                            <a:ext uri="{FF2B5EF4-FFF2-40B4-BE49-F238E27FC236}">
                              <a16:creationId xmlns:a16="http://schemas.microsoft.com/office/drawing/2014/main" id="{B640C818-BEAB-4BB1-B69C-8094EA65830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078309" y="4284202"/>
                          <a:ext cx="338697" cy="75266"/>
                        </a:xfrm>
                        <a:custGeom>
                          <a:avLst/>
                          <a:gdLst>
                            <a:gd name="connsiteX0" fmla="*/ 0 w 338697"/>
                            <a:gd name="connsiteY0" fmla="*/ 27660 h 75266"/>
                            <a:gd name="connsiteX1" fmla="*/ 81287 w 338697"/>
                            <a:gd name="connsiteY1" fmla="*/ 3575 h 75266"/>
                            <a:gd name="connsiteX2" fmla="*/ 102550 w 338697"/>
                            <a:gd name="connsiteY2" fmla="*/ 8467 h 75266"/>
                            <a:gd name="connsiteX3" fmla="*/ 127200 w 338697"/>
                            <a:gd name="connsiteY3" fmla="*/ 8844 h 75266"/>
                            <a:gd name="connsiteX4" fmla="*/ 149780 w 338697"/>
                            <a:gd name="connsiteY4" fmla="*/ 5081 h 75266"/>
                            <a:gd name="connsiteX5" fmla="*/ 167091 w 338697"/>
                            <a:gd name="connsiteY5" fmla="*/ 0 h 75266"/>
                            <a:gd name="connsiteX6" fmla="*/ 341708 w 338697"/>
                            <a:gd name="connsiteY6" fmla="*/ 85991 h 7526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</a:cxnLst>
                          <a:rect l="l" t="t" r="r" b="b"/>
                          <a:pathLst>
                            <a:path w="338697" h="75266">
                              <a:moveTo>
                                <a:pt x="0" y="27660"/>
                              </a:moveTo>
                              <a:lnTo>
                                <a:pt x="81287" y="3575"/>
                              </a:lnTo>
                              <a:lnTo>
                                <a:pt x="102550" y="8467"/>
                              </a:lnTo>
                              <a:lnTo>
                                <a:pt x="127200" y="8844"/>
                              </a:lnTo>
                              <a:lnTo>
                                <a:pt x="149780" y="5081"/>
                              </a:lnTo>
                              <a:lnTo>
                                <a:pt x="167091" y="0"/>
                              </a:lnTo>
                              <a:lnTo>
                                <a:pt x="341708" y="85991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59" name="手繪多邊形: 圖案 358">
                          <a:extLst>
                            <a:ext uri="{FF2B5EF4-FFF2-40B4-BE49-F238E27FC236}">
                              <a16:creationId xmlns:a16="http://schemas.microsoft.com/office/drawing/2014/main" id="{3AF9BB58-7960-4EAB-A86D-504B554307B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60" name="手繪多邊形: 圖案 359">
                          <a:extLst>
                            <a:ext uri="{FF2B5EF4-FFF2-40B4-BE49-F238E27FC236}">
                              <a16:creationId xmlns:a16="http://schemas.microsoft.com/office/drawing/2014/main" id="{49AC750D-73A5-40FA-914C-F483C1A0051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14748" y="4457314"/>
                          <a:ext cx="112899" cy="56450"/>
                        </a:xfrm>
                        <a:custGeom>
                          <a:avLst/>
                          <a:gdLst>
                            <a:gd name="connsiteX0" fmla="*/ 0 w 112899"/>
                            <a:gd name="connsiteY0" fmla="*/ 0 h 56449"/>
                            <a:gd name="connsiteX1" fmla="*/ 130775 w 112899"/>
                            <a:gd name="connsiteY1" fmla="*/ 64917 h 56449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 w="112899" h="56449">
                              <a:moveTo>
                                <a:pt x="0" y="0"/>
                              </a:moveTo>
                              <a:lnTo>
                                <a:pt x="130775" y="64917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</p:grpSp>
                </p:grpSp>
                <p:grpSp>
                  <p:nvGrpSpPr>
                    <p:cNvPr id="361" name="圖形 4">
                      <a:extLst>
                        <a:ext uri="{FF2B5EF4-FFF2-40B4-BE49-F238E27FC236}">
                          <a16:creationId xmlns:a16="http://schemas.microsoft.com/office/drawing/2014/main" id="{B2029046-969D-4481-BCB6-E1A2B0077346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3313982" y="2752725"/>
                      <a:ext cx="2438810" cy="1286110"/>
                      <a:chOff x="3313982" y="2752725"/>
                      <a:chExt cx="2438810" cy="1286110"/>
                    </a:xfrm>
                    <a:noFill/>
                  </p:grpSpPr>
                  <p:grpSp>
                    <p:nvGrpSpPr>
                      <p:cNvPr id="362" name="圖形 4">
                        <a:extLst>
                          <a:ext uri="{FF2B5EF4-FFF2-40B4-BE49-F238E27FC236}">
                            <a16:creationId xmlns:a16="http://schemas.microsoft.com/office/drawing/2014/main" id="{B2029046-969D-4481-BCB6-E1A2B0077346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3313982" y="2752725"/>
                        <a:ext cx="2438810" cy="1286110"/>
                        <a:chOff x="3313982" y="2752725"/>
                        <a:chExt cx="2438810" cy="1286110"/>
                      </a:xfrm>
                      <a:noFill/>
                    </p:grpSpPr>
                    <p:sp>
                      <p:nvSpPr>
                        <p:cNvPr id="363" name="手繪多邊形: 圖案 362">
                          <a:extLst>
                            <a:ext uri="{FF2B5EF4-FFF2-40B4-BE49-F238E27FC236}">
                              <a16:creationId xmlns:a16="http://schemas.microsoft.com/office/drawing/2014/main" id="{6E5F22E3-922A-4340-A265-2913E96A802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812530" y="3367084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188 h 0"/>
                            <a:gd name="connsiteX1" fmla="*/ 1129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188"/>
                              </a:moveTo>
                              <a:lnTo>
                                <a:pt x="1129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64" name="手繪多邊形: 圖案 363">
                          <a:extLst>
                            <a:ext uri="{FF2B5EF4-FFF2-40B4-BE49-F238E27FC236}">
                              <a16:creationId xmlns:a16="http://schemas.microsoft.com/office/drawing/2014/main" id="{BABFF605-5646-458E-8D26-4D3E17F5E68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410519" y="3620731"/>
                          <a:ext cx="319881" cy="395147"/>
                        </a:xfrm>
                        <a:custGeom>
                          <a:avLst/>
                          <a:gdLst>
                            <a:gd name="connsiteX0" fmla="*/ 0 w 319880"/>
                            <a:gd name="connsiteY0" fmla="*/ 0 h 395146"/>
                            <a:gd name="connsiteX1" fmla="*/ 207170 w 319880"/>
                            <a:gd name="connsiteY1" fmla="*/ 90131 h 395146"/>
                            <a:gd name="connsiteX2" fmla="*/ 213003 w 319880"/>
                            <a:gd name="connsiteY2" fmla="*/ 96341 h 395146"/>
                            <a:gd name="connsiteX3" fmla="*/ 215261 w 319880"/>
                            <a:gd name="connsiteY3" fmla="*/ 105749 h 395146"/>
                            <a:gd name="connsiteX4" fmla="*/ 207170 w 319880"/>
                            <a:gd name="connsiteY4" fmla="*/ 399287 h 395146"/>
                            <a:gd name="connsiteX5" fmla="*/ 322892 w 319880"/>
                            <a:gd name="connsiteY5" fmla="*/ 354691 h 395146"/>
                            <a:gd name="connsiteX6" fmla="*/ 331359 w 319880"/>
                            <a:gd name="connsiteY6" fmla="*/ 75078 h 395146"/>
                            <a:gd name="connsiteX7" fmla="*/ 215449 w 319880"/>
                            <a:gd name="connsiteY7" fmla="*/ 105561 h 39514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319880" h="395146">
                              <a:moveTo>
                                <a:pt x="0" y="0"/>
                              </a:moveTo>
                              <a:lnTo>
                                <a:pt x="207170" y="90131"/>
                              </a:lnTo>
                              <a:lnTo>
                                <a:pt x="213003" y="96341"/>
                              </a:lnTo>
                              <a:lnTo>
                                <a:pt x="215261" y="105749"/>
                              </a:lnTo>
                              <a:lnTo>
                                <a:pt x="207170" y="399287"/>
                              </a:lnTo>
                              <a:lnTo>
                                <a:pt x="322892" y="354691"/>
                              </a:lnTo>
                              <a:lnTo>
                                <a:pt x="331359" y="75078"/>
                              </a:lnTo>
                              <a:lnTo>
                                <a:pt x="215449" y="105561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65" name="手繪多邊形: 圖案 364">
                          <a:extLst>
                            <a:ext uri="{FF2B5EF4-FFF2-40B4-BE49-F238E27FC236}">
                              <a16:creationId xmlns:a16="http://schemas.microsoft.com/office/drawing/2014/main" id="{E282B3EE-2505-45C8-9B45-E9493BAA3CC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617500" y="3680379"/>
                          <a:ext cx="112899" cy="18817"/>
                        </a:xfrm>
                        <a:custGeom>
                          <a:avLst/>
                          <a:gdLst>
                            <a:gd name="connsiteX0" fmla="*/ 116474 w 112899"/>
                            <a:gd name="connsiteY0" fmla="*/ 0 h 18816"/>
                            <a:gd name="connsiteX1" fmla="*/ 0 w 112899"/>
                            <a:gd name="connsiteY1" fmla="*/ 30483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116474" y="0"/>
                              </a:moveTo>
                              <a:lnTo>
                                <a:pt x="0" y="30483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66" name="手繪多邊形: 圖案 365">
                          <a:extLst>
                            <a:ext uri="{FF2B5EF4-FFF2-40B4-BE49-F238E27FC236}">
                              <a16:creationId xmlns:a16="http://schemas.microsoft.com/office/drawing/2014/main" id="{2259DD78-B96A-46F5-B4FB-57866B8F663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67" name="手繪多邊形: 圖案 366">
                          <a:extLst>
                            <a:ext uri="{FF2B5EF4-FFF2-40B4-BE49-F238E27FC236}">
                              <a16:creationId xmlns:a16="http://schemas.microsoft.com/office/drawing/2014/main" id="{828264B1-D3A2-4498-BC67-718273B0D1B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615054" y="4020018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7338 h 0"/>
                            <a:gd name="connsiteX1" fmla="*/ 2634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7338"/>
                              </a:moveTo>
                              <a:lnTo>
                                <a:pt x="2634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68" name="手繪多邊形: 圖案 367">
                          <a:extLst>
                            <a:ext uri="{FF2B5EF4-FFF2-40B4-BE49-F238E27FC236}">
                              <a16:creationId xmlns:a16="http://schemas.microsoft.com/office/drawing/2014/main" id="{02BF4DDA-56BF-4374-8606-C16E2CFEDC0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733975" y="3680379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3387 w 0"/>
                            <a:gd name="connsiteY1" fmla="*/ 941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3387" y="941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</p:grpSp>
                  <p:grpSp>
                    <p:nvGrpSpPr>
                      <p:cNvPr id="369" name="圖形 4">
                        <a:extLst>
                          <a:ext uri="{FF2B5EF4-FFF2-40B4-BE49-F238E27FC236}">
                            <a16:creationId xmlns:a16="http://schemas.microsoft.com/office/drawing/2014/main" id="{B2029046-969D-4481-BCB6-E1A2B0077346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3313982" y="2752725"/>
                        <a:ext cx="2438810" cy="1262777"/>
                        <a:chOff x="3313982" y="2752725"/>
                        <a:chExt cx="2438810" cy="1262777"/>
                      </a:xfrm>
                      <a:noFill/>
                    </p:grpSpPr>
                    <p:sp>
                      <p:nvSpPr>
                        <p:cNvPr id="370" name="手繪多邊形: 圖案 369">
                          <a:extLst>
                            <a:ext uri="{FF2B5EF4-FFF2-40B4-BE49-F238E27FC236}">
                              <a16:creationId xmlns:a16="http://schemas.microsoft.com/office/drawing/2014/main" id="{04CADE3B-1F99-4904-A22A-4231F8B9798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812341" y="3367084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188 h 0"/>
                            <a:gd name="connsiteX1" fmla="*/ 1317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188"/>
                              </a:moveTo>
                              <a:lnTo>
                                <a:pt x="1317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71" name="手繪多邊形: 圖案 370">
                          <a:extLst>
                            <a:ext uri="{FF2B5EF4-FFF2-40B4-BE49-F238E27FC236}">
                              <a16:creationId xmlns:a16="http://schemas.microsoft.com/office/drawing/2014/main" id="{B66AAE9A-AB15-4AD0-885E-6E78FCB54B5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382294" y="3598151"/>
                          <a:ext cx="37633" cy="18817"/>
                        </a:xfrm>
                        <a:custGeom>
                          <a:avLst/>
                          <a:gdLst>
                            <a:gd name="connsiteX0" fmla="*/ 44595 w 37633"/>
                            <a:gd name="connsiteY0" fmla="*/ 19569 h 18816"/>
                            <a:gd name="connsiteX1" fmla="*/ 0 w 37633"/>
                            <a:gd name="connsiteY1" fmla="*/ 0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 w="37633" h="18816">
                              <a:moveTo>
                                <a:pt x="44595" y="19569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72" name="手繪多邊形: 圖案 371">
                          <a:extLst>
                            <a:ext uri="{FF2B5EF4-FFF2-40B4-BE49-F238E27FC236}">
                              <a16:creationId xmlns:a16="http://schemas.microsoft.com/office/drawing/2014/main" id="{838E9A44-C086-427B-AD5B-4B36E1F3B91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399040" y="3926311"/>
                          <a:ext cx="131716" cy="56450"/>
                        </a:xfrm>
                        <a:custGeom>
                          <a:avLst/>
                          <a:gdLst>
                            <a:gd name="connsiteX0" fmla="*/ 150156 w 131715"/>
                            <a:gd name="connsiteY0" fmla="*/ 74890 h 56449"/>
                            <a:gd name="connsiteX1" fmla="*/ 3951 w 131715"/>
                            <a:gd name="connsiteY1" fmla="*/ 9032 h 56449"/>
                            <a:gd name="connsiteX2" fmla="*/ 0 w 131715"/>
                            <a:gd name="connsiteY2" fmla="*/ 1317 h 56449"/>
                            <a:gd name="connsiteX3" fmla="*/ 0 w 131715"/>
                            <a:gd name="connsiteY3" fmla="*/ 0 h 56449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</a:cxnLst>
                          <a:rect l="l" t="t" r="r" b="b"/>
                          <a:pathLst>
                            <a:path w="131715" h="56449">
                              <a:moveTo>
                                <a:pt x="150156" y="74890"/>
                              </a:moveTo>
                              <a:lnTo>
                                <a:pt x="3951" y="9032"/>
                              </a:lnTo>
                              <a:lnTo>
                                <a:pt x="0" y="1317"/>
                              </a:ln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73" name="手繪多邊形: 圖案 372">
                          <a:extLst>
                            <a:ext uri="{FF2B5EF4-FFF2-40B4-BE49-F238E27FC236}">
                              <a16:creationId xmlns:a16="http://schemas.microsoft.com/office/drawing/2014/main" id="{E7ED61AA-6C88-49C8-8EC9-81EDA60073A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389256" y="3572937"/>
                          <a:ext cx="18817" cy="18817"/>
                        </a:xfrm>
                        <a:custGeom>
                          <a:avLst/>
                          <a:gdLst>
                            <a:gd name="connsiteX0" fmla="*/ 941 w 0"/>
                            <a:gd name="connsiteY0" fmla="*/ 376 h 0"/>
                            <a:gd name="connsiteX1" fmla="*/ 0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941" y="376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74" name="手繪多邊形: 圖案 373">
                          <a:extLst>
                            <a:ext uri="{FF2B5EF4-FFF2-40B4-BE49-F238E27FC236}">
                              <a16:creationId xmlns:a16="http://schemas.microsoft.com/office/drawing/2014/main" id="{FC767AE0-D26C-4652-AB21-3AB4F77F78F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406191" y="3597022"/>
                          <a:ext cx="131716" cy="18817"/>
                        </a:xfrm>
                        <a:custGeom>
                          <a:avLst/>
                          <a:gdLst>
                            <a:gd name="connsiteX0" fmla="*/ 130210 w 131715"/>
                            <a:gd name="connsiteY0" fmla="*/ 376 h 18816"/>
                            <a:gd name="connsiteX1" fmla="*/ 133033 w 131715"/>
                            <a:gd name="connsiteY1" fmla="*/ 0 h 18816"/>
                            <a:gd name="connsiteX2" fmla="*/ 4328 w 131715"/>
                            <a:gd name="connsiteY2" fmla="*/ 23897 h 18816"/>
                            <a:gd name="connsiteX3" fmla="*/ 0 w 131715"/>
                            <a:gd name="connsiteY3" fmla="*/ 28037 h 18816"/>
                            <a:gd name="connsiteX4" fmla="*/ 0 w 131715"/>
                            <a:gd name="connsiteY4" fmla="*/ 28977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131715" h="18816">
                              <a:moveTo>
                                <a:pt x="130210" y="376"/>
                              </a:moveTo>
                              <a:lnTo>
                                <a:pt x="133033" y="0"/>
                              </a:lnTo>
                              <a:lnTo>
                                <a:pt x="4328" y="23897"/>
                              </a:lnTo>
                              <a:lnTo>
                                <a:pt x="0" y="28037"/>
                              </a:lnTo>
                              <a:lnTo>
                                <a:pt x="0" y="28977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75" name="手繪多邊形: 圖案 374">
                          <a:extLst>
                            <a:ext uri="{FF2B5EF4-FFF2-40B4-BE49-F238E27FC236}">
                              <a16:creationId xmlns:a16="http://schemas.microsoft.com/office/drawing/2014/main" id="{D8EAAF86-9D6C-4AD5-A1C0-A3995FA85CF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76" name="手繪多邊形: 圖案 375">
                          <a:extLst>
                            <a:ext uri="{FF2B5EF4-FFF2-40B4-BE49-F238E27FC236}">
                              <a16:creationId xmlns:a16="http://schemas.microsoft.com/office/drawing/2014/main" id="{C9512D86-7DE9-4245-89B8-3CB3D295060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539224" y="3596646"/>
                          <a:ext cx="188165" cy="94083"/>
                        </a:xfrm>
                        <a:custGeom>
                          <a:avLst/>
                          <a:gdLst>
                            <a:gd name="connsiteX0" fmla="*/ 0 w 188165"/>
                            <a:gd name="connsiteY0" fmla="*/ 188 h 94082"/>
                            <a:gd name="connsiteX1" fmla="*/ 13548 w 188165"/>
                            <a:gd name="connsiteY1" fmla="*/ 0 h 94082"/>
                            <a:gd name="connsiteX2" fmla="*/ 25779 w 188165"/>
                            <a:gd name="connsiteY2" fmla="*/ 2823 h 94082"/>
                            <a:gd name="connsiteX3" fmla="*/ 28977 w 188165"/>
                            <a:gd name="connsiteY3" fmla="*/ 3763 h 94082"/>
                            <a:gd name="connsiteX4" fmla="*/ 198138 w 188165"/>
                            <a:gd name="connsiteY4" fmla="*/ 84863 h 94082"/>
                            <a:gd name="connsiteX5" fmla="*/ 202654 w 188165"/>
                            <a:gd name="connsiteY5" fmla="*/ 90131 h 94082"/>
                            <a:gd name="connsiteX6" fmla="*/ 204347 w 188165"/>
                            <a:gd name="connsiteY6" fmla="*/ 98222 h 94082"/>
                            <a:gd name="connsiteX7" fmla="*/ 202466 w 188165"/>
                            <a:gd name="connsiteY7" fmla="*/ 99539 h 94082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88165" h="94082">
                              <a:moveTo>
                                <a:pt x="0" y="188"/>
                              </a:moveTo>
                              <a:lnTo>
                                <a:pt x="13548" y="0"/>
                              </a:lnTo>
                              <a:lnTo>
                                <a:pt x="25779" y="2823"/>
                              </a:lnTo>
                              <a:lnTo>
                                <a:pt x="28977" y="3763"/>
                              </a:lnTo>
                              <a:lnTo>
                                <a:pt x="198138" y="84863"/>
                              </a:lnTo>
                              <a:lnTo>
                                <a:pt x="202654" y="90131"/>
                              </a:lnTo>
                              <a:lnTo>
                                <a:pt x="204347" y="98222"/>
                              </a:lnTo>
                              <a:lnTo>
                                <a:pt x="202466" y="99539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77" name="手繪多邊形: 圖案 376">
                          <a:extLst>
                            <a:ext uri="{FF2B5EF4-FFF2-40B4-BE49-F238E27FC236}">
                              <a16:creationId xmlns:a16="http://schemas.microsoft.com/office/drawing/2014/main" id="{119BE96A-21D7-461E-91BD-CFD26BC1B0A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558416" y="3695621"/>
                          <a:ext cx="169349" cy="319881"/>
                        </a:xfrm>
                        <a:custGeom>
                          <a:avLst/>
                          <a:gdLst>
                            <a:gd name="connsiteX0" fmla="*/ 183837 w 169348"/>
                            <a:gd name="connsiteY0" fmla="*/ 0 h 319880"/>
                            <a:gd name="connsiteX1" fmla="*/ 175558 w 169348"/>
                            <a:gd name="connsiteY1" fmla="*/ 276791 h 319880"/>
                            <a:gd name="connsiteX2" fmla="*/ 174806 w 169348"/>
                            <a:gd name="connsiteY2" fmla="*/ 279802 h 319880"/>
                            <a:gd name="connsiteX3" fmla="*/ 172359 w 169348"/>
                            <a:gd name="connsiteY3" fmla="*/ 286952 h 319880"/>
                            <a:gd name="connsiteX4" fmla="*/ 56450 w 169348"/>
                            <a:gd name="connsiteY4" fmla="*/ 331547 h 319880"/>
                            <a:gd name="connsiteX5" fmla="*/ 50428 w 169348"/>
                            <a:gd name="connsiteY5" fmla="*/ 332300 h 319880"/>
                            <a:gd name="connsiteX6" fmla="*/ 0 w 169348"/>
                            <a:gd name="connsiteY6" fmla="*/ 309720 h 31988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</a:cxnLst>
                          <a:rect l="l" t="t" r="r" b="b"/>
                          <a:pathLst>
                            <a:path w="169348" h="319880">
                              <a:moveTo>
                                <a:pt x="183837" y="0"/>
                              </a:moveTo>
                              <a:lnTo>
                                <a:pt x="175558" y="276791"/>
                              </a:lnTo>
                              <a:lnTo>
                                <a:pt x="174806" y="279802"/>
                              </a:lnTo>
                              <a:lnTo>
                                <a:pt x="172359" y="286952"/>
                              </a:lnTo>
                              <a:lnTo>
                                <a:pt x="56450" y="331547"/>
                              </a:lnTo>
                              <a:lnTo>
                                <a:pt x="50428" y="332300"/>
                              </a:lnTo>
                              <a:lnTo>
                                <a:pt x="0" y="30972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78" name="手繪多邊形: 圖案 377">
                          <a:extLst>
                            <a:ext uri="{FF2B5EF4-FFF2-40B4-BE49-F238E27FC236}">
                              <a16:creationId xmlns:a16="http://schemas.microsoft.com/office/drawing/2014/main" id="{B5BB4545-2C9E-4DA3-8891-3A871D86D21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730964" y="3974294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8468 h 0"/>
                            <a:gd name="connsiteX1" fmla="*/ 2258 w 0"/>
                            <a:gd name="connsiteY1" fmla="*/ 5833 h 0"/>
                            <a:gd name="connsiteX2" fmla="*/ 4328 w 0"/>
                            <a:gd name="connsiteY2" fmla="*/ 0 h 0"/>
                            <a:gd name="connsiteX3" fmla="*/ 2446 w 0"/>
                            <a:gd name="connsiteY3" fmla="*/ 1317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8468"/>
                              </a:moveTo>
                              <a:lnTo>
                                <a:pt x="2258" y="5833"/>
                              </a:lnTo>
                              <a:lnTo>
                                <a:pt x="4328" y="0"/>
                              </a:lnTo>
                              <a:lnTo>
                                <a:pt x="2446" y="1317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79" name="手繪多邊形: 圖案 378">
                          <a:extLst>
                            <a:ext uri="{FF2B5EF4-FFF2-40B4-BE49-F238E27FC236}">
                              <a16:creationId xmlns:a16="http://schemas.microsoft.com/office/drawing/2014/main" id="{0216598A-658C-401B-B346-B1B6198C0BA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733975" y="3972412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1317 w 0"/>
                            <a:gd name="connsiteY1" fmla="*/ 1694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1317" y="1694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</p:grpSp>
                </p:grpSp>
                <p:grpSp>
                  <p:nvGrpSpPr>
                    <p:cNvPr id="380" name="圖形 4">
                      <a:extLst>
                        <a:ext uri="{FF2B5EF4-FFF2-40B4-BE49-F238E27FC236}">
                          <a16:creationId xmlns:a16="http://schemas.microsoft.com/office/drawing/2014/main" id="{B2029046-969D-4481-BCB6-E1A2B0077346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3313982" y="2752725"/>
                      <a:ext cx="2103687" cy="825293"/>
                      <a:chOff x="3313982" y="2752725"/>
                      <a:chExt cx="2103687" cy="825293"/>
                    </a:xfrm>
                    <a:noFill/>
                  </p:grpSpPr>
                  <p:grpSp>
                    <p:nvGrpSpPr>
                      <p:cNvPr id="381" name="圖形 4">
                        <a:extLst>
                          <a:ext uri="{FF2B5EF4-FFF2-40B4-BE49-F238E27FC236}">
                            <a16:creationId xmlns:a16="http://schemas.microsoft.com/office/drawing/2014/main" id="{B2029046-969D-4481-BCB6-E1A2B0077346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3313982" y="2752725"/>
                        <a:ext cx="2103687" cy="825293"/>
                        <a:chOff x="3313982" y="2752725"/>
                        <a:chExt cx="2103687" cy="825293"/>
                      </a:xfrm>
                      <a:noFill/>
                    </p:grpSpPr>
                    <p:sp>
                      <p:nvSpPr>
                        <p:cNvPr id="382" name="手繪多邊形: 圖案 381">
                          <a:extLst>
                            <a:ext uri="{FF2B5EF4-FFF2-40B4-BE49-F238E27FC236}">
                              <a16:creationId xmlns:a16="http://schemas.microsoft.com/office/drawing/2014/main" id="{9A03DEB6-4CE7-4DC2-9936-6A5DA33D7A1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813659" y="3362568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9032 w 0"/>
                            <a:gd name="connsiteY1" fmla="*/ 8279 h 0"/>
                            <a:gd name="connsiteX2" fmla="*/ 9032 w 0"/>
                            <a:gd name="connsiteY2" fmla="*/ 9032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9032" y="8279"/>
                              </a:lnTo>
                              <a:lnTo>
                                <a:pt x="9032" y="9032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83" name="手繪多邊形: 圖案 382">
                          <a:extLst>
                            <a:ext uri="{FF2B5EF4-FFF2-40B4-BE49-F238E27FC236}">
                              <a16:creationId xmlns:a16="http://schemas.microsoft.com/office/drawing/2014/main" id="{E6BBAB4F-DB8E-4BD5-A6A7-08919BBF31B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875753" y="3393804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0 w 0"/>
                            <a:gd name="connsiteY1" fmla="*/ 941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0" y="941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84" name="手繪多邊形: 圖案 383">
                          <a:extLst>
                            <a:ext uri="{FF2B5EF4-FFF2-40B4-BE49-F238E27FC236}">
                              <a16:creationId xmlns:a16="http://schemas.microsoft.com/office/drawing/2014/main" id="{0DD547B0-ADE9-45BD-BB5D-5320D643F59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85" name="手繪多邊形: 圖案 384">
                          <a:extLst>
                            <a:ext uri="{FF2B5EF4-FFF2-40B4-BE49-F238E27FC236}">
                              <a16:creationId xmlns:a16="http://schemas.microsoft.com/office/drawing/2014/main" id="{1610D9BC-9920-4191-9119-C8BF3F0F7FD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831911" y="3355794"/>
                          <a:ext cx="18817" cy="18817"/>
                        </a:xfrm>
                        <a:custGeom>
                          <a:avLst/>
                          <a:gdLst>
                            <a:gd name="connsiteX0" fmla="*/ 0 w 18816"/>
                            <a:gd name="connsiteY0" fmla="*/ 3951 h 0"/>
                            <a:gd name="connsiteX1" fmla="*/ 14489 w 18816"/>
                            <a:gd name="connsiteY1" fmla="*/ 0 h 0"/>
                            <a:gd name="connsiteX2" fmla="*/ 31988 w 18816"/>
                            <a:gd name="connsiteY2" fmla="*/ 2446 h 0"/>
                            <a:gd name="connsiteX3" fmla="*/ 34999 w 18816"/>
                            <a:gd name="connsiteY3" fmla="*/ 8844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</a:cxnLst>
                          <a:rect l="l" t="t" r="r" b="b"/>
                          <a:pathLst>
                            <a:path w="18816">
                              <a:moveTo>
                                <a:pt x="0" y="3951"/>
                              </a:moveTo>
                              <a:lnTo>
                                <a:pt x="14489" y="0"/>
                              </a:lnTo>
                              <a:lnTo>
                                <a:pt x="31988" y="2446"/>
                              </a:lnTo>
                              <a:lnTo>
                                <a:pt x="34999" y="8844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86" name="手繪多邊形: 圖案 385">
                          <a:extLst>
                            <a:ext uri="{FF2B5EF4-FFF2-40B4-BE49-F238E27FC236}">
                              <a16:creationId xmlns:a16="http://schemas.microsoft.com/office/drawing/2014/main" id="{2E21392C-BFF3-449F-B08F-6E32D906131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87" name="手繪多邊形: 圖案 386">
                          <a:extLst>
                            <a:ext uri="{FF2B5EF4-FFF2-40B4-BE49-F238E27FC236}">
                              <a16:creationId xmlns:a16="http://schemas.microsoft.com/office/drawing/2014/main" id="{97F5B131-FD68-4B8D-A337-F80CC1706E6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855243" y="3335661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188 w 0"/>
                            <a:gd name="connsiteY1" fmla="*/ 753 h 0"/>
                            <a:gd name="connsiteX2" fmla="*/ 1693 w 0"/>
                            <a:gd name="connsiteY2" fmla="*/ 1505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188" y="753"/>
                              </a:lnTo>
                              <a:lnTo>
                                <a:pt x="1693" y="1505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88" name="手繪多邊形: 圖案 387">
                          <a:extLst>
                            <a:ext uri="{FF2B5EF4-FFF2-40B4-BE49-F238E27FC236}">
                              <a16:creationId xmlns:a16="http://schemas.microsoft.com/office/drawing/2014/main" id="{952406DC-92F3-4FF8-9A7C-52FD33B7A77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89" name="手繪多邊形: 圖案 388">
                          <a:extLst>
                            <a:ext uri="{FF2B5EF4-FFF2-40B4-BE49-F238E27FC236}">
                              <a16:creationId xmlns:a16="http://schemas.microsoft.com/office/drawing/2014/main" id="{35202D3C-E852-444C-8E89-87F8AB7C8B1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856937" y="3337166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13172 w 0"/>
                            <a:gd name="connsiteY1" fmla="*/ 2822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13172" y="2822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90" name="手繪多邊形: 圖案 389">
                          <a:extLst>
                            <a:ext uri="{FF2B5EF4-FFF2-40B4-BE49-F238E27FC236}">
                              <a16:creationId xmlns:a16="http://schemas.microsoft.com/office/drawing/2014/main" id="{09862C52-352B-4462-BB51-CA95EC9DD5E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91" name="手繪多邊形: 圖案 390">
                          <a:extLst>
                            <a:ext uri="{FF2B5EF4-FFF2-40B4-BE49-F238E27FC236}">
                              <a16:creationId xmlns:a16="http://schemas.microsoft.com/office/drawing/2014/main" id="{FB89CEF6-6AC5-4258-ADD9-363DCE56541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875753" y="3393804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4704 w 0"/>
                            <a:gd name="connsiteY1" fmla="*/ 1505 h 0"/>
                            <a:gd name="connsiteX2" fmla="*/ 7903 w 0"/>
                            <a:gd name="connsiteY2" fmla="*/ 1882 h 0"/>
                            <a:gd name="connsiteX3" fmla="*/ 10725 w 0"/>
                            <a:gd name="connsiteY3" fmla="*/ 2258 h 0"/>
                            <a:gd name="connsiteX4" fmla="*/ 17123 w 0"/>
                            <a:gd name="connsiteY4" fmla="*/ 2446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4704" y="1505"/>
                              </a:lnTo>
                              <a:lnTo>
                                <a:pt x="7903" y="1882"/>
                              </a:lnTo>
                              <a:lnTo>
                                <a:pt x="10725" y="2258"/>
                              </a:lnTo>
                              <a:lnTo>
                                <a:pt x="17123" y="2446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92" name="手繪多邊形: 圖案 391">
                          <a:extLst>
                            <a:ext uri="{FF2B5EF4-FFF2-40B4-BE49-F238E27FC236}">
                              <a16:creationId xmlns:a16="http://schemas.microsoft.com/office/drawing/2014/main" id="{B7D00C04-F832-4347-AE92-4BEB5F1E491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870108" y="3339989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2446 w 0"/>
                            <a:gd name="connsiteY1" fmla="*/ 1129 h 0"/>
                            <a:gd name="connsiteX2" fmla="*/ 2634 w 0"/>
                            <a:gd name="connsiteY2" fmla="*/ 2446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2446" y="1129"/>
                              </a:lnTo>
                              <a:lnTo>
                                <a:pt x="2634" y="2446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93" name="手繪多邊形: 圖案 392">
                          <a:extLst>
                            <a:ext uri="{FF2B5EF4-FFF2-40B4-BE49-F238E27FC236}">
                              <a16:creationId xmlns:a16="http://schemas.microsoft.com/office/drawing/2014/main" id="{C7A3E3B2-E6BE-40D6-936C-84038EEB3D2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94" name="手繪多邊形: 圖案 393">
                          <a:extLst>
                            <a:ext uri="{FF2B5EF4-FFF2-40B4-BE49-F238E27FC236}">
                              <a16:creationId xmlns:a16="http://schemas.microsoft.com/office/drawing/2014/main" id="{D79388AD-D531-477D-AC8A-0315CF81068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893064" y="3395874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564 h 0"/>
                            <a:gd name="connsiteX1" fmla="*/ 13548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564"/>
                              </a:moveTo>
                              <a:lnTo>
                                <a:pt x="13548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95" name="手繪多邊形: 圖案 394">
                          <a:extLst>
                            <a:ext uri="{FF2B5EF4-FFF2-40B4-BE49-F238E27FC236}">
                              <a16:creationId xmlns:a16="http://schemas.microsoft.com/office/drawing/2014/main" id="{E23809EB-456D-4885-83F7-3BF7EA4B73D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96" name="手繪多邊形: 圖案 395">
                          <a:extLst>
                            <a:ext uri="{FF2B5EF4-FFF2-40B4-BE49-F238E27FC236}">
                              <a16:creationId xmlns:a16="http://schemas.microsoft.com/office/drawing/2014/main" id="{F971EE0D-CE25-482D-A566-2C7E6FD55D2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06612" y="3395874"/>
                          <a:ext cx="18817" cy="18817"/>
                        </a:xfrm>
                        <a:custGeom>
                          <a:avLst/>
                          <a:gdLst>
                            <a:gd name="connsiteX0" fmla="*/ 0 w 18816"/>
                            <a:gd name="connsiteY0" fmla="*/ 0 h 0"/>
                            <a:gd name="connsiteX1" fmla="*/ 7715 w 18816"/>
                            <a:gd name="connsiteY1" fmla="*/ 0 h 0"/>
                            <a:gd name="connsiteX2" fmla="*/ 15053 w 18816"/>
                            <a:gd name="connsiteY2" fmla="*/ 941 h 0"/>
                            <a:gd name="connsiteX3" fmla="*/ 21263 w 18816"/>
                            <a:gd name="connsiteY3" fmla="*/ 2446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</a:cxnLst>
                          <a:rect l="l" t="t" r="r" b="b"/>
                          <a:pathLst>
                            <a:path w="18816">
                              <a:moveTo>
                                <a:pt x="0" y="0"/>
                              </a:moveTo>
                              <a:lnTo>
                                <a:pt x="7715" y="0"/>
                              </a:lnTo>
                              <a:lnTo>
                                <a:pt x="15053" y="941"/>
                              </a:lnTo>
                              <a:lnTo>
                                <a:pt x="21263" y="2446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97" name="手繪多邊形: 圖案 396">
                          <a:extLst>
                            <a:ext uri="{FF2B5EF4-FFF2-40B4-BE49-F238E27FC236}">
                              <a16:creationId xmlns:a16="http://schemas.microsoft.com/office/drawing/2014/main" id="{9A5F0638-FF44-4B80-AEC8-0272D698E9A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98" name="手繪多邊形: 圖案 397">
                          <a:extLst>
                            <a:ext uri="{FF2B5EF4-FFF2-40B4-BE49-F238E27FC236}">
                              <a16:creationId xmlns:a16="http://schemas.microsoft.com/office/drawing/2014/main" id="{C6AA7DB6-C60D-4DD1-A0FF-1E98CC9E7BF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27875" y="3398320"/>
                          <a:ext cx="338697" cy="112899"/>
                        </a:xfrm>
                        <a:custGeom>
                          <a:avLst/>
                          <a:gdLst>
                            <a:gd name="connsiteX0" fmla="*/ 0 w 338697"/>
                            <a:gd name="connsiteY0" fmla="*/ 0 h 112899"/>
                            <a:gd name="connsiteX1" fmla="*/ 355444 w 338697"/>
                            <a:gd name="connsiteY1" fmla="*/ 125883 h 112899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 w="338697" h="112899">
                              <a:moveTo>
                                <a:pt x="0" y="0"/>
                              </a:moveTo>
                              <a:lnTo>
                                <a:pt x="355444" y="125883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399" name="手繪多邊形: 圖案 398">
                          <a:extLst>
                            <a:ext uri="{FF2B5EF4-FFF2-40B4-BE49-F238E27FC236}">
                              <a16:creationId xmlns:a16="http://schemas.microsoft.com/office/drawing/2014/main" id="{0FBD4AF4-0998-4AD7-B2E1-695D06B00E5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28063" y="3360122"/>
                          <a:ext cx="18817" cy="18817"/>
                        </a:xfrm>
                        <a:custGeom>
                          <a:avLst/>
                          <a:gdLst>
                            <a:gd name="connsiteX0" fmla="*/ 1694 w 0"/>
                            <a:gd name="connsiteY0" fmla="*/ 0 h 0"/>
                            <a:gd name="connsiteX1" fmla="*/ 188 w 0"/>
                            <a:gd name="connsiteY1" fmla="*/ 753 h 0"/>
                            <a:gd name="connsiteX2" fmla="*/ 0 w 0"/>
                            <a:gd name="connsiteY2" fmla="*/ 1882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1694" y="0"/>
                              </a:moveTo>
                              <a:lnTo>
                                <a:pt x="188" y="753"/>
                              </a:lnTo>
                              <a:lnTo>
                                <a:pt x="0" y="1882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00" name="手繪多邊形: 圖案 399">
                          <a:extLst>
                            <a:ext uri="{FF2B5EF4-FFF2-40B4-BE49-F238E27FC236}">
                              <a16:creationId xmlns:a16="http://schemas.microsoft.com/office/drawing/2014/main" id="{93692544-FAE7-436B-B3A3-14AB586A656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01" name="手繪多邊形: 圖案 400">
                          <a:extLst>
                            <a:ext uri="{FF2B5EF4-FFF2-40B4-BE49-F238E27FC236}">
                              <a16:creationId xmlns:a16="http://schemas.microsoft.com/office/drawing/2014/main" id="{78FDF821-FEB6-4CBF-A6A9-59C575D83AF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29757" y="3357112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3011 h 0"/>
                            <a:gd name="connsiteX1" fmla="*/ 2446 w 0"/>
                            <a:gd name="connsiteY1" fmla="*/ 1505 h 0"/>
                            <a:gd name="connsiteX2" fmla="*/ 3199 w 0"/>
                            <a:gd name="connsiteY2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3011"/>
                              </a:moveTo>
                              <a:lnTo>
                                <a:pt x="2446" y="1505"/>
                              </a:lnTo>
                              <a:lnTo>
                                <a:pt x="3199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02" name="手繪多邊形: 圖案 401">
                          <a:extLst>
                            <a:ext uri="{FF2B5EF4-FFF2-40B4-BE49-F238E27FC236}">
                              <a16:creationId xmlns:a16="http://schemas.microsoft.com/office/drawing/2014/main" id="{7853AF55-7E08-4C05-90C9-F76EC8208B2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03" name="手繪多邊形: 圖案 402">
                          <a:extLst>
                            <a:ext uri="{FF2B5EF4-FFF2-40B4-BE49-F238E27FC236}">
                              <a16:creationId xmlns:a16="http://schemas.microsoft.com/office/drawing/2014/main" id="{CA1D6224-0246-44A8-A088-ED38A3CD89B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393019" y="3559013"/>
                          <a:ext cx="18817" cy="18817"/>
                        </a:xfrm>
                        <a:custGeom>
                          <a:avLst/>
                          <a:gdLst>
                            <a:gd name="connsiteX0" fmla="*/ 5833 w 0"/>
                            <a:gd name="connsiteY0" fmla="*/ 0 h 0"/>
                            <a:gd name="connsiteX1" fmla="*/ 0 w 0"/>
                            <a:gd name="connsiteY1" fmla="*/ 1505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5833" y="0"/>
                              </a:moveTo>
                              <a:lnTo>
                                <a:pt x="0" y="1505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04" name="手繪多邊形: 圖案 403">
                          <a:extLst>
                            <a:ext uri="{FF2B5EF4-FFF2-40B4-BE49-F238E27FC236}">
                              <a16:creationId xmlns:a16="http://schemas.microsoft.com/office/drawing/2014/main" id="{45D0486A-C140-43F2-A91F-C68C9C1E5D0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05" name="手繪多邊形: 圖案 404">
                          <a:extLst>
                            <a:ext uri="{FF2B5EF4-FFF2-40B4-BE49-F238E27FC236}">
                              <a16:creationId xmlns:a16="http://schemas.microsoft.com/office/drawing/2014/main" id="{DC94B4F9-6971-4566-B422-22842409FFB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06" name="手繪多邊形: 圖案 405">
                          <a:extLst>
                            <a:ext uri="{FF2B5EF4-FFF2-40B4-BE49-F238E27FC236}">
                              <a16:creationId xmlns:a16="http://schemas.microsoft.com/office/drawing/2014/main" id="{B068E2CD-A234-4C38-9691-DCF9456A956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283319" y="3524390"/>
                          <a:ext cx="18817" cy="18817"/>
                        </a:xfrm>
                        <a:custGeom>
                          <a:avLst/>
                          <a:gdLst>
                            <a:gd name="connsiteX0" fmla="*/ 0 w 18816"/>
                            <a:gd name="connsiteY0" fmla="*/ 0 h 0"/>
                            <a:gd name="connsiteX1" fmla="*/ 10725 w 18816"/>
                            <a:gd name="connsiteY1" fmla="*/ 3952 h 0"/>
                            <a:gd name="connsiteX2" fmla="*/ 18628 w 18816"/>
                            <a:gd name="connsiteY2" fmla="*/ 6962 h 0"/>
                            <a:gd name="connsiteX3" fmla="*/ 27284 w 18816"/>
                            <a:gd name="connsiteY3" fmla="*/ 10537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</a:cxnLst>
                          <a:rect l="l" t="t" r="r" b="b"/>
                          <a:pathLst>
                            <a:path w="18816">
                              <a:moveTo>
                                <a:pt x="0" y="0"/>
                              </a:moveTo>
                              <a:lnTo>
                                <a:pt x="10725" y="3952"/>
                              </a:lnTo>
                              <a:lnTo>
                                <a:pt x="18628" y="6962"/>
                              </a:lnTo>
                              <a:lnTo>
                                <a:pt x="27284" y="10537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07" name="手繪多邊形: 圖案 406">
                          <a:extLst>
                            <a:ext uri="{FF2B5EF4-FFF2-40B4-BE49-F238E27FC236}">
                              <a16:creationId xmlns:a16="http://schemas.microsoft.com/office/drawing/2014/main" id="{557FC5E1-914E-4B57-B05B-156A456E642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08" name="手繪多邊形: 圖案 407">
                          <a:extLst>
                            <a:ext uri="{FF2B5EF4-FFF2-40B4-BE49-F238E27FC236}">
                              <a16:creationId xmlns:a16="http://schemas.microsoft.com/office/drawing/2014/main" id="{3E84650F-B112-440C-BE9F-4CDB806A037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310603" y="3534928"/>
                          <a:ext cx="37633" cy="18817"/>
                        </a:xfrm>
                        <a:custGeom>
                          <a:avLst/>
                          <a:gdLst>
                            <a:gd name="connsiteX0" fmla="*/ 0 w 37633"/>
                            <a:gd name="connsiteY0" fmla="*/ 0 h 18816"/>
                            <a:gd name="connsiteX1" fmla="*/ 56073 w 37633"/>
                            <a:gd name="connsiteY1" fmla="*/ 24273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 w="37633" h="18816">
                              <a:moveTo>
                                <a:pt x="0" y="0"/>
                              </a:moveTo>
                              <a:lnTo>
                                <a:pt x="56073" y="24273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09" name="手繪多邊形: 圖案 408">
                          <a:extLst>
                            <a:ext uri="{FF2B5EF4-FFF2-40B4-BE49-F238E27FC236}">
                              <a16:creationId xmlns:a16="http://schemas.microsoft.com/office/drawing/2014/main" id="{3DBF283C-7C60-4CD1-B987-12D6CBD8E0F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366676" y="3559201"/>
                          <a:ext cx="18817" cy="18817"/>
                        </a:xfrm>
                        <a:custGeom>
                          <a:avLst/>
                          <a:gdLst>
                            <a:gd name="connsiteX0" fmla="*/ 0 w 18816"/>
                            <a:gd name="connsiteY0" fmla="*/ 0 h 0"/>
                            <a:gd name="connsiteX1" fmla="*/ 8091 w 18816"/>
                            <a:gd name="connsiteY1" fmla="*/ 2070 h 0"/>
                            <a:gd name="connsiteX2" fmla="*/ 17688 w 18816"/>
                            <a:gd name="connsiteY2" fmla="*/ 2446 h 0"/>
                            <a:gd name="connsiteX3" fmla="*/ 26531 w 18816"/>
                            <a:gd name="connsiteY3" fmla="*/ 1129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</a:cxnLst>
                          <a:rect l="l" t="t" r="r" b="b"/>
                          <a:pathLst>
                            <a:path w="18816">
                              <a:moveTo>
                                <a:pt x="0" y="0"/>
                              </a:moveTo>
                              <a:lnTo>
                                <a:pt x="8091" y="2070"/>
                              </a:lnTo>
                              <a:lnTo>
                                <a:pt x="17688" y="2446"/>
                              </a:lnTo>
                              <a:lnTo>
                                <a:pt x="26531" y="1129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10" name="手繪多邊形: 圖案 409">
                          <a:extLst>
                            <a:ext uri="{FF2B5EF4-FFF2-40B4-BE49-F238E27FC236}">
                              <a16:creationId xmlns:a16="http://schemas.microsoft.com/office/drawing/2014/main" id="{B088C7F0-E4B0-4D6E-BD71-F69747EEEA9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398852" y="3559013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5269 w 0"/>
                            <a:gd name="connsiteY1" fmla="*/ 188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5269" y="188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</p:grpSp>
                  <p:grpSp>
                    <p:nvGrpSpPr>
                      <p:cNvPr id="411" name="圖形 4">
                        <a:extLst>
                          <a:ext uri="{FF2B5EF4-FFF2-40B4-BE49-F238E27FC236}">
                            <a16:creationId xmlns:a16="http://schemas.microsoft.com/office/drawing/2014/main" id="{B2029046-969D-4481-BCB6-E1A2B0077346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3313982" y="2752725"/>
                        <a:ext cx="2084494" cy="805159"/>
                        <a:chOff x="3313982" y="2752725"/>
                        <a:chExt cx="2084494" cy="805159"/>
                      </a:xfrm>
                      <a:noFill/>
                    </p:grpSpPr>
                    <p:sp>
                      <p:nvSpPr>
                        <p:cNvPr id="412" name="手繪多邊形: 圖案 411">
                          <a:extLst>
                            <a:ext uri="{FF2B5EF4-FFF2-40B4-BE49-F238E27FC236}">
                              <a16:creationId xmlns:a16="http://schemas.microsoft.com/office/drawing/2014/main" id="{A323BDD1-3FBA-49E6-B820-962515C40DF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813659" y="3342435"/>
                          <a:ext cx="56450" cy="18817"/>
                        </a:xfrm>
                        <a:custGeom>
                          <a:avLst/>
                          <a:gdLst>
                            <a:gd name="connsiteX0" fmla="*/ 59272 w 56449"/>
                            <a:gd name="connsiteY0" fmla="*/ 0 h 18816"/>
                            <a:gd name="connsiteX1" fmla="*/ 57390 w 56449"/>
                            <a:gd name="connsiteY1" fmla="*/ 1129 h 18816"/>
                            <a:gd name="connsiteX2" fmla="*/ 48358 w 56449"/>
                            <a:gd name="connsiteY2" fmla="*/ 3387 h 18816"/>
                            <a:gd name="connsiteX3" fmla="*/ 40456 w 56449"/>
                            <a:gd name="connsiteY3" fmla="*/ 4704 h 18816"/>
                            <a:gd name="connsiteX4" fmla="*/ 31988 w 56449"/>
                            <a:gd name="connsiteY4" fmla="*/ 6021 h 18816"/>
                            <a:gd name="connsiteX5" fmla="*/ 26155 w 56449"/>
                            <a:gd name="connsiteY5" fmla="*/ 6774 h 18816"/>
                            <a:gd name="connsiteX6" fmla="*/ 6586 w 56449"/>
                            <a:gd name="connsiteY6" fmla="*/ 12043 h 18816"/>
                            <a:gd name="connsiteX7" fmla="*/ 0 w 56449"/>
                            <a:gd name="connsiteY7" fmla="*/ 20322 h 18816"/>
                            <a:gd name="connsiteX8" fmla="*/ 0 w 56449"/>
                            <a:gd name="connsiteY8" fmla="*/ 25590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</a:cxnLst>
                          <a:rect l="l" t="t" r="r" b="b"/>
                          <a:pathLst>
                            <a:path w="56449" h="18816">
                              <a:moveTo>
                                <a:pt x="59272" y="0"/>
                              </a:moveTo>
                              <a:lnTo>
                                <a:pt x="57390" y="1129"/>
                              </a:lnTo>
                              <a:lnTo>
                                <a:pt x="48358" y="3387"/>
                              </a:lnTo>
                              <a:lnTo>
                                <a:pt x="40456" y="4704"/>
                              </a:lnTo>
                              <a:lnTo>
                                <a:pt x="31988" y="6021"/>
                              </a:lnTo>
                              <a:lnTo>
                                <a:pt x="26155" y="6774"/>
                              </a:lnTo>
                              <a:lnTo>
                                <a:pt x="6586" y="12043"/>
                              </a:lnTo>
                              <a:lnTo>
                                <a:pt x="0" y="20322"/>
                              </a:lnTo>
                              <a:lnTo>
                                <a:pt x="0" y="2559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13" name="手繪多邊形: 圖案 412">
                          <a:extLst>
                            <a:ext uri="{FF2B5EF4-FFF2-40B4-BE49-F238E27FC236}">
                              <a16:creationId xmlns:a16="http://schemas.microsoft.com/office/drawing/2014/main" id="{FD52C6E4-4AE6-4143-9BF4-6D674D06289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831911" y="3359746"/>
                          <a:ext cx="18817" cy="18817"/>
                        </a:xfrm>
                        <a:custGeom>
                          <a:avLst/>
                          <a:gdLst>
                            <a:gd name="connsiteX0" fmla="*/ 0 w 18816"/>
                            <a:gd name="connsiteY0" fmla="*/ 0 h 0"/>
                            <a:gd name="connsiteX1" fmla="*/ 3011 w 18816"/>
                            <a:gd name="connsiteY1" fmla="*/ 6398 h 0"/>
                            <a:gd name="connsiteX2" fmla="*/ 20510 w 18816"/>
                            <a:gd name="connsiteY2" fmla="*/ 8844 h 0"/>
                            <a:gd name="connsiteX3" fmla="*/ 34999 w 18816"/>
                            <a:gd name="connsiteY3" fmla="*/ 4892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</a:cxnLst>
                          <a:rect l="l" t="t" r="r" b="b"/>
                          <a:pathLst>
                            <a:path w="18816">
                              <a:moveTo>
                                <a:pt x="0" y="0"/>
                              </a:moveTo>
                              <a:lnTo>
                                <a:pt x="3011" y="6398"/>
                              </a:lnTo>
                              <a:lnTo>
                                <a:pt x="20510" y="8844"/>
                              </a:lnTo>
                              <a:lnTo>
                                <a:pt x="34999" y="4892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14" name="手繪多邊形: 圖案 413">
                          <a:extLst>
                            <a:ext uri="{FF2B5EF4-FFF2-40B4-BE49-F238E27FC236}">
                              <a16:creationId xmlns:a16="http://schemas.microsoft.com/office/drawing/2014/main" id="{DE771F54-BE70-4956-AB7F-FEA5FF7C617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855055" y="3332838"/>
                          <a:ext cx="75266" cy="18817"/>
                        </a:xfrm>
                        <a:custGeom>
                          <a:avLst/>
                          <a:gdLst>
                            <a:gd name="connsiteX0" fmla="*/ 0 w 75266"/>
                            <a:gd name="connsiteY0" fmla="*/ 14112 h 18816"/>
                            <a:gd name="connsiteX1" fmla="*/ 188 w 75266"/>
                            <a:gd name="connsiteY1" fmla="*/ 2822 h 18816"/>
                            <a:gd name="connsiteX2" fmla="*/ 1505 w 75266"/>
                            <a:gd name="connsiteY2" fmla="*/ 2070 h 18816"/>
                            <a:gd name="connsiteX3" fmla="*/ 4704 w 75266"/>
                            <a:gd name="connsiteY3" fmla="*/ 1317 h 18816"/>
                            <a:gd name="connsiteX4" fmla="*/ 8467 w 75266"/>
                            <a:gd name="connsiteY4" fmla="*/ 565 h 18816"/>
                            <a:gd name="connsiteX5" fmla="*/ 12795 w 75266"/>
                            <a:gd name="connsiteY5" fmla="*/ 0 h 18816"/>
                            <a:gd name="connsiteX6" fmla="*/ 17499 w 75266"/>
                            <a:gd name="connsiteY6" fmla="*/ 0 h 18816"/>
                            <a:gd name="connsiteX7" fmla="*/ 34434 w 75266"/>
                            <a:gd name="connsiteY7" fmla="*/ 565 h 18816"/>
                            <a:gd name="connsiteX8" fmla="*/ 39891 w 75266"/>
                            <a:gd name="connsiteY8" fmla="*/ 941 h 18816"/>
                            <a:gd name="connsiteX9" fmla="*/ 44971 w 75266"/>
                            <a:gd name="connsiteY9" fmla="*/ 1693 h 18816"/>
                            <a:gd name="connsiteX10" fmla="*/ 49487 w 75266"/>
                            <a:gd name="connsiteY10" fmla="*/ 2822 h 18816"/>
                            <a:gd name="connsiteX11" fmla="*/ 51934 w 75266"/>
                            <a:gd name="connsiteY11" fmla="*/ 3763 h 18816"/>
                            <a:gd name="connsiteX12" fmla="*/ 53815 w 75266"/>
                            <a:gd name="connsiteY12" fmla="*/ 4704 h 18816"/>
                            <a:gd name="connsiteX13" fmla="*/ 55697 w 75266"/>
                            <a:gd name="connsiteY13" fmla="*/ 5833 h 18816"/>
                            <a:gd name="connsiteX14" fmla="*/ 76959 w 75266"/>
                            <a:gd name="connsiteY14" fmla="*/ 22203 h 18816"/>
                            <a:gd name="connsiteX15" fmla="*/ 78089 w 75266"/>
                            <a:gd name="connsiteY15" fmla="*/ 23897 h 18816"/>
                            <a:gd name="connsiteX16" fmla="*/ 77900 w 75266"/>
                            <a:gd name="connsiteY16" fmla="*/ 30859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  <a:cxn ang="0">
                              <a:pos x="connsiteX10" y="connsiteY10"/>
                            </a:cxn>
                            <a:cxn ang="0">
                              <a:pos x="connsiteX11" y="connsiteY11"/>
                            </a:cxn>
                            <a:cxn ang="0">
                              <a:pos x="connsiteX12" y="connsiteY12"/>
                            </a:cxn>
                            <a:cxn ang="0">
                              <a:pos x="connsiteX13" y="connsiteY13"/>
                            </a:cxn>
                            <a:cxn ang="0">
                              <a:pos x="connsiteX14" y="connsiteY14"/>
                            </a:cxn>
                            <a:cxn ang="0">
                              <a:pos x="connsiteX15" y="connsiteY15"/>
                            </a:cxn>
                            <a:cxn ang="0">
                              <a:pos x="connsiteX16" y="connsiteY16"/>
                            </a:cxn>
                          </a:cxnLst>
                          <a:rect l="l" t="t" r="r" b="b"/>
                          <a:pathLst>
                            <a:path w="75266" h="18816">
                              <a:moveTo>
                                <a:pt x="0" y="14112"/>
                              </a:moveTo>
                              <a:lnTo>
                                <a:pt x="188" y="2822"/>
                              </a:lnTo>
                              <a:lnTo>
                                <a:pt x="1505" y="2070"/>
                              </a:lnTo>
                              <a:lnTo>
                                <a:pt x="4704" y="1317"/>
                              </a:lnTo>
                              <a:lnTo>
                                <a:pt x="8467" y="565"/>
                              </a:lnTo>
                              <a:lnTo>
                                <a:pt x="12795" y="0"/>
                              </a:lnTo>
                              <a:lnTo>
                                <a:pt x="17499" y="0"/>
                              </a:lnTo>
                              <a:lnTo>
                                <a:pt x="34434" y="565"/>
                              </a:lnTo>
                              <a:lnTo>
                                <a:pt x="39891" y="941"/>
                              </a:lnTo>
                              <a:lnTo>
                                <a:pt x="44971" y="1693"/>
                              </a:lnTo>
                              <a:lnTo>
                                <a:pt x="49487" y="2822"/>
                              </a:lnTo>
                              <a:lnTo>
                                <a:pt x="51934" y="3763"/>
                              </a:lnTo>
                              <a:lnTo>
                                <a:pt x="53815" y="4704"/>
                              </a:lnTo>
                              <a:lnTo>
                                <a:pt x="55697" y="5833"/>
                              </a:lnTo>
                              <a:lnTo>
                                <a:pt x="76959" y="22203"/>
                              </a:lnTo>
                              <a:lnTo>
                                <a:pt x="78089" y="23897"/>
                              </a:lnTo>
                              <a:lnTo>
                                <a:pt x="77900" y="30859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15" name="手繪多邊形: 圖案 414">
                          <a:extLst>
                            <a:ext uri="{FF2B5EF4-FFF2-40B4-BE49-F238E27FC236}">
                              <a16:creationId xmlns:a16="http://schemas.microsoft.com/office/drawing/2014/main" id="{36A06F2B-6B23-42DA-8932-33C1B476D82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04731" y="3407352"/>
                          <a:ext cx="470413" cy="150532"/>
                        </a:xfrm>
                        <a:custGeom>
                          <a:avLst/>
                          <a:gdLst>
                            <a:gd name="connsiteX0" fmla="*/ 487160 w 470412"/>
                            <a:gd name="connsiteY0" fmla="*/ 165021 h 150532"/>
                            <a:gd name="connsiteX1" fmla="*/ 479257 w 470412"/>
                            <a:gd name="connsiteY1" fmla="*/ 166150 h 150532"/>
                            <a:gd name="connsiteX2" fmla="*/ 469660 w 470412"/>
                            <a:gd name="connsiteY2" fmla="*/ 165774 h 150532"/>
                            <a:gd name="connsiteX3" fmla="*/ 461569 w 470412"/>
                            <a:gd name="connsiteY3" fmla="*/ 163704 h 150532"/>
                            <a:gd name="connsiteX4" fmla="*/ 405496 w 470412"/>
                            <a:gd name="connsiteY4" fmla="*/ 139242 h 150532"/>
                            <a:gd name="connsiteX5" fmla="*/ 396840 w 470412"/>
                            <a:gd name="connsiteY5" fmla="*/ 135667 h 150532"/>
                            <a:gd name="connsiteX6" fmla="*/ 387808 w 470412"/>
                            <a:gd name="connsiteY6" fmla="*/ 132092 h 150532"/>
                            <a:gd name="connsiteX7" fmla="*/ 378400 w 470412"/>
                            <a:gd name="connsiteY7" fmla="*/ 128517 h 150532"/>
                            <a:gd name="connsiteX8" fmla="*/ 23144 w 470412"/>
                            <a:gd name="connsiteY8" fmla="*/ 2634 h 150532"/>
                            <a:gd name="connsiteX9" fmla="*/ 16747 w 470412"/>
                            <a:gd name="connsiteY9" fmla="*/ 941 h 150532"/>
                            <a:gd name="connsiteX10" fmla="*/ 9408 w 470412"/>
                            <a:gd name="connsiteY10" fmla="*/ 188 h 150532"/>
                            <a:gd name="connsiteX11" fmla="*/ 1693 w 470412"/>
                            <a:gd name="connsiteY11" fmla="*/ 0 h 150532"/>
                            <a:gd name="connsiteX12" fmla="*/ 0 w 470412"/>
                            <a:gd name="connsiteY12" fmla="*/ 188 h 150532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  <a:cxn ang="0">
                              <a:pos x="connsiteX10" y="connsiteY10"/>
                            </a:cxn>
                            <a:cxn ang="0">
                              <a:pos x="connsiteX11" y="connsiteY11"/>
                            </a:cxn>
                            <a:cxn ang="0">
                              <a:pos x="connsiteX12" y="connsiteY12"/>
                            </a:cxn>
                          </a:cxnLst>
                          <a:rect l="l" t="t" r="r" b="b"/>
                          <a:pathLst>
                            <a:path w="470412" h="150532">
                              <a:moveTo>
                                <a:pt x="487160" y="165021"/>
                              </a:moveTo>
                              <a:lnTo>
                                <a:pt x="479257" y="166150"/>
                              </a:lnTo>
                              <a:lnTo>
                                <a:pt x="469660" y="165774"/>
                              </a:lnTo>
                              <a:lnTo>
                                <a:pt x="461569" y="163704"/>
                              </a:lnTo>
                              <a:lnTo>
                                <a:pt x="405496" y="139242"/>
                              </a:lnTo>
                              <a:lnTo>
                                <a:pt x="396840" y="135667"/>
                              </a:lnTo>
                              <a:lnTo>
                                <a:pt x="387808" y="132092"/>
                              </a:lnTo>
                              <a:lnTo>
                                <a:pt x="378400" y="128517"/>
                              </a:lnTo>
                              <a:lnTo>
                                <a:pt x="23144" y="2634"/>
                              </a:lnTo>
                              <a:lnTo>
                                <a:pt x="16747" y="941"/>
                              </a:lnTo>
                              <a:lnTo>
                                <a:pt x="9408" y="188"/>
                              </a:lnTo>
                              <a:lnTo>
                                <a:pt x="1693" y="0"/>
                              </a:lnTo>
                              <a:lnTo>
                                <a:pt x="0" y="188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16" name="手繪多邊形: 圖案 415">
                          <a:extLst>
                            <a:ext uri="{FF2B5EF4-FFF2-40B4-BE49-F238E27FC236}">
                              <a16:creationId xmlns:a16="http://schemas.microsoft.com/office/drawing/2014/main" id="{A697457E-AA49-4F4F-801E-81535C79C03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28063" y="3361816"/>
                          <a:ext cx="470413" cy="188165"/>
                        </a:xfrm>
                        <a:custGeom>
                          <a:avLst/>
                          <a:gdLst>
                            <a:gd name="connsiteX0" fmla="*/ 476058 w 470412"/>
                            <a:gd name="connsiteY0" fmla="*/ 197385 h 188165"/>
                            <a:gd name="connsiteX1" fmla="*/ 22392 w 470412"/>
                            <a:gd name="connsiteY1" fmla="*/ 941 h 188165"/>
                            <a:gd name="connsiteX2" fmla="*/ 17311 w 470412"/>
                            <a:gd name="connsiteY2" fmla="*/ 565 h 188165"/>
                            <a:gd name="connsiteX3" fmla="*/ 11666 w 470412"/>
                            <a:gd name="connsiteY3" fmla="*/ 2070 h 188165"/>
                            <a:gd name="connsiteX4" fmla="*/ 8656 w 470412"/>
                            <a:gd name="connsiteY4" fmla="*/ 2446 h 188165"/>
                            <a:gd name="connsiteX5" fmla="*/ 5457 w 470412"/>
                            <a:gd name="connsiteY5" fmla="*/ 2258 h 188165"/>
                            <a:gd name="connsiteX6" fmla="*/ 3011 w 470412"/>
                            <a:gd name="connsiteY6" fmla="*/ 1505 h 188165"/>
                            <a:gd name="connsiteX7" fmla="*/ 1317 w 470412"/>
                            <a:gd name="connsiteY7" fmla="*/ 753 h 188165"/>
                            <a:gd name="connsiteX8" fmla="*/ 0 w 470412"/>
                            <a:gd name="connsiteY8" fmla="*/ 0 h 188165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</a:cxnLst>
                          <a:rect l="l" t="t" r="r" b="b"/>
                          <a:pathLst>
                            <a:path w="470412" h="188165">
                              <a:moveTo>
                                <a:pt x="476058" y="197385"/>
                              </a:moveTo>
                              <a:lnTo>
                                <a:pt x="22392" y="941"/>
                              </a:lnTo>
                              <a:lnTo>
                                <a:pt x="17311" y="565"/>
                              </a:lnTo>
                              <a:lnTo>
                                <a:pt x="11666" y="2070"/>
                              </a:lnTo>
                              <a:lnTo>
                                <a:pt x="8656" y="2446"/>
                              </a:lnTo>
                              <a:lnTo>
                                <a:pt x="5457" y="2258"/>
                              </a:lnTo>
                              <a:lnTo>
                                <a:pt x="3011" y="1505"/>
                              </a:lnTo>
                              <a:lnTo>
                                <a:pt x="1317" y="753"/>
                              </a:ln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17" name="手繪多邊形: 圖案 416">
                          <a:extLst>
                            <a:ext uri="{FF2B5EF4-FFF2-40B4-BE49-F238E27FC236}">
                              <a16:creationId xmlns:a16="http://schemas.microsoft.com/office/drawing/2014/main" id="{B47E892E-E482-48FD-B0DF-03C2F0B73D1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</p:grpSp>
                </p:grpSp>
                <p:grpSp>
                  <p:nvGrpSpPr>
                    <p:cNvPr id="418" name="圖形 4">
                      <a:extLst>
                        <a:ext uri="{FF2B5EF4-FFF2-40B4-BE49-F238E27FC236}">
                          <a16:creationId xmlns:a16="http://schemas.microsoft.com/office/drawing/2014/main" id="{B2029046-969D-4481-BCB6-E1A2B0077346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3313982" y="2752725"/>
                      <a:ext cx="2316314" cy="1472205"/>
                      <a:chOff x="3313982" y="2752725"/>
                      <a:chExt cx="2316314" cy="1472205"/>
                    </a:xfrm>
                    <a:noFill/>
                  </p:grpSpPr>
                  <p:grpSp>
                    <p:nvGrpSpPr>
                      <p:cNvPr id="419" name="圖形 4">
                        <a:extLst>
                          <a:ext uri="{FF2B5EF4-FFF2-40B4-BE49-F238E27FC236}">
                            <a16:creationId xmlns:a16="http://schemas.microsoft.com/office/drawing/2014/main" id="{B2029046-969D-4481-BCB6-E1A2B0077346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3313982" y="2752725"/>
                        <a:ext cx="2316314" cy="1472205"/>
                        <a:chOff x="3313982" y="2752725"/>
                        <a:chExt cx="2316314" cy="1472205"/>
                      </a:xfrm>
                      <a:noFill/>
                    </p:grpSpPr>
                    <p:sp>
                      <p:nvSpPr>
                        <p:cNvPr id="420" name="手繪多邊形: 圖案 419">
                          <a:extLst>
                            <a:ext uri="{FF2B5EF4-FFF2-40B4-BE49-F238E27FC236}">
                              <a16:creationId xmlns:a16="http://schemas.microsoft.com/office/drawing/2014/main" id="{B0AF4C62-85AF-41F6-9AC5-AA4DBDEFE5C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82474" y="3747931"/>
                          <a:ext cx="18817" cy="18817"/>
                        </a:xfrm>
                        <a:custGeom>
                          <a:avLst/>
                          <a:gdLst>
                            <a:gd name="connsiteX0" fmla="*/ 7150 w 0"/>
                            <a:gd name="connsiteY0" fmla="*/ 6774 h 0"/>
                            <a:gd name="connsiteX1" fmla="*/ 0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7150" y="6774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21" name="手繪多邊形: 圖案 420">
                          <a:extLst>
                            <a:ext uri="{FF2B5EF4-FFF2-40B4-BE49-F238E27FC236}">
                              <a16:creationId xmlns:a16="http://schemas.microsoft.com/office/drawing/2014/main" id="{13CF2080-5560-4885-BE7E-632AB51AEAC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22" name="手繪多邊形: 圖案 421">
                          <a:extLst>
                            <a:ext uri="{FF2B5EF4-FFF2-40B4-BE49-F238E27FC236}">
                              <a16:creationId xmlns:a16="http://schemas.microsoft.com/office/drawing/2014/main" id="{C194D7B4-F487-4B3C-82EA-CB3C45E1C8E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23" name="手繪多邊形: 圖案 422">
                          <a:extLst>
                            <a:ext uri="{FF2B5EF4-FFF2-40B4-BE49-F238E27FC236}">
                              <a16:creationId xmlns:a16="http://schemas.microsoft.com/office/drawing/2014/main" id="{B0AB7561-42B9-4337-837C-74193762D6C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89624" y="3754705"/>
                          <a:ext cx="733844" cy="357514"/>
                        </a:xfrm>
                        <a:custGeom>
                          <a:avLst/>
                          <a:gdLst>
                            <a:gd name="connsiteX0" fmla="*/ 0 w 733844"/>
                            <a:gd name="connsiteY0" fmla="*/ 0 h 357513"/>
                            <a:gd name="connsiteX1" fmla="*/ 747957 w 733844"/>
                            <a:gd name="connsiteY1" fmla="*/ 364664 h 357513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 w="733844" h="357513">
                              <a:moveTo>
                                <a:pt x="0" y="0"/>
                              </a:moveTo>
                              <a:lnTo>
                                <a:pt x="747957" y="364664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24" name="手繪多邊形: 圖案 423">
                          <a:extLst>
                            <a:ext uri="{FF2B5EF4-FFF2-40B4-BE49-F238E27FC236}">
                              <a16:creationId xmlns:a16="http://schemas.microsoft.com/office/drawing/2014/main" id="{6BAD4313-5EFB-481F-9797-AE9189BEB4A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25" name="手繪多邊形: 圖案 424">
                          <a:extLst>
                            <a:ext uri="{FF2B5EF4-FFF2-40B4-BE49-F238E27FC236}">
                              <a16:creationId xmlns:a16="http://schemas.microsoft.com/office/drawing/2014/main" id="{65AB8CEA-A7DE-4609-B1FC-C555ABA2E56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448520" y="3811531"/>
                          <a:ext cx="18817" cy="18817"/>
                        </a:xfrm>
                        <a:custGeom>
                          <a:avLst/>
                          <a:gdLst>
                            <a:gd name="connsiteX0" fmla="*/ 7903 w 0"/>
                            <a:gd name="connsiteY0" fmla="*/ 16370 h 0"/>
                            <a:gd name="connsiteX1" fmla="*/ 2070 w 0"/>
                            <a:gd name="connsiteY1" fmla="*/ 9785 h 0"/>
                            <a:gd name="connsiteX2" fmla="*/ 0 w 0"/>
                            <a:gd name="connsiteY2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7903" y="16370"/>
                              </a:moveTo>
                              <a:lnTo>
                                <a:pt x="2070" y="9785"/>
                              </a:ln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26" name="手繪多邊形: 圖案 425">
                          <a:extLst>
                            <a:ext uri="{FF2B5EF4-FFF2-40B4-BE49-F238E27FC236}">
                              <a16:creationId xmlns:a16="http://schemas.microsoft.com/office/drawing/2014/main" id="{002E6EFD-4518-4BB5-ABCE-B61B40C310C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448332" y="3792902"/>
                          <a:ext cx="18817" cy="18817"/>
                        </a:xfrm>
                        <a:custGeom>
                          <a:avLst/>
                          <a:gdLst>
                            <a:gd name="connsiteX0" fmla="*/ 188 w 0"/>
                            <a:gd name="connsiteY0" fmla="*/ 18440 h 0"/>
                            <a:gd name="connsiteX1" fmla="*/ 0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188" y="18440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27" name="手繪多邊形: 圖案 426">
                          <a:extLst>
                            <a:ext uri="{FF2B5EF4-FFF2-40B4-BE49-F238E27FC236}">
                              <a16:creationId xmlns:a16="http://schemas.microsoft.com/office/drawing/2014/main" id="{D49D064B-2E0F-4F28-8A73-ECB204C089A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507792" y="3702583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1317 w 0"/>
                            <a:gd name="connsiteY1" fmla="*/ 1129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1317" y="1129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28" name="手繪多邊形: 圖案 427">
                          <a:extLst>
                            <a:ext uri="{FF2B5EF4-FFF2-40B4-BE49-F238E27FC236}">
                              <a16:creationId xmlns:a16="http://schemas.microsoft.com/office/drawing/2014/main" id="{3ED5ADA1-B7F6-4D21-BD0B-DADBCC563FF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29" name="手繪多邊形: 圖案 428">
                          <a:extLst>
                            <a:ext uri="{FF2B5EF4-FFF2-40B4-BE49-F238E27FC236}">
                              <a16:creationId xmlns:a16="http://schemas.microsoft.com/office/drawing/2014/main" id="{B2FC0D3D-0B07-4C72-8D8C-FDBF3A4EF5D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686737" y="3839567"/>
                          <a:ext cx="56450" cy="18817"/>
                        </a:xfrm>
                        <a:custGeom>
                          <a:avLst/>
                          <a:gdLst>
                            <a:gd name="connsiteX0" fmla="*/ 0 w 56449"/>
                            <a:gd name="connsiteY0" fmla="*/ 11478 h 0"/>
                            <a:gd name="connsiteX1" fmla="*/ 14489 w 56449"/>
                            <a:gd name="connsiteY1" fmla="*/ 2634 h 0"/>
                            <a:gd name="connsiteX2" fmla="*/ 41773 w 56449"/>
                            <a:gd name="connsiteY2" fmla="*/ 0 h 0"/>
                            <a:gd name="connsiteX3" fmla="*/ 66046 w 56449"/>
                            <a:gd name="connsiteY3" fmla="*/ 5269 h 0"/>
                            <a:gd name="connsiteX4" fmla="*/ 73008 w 56449"/>
                            <a:gd name="connsiteY4" fmla="*/ 15241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56449">
                              <a:moveTo>
                                <a:pt x="0" y="11478"/>
                              </a:moveTo>
                              <a:lnTo>
                                <a:pt x="14489" y="2634"/>
                              </a:lnTo>
                              <a:lnTo>
                                <a:pt x="41773" y="0"/>
                              </a:lnTo>
                              <a:lnTo>
                                <a:pt x="66046" y="5269"/>
                              </a:lnTo>
                              <a:lnTo>
                                <a:pt x="73008" y="15241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30" name="手繪多邊形: 圖案 429">
                          <a:extLst>
                            <a:ext uri="{FF2B5EF4-FFF2-40B4-BE49-F238E27FC236}">
                              <a16:creationId xmlns:a16="http://schemas.microsoft.com/office/drawing/2014/main" id="{FEE4F8D1-4ECB-459F-90AF-6B3DEDB5A97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02167" y="3854997"/>
                          <a:ext cx="37633" cy="18817"/>
                        </a:xfrm>
                        <a:custGeom>
                          <a:avLst/>
                          <a:gdLst>
                            <a:gd name="connsiteX0" fmla="*/ 42525 w 37633"/>
                            <a:gd name="connsiteY0" fmla="*/ 5457 h 0"/>
                            <a:gd name="connsiteX1" fmla="*/ 38574 w 37633"/>
                            <a:gd name="connsiteY1" fmla="*/ 2446 h 0"/>
                            <a:gd name="connsiteX2" fmla="*/ 31047 w 37633"/>
                            <a:gd name="connsiteY2" fmla="*/ 188 h 0"/>
                            <a:gd name="connsiteX3" fmla="*/ 12795 w 37633"/>
                            <a:gd name="connsiteY3" fmla="*/ 0 h 0"/>
                            <a:gd name="connsiteX4" fmla="*/ 0 w 37633"/>
                            <a:gd name="connsiteY4" fmla="*/ 5269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37633">
                              <a:moveTo>
                                <a:pt x="42525" y="5457"/>
                              </a:moveTo>
                              <a:lnTo>
                                <a:pt x="38574" y="2446"/>
                              </a:lnTo>
                              <a:lnTo>
                                <a:pt x="31047" y="188"/>
                              </a:lnTo>
                              <a:lnTo>
                                <a:pt x="12795" y="0"/>
                              </a:lnTo>
                              <a:lnTo>
                                <a:pt x="0" y="5269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31" name="手繪多邊形: 圖案 430">
                          <a:extLst>
                            <a:ext uri="{FF2B5EF4-FFF2-40B4-BE49-F238E27FC236}">
                              <a16:creationId xmlns:a16="http://schemas.microsoft.com/office/drawing/2014/main" id="{A4F9658C-87AE-4591-8E7D-C31F518A6A7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11575" y="3643311"/>
                          <a:ext cx="56450" cy="18817"/>
                        </a:xfrm>
                        <a:custGeom>
                          <a:avLst/>
                          <a:gdLst>
                            <a:gd name="connsiteX0" fmla="*/ 0 w 56449"/>
                            <a:gd name="connsiteY0" fmla="*/ 12795 h 0"/>
                            <a:gd name="connsiteX1" fmla="*/ 10349 w 56449"/>
                            <a:gd name="connsiteY1" fmla="*/ 4140 h 0"/>
                            <a:gd name="connsiteX2" fmla="*/ 33682 w 56449"/>
                            <a:gd name="connsiteY2" fmla="*/ 0 h 0"/>
                            <a:gd name="connsiteX3" fmla="*/ 59460 w 56449"/>
                            <a:gd name="connsiteY3" fmla="*/ 1882 h 0"/>
                            <a:gd name="connsiteX4" fmla="*/ 69057 w 56449"/>
                            <a:gd name="connsiteY4" fmla="*/ 5080 h 0"/>
                            <a:gd name="connsiteX5" fmla="*/ 75078 w 56449"/>
                            <a:gd name="connsiteY5" fmla="*/ 922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</a:cxnLst>
                          <a:rect l="l" t="t" r="r" b="b"/>
                          <a:pathLst>
                            <a:path w="56449">
                              <a:moveTo>
                                <a:pt x="0" y="12795"/>
                              </a:moveTo>
                              <a:lnTo>
                                <a:pt x="10349" y="4140"/>
                              </a:lnTo>
                              <a:lnTo>
                                <a:pt x="33682" y="0"/>
                              </a:lnTo>
                              <a:lnTo>
                                <a:pt x="59460" y="1882"/>
                              </a:lnTo>
                              <a:lnTo>
                                <a:pt x="69057" y="5080"/>
                              </a:lnTo>
                              <a:lnTo>
                                <a:pt x="75078" y="922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32" name="手繪多邊形: 圖案 431">
                          <a:extLst>
                            <a:ext uri="{FF2B5EF4-FFF2-40B4-BE49-F238E27FC236}">
                              <a16:creationId xmlns:a16="http://schemas.microsoft.com/office/drawing/2014/main" id="{C09F2C28-39A8-4915-B169-E9A382B2DB6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25687" y="3732313"/>
                          <a:ext cx="112899" cy="18817"/>
                        </a:xfrm>
                        <a:custGeom>
                          <a:avLst/>
                          <a:gdLst>
                            <a:gd name="connsiteX0" fmla="*/ 127012 w 112899"/>
                            <a:gd name="connsiteY0" fmla="*/ 28037 h 18816"/>
                            <a:gd name="connsiteX1" fmla="*/ 124189 w 112899"/>
                            <a:gd name="connsiteY1" fmla="*/ 15053 h 18816"/>
                            <a:gd name="connsiteX2" fmla="*/ 115345 w 112899"/>
                            <a:gd name="connsiteY2" fmla="*/ 9220 h 18816"/>
                            <a:gd name="connsiteX3" fmla="*/ 102362 w 112899"/>
                            <a:gd name="connsiteY3" fmla="*/ 4516 h 18816"/>
                            <a:gd name="connsiteX4" fmla="*/ 68492 w 112899"/>
                            <a:gd name="connsiteY4" fmla="*/ 0 h 18816"/>
                            <a:gd name="connsiteX5" fmla="*/ 33305 w 112899"/>
                            <a:gd name="connsiteY5" fmla="*/ 3011 h 18816"/>
                            <a:gd name="connsiteX6" fmla="*/ 7715 w 112899"/>
                            <a:gd name="connsiteY6" fmla="*/ 12231 h 18816"/>
                            <a:gd name="connsiteX7" fmla="*/ 0 w 112899"/>
                            <a:gd name="connsiteY7" fmla="*/ 25026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127012" y="28037"/>
                              </a:moveTo>
                              <a:lnTo>
                                <a:pt x="124189" y="15053"/>
                              </a:lnTo>
                              <a:lnTo>
                                <a:pt x="115345" y="9220"/>
                              </a:lnTo>
                              <a:lnTo>
                                <a:pt x="102362" y="4516"/>
                              </a:lnTo>
                              <a:lnTo>
                                <a:pt x="68492" y="0"/>
                              </a:lnTo>
                              <a:lnTo>
                                <a:pt x="33305" y="3011"/>
                              </a:lnTo>
                              <a:lnTo>
                                <a:pt x="7715" y="12231"/>
                              </a:lnTo>
                              <a:lnTo>
                                <a:pt x="0" y="25026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33" name="手繪多邊形: 圖案 432">
                          <a:extLst>
                            <a:ext uri="{FF2B5EF4-FFF2-40B4-BE49-F238E27FC236}">
                              <a16:creationId xmlns:a16="http://schemas.microsoft.com/office/drawing/2014/main" id="{E5A055D6-E745-49B0-B8D5-8F3D905C56C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70659" y="3631457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0 w 0"/>
                            <a:gd name="connsiteY1" fmla="*/ 376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0" y="376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34" name="手繪多邊形: 圖案 433">
                          <a:extLst>
                            <a:ext uri="{FF2B5EF4-FFF2-40B4-BE49-F238E27FC236}">
                              <a16:creationId xmlns:a16="http://schemas.microsoft.com/office/drawing/2014/main" id="{0AB9B460-E3C9-47EC-A73F-6B054788E06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67084" y="3631080"/>
                          <a:ext cx="18817" cy="18817"/>
                        </a:xfrm>
                        <a:custGeom>
                          <a:avLst/>
                          <a:gdLst>
                            <a:gd name="connsiteX0" fmla="*/ 3011 w 0"/>
                            <a:gd name="connsiteY0" fmla="*/ 0 h 0"/>
                            <a:gd name="connsiteX1" fmla="*/ 0 w 0"/>
                            <a:gd name="connsiteY1" fmla="*/ 188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3011" y="0"/>
                              </a:moveTo>
                              <a:lnTo>
                                <a:pt x="0" y="188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35" name="手繪多邊形: 圖案 434">
                          <a:extLst>
                            <a:ext uri="{FF2B5EF4-FFF2-40B4-BE49-F238E27FC236}">
                              <a16:creationId xmlns:a16="http://schemas.microsoft.com/office/drawing/2014/main" id="{C59FB53E-8594-44FA-84FA-E97F6700B8E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821087" y="3652343"/>
                          <a:ext cx="112899" cy="18817"/>
                        </a:xfrm>
                        <a:custGeom>
                          <a:avLst/>
                          <a:gdLst>
                            <a:gd name="connsiteX0" fmla="*/ 125694 w 112899"/>
                            <a:gd name="connsiteY0" fmla="*/ 27284 h 18816"/>
                            <a:gd name="connsiteX1" fmla="*/ 122872 w 112899"/>
                            <a:gd name="connsiteY1" fmla="*/ 14489 h 18816"/>
                            <a:gd name="connsiteX2" fmla="*/ 114028 w 112899"/>
                            <a:gd name="connsiteY2" fmla="*/ 8844 h 18816"/>
                            <a:gd name="connsiteX3" fmla="*/ 101045 w 112899"/>
                            <a:gd name="connsiteY3" fmla="*/ 4328 h 18816"/>
                            <a:gd name="connsiteX4" fmla="*/ 67551 w 112899"/>
                            <a:gd name="connsiteY4" fmla="*/ 0 h 18816"/>
                            <a:gd name="connsiteX5" fmla="*/ 32741 w 112899"/>
                            <a:gd name="connsiteY5" fmla="*/ 2822 h 18816"/>
                            <a:gd name="connsiteX6" fmla="*/ 7527 w 112899"/>
                            <a:gd name="connsiteY6" fmla="*/ 11854 h 18816"/>
                            <a:gd name="connsiteX7" fmla="*/ 0 w 112899"/>
                            <a:gd name="connsiteY7" fmla="*/ 24273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125694" y="27284"/>
                              </a:moveTo>
                              <a:lnTo>
                                <a:pt x="122872" y="14489"/>
                              </a:lnTo>
                              <a:lnTo>
                                <a:pt x="114028" y="8844"/>
                              </a:lnTo>
                              <a:lnTo>
                                <a:pt x="101045" y="4328"/>
                              </a:lnTo>
                              <a:lnTo>
                                <a:pt x="67551" y="0"/>
                              </a:lnTo>
                              <a:lnTo>
                                <a:pt x="32741" y="2822"/>
                              </a:lnTo>
                              <a:lnTo>
                                <a:pt x="7527" y="11854"/>
                              </a:lnTo>
                              <a:lnTo>
                                <a:pt x="0" y="24273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36" name="手繪多邊形: 圖案 435">
                          <a:extLst>
                            <a:ext uri="{FF2B5EF4-FFF2-40B4-BE49-F238E27FC236}">
                              <a16:creationId xmlns:a16="http://schemas.microsoft.com/office/drawing/2014/main" id="{D443DBF0-6874-4DEB-BD71-D430492EB58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873021" y="3802687"/>
                          <a:ext cx="112899" cy="18817"/>
                        </a:xfrm>
                        <a:custGeom>
                          <a:avLst/>
                          <a:gdLst>
                            <a:gd name="connsiteX0" fmla="*/ 127952 w 112899"/>
                            <a:gd name="connsiteY0" fmla="*/ 28413 h 18816"/>
                            <a:gd name="connsiteX1" fmla="*/ 124942 w 112899"/>
                            <a:gd name="connsiteY1" fmla="*/ 15053 h 18816"/>
                            <a:gd name="connsiteX2" fmla="*/ 115910 w 112899"/>
                            <a:gd name="connsiteY2" fmla="*/ 9220 h 18816"/>
                            <a:gd name="connsiteX3" fmla="*/ 102738 w 112899"/>
                            <a:gd name="connsiteY3" fmla="*/ 4516 h 18816"/>
                            <a:gd name="connsiteX4" fmla="*/ 68680 w 112899"/>
                            <a:gd name="connsiteY4" fmla="*/ 0 h 18816"/>
                            <a:gd name="connsiteX5" fmla="*/ 33117 w 112899"/>
                            <a:gd name="connsiteY5" fmla="*/ 3011 h 18816"/>
                            <a:gd name="connsiteX6" fmla="*/ 7527 w 112899"/>
                            <a:gd name="connsiteY6" fmla="*/ 12419 h 18816"/>
                            <a:gd name="connsiteX7" fmla="*/ 0 w 112899"/>
                            <a:gd name="connsiteY7" fmla="*/ 25402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127952" y="28413"/>
                              </a:moveTo>
                              <a:lnTo>
                                <a:pt x="124942" y="15053"/>
                              </a:lnTo>
                              <a:lnTo>
                                <a:pt x="115910" y="9220"/>
                              </a:lnTo>
                              <a:lnTo>
                                <a:pt x="102738" y="4516"/>
                              </a:lnTo>
                              <a:lnTo>
                                <a:pt x="68680" y="0"/>
                              </a:lnTo>
                              <a:lnTo>
                                <a:pt x="33117" y="3011"/>
                              </a:lnTo>
                              <a:lnTo>
                                <a:pt x="7527" y="12419"/>
                              </a:lnTo>
                              <a:lnTo>
                                <a:pt x="0" y="25402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37" name="手繪多邊形: 圖案 436">
                          <a:extLst>
                            <a:ext uri="{FF2B5EF4-FFF2-40B4-BE49-F238E27FC236}">
                              <a16:creationId xmlns:a16="http://schemas.microsoft.com/office/drawing/2014/main" id="{92898C98-E968-42EF-A5E6-D183661EB7C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967856" y="3721211"/>
                          <a:ext cx="112899" cy="18817"/>
                        </a:xfrm>
                        <a:custGeom>
                          <a:avLst/>
                          <a:gdLst>
                            <a:gd name="connsiteX0" fmla="*/ 126635 w 112899"/>
                            <a:gd name="connsiteY0" fmla="*/ 27848 h 18816"/>
                            <a:gd name="connsiteX1" fmla="*/ 123625 w 112899"/>
                            <a:gd name="connsiteY1" fmla="*/ 14865 h 18816"/>
                            <a:gd name="connsiteX2" fmla="*/ 114593 w 112899"/>
                            <a:gd name="connsiteY2" fmla="*/ 9032 h 18816"/>
                            <a:gd name="connsiteX3" fmla="*/ 101609 w 112899"/>
                            <a:gd name="connsiteY3" fmla="*/ 4516 h 18816"/>
                            <a:gd name="connsiteX4" fmla="*/ 67739 w 112899"/>
                            <a:gd name="connsiteY4" fmla="*/ 0 h 18816"/>
                            <a:gd name="connsiteX5" fmla="*/ 32553 w 112899"/>
                            <a:gd name="connsiteY5" fmla="*/ 3011 h 18816"/>
                            <a:gd name="connsiteX6" fmla="*/ 7338 w 112899"/>
                            <a:gd name="connsiteY6" fmla="*/ 12231 h 18816"/>
                            <a:gd name="connsiteX7" fmla="*/ 0 w 112899"/>
                            <a:gd name="connsiteY7" fmla="*/ 25026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126635" y="27848"/>
                              </a:moveTo>
                              <a:lnTo>
                                <a:pt x="123625" y="14865"/>
                              </a:lnTo>
                              <a:lnTo>
                                <a:pt x="114593" y="9032"/>
                              </a:lnTo>
                              <a:lnTo>
                                <a:pt x="101609" y="4516"/>
                              </a:lnTo>
                              <a:lnTo>
                                <a:pt x="67739" y="0"/>
                              </a:lnTo>
                              <a:lnTo>
                                <a:pt x="32553" y="3011"/>
                              </a:lnTo>
                              <a:lnTo>
                                <a:pt x="7338" y="12231"/>
                              </a:lnTo>
                              <a:lnTo>
                                <a:pt x="0" y="25026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38" name="手繪多邊形: 圖案 437">
                          <a:extLst>
                            <a:ext uri="{FF2B5EF4-FFF2-40B4-BE49-F238E27FC236}">
                              <a16:creationId xmlns:a16="http://schemas.microsoft.com/office/drawing/2014/main" id="{FC521B42-C16D-49AB-AF68-BC81EAE2CBB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022424" y="3874001"/>
                          <a:ext cx="112899" cy="18817"/>
                        </a:xfrm>
                        <a:custGeom>
                          <a:avLst/>
                          <a:gdLst>
                            <a:gd name="connsiteX0" fmla="*/ 129081 w 112899"/>
                            <a:gd name="connsiteY0" fmla="*/ 28789 h 18816"/>
                            <a:gd name="connsiteX1" fmla="*/ 125882 w 112899"/>
                            <a:gd name="connsiteY1" fmla="*/ 15241 h 18816"/>
                            <a:gd name="connsiteX2" fmla="*/ 116851 w 112899"/>
                            <a:gd name="connsiteY2" fmla="*/ 9408 h 18816"/>
                            <a:gd name="connsiteX3" fmla="*/ 103491 w 112899"/>
                            <a:gd name="connsiteY3" fmla="*/ 4704 h 18816"/>
                            <a:gd name="connsiteX4" fmla="*/ 68868 w 112899"/>
                            <a:gd name="connsiteY4" fmla="*/ 0 h 18816"/>
                            <a:gd name="connsiteX5" fmla="*/ 33117 w 112899"/>
                            <a:gd name="connsiteY5" fmla="*/ 3011 h 18816"/>
                            <a:gd name="connsiteX6" fmla="*/ 7527 w 112899"/>
                            <a:gd name="connsiteY6" fmla="*/ 12607 h 18816"/>
                            <a:gd name="connsiteX7" fmla="*/ 0 w 112899"/>
                            <a:gd name="connsiteY7" fmla="*/ 25779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129081" y="28789"/>
                              </a:moveTo>
                              <a:lnTo>
                                <a:pt x="125882" y="15241"/>
                              </a:lnTo>
                              <a:lnTo>
                                <a:pt x="116851" y="9408"/>
                              </a:lnTo>
                              <a:lnTo>
                                <a:pt x="103491" y="4704"/>
                              </a:lnTo>
                              <a:lnTo>
                                <a:pt x="68868" y="0"/>
                              </a:lnTo>
                              <a:lnTo>
                                <a:pt x="33117" y="3011"/>
                              </a:lnTo>
                              <a:lnTo>
                                <a:pt x="7527" y="12607"/>
                              </a:lnTo>
                              <a:lnTo>
                                <a:pt x="0" y="25779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39" name="手繪多邊形: 圖案 438">
                          <a:extLst>
                            <a:ext uri="{FF2B5EF4-FFF2-40B4-BE49-F238E27FC236}">
                              <a16:creationId xmlns:a16="http://schemas.microsoft.com/office/drawing/2014/main" id="{161A8786-2729-460F-883E-E7AA653A9E4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060810" y="3641429"/>
                          <a:ext cx="112899" cy="18817"/>
                        </a:xfrm>
                        <a:custGeom>
                          <a:avLst/>
                          <a:gdLst>
                            <a:gd name="connsiteX0" fmla="*/ 0 w 112899"/>
                            <a:gd name="connsiteY0" fmla="*/ 24273 h 18816"/>
                            <a:gd name="connsiteX1" fmla="*/ 7150 w 112899"/>
                            <a:gd name="connsiteY1" fmla="*/ 11854 h 18816"/>
                            <a:gd name="connsiteX2" fmla="*/ 31988 w 112899"/>
                            <a:gd name="connsiteY2" fmla="*/ 2823 h 18816"/>
                            <a:gd name="connsiteX3" fmla="*/ 66799 w 112899"/>
                            <a:gd name="connsiteY3" fmla="*/ 0 h 18816"/>
                            <a:gd name="connsiteX4" fmla="*/ 100480 w 112899"/>
                            <a:gd name="connsiteY4" fmla="*/ 4328 h 18816"/>
                            <a:gd name="connsiteX5" fmla="*/ 113464 w 112899"/>
                            <a:gd name="connsiteY5" fmla="*/ 8844 h 18816"/>
                            <a:gd name="connsiteX6" fmla="*/ 122496 w 112899"/>
                            <a:gd name="connsiteY6" fmla="*/ 14489 h 18816"/>
                            <a:gd name="connsiteX7" fmla="*/ 125506 w 112899"/>
                            <a:gd name="connsiteY7" fmla="*/ 27284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0" y="24273"/>
                              </a:moveTo>
                              <a:lnTo>
                                <a:pt x="7150" y="11854"/>
                              </a:lnTo>
                              <a:lnTo>
                                <a:pt x="31988" y="2823"/>
                              </a:lnTo>
                              <a:lnTo>
                                <a:pt x="66799" y="0"/>
                              </a:lnTo>
                              <a:lnTo>
                                <a:pt x="100480" y="4328"/>
                              </a:lnTo>
                              <a:lnTo>
                                <a:pt x="113464" y="8844"/>
                              </a:lnTo>
                              <a:lnTo>
                                <a:pt x="122496" y="14489"/>
                              </a:lnTo>
                              <a:lnTo>
                                <a:pt x="125506" y="27284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40" name="手繪多邊形: 圖案 439">
                          <a:extLst>
                            <a:ext uri="{FF2B5EF4-FFF2-40B4-BE49-F238E27FC236}">
                              <a16:creationId xmlns:a16="http://schemas.microsoft.com/office/drawing/2014/main" id="{D01D5DF5-9745-4889-B404-FE0055736D3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116883" y="3791397"/>
                          <a:ext cx="112899" cy="18817"/>
                        </a:xfrm>
                        <a:custGeom>
                          <a:avLst/>
                          <a:gdLst>
                            <a:gd name="connsiteX0" fmla="*/ 127576 w 112899"/>
                            <a:gd name="connsiteY0" fmla="*/ 28225 h 18816"/>
                            <a:gd name="connsiteX1" fmla="*/ 124189 w 112899"/>
                            <a:gd name="connsiteY1" fmla="*/ 15053 h 18816"/>
                            <a:gd name="connsiteX2" fmla="*/ 115157 w 112899"/>
                            <a:gd name="connsiteY2" fmla="*/ 9220 h 18816"/>
                            <a:gd name="connsiteX3" fmla="*/ 101986 w 112899"/>
                            <a:gd name="connsiteY3" fmla="*/ 4516 h 18816"/>
                            <a:gd name="connsiteX4" fmla="*/ 67740 w 112899"/>
                            <a:gd name="connsiteY4" fmla="*/ 0 h 18816"/>
                            <a:gd name="connsiteX5" fmla="*/ 32364 w 112899"/>
                            <a:gd name="connsiteY5" fmla="*/ 3011 h 18816"/>
                            <a:gd name="connsiteX6" fmla="*/ 7150 w 112899"/>
                            <a:gd name="connsiteY6" fmla="*/ 12419 h 18816"/>
                            <a:gd name="connsiteX7" fmla="*/ 0 w 112899"/>
                            <a:gd name="connsiteY7" fmla="*/ 25402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127576" y="28225"/>
                              </a:moveTo>
                              <a:lnTo>
                                <a:pt x="124189" y="15053"/>
                              </a:lnTo>
                              <a:lnTo>
                                <a:pt x="115157" y="9220"/>
                              </a:lnTo>
                              <a:lnTo>
                                <a:pt x="101986" y="4516"/>
                              </a:lnTo>
                              <a:lnTo>
                                <a:pt x="67740" y="0"/>
                              </a:lnTo>
                              <a:lnTo>
                                <a:pt x="32364" y="3011"/>
                              </a:lnTo>
                              <a:lnTo>
                                <a:pt x="7150" y="12419"/>
                              </a:lnTo>
                              <a:lnTo>
                                <a:pt x="0" y="25402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41" name="手繪多邊形: 圖案 440">
                          <a:extLst>
                            <a:ext uri="{FF2B5EF4-FFF2-40B4-BE49-F238E27FC236}">
                              <a16:creationId xmlns:a16="http://schemas.microsoft.com/office/drawing/2014/main" id="{0D327937-CE3D-4D63-A2CF-83C6738383F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42" name="手繪多邊形: 圖案 441">
                          <a:extLst>
                            <a:ext uri="{FF2B5EF4-FFF2-40B4-BE49-F238E27FC236}">
                              <a16:creationId xmlns:a16="http://schemas.microsoft.com/office/drawing/2014/main" id="{B39030EA-EC32-44BF-B13A-A657A9AD3D0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137581" y="4119369"/>
                          <a:ext cx="37633" cy="18817"/>
                        </a:xfrm>
                        <a:custGeom>
                          <a:avLst/>
                          <a:gdLst>
                            <a:gd name="connsiteX0" fmla="*/ 0 w 37633"/>
                            <a:gd name="connsiteY0" fmla="*/ 0 h 0"/>
                            <a:gd name="connsiteX1" fmla="*/ 16559 w 37633"/>
                            <a:gd name="connsiteY1" fmla="*/ 4704 h 0"/>
                            <a:gd name="connsiteX2" fmla="*/ 37069 w 37633"/>
                            <a:gd name="connsiteY2" fmla="*/ 5645 h 0"/>
                            <a:gd name="connsiteX3" fmla="*/ 56073 w 37633"/>
                            <a:gd name="connsiteY3" fmla="*/ 2634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</a:cxnLst>
                          <a:rect l="l" t="t" r="r" b="b"/>
                          <a:pathLst>
                            <a:path w="37633">
                              <a:moveTo>
                                <a:pt x="0" y="0"/>
                              </a:moveTo>
                              <a:lnTo>
                                <a:pt x="16559" y="4704"/>
                              </a:lnTo>
                              <a:lnTo>
                                <a:pt x="37069" y="5645"/>
                              </a:lnTo>
                              <a:lnTo>
                                <a:pt x="56073" y="2634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43" name="手繪多邊形: 圖案 442">
                          <a:extLst>
                            <a:ext uri="{FF2B5EF4-FFF2-40B4-BE49-F238E27FC236}">
                              <a16:creationId xmlns:a16="http://schemas.microsoft.com/office/drawing/2014/main" id="{A3D68F4E-AB0F-4045-B34C-4D5902AD4E1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152258" y="3562588"/>
                          <a:ext cx="112899" cy="18817"/>
                        </a:xfrm>
                        <a:custGeom>
                          <a:avLst/>
                          <a:gdLst>
                            <a:gd name="connsiteX0" fmla="*/ 0 w 112899"/>
                            <a:gd name="connsiteY0" fmla="*/ 24085 h 18816"/>
                            <a:gd name="connsiteX1" fmla="*/ 6962 w 112899"/>
                            <a:gd name="connsiteY1" fmla="*/ 11666 h 18816"/>
                            <a:gd name="connsiteX2" fmla="*/ 31612 w 112899"/>
                            <a:gd name="connsiteY2" fmla="*/ 2634 h 18816"/>
                            <a:gd name="connsiteX3" fmla="*/ 66046 w 112899"/>
                            <a:gd name="connsiteY3" fmla="*/ 0 h 18816"/>
                            <a:gd name="connsiteX4" fmla="*/ 99539 w 112899"/>
                            <a:gd name="connsiteY4" fmla="*/ 4140 h 18816"/>
                            <a:gd name="connsiteX5" fmla="*/ 112523 w 112899"/>
                            <a:gd name="connsiteY5" fmla="*/ 8656 h 18816"/>
                            <a:gd name="connsiteX6" fmla="*/ 121367 w 112899"/>
                            <a:gd name="connsiteY6" fmla="*/ 14112 h 18816"/>
                            <a:gd name="connsiteX7" fmla="*/ 124754 w 112899"/>
                            <a:gd name="connsiteY7" fmla="*/ 26531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0" y="24085"/>
                              </a:moveTo>
                              <a:lnTo>
                                <a:pt x="6962" y="11666"/>
                              </a:lnTo>
                              <a:lnTo>
                                <a:pt x="31612" y="2634"/>
                              </a:lnTo>
                              <a:lnTo>
                                <a:pt x="66046" y="0"/>
                              </a:lnTo>
                              <a:lnTo>
                                <a:pt x="99539" y="4140"/>
                              </a:lnTo>
                              <a:lnTo>
                                <a:pt x="112523" y="8656"/>
                              </a:lnTo>
                              <a:lnTo>
                                <a:pt x="121367" y="14112"/>
                              </a:lnTo>
                              <a:lnTo>
                                <a:pt x="124754" y="26531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44" name="手繪多邊形: 圖案 443">
                          <a:extLst>
                            <a:ext uri="{FF2B5EF4-FFF2-40B4-BE49-F238E27FC236}">
                              <a16:creationId xmlns:a16="http://schemas.microsoft.com/office/drawing/2014/main" id="{6A53B25C-1583-4A24-AE0C-B8E46FA977A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157715" y="3522697"/>
                          <a:ext cx="56450" cy="18817"/>
                        </a:xfrm>
                        <a:custGeom>
                          <a:avLst/>
                          <a:gdLst>
                            <a:gd name="connsiteX0" fmla="*/ 73761 w 56449"/>
                            <a:gd name="connsiteY0" fmla="*/ 9220 h 0"/>
                            <a:gd name="connsiteX1" fmla="*/ 67551 w 56449"/>
                            <a:gd name="connsiteY1" fmla="*/ 5080 h 0"/>
                            <a:gd name="connsiteX2" fmla="*/ 57955 w 56449"/>
                            <a:gd name="connsiteY2" fmla="*/ 2070 h 0"/>
                            <a:gd name="connsiteX3" fmla="*/ 32553 w 56449"/>
                            <a:gd name="connsiteY3" fmla="*/ 0 h 0"/>
                            <a:gd name="connsiteX4" fmla="*/ 9596 w 56449"/>
                            <a:gd name="connsiteY4" fmla="*/ 4140 h 0"/>
                            <a:gd name="connsiteX5" fmla="*/ 0 w 56449"/>
                            <a:gd name="connsiteY5" fmla="*/ 12607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</a:cxnLst>
                          <a:rect l="l" t="t" r="r" b="b"/>
                          <a:pathLst>
                            <a:path w="56449">
                              <a:moveTo>
                                <a:pt x="73761" y="9220"/>
                              </a:moveTo>
                              <a:lnTo>
                                <a:pt x="67551" y="5080"/>
                              </a:lnTo>
                              <a:lnTo>
                                <a:pt x="57955" y="2070"/>
                              </a:lnTo>
                              <a:lnTo>
                                <a:pt x="32553" y="0"/>
                              </a:lnTo>
                              <a:lnTo>
                                <a:pt x="9596" y="4140"/>
                              </a:lnTo>
                              <a:lnTo>
                                <a:pt x="0" y="12607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45" name="手繪多邊形: 圖案 444">
                          <a:extLst>
                            <a:ext uri="{FF2B5EF4-FFF2-40B4-BE49-F238E27FC236}">
                              <a16:creationId xmlns:a16="http://schemas.microsoft.com/office/drawing/2014/main" id="{8F4BF1A3-E341-44C4-B687-62AAEFE6A43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174650" y="3946633"/>
                          <a:ext cx="112899" cy="18817"/>
                        </a:xfrm>
                        <a:custGeom>
                          <a:avLst/>
                          <a:gdLst>
                            <a:gd name="connsiteX0" fmla="*/ 0 w 112899"/>
                            <a:gd name="connsiteY0" fmla="*/ 25967 h 18816"/>
                            <a:gd name="connsiteX1" fmla="*/ 7150 w 112899"/>
                            <a:gd name="connsiteY1" fmla="*/ 12607 h 18816"/>
                            <a:gd name="connsiteX2" fmla="*/ 32929 w 112899"/>
                            <a:gd name="connsiteY2" fmla="*/ 3011 h 18816"/>
                            <a:gd name="connsiteX3" fmla="*/ 68680 w 112899"/>
                            <a:gd name="connsiteY3" fmla="*/ 0 h 18816"/>
                            <a:gd name="connsiteX4" fmla="*/ 103679 w 112899"/>
                            <a:gd name="connsiteY4" fmla="*/ 4704 h 18816"/>
                            <a:gd name="connsiteX5" fmla="*/ 117039 w 112899"/>
                            <a:gd name="connsiteY5" fmla="*/ 9408 h 18816"/>
                            <a:gd name="connsiteX6" fmla="*/ 126447 w 112899"/>
                            <a:gd name="connsiteY6" fmla="*/ 15429 h 18816"/>
                            <a:gd name="connsiteX7" fmla="*/ 129834 w 112899"/>
                            <a:gd name="connsiteY7" fmla="*/ 28977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0" y="25967"/>
                              </a:moveTo>
                              <a:lnTo>
                                <a:pt x="7150" y="12607"/>
                              </a:lnTo>
                              <a:lnTo>
                                <a:pt x="32929" y="3011"/>
                              </a:lnTo>
                              <a:lnTo>
                                <a:pt x="68680" y="0"/>
                              </a:lnTo>
                              <a:lnTo>
                                <a:pt x="103679" y="4704"/>
                              </a:lnTo>
                              <a:lnTo>
                                <a:pt x="117039" y="9408"/>
                              </a:lnTo>
                              <a:lnTo>
                                <a:pt x="126447" y="15429"/>
                              </a:lnTo>
                              <a:lnTo>
                                <a:pt x="129834" y="28977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46" name="手繪多邊形: 圖案 445">
                          <a:extLst>
                            <a:ext uri="{FF2B5EF4-FFF2-40B4-BE49-F238E27FC236}">
                              <a16:creationId xmlns:a16="http://schemas.microsoft.com/office/drawing/2014/main" id="{4DB11A22-8D1B-4D7C-835A-70AA03A3B4D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177472" y="4076844"/>
                          <a:ext cx="56450" cy="18817"/>
                        </a:xfrm>
                        <a:custGeom>
                          <a:avLst/>
                          <a:gdLst>
                            <a:gd name="connsiteX0" fmla="*/ 0 w 56449"/>
                            <a:gd name="connsiteY0" fmla="*/ 12231 h 0"/>
                            <a:gd name="connsiteX1" fmla="*/ 14301 w 56449"/>
                            <a:gd name="connsiteY1" fmla="*/ 2822 h 0"/>
                            <a:gd name="connsiteX2" fmla="*/ 42149 w 56449"/>
                            <a:gd name="connsiteY2" fmla="*/ 0 h 0"/>
                            <a:gd name="connsiteX3" fmla="*/ 67363 w 56449"/>
                            <a:gd name="connsiteY3" fmla="*/ 5457 h 0"/>
                            <a:gd name="connsiteX4" fmla="*/ 75078 w 56449"/>
                            <a:gd name="connsiteY4" fmla="*/ 15994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56449">
                              <a:moveTo>
                                <a:pt x="0" y="12231"/>
                              </a:moveTo>
                              <a:lnTo>
                                <a:pt x="14301" y="2822"/>
                              </a:lnTo>
                              <a:lnTo>
                                <a:pt x="42149" y="0"/>
                              </a:lnTo>
                              <a:lnTo>
                                <a:pt x="67363" y="5457"/>
                              </a:lnTo>
                              <a:lnTo>
                                <a:pt x="75078" y="15994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47" name="手繪多邊形: 圖案 446">
                          <a:extLst>
                            <a:ext uri="{FF2B5EF4-FFF2-40B4-BE49-F238E27FC236}">
                              <a16:creationId xmlns:a16="http://schemas.microsoft.com/office/drawing/2014/main" id="{83253FB6-E57C-401F-917F-2DD4E9A3D70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48" name="手繪多邊形: 圖案 447">
                          <a:extLst>
                            <a:ext uri="{FF2B5EF4-FFF2-40B4-BE49-F238E27FC236}">
                              <a16:creationId xmlns:a16="http://schemas.microsoft.com/office/drawing/2014/main" id="{0AC3281F-743B-401A-98EB-C446BD53F81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193654" y="4090203"/>
                          <a:ext cx="94083" cy="18817"/>
                        </a:xfrm>
                        <a:custGeom>
                          <a:avLst/>
                          <a:gdLst>
                            <a:gd name="connsiteX0" fmla="*/ 0 w 94082"/>
                            <a:gd name="connsiteY0" fmla="*/ 31800 h 18816"/>
                            <a:gd name="connsiteX1" fmla="*/ 110265 w 94082"/>
                            <a:gd name="connsiteY1" fmla="*/ 0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 w="94082" h="18816">
                              <a:moveTo>
                                <a:pt x="0" y="31800"/>
                              </a:moveTo>
                              <a:lnTo>
                                <a:pt x="110265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49" name="手繪多邊形: 圖案 448">
                          <a:extLst>
                            <a:ext uri="{FF2B5EF4-FFF2-40B4-BE49-F238E27FC236}">
                              <a16:creationId xmlns:a16="http://schemas.microsoft.com/office/drawing/2014/main" id="{EF15EE33-495C-4E4F-B1B6-4F33FE04871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193278" y="4093026"/>
                          <a:ext cx="37633" cy="18817"/>
                        </a:xfrm>
                        <a:custGeom>
                          <a:avLst/>
                          <a:gdLst>
                            <a:gd name="connsiteX0" fmla="*/ 0 w 37633"/>
                            <a:gd name="connsiteY0" fmla="*/ 5457 h 0"/>
                            <a:gd name="connsiteX1" fmla="*/ 12231 w 37633"/>
                            <a:gd name="connsiteY1" fmla="*/ 0 h 0"/>
                            <a:gd name="connsiteX2" fmla="*/ 31612 w 37633"/>
                            <a:gd name="connsiteY2" fmla="*/ 188 h 0"/>
                            <a:gd name="connsiteX3" fmla="*/ 39138 w 37633"/>
                            <a:gd name="connsiteY3" fmla="*/ 2634 h 0"/>
                            <a:gd name="connsiteX4" fmla="*/ 43278 w 37633"/>
                            <a:gd name="connsiteY4" fmla="*/ 6021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37633">
                              <a:moveTo>
                                <a:pt x="0" y="5457"/>
                              </a:moveTo>
                              <a:lnTo>
                                <a:pt x="12231" y="0"/>
                              </a:lnTo>
                              <a:lnTo>
                                <a:pt x="31612" y="188"/>
                              </a:lnTo>
                              <a:lnTo>
                                <a:pt x="39138" y="2634"/>
                              </a:lnTo>
                              <a:lnTo>
                                <a:pt x="43278" y="6021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50" name="手繪多邊形: 圖案 449">
                          <a:extLst>
                            <a:ext uri="{FF2B5EF4-FFF2-40B4-BE49-F238E27FC236}">
                              <a16:creationId xmlns:a16="http://schemas.microsoft.com/office/drawing/2014/main" id="{3BF2E027-2E73-45DD-966C-F7A584B7B9D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209084" y="3709921"/>
                          <a:ext cx="112899" cy="18817"/>
                        </a:xfrm>
                        <a:custGeom>
                          <a:avLst/>
                          <a:gdLst>
                            <a:gd name="connsiteX0" fmla="*/ 126447 w 112899"/>
                            <a:gd name="connsiteY0" fmla="*/ 27848 h 18816"/>
                            <a:gd name="connsiteX1" fmla="*/ 123060 w 112899"/>
                            <a:gd name="connsiteY1" fmla="*/ 14865 h 18816"/>
                            <a:gd name="connsiteX2" fmla="*/ 114028 w 112899"/>
                            <a:gd name="connsiteY2" fmla="*/ 9032 h 18816"/>
                            <a:gd name="connsiteX3" fmla="*/ 101045 w 112899"/>
                            <a:gd name="connsiteY3" fmla="*/ 4516 h 18816"/>
                            <a:gd name="connsiteX4" fmla="*/ 66987 w 112899"/>
                            <a:gd name="connsiteY4" fmla="*/ 0 h 18816"/>
                            <a:gd name="connsiteX5" fmla="*/ 31988 w 112899"/>
                            <a:gd name="connsiteY5" fmla="*/ 3011 h 18816"/>
                            <a:gd name="connsiteX6" fmla="*/ 6962 w 112899"/>
                            <a:gd name="connsiteY6" fmla="*/ 12231 h 18816"/>
                            <a:gd name="connsiteX7" fmla="*/ 0 w 112899"/>
                            <a:gd name="connsiteY7" fmla="*/ 24838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126447" y="27848"/>
                              </a:moveTo>
                              <a:lnTo>
                                <a:pt x="123060" y="14865"/>
                              </a:lnTo>
                              <a:lnTo>
                                <a:pt x="114028" y="9032"/>
                              </a:lnTo>
                              <a:lnTo>
                                <a:pt x="101045" y="4516"/>
                              </a:lnTo>
                              <a:lnTo>
                                <a:pt x="66987" y="0"/>
                              </a:lnTo>
                              <a:lnTo>
                                <a:pt x="31988" y="3011"/>
                              </a:lnTo>
                              <a:lnTo>
                                <a:pt x="6962" y="12231"/>
                              </a:lnTo>
                              <a:lnTo>
                                <a:pt x="0" y="24838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51" name="手繪多邊形: 圖案 450">
                          <a:extLst>
                            <a:ext uri="{FF2B5EF4-FFF2-40B4-BE49-F238E27FC236}">
                              <a16:creationId xmlns:a16="http://schemas.microsoft.com/office/drawing/2014/main" id="{71150783-86D4-4232-A0B0-0D4A0C48EDD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212094" y="3511407"/>
                          <a:ext cx="18817" cy="18817"/>
                        </a:xfrm>
                        <a:custGeom>
                          <a:avLst/>
                          <a:gdLst>
                            <a:gd name="connsiteX0" fmla="*/ 564 w 0"/>
                            <a:gd name="connsiteY0" fmla="*/ 753 h 0"/>
                            <a:gd name="connsiteX1" fmla="*/ 0 w 0"/>
                            <a:gd name="connsiteY1" fmla="*/ 0 h 0"/>
                            <a:gd name="connsiteX2" fmla="*/ 0 w 0"/>
                            <a:gd name="connsiteY2" fmla="*/ 1129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564" y="753"/>
                              </a:moveTo>
                              <a:lnTo>
                                <a:pt x="0" y="0"/>
                              </a:lnTo>
                              <a:lnTo>
                                <a:pt x="0" y="1129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52" name="手繪多邊形: 圖案 451">
                          <a:extLst>
                            <a:ext uri="{FF2B5EF4-FFF2-40B4-BE49-F238E27FC236}">
                              <a16:creationId xmlns:a16="http://schemas.microsoft.com/office/drawing/2014/main" id="{478C75F4-73F5-41B8-8BFB-B9338CA5AE6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209084" y="3511595"/>
                          <a:ext cx="18817" cy="18817"/>
                        </a:xfrm>
                        <a:custGeom>
                          <a:avLst/>
                          <a:gdLst>
                            <a:gd name="connsiteX0" fmla="*/ 3011 w 0"/>
                            <a:gd name="connsiteY0" fmla="*/ 0 h 0"/>
                            <a:gd name="connsiteX1" fmla="*/ 0 w 0"/>
                            <a:gd name="connsiteY1" fmla="*/ 188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3011" y="0"/>
                              </a:moveTo>
                              <a:lnTo>
                                <a:pt x="0" y="188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53" name="手繪多邊形: 圖案 452">
                          <a:extLst>
                            <a:ext uri="{FF2B5EF4-FFF2-40B4-BE49-F238E27FC236}">
                              <a16:creationId xmlns:a16="http://schemas.microsoft.com/office/drawing/2014/main" id="{E932A7AB-B7BD-4977-965A-B8185501DC4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229782" y="3539632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1882 h 0"/>
                            <a:gd name="connsiteX1" fmla="*/ 941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1882"/>
                              </a:moveTo>
                              <a:lnTo>
                                <a:pt x="941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54" name="手繪多邊形: 圖案 453">
                          <a:extLst>
                            <a:ext uri="{FF2B5EF4-FFF2-40B4-BE49-F238E27FC236}">
                              <a16:creationId xmlns:a16="http://schemas.microsoft.com/office/drawing/2014/main" id="{82B1B031-A64E-4333-9827-B056C56F601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254808" y="4206113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2070 w 0"/>
                            <a:gd name="connsiteY1" fmla="*/ 10161 h 0"/>
                            <a:gd name="connsiteX2" fmla="*/ 8279 w 0"/>
                            <a:gd name="connsiteY2" fmla="*/ 17123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2070" y="10161"/>
                              </a:lnTo>
                              <a:lnTo>
                                <a:pt x="8279" y="17123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55" name="手繪多邊形: 圖案 454">
                          <a:extLst>
                            <a:ext uri="{FF2B5EF4-FFF2-40B4-BE49-F238E27FC236}">
                              <a16:creationId xmlns:a16="http://schemas.microsoft.com/office/drawing/2014/main" id="{0B5BC739-4EDA-4C6E-A245-44E5B35BA52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56" name="手繪多邊形: 圖案 455">
                          <a:extLst>
                            <a:ext uri="{FF2B5EF4-FFF2-40B4-BE49-F238E27FC236}">
                              <a16:creationId xmlns:a16="http://schemas.microsoft.com/office/drawing/2014/main" id="{86B03FC1-296B-4311-927B-5905A4A442F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57" name="手繪多邊形: 圖案 456">
                          <a:extLst>
                            <a:ext uri="{FF2B5EF4-FFF2-40B4-BE49-F238E27FC236}">
                              <a16:creationId xmlns:a16="http://schemas.microsoft.com/office/drawing/2014/main" id="{4D7E5572-6C23-41C6-A42C-F48E5AE4CE2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254996" y="4122944"/>
                          <a:ext cx="18817" cy="18817"/>
                        </a:xfrm>
                        <a:custGeom>
                          <a:avLst/>
                          <a:gdLst>
                            <a:gd name="connsiteX0" fmla="*/ 0 w 18816"/>
                            <a:gd name="connsiteY0" fmla="*/ 30295 h 18816"/>
                            <a:gd name="connsiteX1" fmla="*/ 3011 w 18816"/>
                            <a:gd name="connsiteY1" fmla="*/ 17311 h 18816"/>
                            <a:gd name="connsiteX2" fmla="*/ 11102 w 18816"/>
                            <a:gd name="connsiteY2" fmla="*/ 6209 h 18816"/>
                            <a:gd name="connsiteX3" fmla="*/ 22015 w 18816"/>
                            <a:gd name="connsiteY3" fmla="*/ 0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</a:cxnLst>
                          <a:rect l="l" t="t" r="r" b="b"/>
                          <a:pathLst>
                            <a:path w="18816" h="18816">
                              <a:moveTo>
                                <a:pt x="0" y="30295"/>
                              </a:moveTo>
                              <a:lnTo>
                                <a:pt x="3011" y="17311"/>
                              </a:lnTo>
                              <a:lnTo>
                                <a:pt x="11102" y="6209"/>
                              </a:lnTo>
                              <a:lnTo>
                                <a:pt x="22015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58" name="手繪多邊形: 圖案 457">
                          <a:extLst>
                            <a:ext uri="{FF2B5EF4-FFF2-40B4-BE49-F238E27FC236}">
                              <a16:creationId xmlns:a16="http://schemas.microsoft.com/office/drawing/2014/main" id="{0986F11A-D80B-4DF6-AF73-85F5CC639B3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59" name="手繪多邊形: 圖案 458">
                          <a:extLst>
                            <a:ext uri="{FF2B5EF4-FFF2-40B4-BE49-F238E27FC236}">
                              <a16:creationId xmlns:a16="http://schemas.microsoft.com/office/drawing/2014/main" id="{AEE228D0-14C3-4066-A756-7C6CDDB5939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254808" y="4153239"/>
                          <a:ext cx="18817" cy="37633"/>
                        </a:xfrm>
                        <a:custGeom>
                          <a:avLst/>
                          <a:gdLst>
                            <a:gd name="connsiteX0" fmla="*/ 0 w 0"/>
                            <a:gd name="connsiteY0" fmla="*/ 52874 h 37633"/>
                            <a:gd name="connsiteX1" fmla="*/ 188 w 0"/>
                            <a:gd name="connsiteY1" fmla="*/ 0 h 37633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 h="37633">
                              <a:moveTo>
                                <a:pt x="0" y="52874"/>
                              </a:moveTo>
                              <a:lnTo>
                                <a:pt x="188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60" name="手繪多邊形: 圖案 459">
                          <a:extLst>
                            <a:ext uri="{FF2B5EF4-FFF2-40B4-BE49-F238E27FC236}">
                              <a16:creationId xmlns:a16="http://schemas.microsoft.com/office/drawing/2014/main" id="{0E2D61BA-3F89-4468-80DB-250C23D792F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61" name="手繪多邊形: 圖案 460">
                          <a:extLst>
                            <a:ext uri="{FF2B5EF4-FFF2-40B4-BE49-F238E27FC236}">
                              <a16:creationId xmlns:a16="http://schemas.microsoft.com/office/drawing/2014/main" id="{A0D7219E-45E4-42AA-AA03-F45B23D2BFC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276823" y="4113160"/>
                          <a:ext cx="37633" cy="18817"/>
                        </a:xfrm>
                        <a:custGeom>
                          <a:avLst/>
                          <a:gdLst>
                            <a:gd name="connsiteX0" fmla="*/ 0 w 37633"/>
                            <a:gd name="connsiteY0" fmla="*/ 9785 h 0"/>
                            <a:gd name="connsiteX1" fmla="*/ 37821 w 37633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 w="37633">
                              <a:moveTo>
                                <a:pt x="0" y="9785"/>
                              </a:moveTo>
                              <a:lnTo>
                                <a:pt x="37821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62" name="手繪多邊形: 圖案 461">
                          <a:extLst>
                            <a:ext uri="{FF2B5EF4-FFF2-40B4-BE49-F238E27FC236}">
                              <a16:creationId xmlns:a16="http://schemas.microsoft.com/office/drawing/2014/main" id="{8AA6BB6E-581F-496C-9986-DAF45C0AD33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267791" y="3862523"/>
                          <a:ext cx="112899" cy="18817"/>
                        </a:xfrm>
                        <a:custGeom>
                          <a:avLst/>
                          <a:gdLst>
                            <a:gd name="connsiteX0" fmla="*/ 128705 w 112899"/>
                            <a:gd name="connsiteY0" fmla="*/ 28413 h 18816"/>
                            <a:gd name="connsiteX1" fmla="*/ 125130 w 112899"/>
                            <a:gd name="connsiteY1" fmla="*/ 15053 h 18816"/>
                            <a:gd name="connsiteX2" fmla="*/ 115910 w 112899"/>
                            <a:gd name="connsiteY2" fmla="*/ 9220 h 18816"/>
                            <a:gd name="connsiteX3" fmla="*/ 102362 w 112899"/>
                            <a:gd name="connsiteY3" fmla="*/ 4516 h 18816"/>
                            <a:gd name="connsiteX4" fmla="*/ 67740 w 112899"/>
                            <a:gd name="connsiteY4" fmla="*/ 0 h 18816"/>
                            <a:gd name="connsiteX5" fmla="*/ 32176 w 112899"/>
                            <a:gd name="connsiteY5" fmla="*/ 3011 h 18816"/>
                            <a:gd name="connsiteX6" fmla="*/ 6962 w 112899"/>
                            <a:gd name="connsiteY6" fmla="*/ 12607 h 18816"/>
                            <a:gd name="connsiteX7" fmla="*/ 0 w 112899"/>
                            <a:gd name="connsiteY7" fmla="*/ 25779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128705" y="28413"/>
                              </a:moveTo>
                              <a:lnTo>
                                <a:pt x="125130" y="15053"/>
                              </a:lnTo>
                              <a:lnTo>
                                <a:pt x="115910" y="9220"/>
                              </a:lnTo>
                              <a:lnTo>
                                <a:pt x="102362" y="4516"/>
                              </a:lnTo>
                              <a:lnTo>
                                <a:pt x="67740" y="0"/>
                              </a:lnTo>
                              <a:lnTo>
                                <a:pt x="32176" y="3011"/>
                              </a:lnTo>
                              <a:lnTo>
                                <a:pt x="6962" y="12607"/>
                              </a:lnTo>
                              <a:lnTo>
                                <a:pt x="0" y="25779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63" name="手繪多邊形: 圖案 462">
                          <a:extLst>
                            <a:ext uri="{FF2B5EF4-FFF2-40B4-BE49-F238E27FC236}">
                              <a16:creationId xmlns:a16="http://schemas.microsoft.com/office/drawing/2014/main" id="{99AD3212-57A9-4489-986C-267642174D4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64" name="手繪多邊形: 圖案 463">
                          <a:extLst>
                            <a:ext uri="{FF2B5EF4-FFF2-40B4-BE49-F238E27FC236}">
                              <a16:creationId xmlns:a16="http://schemas.microsoft.com/office/drawing/2014/main" id="{48005047-9028-4DD8-8204-584EA835028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303919" y="4089639"/>
                          <a:ext cx="18817" cy="18817"/>
                        </a:xfrm>
                        <a:custGeom>
                          <a:avLst/>
                          <a:gdLst>
                            <a:gd name="connsiteX0" fmla="*/ 9220 w 0"/>
                            <a:gd name="connsiteY0" fmla="*/ 941 h 0"/>
                            <a:gd name="connsiteX1" fmla="*/ 6586 w 0"/>
                            <a:gd name="connsiteY1" fmla="*/ 188 h 0"/>
                            <a:gd name="connsiteX2" fmla="*/ 3199 w 0"/>
                            <a:gd name="connsiteY2" fmla="*/ 0 h 0"/>
                            <a:gd name="connsiteX3" fmla="*/ 0 w 0"/>
                            <a:gd name="connsiteY3" fmla="*/ 376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9220" y="941"/>
                              </a:moveTo>
                              <a:lnTo>
                                <a:pt x="6586" y="188"/>
                              </a:lnTo>
                              <a:lnTo>
                                <a:pt x="3199" y="0"/>
                              </a:lnTo>
                              <a:lnTo>
                                <a:pt x="0" y="376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65" name="手繪多邊形: 圖案 464">
                          <a:extLst>
                            <a:ext uri="{FF2B5EF4-FFF2-40B4-BE49-F238E27FC236}">
                              <a16:creationId xmlns:a16="http://schemas.microsoft.com/office/drawing/2014/main" id="{FA81C9E3-0AA9-429D-B1DB-0A88429149B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312198" y="4100176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753 w 0"/>
                            <a:gd name="connsiteY1" fmla="*/ 376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753" y="376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66" name="手繪多邊形: 圖案 465">
                          <a:extLst>
                            <a:ext uri="{FF2B5EF4-FFF2-40B4-BE49-F238E27FC236}">
                              <a16:creationId xmlns:a16="http://schemas.microsoft.com/office/drawing/2014/main" id="{98FD4EDE-E2E6-49ED-AE1B-E539459641E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299779" y="3630328"/>
                          <a:ext cx="112899" cy="18817"/>
                        </a:xfrm>
                        <a:custGeom>
                          <a:avLst/>
                          <a:gdLst>
                            <a:gd name="connsiteX0" fmla="*/ 125506 w 112899"/>
                            <a:gd name="connsiteY0" fmla="*/ 27096 h 18816"/>
                            <a:gd name="connsiteX1" fmla="*/ 121931 w 112899"/>
                            <a:gd name="connsiteY1" fmla="*/ 14489 h 18816"/>
                            <a:gd name="connsiteX2" fmla="*/ 112899 w 112899"/>
                            <a:gd name="connsiteY2" fmla="*/ 8844 h 18816"/>
                            <a:gd name="connsiteX3" fmla="*/ 99916 w 112899"/>
                            <a:gd name="connsiteY3" fmla="*/ 4140 h 18816"/>
                            <a:gd name="connsiteX4" fmla="*/ 66234 w 112899"/>
                            <a:gd name="connsiteY4" fmla="*/ 0 h 18816"/>
                            <a:gd name="connsiteX5" fmla="*/ 31612 w 112899"/>
                            <a:gd name="connsiteY5" fmla="*/ 2823 h 18816"/>
                            <a:gd name="connsiteX6" fmla="*/ 6962 w 112899"/>
                            <a:gd name="connsiteY6" fmla="*/ 11854 h 18816"/>
                            <a:gd name="connsiteX7" fmla="*/ 0 w 112899"/>
                            <a:gd name="connsiteY7" fmla="*/ 24273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125506" y="27096"/>
                              </a:moveTo>
                              <a:lnTo>
                                <a:pt x="121931" y="14489"/>
                              </a:lnTo>
                              <a:lnTo>
                                <a:pt x="112899" y="8844"/>
                              </a:lnTo>
                              <a:lnTo>
                                <a:pt x="99916" y="4140"/>
                              </a:lnTo>
                              <a:lnTo>
                                <a:pt x="66234" y="0"/>
                              </a:lnTo>
                              <a:lnTo>
                                <a:pt x="31612" y="2823"/>
                              </a:lnTo>
                              <a:lnTo>
                                <a:pt x="6962" y="11854"/>
                              </a:lnTo>
                              <a:lnTo>
                                <a:pt x="0" y="24273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67" name="手繪多邊形: 圖案 466">
                          <a:extLst>
                            <a:ext uri="{FF2B5EF4-FFF2-40B4-BE49-F238E27FC236}">
                              <a16:creationId xmlns:a16="http://schemas.microsoft.com/office/drawing/2014/main" id="{759196C9-741F-46FC-BBF1-1AD646E39EA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68" name="手繪多邊形: 圖案 467">
                          <a:extLst>
                            <a:ext uri="{FF2B5EF4-FFF2-40B4-BE49-F238E27FC236}">
                              <a16:creationId xmlns:a16="http://schemas.microsoft.com/office/drawing/2014/main" id="{14831750-47F3-408C-85B5-EAB5353BD49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320666" y="4054828"/>
                          <a:ext cx="169349" cy="37633"/>
                        </a:xfrm>
                        <a:custGeom>
                          <a:avLst/>
                          <a:gdLst>
                            <a:gd name="connsiteX0" fmla="*/ 174053 w 169348"/>
                            <a:gd name="connsiteY0" fmla="*/ 0 h 37633"/>
                            <a:gd name="connsiteX1" fmla="*/ 0 w 169348"/>
                            <a:gd name="connsiteY1" fmla="*/ 50616 h 37633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 w="169348" h="37633">
                              <a:moveTo>
                                <a:pt x="174053" y="0"/>
                              </a:moveTo>
                              <a:lnTo>
                                <a:pt x="0" y="50616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69" name="手繪多邊形: 圖案 468">
                          <a:extLst>
                            <a:ext uri="{FF2B5EF4-FFF2-40B4-BE49-F238E27FC236}">
                              <a16:creationId xmlns:a16="http://schemas.microsoft.com/office/drawing/2014/main" id="{1DF1AD6A-F0D3-4226-9B9A-ED629FD0489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313139" y="4040340"/>
                          <a:ext cx="169349" cy="56450"/>
                        </a:xfrm>
                        <a:custGeom>
                          <a:avLst/>
                          <a:gdLst>
                            <a:gd name="connsiteX0" fmla="*/ 1693 w 169348"/>
                            <a:gd name="connsiteY0" fmla="*/ 72820 h 56449"/>
                            <a:gd name="connsiteX1" fmla="*/ 2258 w 169348"/>
                            <a:gd name="connsiteY1" fmla="*/ 72632 h 56449"/>
                            <a:gd name="connsiteX2" fmla="*/ 7527 w 169348"/>
                            <a:gd name="connsiteY2" fmla="*/ 65105 h 56449"/>
                            <a:gd name="connsiteX3" fmla="*/ 6209 w 169348"/>
                            <a:gd name="connsiteY3" fmla="*/ 58519 h 56449"/>
                            <a:gd name="connsiteX4" fmla="*/ 3763 w 169348"/>
                            <a:gd name="connsiteY4" fmla="*/ 53815 h 56449"/>
                            <a:gd name="connsiteX5" fmla="*/ 0 w 169348"/>
                            <a:gd name="connsiteY5" fmla="*/ 50428 h 56449"/>
                            <a:gd name="connsiteX6" fmla="*/ 174429 w 169348"/>
                            <a:gd name="connsiteY6" fmla="*/ 0 h 56449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</a:cxnLst>
                          <a:rect l="l" t="t" r="r" b="b"/>
                          <a:pathLst>
                            <a:path w="169348" h="56449">
                              <a:moveTo>
                                <a:pt x="1693" y="72820"/>
                              </a:moveTo>
                              <a:lnTo>
                                <a:pt x="2258" y="72632"/>
                              </a:lnTo>
                              <a:lnTo>
                                <a:pt x="7527" y="65105"/>
                              </a:lnTo>
                              <a:lnTo>
                                <a:pt x="6209" y="58519"/>
                              </a:lnTo>
                              <a:lnTo>
                                <a:pt x="3763" y="53815"/>
                              </a:lnTo>
                              <a:lnTo>
                                <a:pt x="0" y="50428"/>
                              </a:lnTo>
                              <a:lnTo>
                                <a:pt x="174429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70" name="手繪多邊形: 圖案 469">
                          <a:extLst>
                            <a:ext uri="{FF2B5EF4-FFF2-40B4-BE49-F238E27FC236}">
                              <a16:creationId xmlns:a16="http://schemas.microsoft.com/office/drawing/2014/main" id="{209AB807-D50B-45A6-9593-A726FF28779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359616" y="3779731"/>
                          <a:ext cx="112899" cy="18817"/>
                        </a:xfrm>
                        <a:custGeom>
                          <a:avLst/>
                          <a:gdLst>
                            <a:gd name="connsiteX0" fmla="*/ 127388 w 112899"/>
                            <a:gd name="connsiteY0" fmla="*/ 28225 h 18816"/>
                            <a:gd name="connsiteX1" fmla="*/ 123813 w 112899"/>
                            <a:gd name="connsiteY1" fmla="*/ 15053 h 18816"/>
                            <a:gd name="connsiteX2" fmla="*/ 114593 w 112899"/>
                            <a:gd name="connsiteY2" fmla="*/ 9220 h 18816"/>
                            <a:gd name="connsiteX3" fmla="*/ 101233 w 112899"/>
                            <a:gd name="connsiteY3" fmla="*/ 4516 h 18816"/>
                            <a:gd name="connsiteX4" fmla="*/ 66987 w 112899"/>
                            <a:gd name="connsiteY4" fmla="*/ 0 h 18816"/>
                            <a:gd name="connsiteX5" fmla="*/ 31800 w 112899"/>
                            <a:gd name="connsiteY5" fmla="*/ 3011 h 18816"/>
                            <a:gd name="connsiteX6" fmla="*/ 8279 w 112899"/>
                            <a:gd name="connsiteY6" fmla="*/ 11854 h 18816"/>
                            <a:gd name="connsiteX7" fmla="*/ 6962 w 112899"/>
                            <a:gd name="connsiteY7" fmla="*/ 12419 h 18816"/>
                            <a:gd name="connsiteX8" fmla="*/ 0 w 112899"/>
                            <a:gd name="connsiteY8" fmla="*/ 25402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127388" y="28225"/>
                              </a:moveTo>
                              <a:lnTo>
                                <a:pt x="123813" y="15053"/>
                              </a:lnTo>
                              <a:lnTo>
                                <a:pt x="114593" y="9220"/>
                              </a:lnTo>
                              <a:lnTo>
                                <a:pt x="101233" y="4516"/>
                              </a:lnTo>
                              <a:lnTo>
                                <a:pt x="66987" y="0"/>
                              </a:lnTo>
                              <a:lnTo>
                                <a:pt x="31800" y="3011"/>
                              </a:lnTo>
                              <a:lnTo>
                                <a:pt x="8279" y="11854"/>
                              </a:lnTo>
                              <a:lnTo>
                                <a:pt x="6962" y="12419"/>
                              </a:lnTo>
                              <a:lnTo>
                                <a:pt x="0" y="25402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71" name="手繪多邊形: 圖案 470">
                          <a:extLst>
                            <a:ext uri="{FF2B5EF4-FFF2-40B4-BE49-F238E27FC236}">
                              <a16:creationId xmlns:a16="http://schemas.microsoft.com/office/drawing/2014/main" id="{324B6531-DAA9-49DD-BA60-487C80AC721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388970" y="3551674"/>
                          <a:ext cx="112899" cy="18817"/>
                        </a:xfrm>
                        <a:custGeom>
                          <a:avLst/>
                          <a:gdLst>
                            <a:gd name="connsiteX0" fmla="*/ 0 w 112899"/>
                            <a:gd name="connsiteY0" fmla="*/ 24085 h 18816"/>
                            <a:gd name="connsiteX1" fmla="*/ 6586 w 112899"/>
                            <a:gd name="connsiteY1" fmla="*/ 11666 h 18816"/>
                            <a:gd name="connsiteX2" fmla="*/ 31047 w 112899"/>
                            <a:gd name="connsiteY2" fmla="*/ 2823 h 18816"/>
                            <a:gd name="connsiteX3" fmla="*/ 65293 w 112899"/>
                            <a:gd name="connsiteY3" fmla="*/ 0 h 18816"/>
                            <a:gd name="connsiteX4" fmla="*/ 98787 w 112899"/>
                            <a:gd name="connsiteY4" fmla="*/ 4140 h 18816"/>
                            <a:gd name="connsiteX5" fmla="*/ 111770 w 112899"/>
                            <a:gd name="connsiteY5" fmla="*/ 8656 h 18816"/>
                            <a:gd name="connsiteX6" fmla="*/ 120802 w 112899"/>
                            <a:gd name="connsiteY6" fmla="*/ 14112 h 18816"/>
                            <a:gd name="connsiteX7" fmla="*/ 124377 w 112899"/>
                            <a:gd name="connsiteY7" fmla="*/ 26531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0" y="24085"/>
                              </a:moveTo>
                              <a:lnTo>
                                <a:pt x="6586" y="11666"/>
                              </a:lnTo>
                              <a:lnTo>
                                <a:pt x="31047" y="2823"/>
                              </a:lnTo>
                              <a:lnTo>
                                <a:pt x="65293" y="0"/>
                              </a:lnTo>
                              <a:lnTo>
                                <a:pt x="98787" y="4140"/>
                              </a:lnTo>
                              <a:lnTo>
                                <a:pt x="111770" y="8656"/>
                              </a:lnTo>
                              <a:lnTo>
                                <a:pt x="120802" y="14112"/>
                              </a:lnTo>
                              <a:lnTo>
                                <a:pt x="124377" y="26531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72" name="手繪多邊形: 圖案 471">
                          <a:extLst>
                            <a:ext uri="{FF2B5EF4-FFF2-40B4-BE49-F238E27FC236}">
                              <a16:creationId xmlns:a16="http://schemas.microsoft.com/office/drawing/2014/main" id="{EA4BAFFF-1E39-4CBA-8D24-23BE4236120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21334" y="3934591"/>
                          <a:ext cx="112899" cy="18817"/>
                        </a:xfrm>
                        <a:custGeom>
                          <a:avLst/>
                          <a:gdLst>
                            <a:gd name="connsiteX0" fmla="*/ 0 w 112899"/>
                            <a:gd name="connsiteY0" fmla="*/ 26155 h 18816"/>
                            <a:gd name="connsiteX1" fmla="*/ 6774 w 112899"/>
                            <a:gd name="connsiteY1" fmla="*/ 12607 h 18816"/>
                            <a:gd name="connsiteX2" fmla="*/ 32176 w 112899"/>
                            <a:gd name="connsiteY2" fmla="*/ 3011 h 18816"/>
                            <a:gd name="connsiteX3" fmla="*/ 67928 w 112899"/>
                            <a:gd name="connsiteY3" fmla="*/ 0 h 18816"/>
                            <a:gd name="connsiteX4" fmla="*/ 102738 w 112899"/>
                            <a:gd name="connsiteY4" fmla="*/ 4704 h 18816"/>
                            <a:gd name="connsiteX5" fmla="*/ 116286 w 112899"/>
                            <a:gd name="connsiteY5" fmla="*/ 9408 h 18816"/>
                            <a:gd name="connsiteX6" fmla="*/ 125694 w 112899"/>
                            <a:gd name="connsiteY6" fmla="*/ 15430 h 18816"/>
                            <a:gd name="connsiteX7" fmla="*/ 129458 w 112899"/>
                            <a:gd name="connsiteY7" fmla="*/ 28977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0" y="26155"/>
                              </a:moveTo>
                              <a:lnTo>
                                <a:pt x="6774" y="12607"/>
                              </a:lnTo>
                              <a:lnTo>
                                <a:pt x="32176" y="3011"/>
                              </a:lnTo>
                              <a:lnTo>
                                <a:pt x="67928" y="0"/>
                              </a:lnTo>
                              <a:lnTo>
                                <a:pt x="102738" y="4704"/>
                              </a:lnTo>
                              <a:lnTo>
                                <a:pt x="116286" y="9408"/>
                              </a:lnTo>
                              <a:lnTo>
                                <a:pt x="125694" y="15430"/>
                              </a:lnTo>
                              <a:lnTo>
                                <a:pt x="129458" y="28977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73" name="手繪多邊形: 圖案 472">
                          <a:extLst>
                            <a:ext uri="{FF2B5EF4-FFF2-40B4-BE49-F238E27FC236}">
                              <a16:creationId xmlns:a16="http://schemas.microsoft.com/office/drawing/2014/main" id="{FF74428C-57FD-433A-A955-5D76834CEE4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49559" y="3699008"/>
                          <a:ext cx="112899" cy="18817"/>
                        </a:xfrm>
                        <a:custGeom>
                          <a:avLst/>
                          <a:gdLst>
                            <a:gd name="connsiteX0" fmla="*/ 0 w 112899"/>
                            <a:gd name="connsiteY0" fmla="*/ 24650 h 18816"/>
                            <a:gd name="connsiteX1" fmla="*/ 6774 w 112899"/>
                            <a:gd name="connsiteY1" fmla="*/ 12043 h 18816"/>
                            <a:gd name="connsiteX2" fmla="*/ 31424 w 112899"/>
                            <a:gd name="connsiteY2" fmla="*/ 2822 h 18816"/>
                            <a:gd name="connsiteX3" fmla="*/ 66234 w 112899"/>
                            <a:gd name="connsiteY3" fmla="*/ 0 h 18816"/>
                            <a:gd name="connsiteX4" fmla="*/ 100292 w 112899"/>
                            <a:gd name="connsiteY4" fmla="*/ 4328 h 18816"/>
                            <a:gd name="connsiteX5" fmla="*/ 113464 w 112899"/>
                            <a:gd name="connsiteY5" fmla="*/ 9032 h 18816"/>
                            <a:gd name="connsiteX6" fmla="*/ 122684 w 112899"/>
                            <a:gd name="connsiteY6" fmla="*/ 14677 h 18816"/>
                            <a:gd name="connsiteX7" fmla="*/ 126447 w 112899"/>
                            <a:gd name="connsiteY7" fmla="*/ 27660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0" y="24650"/>
                              </a:moveTo>
                              <a:lnTo>
                                <a:pt x="6774" y="12043"/>
                              </a:lnTo>
                              <a:lnTo>
                                <a:pt x="31424" y="2822"/>
                              </a:lnTo>
                              <a:lnTo>
                                <a:pt x="66234" y="0"/>
                              </a:lnTo>
                              <a:lnTo>
                                <a:pt x="100292" y="4328"/>
                              </a:lnTo>
                              <a:lnTo>
                                <a:pt x="113464" y="9032"/>
                              </a:lnTo>
                              <a:lnTo>
                                <a:pt x="122684" y="14677"/>
                              </a:lnTo>
                              <a:lnTo>
                                <a:pt x="126447" y="2766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74" name="手繪多邊形: 圖案 473">
                          <a:extLst>
                            <a:ext uri="{FF2B5EF4-FFF2-40B4-BE49-F238E27FC236}">
                              <a16:creationId xmlns:a16="http://schemas.microsoft.com/office/drawing/2014/main" id="{9291A5B3-DED3-43C6-B05C-D5A8304FFCD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63483" y="3998943"/>
                          <a:ext cx="75266" cy="18817"/>
                        </a:xfrm>
                        <a:custGeom>
                          <a:avLst/>
                          <a:gdLst>
                            <a:gd name="connsiteX0" fmla="*/ 77712 w 75266"/>
                            <a:gd name="connsiteY0" fmla="*/ 10349 h 0"/>
                            <a:gd name="connsiteX1" fmla="*/ 71126 w 75266"/>
                            <a:gd name="connsiteY1" fmla="*/ 5645 h 0"/>
                            <a:gd name="connsiteX2" fmla="*/ 60777 w 75266"/>
                            <a:gd name="connsiteY2" fmla="*/ 2258 h 0"/>
                            <a:gd name="connsiteX3" fmla="*/ 34058 w 75266"/>
                            <a:gd name="connsiteY3" fmla="*/ 0 h 0"/>
                            <a:gd name="connsiteX4" fmla="*/ 9973 w 75266"/>
                            <a:gd name="connsiteY4" fmla="*/ 4704 h 0"/>
                            <a:gd name="connsiteX5" fmla="*/ 0 w 75266"/>
                            <a:gd name="connsiteY5" fmla="*/ 14112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</a:cxnLst>
                          <a:rect l="l" t="t" r="r" b="b"/>
                          <a:pathLst>
                            <a:path w="75266">
                              <a:moveTo>
                                <a:pt x="77712" y="10349"/>
                              </a:moveTo>
                              <a:lnTo>
                                <a:pt x="71126" y="5645"/>
                              </a:lnTo>
                              <a:lnTo>
                                <a:pt x="60777" y="2258"/>
                              </a:lnTo>
                              <a:lnTo>
                                <a:pt x="34058" y="0"/>
                              </a:lnTo>
                              <a:lnTo>
                                <a:pt x="9973" y="4704"/>
                              </a:lnTo>
                              <a:lnTo>
                                <a:pt x="0" y="14112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75" name="手繪多邊形: 圖案 474">
                          <a:extLst>
                            <a:ext uri="{FF2B5EF4-FFF2-40B4-BE49-F238E27FC236}">
                              <a16:creationId xmlns:a16="http://schemas.microsoft.com/office/drawing/2014/main" id="{7A041DB0-9493-469D-BF1A-CD2DE0468AB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76" name="手繪多邊形: 圖案 475">
                          <a:extLst>
                            <a:ext uri="{FF2B5EF4-FFF2-40B4-BE49-F238E27FC236}">
                              <a16:creationId xmlns:a16="http://schemas.microsoft.com/office/drawing/2014/main" id="{43437FEE-8AD8-4E3F-B09D-D29BBBBF4C6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64424" y="3624871"/>
                          <a:ext cx="56450" cy="18817"/>
                        </a:xfrm>
                        <a:custGeom>
                          <a:avLst/>
                          <a:gdLst>
                            <a:gd name="connsiteX0" fmla="*/ 71691 w 56449"/>
                            <a:gd name="connsiteY0" fmla="*/ 14489 h 0"/>
                            <a:gd name="connsiteX1" fmla="*/ 64164 w 56449"/>
                            <a:gd name="connsiteY1" fmla="*/ 4892 h 0"/>
                            <a:gd name="connsiteX2" fmla="*/ 40079 w 56449"/>
                            <a:gd name="connsiteY2" fmla="*/ 0 h 0"/>
                            <a:gd name="connsiteX3" fmla="*/ 13548 w 56449"/>
                            <a:gd name="connsiteY3" fmla="*/ 2446 h 0"/>
                            <a:gd name="connsiteX4" fmla="*/ 0 w 56449"/>
                            <a:gd name="connsiteY4" fmla="*/ 11102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56449">
                              <a:moveTo>
                                <a:pt x="71691" y="14489"/>
                              </a:moveTo>
                              <a:lnTo>
                                <a:pt x="64164" y="4892"/>
                              </a:lnTo>
                              <a:lnTo>
                                <a:pt x="40079" y="0"/>
                              </a:lnTo>
                              <a:lnTo>
                                <a:pt x="13548" y="2446"/>
                              </a:lnTo>
                              <a:lnTo>
                                <a:pt x="0" y="11102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77" name="手繪多邊形: 圖案 476">
                          <a:extLst>
                            <a:ext uri="{FF2B5EF4-FFF2-40B4-BE49-F238E27FC236}">
                              <a16:creationId xmlns:a16="http://schemas.microsoft.com/office/drawing/2014/main" id="{D9522BBF-4EFB-4B8E-888F-19A31336567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65177" y="3626188"/>
                          <a:ext cx="56450" cy="18817"/>
                        </a:xfrm>
                        <a:custGeom>
                          <a:avLst/>
                          <a:gdLst>
                            <a:gd name="connsiteX0" fmla="*/ 70374 w 56449"/>
                            <a:gd name="connsiteY0" fmla="*/ 13548 h 0"/>
                            <a:gd name="connsiteX1" fmla="*/ 63412 w 56449"/>
                            <a:gd name="connsiteY1" fmla="*/ 4892 h 0"/>
                            <a:gd name="connsiteX2" fmla="*/ 39327 w 56449"/>
                            <a:gd name="connsiteY2" fmla="*/ 0 h 0"/>
                            <a:gd name="connsiteX3" fmla="*/ 12795 w 56449"/>
                            <a:gd name="connsiteY3" fmla="*/ 2446 h 0"/>
                            <a:gd name="connsiteX4" fmla="*/ 0 w 56449"/>
                            <a:gd name="connsiteY4" fmla="*/ 10537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56449">
                              <a:moveTo>
                                <a:pt x="70374" y="13548"/>
                              </a:moveTo>
                              <a:lnTo>
                                <a:pt x="63412" y="4892"/>
                              </a:lnTo>
                              <a:lnTo>
                                <a:pt x="39327" y="0"/>
                              </a:lnTo>
                              <a:lnTo>
                                <a:pt x="12795" y="2446"/>
                              </a:lnTo>
                              <a:lnTo>
                                <a:pt x="0" y="10537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78" name="手繪多邊形: 圖案 477">
                          <a:extLst>
                            <a:ext uri="{FF2B5EF4-FFF2-40B4-BE49-F238E27FC236}">
                              <a16:creationId xmlns:a16="http://schemas.microsoft.com/office/drawing/2014/main" id="{766A5011-2406-40FC-8A00-D76303AF906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80418" y="3639171"/>
                          <a:ext cx="37633" cy="18817"/>
                        </a:xfrm>
                        <a:custGeom>
                          <a:avLst/>
                          <a:gdLst>
                            <a:gd name="connsiteX0" fmla="*/ 0 w 37633"/>
                            <a:gd name="connsiteY0" fmla="*/ 7903 h 0"/>
                            <a:gd name="connsiteX1" fmla="*/ 3199 w 37633"/>
                            <a:gd name="connsiteY1" fmla="*/ 2634 h 0"/>
                            <a:gd name="connsiteX2" fmla="*/ 19757 w 37633"/>
                            <a:gd name="connsiteY2" fmla="*/ 0 h 0"/>
                            <a:gd name="connsiteX3" fmla="*/ 36316 w 37633"/>
                            <a:gd name="connsiteY3" fmla="*/ 3011 h 0"/>
                            <a:gd name="connsiteX4" fmla="*/ 40079 w 37633"/>
                            <a:gd name="connsiteY4" fmla="*/ 8844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37633">
                              <a:moveTo>
                                <a:pt x="0" y="7903"/>
                              </a:moveTo>
                              <a:lnTo>
                                <a:pt x="3199" y="2634"/>
                              </a:lnTo>
                              <a:lnTo>
                                <a:pt x="19757" y="0"/>
                              </a:lnTo>
                              <a:lnTo>
                                <a:pt x="36316" y="3011"/>
                              </a:lnTo>
                              <a:lnTo>
                                <a:pt x="40079" y="8844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79" name="手繪多邊形: 圖案 478">
                          <a:extLst>
                            <a:ext uri="{FF2B5EF4-FFF2-40B4-BE49-F238E27FC236}">
                              <a16:creationId xmlns:a16="http://schemas.microsoft.com/office/drawing/2014/main" id="{E285B160-F9C8-42F6-8DC4-AEF4C9EF7EA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76467" y="3474715"/>
                          <a:ext cx="112899" cy="18817"/>
                        </a:xfrm>
                        <a:custGeom>
                          <a:avLst/>
                          <a:gdLst>
                            <a:gd name="connsiteX0" fmla="*/ 123436 w 112899"/>
                            <a:gd name="connsiteY0" fmla="*/ 26343 h 18816"/>
                            <a:gd name="connsiteX1" fmla="*/ 119673 w 112899"/>
                            <a:gd name="connsiteY1" fmla="*/ 13924 h 18816"/>
                            <a:gd name="connsiteX2" fmla="*/ 110641 w 112899"/>
                            <a:gd name="connsiteY2" fmla="*/ 8467 h 18816"/>
                            <a:gd name="connsiteX3" fmla="*/ 97658 w 112899"/>
                            <a:gd name="connsiteY3" fmla="*/ 4140 h 18816"/>
                            <a:gd name="connsiteX4" fmla="*/ 64541 w 112899"/>
                            <a:gd name="connsiteY4" fmla="*/ 0 h 18816"/>
                            <a:gd name="connsiteX5" fmla="*/ 30483 w 112899"/>
                            <a:gd name="connsiteY5" fmla="*/ 2634 h 18816"/>
                            <a:gd name="connsiteX6" fmla="*/ 6398 w 112899"/>
                            <a:gd name="connsiteY6" fmla="*/ 11290 h 18816"/>
                            <a:gd name="connsiteX7" fmla="*/ 0 w 112899"/>
                            <a:gd name="connsiteY7" fmla="*/ 23333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123436" y="26343"/>
                              </a:moveTo>
                              <a:lnTo>
                                <a:pt x="119673" y="13924"/>
                              </a:lnTo>
                              <a:lnTo>
                                <a:pt x="110641" y="8467"/>
                              </a:lnTo>
                              <a:lnTo>
                                <a:pt x="97658" y="4140"/>
                              </a:lnTo>
                              <a:lnTo>
                                <a:pt x="64541" y="0"/>
                              </a:lnTo>
                              <a:lnTo>
                                <a:pt x="30483" y="2634"/>
                              </a:lnTo>
                              <a:lnTo>
                                <a:pt x="6398" y="11290"/>
                              </a:lnTo>
                              <a:lnTo>
                                <a:pt x="0" y="23333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80" name="手繪多邊形: 圖案 479">
                          <a:extLst>
                            <a:ext uri="{FF2B5EF4-FFF2-40B4-BE49-F238E27FC236}">
                              <a16:creationId xmlns:a16="http://schemas.microsoft.com/office/drawing/2014/main" id="{D00FAC6D-6888-4263-8D14-33236EDDC6E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68940" y="3438587"/>
                          <a:ext cx="56450" cy="18817"/>
                        </a:xfrm>
                        <a:custGeom>
                          <a:avLst/>
                          <a:gdLst>
                            <a:gd name="connsiteX0" fmla="*/ 0 w 56449"/>
                            <a:gd name="connsiteY0" fmla="*/ 12419 h 0"/>
                            <a:gd name="connsiteX1" fmla="*/ 9408 w 56449"/>
                            <a:gd name="connsiteY1" fmla="*/ 4140 h 0"/>
                            <a:gd name="connsiteX2" fmla="*/ 31800 w 56449"/>
                            <a:gd name="connsiteY2" fmla="*/ 0 h 0"/>
                            <a:gd name="connsiteX3" fmla="*/ 57014 w 56449"/>
                            <a:gd name="connsiteY3" fmla="*/ 1882 h 0"/>
                            <a:gd name="connsiteX4" fmla="*/ 66799 w 56449"/>
                            <a:gd name="connsiteY4" fmla="*/ 4892 h 0"/>
                            <a:gd name="connsiteX5" fmla="*/ 73008 w 56449"/>
                            <a:gd name="connsiteY5" fmla="*/ 9032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</a:cxnLst>
                          <a:rect l="l" t="t" r="r" b="b"/>
                          <a:pathLst>
                            <a:path w="56449">
                              <a:moveTo>
                                <a:pt x="0" y="12419"/>
                              </a:moveTo>
                              <a:lnTo>
                                <a:pt x="9408" y="4140"/>
                              </a:lnTo>
                              <a:lnTo>
                                <a:pt x="31800" y="0"/>
                              </a:lnTo>
                              <a:lnTo>
                                <a:pt x="57014" y="1882"/>
                              </a:lnTo>
                              <a:lnTo>
                                <a:pt x="66799" y="4892"/>
                              </a:lnTo>
                              <a:lnTo>
                                <a:pt x="73008" y="9032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81" name="手繪多邊形: 圖案 480">
                          <a:extLst>
                            <a:ext uri="{FF2B5EF4-FFF2-40B4-BE49-F238E27FC236}">
                              <a16:creationId xmlns:a16="http://schemas.microsoft.com/office/drawing/2014/main" id="{C5146DF2-6F82-41AB-A461-5DF2ADDC401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97353" y="4066871"/>
                          <a:ext cx="18817" cy="18817"/>
                        </a:xfrm>
                        <a:custGeom>
                          <a:avLst/>
                          <a:gdLst>
                            <a:gd name="connsiteX0" fmla="*/ 2446 w 0"/>
                            <a:gd name="connsiteY0" fmla="*/ 0 h 0"/>
                            <a:gd name="connsiteX1" fmla="*/ 0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2446" y="0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82" name="手繪多邊形: 圖案 481">
                          <a:extLst>
                            <a:ext uri="{FF2B5EF4-FFF2-40B4-BE49-F238E27FC236}">
                              <a16:creationId xmlns:a16="http://schemas.microsoft.com/office/drawing/2014/main" id="{47FAEFF6-5751-463D-994B-545859A9C3C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88697" y="4013620"/>
                          <a:ext cx="75266" cy="18817"/>
                        </a:xfrm>
                        <a:custGeom>
                          <a:avLst/>
                          <a:gdLst>
                            <a:gd name="connsiteX0" fmla="*/ 0 w 75266"/>
                            <a:gd name="connsiteY0" fmla="*/ 25590 h 18816"/>
                            <a:gd name="connsiteX1" fmla="*/ 88250 w 75266"/>
                            <a:gd name="connsiteY1" fmla="*/ 0 h 18816"/>
                            <a:gd name="connsiteX2" fmla="*/ 88250 w 75266"/>
                            <a:gd name="connsiteY2" fmla="*/ 9785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 w="75266" h="18816">
                              <a:moveTo>
                                <a:pt x="0" y="25590"/>
                              </a:moveTo>
                              <a:lnTo>
                                <a:pt x="88250" y="0"/>
                              </a:lnTo>
                              <a:lnTo>
                                <a:pt x="88250" y="9785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83" name="手繪多邊形: 圖案 482">
                          <a:extLst>
                            <a:ext uri="{FF2B5EF4-FFF2-40B4-BE49-F238E27FC236}">
                              <a16:creationId xmlns:a16="http://schemas.microsoft.com/office/drawing/2014/main" id="{C1484D7B-B99C-4FDF-BE10-05FE56E2CC4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99799" y="4039775"/>
                          <a:ext cx="75266" cy="18817"/>
                        </a:xfrm>
                        <a:custGeom>
                          <a:avLst/>
                          <a:gdLst>
                            <a:gd name="connsiteX0" fmla="*/ 0 w 75266"/>
                            <a:gd name="connsiteY0" fmla="*/ 27096 h 18816"/>
                            <a:gd name="connsiteX1" fmla="*/ 82605 w 75266"/>
                            <a:gd name="connsiteY1" fmla="*/ 3199 h 18816"/>
                            <a:gd name="connsiteX2" fmla="*/ 76019 w 75266"/>
                            <a:gd name="connsiteY2" fmla="*/ 0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 w="75266" h="18816">
                              <a:moveTo>
                                <a:pt x="0" y="27096"/>
                              </a:moveTo>
                              <a:lnTo>
                                <a:pt x="82605" y="3199"/>
                              </a:lnTo>
                              <a:lnTo>
                                <a:pt x="76019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84" name="手繪多邊形: 圖案 483">
                          <a:extLst>
                            <a:ext uri="{FF2B5EF4-FFF2-40B4-BE49-F238E27FC236}">
                              <a16:creationId xmlns:a16="http://schemas.microsoft.com/office/drawing/2014/main" id="{115594BA-AEDD-4286-AE5D-06811B75975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512218" y="3850857"/>
                          <a:ext cx="112899" cy="18817"/>
                        </a:xfrm>
                        <a:custGeom>
                          <a:avLst/>
                          <a:gdLst>
                            <a:gd name="connsiteX0" fmla="*/ 128517 w 112899"/>
                            <a:gd name="connsiteY0" fmla="*/ 28413 h 18816"/>
                            <a:gd name="connsiteX1" fmla="*/ 124565 w 112899"/>
                            <a:gd name="connsiteY1" fmla="*/ 15053 h 18816"/>
                            <a:gd name="connsiteX2" fmla="*/ 115157 w 112899"/>
                            <a:gd name="connsiteY2" fmla="*/ 9220 h 18816"/>
                            <a:gd name="connsiteX3" fmla="*/ 101609 w 112899"/>
                            <a:gd name="connsiteY3" fmla="*/ 4516 h 18816"/>
                            <a:gd name="connsiteX4" fmla="*/ 66987 w 112899"/>
                            <a:gd name="connsiteY4" fmla="*/ 0 h 18816"/>
                            <a:gd name="connsiteX5" fmla="*/ 31612 w 112899"/>
                            <a:gd name="connsiteY5" fmla="*/ 3011 h 18816"/>
                            <a:gd name="connsiteX6" fmla="*/ 6586 w 112899"/>
                            <a:gd name="connsiteY6" fmla="*/ 12607 h 18816"/>
                            <a:gd name="connsiteX7" fmla="*/ 0 w 112899"/>
                            <a:gd name="connsiteY7" fmla="*/ 25590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128517" y="28413"/>
                              </a:moveTo>
                              <a:lnTo>
                                <a:pt x="124565" y="15053"/>
                              </a:lnTo>
                              <a:lnTo>
                                <a:pt x="115157" y="9220"/>
                              </a:lnTo>
                              <a:lnTo>
                                <a:pt x="101609" y="4516"/>
                              </a:lnTo>
                              <a:lnTo>
                                <a:pt x="66987" y="0"/>
                              </a:lnTo>
                              <a:lnTo>
                                <a:pt x="31612" y="3011"/>
                              </a:lnTo>
                              <a:lnTo>
                                <a:pt x="6586" y="12607"/>
                              </a:lnTo>
                              <a:lnTo>
                                <a:pt x="0" y="2559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85" name="手繪多邊形: 圖案 484">
                          <a:extLst>
                            <a:ext uri="{FF2B5EF4-FFF2-40B4-BE49-F238E27FC236}">
                              <a16:creationId xmlns:a16="http://schemas.microsoft.com/office/drawing/2014/main" id="{32FAC39E-EE0E-4C8A-B78A-9934BBCF85A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522191" y="3427485"/>
                          <a:ext cx="18817" cy="18817"/>
                        </a:xfrm>
                        <a:custGeom>
                          <a:avLst/>
                          <a:gdLst>
                            <a:gd name="connsiteX0" fmla="*/ 753 w 0"/>
                            <a:gd name="connsiteY0" fmla="*/ 753 h 0"/>
                            <a:gd name="connsiteX1" fmla="*/ 188 w 0"/>
                            <a:gd name="connsiteY1" fmla="*/ 0 h 0"/>
                            <a:gd name="connsiteX2" fmla="*/ 0 w 0"/>
                            <a:gd name="connsiteY2" fmla="*/ 1129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753" y="753"/>
                              </a:moveTo>
                              <a:lnTo>
                                <a:pt x="188" y="0"/>
                              </a:lnTo>
                              <a:lnTo>
                                <a:pt x="0" y="1129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86" name="手繪多邊形: 圖案 485">
                          <a:extLst>
                            <a:ext uri="{FF2B5EF4-FFF2-40B4-BE49-F238E27FC236}">
                              <a16:creationId xmlns:a16="http://schemas.microsoft.com/office/drawing/2014/main" id="{1ECC0DAD-5C55-42DF-BE7D-A8F10C0C666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519180" y="3427485"/>
                          <a:ext cx="18817" cy="18817"/>
                        </a:xfrm>
                        <a:custGeom>
                          <a:avLst/>
                          <a:gdLst>
                            <a:gd name="connsiteX0" fmla="*/ 3199 w 0"/>
                            <a:gd name="connsiteY0" fmla="*/ 0 h 0"/>
                            <a:gd name="connsiteX1" fmla="*/ 0 w 0"/>
                            <a:gd name="connsiteY1" fmla="*/ 188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3199" y="0"/>
                              </a:moveTo>
                              <a:lnTo>
                                <a:pt x="0" y="188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87" name="手繪多邊形: 圖案 486">
                          <a:extLst>
                            <a:ext uri="{FF2B5EF4-FFF2-40B4-BE49-F238E27FC236}">
                              <a16:creationId xmlns:a16="http://schemas.microsoft.com/office/drawing/2014/main" id="{5D625340-2DFC-44FE-A0C2-5711D4AD4AE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540066" y="4018889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941 h 0"/>
                            <a:gd name="connsiteX1" fmla="*/ 753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941"/>
                              </a:moveTo>
                              <a:lnTo>
                                <a:pt x="753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88" name="手繪多邊形: 圖案 487">
                          <a:extLst>
                            <a:ext uri="{FF2B5EF4-FFF2-40B4-BE49-F238E27FC236}">
                              <a16:creationId xmlns:a16="http://schemas.microsoft.com/office/drawing/2014/main" id="{81B8FF91-E1EB-4DD2-9191-E26FAD2E921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89" name="手繪多邊形: 圖案 488">
                          <a:extLst>
                            <a:ext uri="{FF2B5EF4-FFF2-40B4-BE49-F238E27FC236}">
                              <a16:creationId xmlns:a16="http://schemas.microsoft.com/office/drawing/2014/main" id="{D05269B0-F0DC-4D6C-A2BF-6035B39C9D8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582215" y="4035259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7715 h 0"/>
                            <a:gd name="connsiteX1" fmla="*/ 2446 w 0"/>
                            <a:gd name="connsiteY1" fmla="*/ 6021 h 0"/>
                            <a:gd name="connsiteX2" fmla="*/ 4328 w 0"/>
                            <a:gd name="connsiteY2" fmla="*/ 3387 h 0"/>
                            <a:gd name="connsiteX3" fmla="*/ 5080 w 0"/>
                            <a:gd name="connsiteY3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7715"/>
                              </a:moveTo>
                              <a:lnTo>
                                <a:pt x="2446" y="6021"/>
                              </a:lnTo>
                              <a:lnTo>
                                <a:pt x="4328" y="3387"/>
                              </a:lnTo>
                              <a:lnTo>
                                <a:pt x="508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90" name="手繪多邊形: 圖案 489">
                          <a:extLst>
                            <a:ext uri="{FF2B5EF4-FFF2-40B4-BE49-F238E27FC236}">
                              <a16:creationId xmlns:a16="http://schemas.microsoft.com/office/drawing/2014/main" id="{20B8230F-395F-4BBF-AF4A-0BD81CD40CF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91" name="手繪多邊形: 圖案 490">
                          <a:extLst>
                            <a:ext uri="{FF2B5EF4-FFF2-40B4-BE49-F238E27FC236}">
                              <a16:creationId xmlns:a16="http://schemas.microsoft.com/office/drawing/2014/main" id="{9D842CFB-3541-4BA9-B609-9205DA55C60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579957" y="3909565"/>
                          <a:ext cx="357514" cy="94083"/>
                        </a:xfrm>
                        <a:custGeom>
                          <a:avLst/>
                          <a:gdLst>
                            <a:gd name="connsiteX0" fmla="*/ 358831 w 357513"/>
                            <a:gd name="connsiteY0" fmla="*/ 0 h 94082"/>
                            <a:gd name="connsiteX1" fmla="*/ 0 w 357513"/>
                            <a:gd name="connsiteY1" fmla="*/ 103867 h 94082"/>
                            <a:gd name="connsiteX2" fmla="*/ 941 w 357513"/>
                            <a:gd name="connsiteY2" fmla="*/ 104243 h 94082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 w="357513" h="94082">
                              <a:moveTo>
                                <a:pt x="358831" y="0"/>
                              </a:moveTo>
                              <a:lnTo>
                                <a:pt x="0" y="103867"/>
                              </a:lnTo>
                              <a:lnTo>
                                <a:pt x="941" y="104243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92" name="手繪多邊形: 圖案 491">
                          <a:extLst>
                            <a:ext uri="{FF2B5EF4-FFF2-40B4-BE49-F238E27FC236}">
                              <a16:creationId xmlns:a16="http://schemas.microsoft.com/office/drawing/2014/main" id="{F58152FC-32B2-44D4-86C9-91A7FA40AAC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581086" y="4013808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18816"/>
                            <a:gd name="connsiteX1" fmla="*/ 3387 w 0"/>
                            <a:gd name="connsiteY1" fmla="*/ 3387 h 18816"/>
                            <a:gd name="connsiteX2" fmla="*/ 5645 w 0"/>
                            <a:gd name="connsiteY2" fmla="*/ 8656 h 18816"/>
                            <a:gd name="connsiteX3" fmla="*/ 6398 w 0"/>
                            <a:gd name="connsiteY3" fmla="*/ 14112 h 18816"/>
                            <a:gd name="connsiteX4" fmla="*/ 6398 w 0"/>
                            <a:gd name="connsiteY4" fmla="*/ 21451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h="18816">
                              <a:moveTo>
                                <a:pt x="0" y="0"/>
                              </a:moveTo>
                              <a:lnTo>
                                <a:pt x="3387" y="3387"/>
                              </a:lnTo>
                              <a:lnTo>
                                <a:pt x="5645" y="8656"/>
                              </a:lnTo>
                              <a:lnTo>
                                <a:pt x="6398" y="14112"/>
                              </a:lnTo>
                              <a:lnTo>
                                <a:pt x="6398" y="21451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93" name="手繪多邊形: 圖案 492">
                          <a:extLst>
                            <a:ext uri="{FF2B5EF4-FFF2-40B4-BE49-F238E27FC236}">
                              <a16:creationId xmlns:a16="http://schemas.microsoft.com/office/drawing/2014/main" id="{0D5F22EF-68A2-4A2E-AD85-2B274C4C238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587484" y="3924053"/>
                          <a:ext cx="357514" cy="94083"/>
                        </a:xfrm>
                        <a:custGeom>
                          <a:avLst/>
                          <a:gdLst>
                            <a:gd name="connsiteX0" fmla="*/ 0 w 357513"/>
                            <a:gd name="connsiteY0" fmla="*/ 103867 h 94082"/>
                            <a:gd name="connsiteX1" fmla="*/ 358455 w 357513"/>
                            <a:gd name="connsiteY1" fmla="*/ 0 h 94082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 w="357513" h="94082">
                              <a:moveTo>
                                <a:pt x="0" y="103867"/>
                              </a:moveTo>
                              <a:lnTo>
                                <a:pt x="358455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94" name="手繪多邊形: 圖案 493">
                          <a:extLst>
                            <a:ext uri="{FF2B5EF4-FFF2-40B4-BE49-F238E27FC236}">
                              <a16:creationId xmlns:a16="http://schemas.microsoft.com/office/drawing/2014/main" id="{BE2D98D6-8F8C-43A2-A23C-8215A45BFEB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576759" y="4013432"/>
                          <a:ext cx="18817" cy="18817"/>
                        </a:xfrm>
                        <a:custGeom>
                          <a:avLst/>
                          <a:gdLst>
                            <a:gd name="connsiteX0" fmla="*/ 3199 w 0"/>
                            <a:gd name="connsiteY0" fmla="*/ 0 h 0"/>
                            <a:gd name="connsiteX1" fmla="*/ 0 w 0"/>
                            <a:gd name="connsiteY1" fmla="*/ 188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3199" y="0"/>
                              </a:moveTo>
                              <a:lnTo>
                                <a:pt x="0" y="188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95" name="手繪多邊形: 圖案 494">
                          <a:extLst>
                            <a:ext uri="{FF2B5EF4-FFF2-40B4-BE49-F238E27FC236}">
                              <a16:creationId xmlns:a16="http://schemas.microsoft.com/office/drawing/2014/main" id="{A1787043-4652-4CD9-8661-F197FD48A2F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601596" y="3768441"/>
                          <a:ext cx="112899" cy="18817"/>
                        </a:xfrm>
                        <a:custGeom>
                          <a:avLst/>
                          <a:gdLst>
                            <a:gd name="connsiteX0" fmla="*/ 127576 w 112899"/>
                            <a:gd name="connsiteY0" fmla="*/ 28037 h 18816"/>
                            <a:gd name="connsiteX1" fmla="*/ 123436 w 112899"/>
                            <a:gd name="connsiteY1" fmla="*/ 15053 h 18816"/>
                            <a:gd name="connsiteX2" fmla="*/ 114028 w 112899"/>
                            <a:gd name="connsiteY2" fmla="*/ 9220 h 18816"/>
                            <a:gd name="connsiteX3" fmla="*/ 100668 w 112899"/>
                            <a:gd name="connsiteY3" fmla="*/ 4516 h 18816"/>
                            <a:gd name="connsiteX4" fmla="*/ 66234 w 112899"/>
                            <a:gd name="connsiteY4" fmla="*/ 0 h 18816"/>
                            <a:gd name="connsiteX5" fmla="*/ 31235 w 112899"/>
                            <a:gd name="connsiteY5" fmla="*/ 3011 h 18816"/>
                            <a:gd name="connsiteX6" fmla="*/ 6398 w 112899"/>
                            <a:gd name="connsiteY6" fmla="*/ 12231 h 18816"/>
                            <a:gd name="connsiteX7" fmla="*/ 0 w 112899"/>
                            <a:gd name="connsiteY7" fmla="*/ 25214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127576" y="28037"/>
                              </a:moveTo>
                              <a:lnTo>
                                <a:pt x="123436" y="15053"/>
                              </a:lnTo>
                              <a:lnTo>
                                <a:pt x="114028" y="9220"/>
                              </a:lnTo>
                              <a:lnTo>
                                <a:pt x="100668" y="4516"/>
                              </a:lnTo>
                              <a:lnTo>
                                <a:pt x="66234" y="0"/>
                              </a:lnTo>
                              <a:lnTo>
                                <a:pt x="31235" y="3011"/>
                              </a:lnTo>
                              <a:lnTo>
                                <a:pt x="6398" y="12231"/>
                              </a:lnTo>
                              <a:lnTo>
                                <a:pt x="0" y="25214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96" name="手繪多邊形: 圖案 495">
                          <a:extLst>
                            <a:ext uri="{FF2B5EF4-FFF2-40B4-BE49-F238E27FC236}">
                              <a16:creationId xmlns:a16="http://schemas.microsoft.com/office/drawing/2014/main" id="{E0501F33-BC38-492C-B6B5-14820D7F1A8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625117" y="3540949"/>
                          <a:ext cx="112899" cy="18817"/>
                        </a:xfrm>
                        <a:custGeom>
                          <a:avLst/>
                          <a:gdLst>
                            <a:gd name="connsiteX0" fmla="*/ 0 w 112899"/>
                            <a:gd name="connsiteY0" fmla="*/ 24085 h 18816"/>
                            <a:gd name="connsiteX1" fmla="*/ 6398 w 112899"/>
                            <a:gd name="connsiteY1" fmla="*/ 11666 h 18816"/>
                            <a:gd name="connsiteX2" fmla="*/ 30483 w 112899"/>
                            <a:gd name="connsiteY2" fmla="*/ 2823 h 18816"/>
                            <a:gd name="connsiteX3" fmla="*/ 64729 w 112899"/>
                            <a:gd name="connsiteY3" fmla="*/ 0 h 18816"/>
                            <a:gd name="connsiteX4" fmla="*/ 98222 w 112899"/>
                            <a:gd name="connsiteY4" fmla="*/ 4140 h 18816"/>
                            <a:gd name="connsiteX5" fmla="*/ 111394 w 112899"/>
                            <a:gd name="connsiteY5" fmla="*/ 8656 h 18816"/>
                            <a:gd name="connsiteX6" fmla="*/ 120426 w 112899"/>
                            <a:gd name="connsiteY6" fmla="*/ 14112 h 18816"/>
                            <a:gd name="connsiteX7" fmla="*/ 124377 w 112899"/>
                            <a:gd name="connsiteY7" fmla="*/ 26531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0" y="24085"/>
                              </a:moveTo>
                              <a:lnTo>
                                <a:pt x="6398" y="11666"/>
                              </a:lnTo>
                              <a:lnTo>
                                <a:pt x="30483" y="2823"/>
                              </a:lnTo>
                              <a:lnTo>
                                <a:pt x="64729" y="0"/>
                              </a:lnTo>
                              <a:lnTo>
                                <a:pt x="98222" y="4140"/>
                              </a:lnTo>
                              <a:lnTo>
                                <a:pt x="111394" y="8656"/>
                              </a:lnTo>
                              <a:lnTo>
                                <a:pt x="120426" y="14112"/>
                              </a:lnTo>
                              <a:lnTo>
                                <a:pt x="124377" y="26531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97" name="手繪多邊形: 圖案 496">
                          <a:extLst>
                            <a:ext uri="{FF2B5EF4-FFF2-40B4-BE49-F238E27FC236}">
                              <a16:creationId xmlns:a16="http://schemas.microsoft.com/office/drawing/2014/main" id="{B8E0F75D-6886-45CE-A328-5BD4A42EE7C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689470" y="3687530"/>
                          <a:ext cx="112899" cy="18817"/>
                        </a:xfrm>
                        <a:custGeom>
                          <a:avLst/>
                          <a:gdLst>
                            <a:gd name="connsiteX0" fmla="*/ 126259 w 112899"/>
                            <a:gd name="connsiteY0" fmla="*/ 27660 h 18816"/>
                            <a:gd name="connsiteX1" fmla="*/ 122119 w 112899"/>
                            <a:gd name="connsiteY1" fmla="*/ 14677 h 18816"/>
                            <a:gd name="connsiteX2" fmla="*/ 112711 w 112899"/>
                            <a:gd name="connsiteY2" fmla="*/ 9032 h 18816"/>
                            <a:gd name="connsiteX3" fmla="*/ 99351 w 112899"/>
                            <a:gd name="connsiteY3" fmla="*/ 4328 h 18816"/>
                            <a:gd name="connsiteX4" fmla="*/ 65293 w 112899"/>
                            <a:gd name="connsiteY4" fmla="*/ 0 h 18816"/>
                            <a:gd name="connsiteX5" fmla="*/ 30483 w 112899"/>
                            <a:gd name="connsiteY5" fmla="*/ 3011 h 18816"/>
                            <a:gd name="connsiteX6" fmla="*/ 6209 w 112899"/>
                            <a:gd name="connsiteY6" fmla="*/ 12043 h 18816"/>
                            <a:gd name="connsiteX7" fmla="*/ 0 w 112899"/>
                            <a:gd name="connsiteY7" fmla="*/ 24838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126259" y="27660"/>
                              </a:moveTo>
                              <a:lnTo>
                                <a:pt x="122119" y="14677"/>
                              </a:lnTo>
                              <a:lnTo>
                                <a:pt x="112711" y="9032"/>
                              </a:lnTo>
                              <a:lnTo>
                                <a:pt x="99351" y="4328"/>
                              </a:lnTo>
                              <a:lnTo>
                                <a:pt x="65293" y="0"/>
                              </a:lnTo>
                              <a:lnTo>
                                <a:pt x="30483" y="3011"/>
                              </a:lnTo>
                              <a:lnTo>
                                <a:pt x="6209" y="12043"/>
                              </a:lnTo>
                              <a:lnTo>
                                <a:pt x="0" y="24838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98" name="手繪多邊形: 圖案 497">
                          <a:extLst>
                            <a:ext uri="{FF2B5EF4-FFF2-40B4-BE49-F238E27FC236}">
                              <a16:creationId xmlns:a16="http://schemas.microsoft.com/office/drawing/2014/main" id="{E3923C54-2565-4C59-B134-ACCC11CA42C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710544" y="3464178"/>
                          <a:ext cx="112899" cy="18817"/>
                        </a:xfrm>
                        <a:custGeom>
                          <a:avLst/>
                          <a:gdLst>
                            <a:gd name="connsiteX0" fmla="*/ 0 w 112899"/>
                            <a:gd name="connsiteY0" fmla="*/ 23521 h 18816"/>
                            <a:gd name="connsiteX1" fmla="*/ 6021 w 112899"/>
                            <a:gd name="connsiteY1" fmla="*/ 11478 h 18816"/>
                            <a:gd name="connsiteX2" fmla="*/ 29918 w 112899"/>
                            <a:gd name="connsiteY2" fmla="*/ 2822 h 18816"/>
                            <a:gd name="connsiteX3" fmla="*/ 63788 w 112899"/>
                            <a:gd name="connsiteY3" fmla="*/ 0 h 18816"/>
                            <a:gd name="connsiteX4" fmla="*/ 97093 w 112899"/>
                            <a:gd name="connsiteY4" fmla="*/ 4140 h 18816"/>
                            <a:gd name="connsiteX5" fmla="*/ 110077 w 112899"/>
                            <a:gd name="connsiteY5" fmla="*/ 8467 h 18816"/>
                            <a:gd name="connsiteX6" fmla="*/ 119109 w 112899"/>
                            <a:gd name="connsiteY6" fmla="*/ 13924 h 18816"/>
                            <a:gd name="connsiteX7" fmla="*/ 123248 w 112899"/>
                            <a:gd name="connsiteY7" fmla="*/ 26155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0" y="23521"/>
                              </a:moveTo>
                              <a:lnTo>
                                <a:pt x="6021" y="11478"/>
                              </a:lnTo>
                              <a:lnTo>
                                <a:pt x="29918" y="2822"/>
                              </a:lnTo>
                              <a:lnTo>
                                <a:pt x="63788" y="0"/>
                              </a:lnTo>
                              <a:lnTo>
                                <a:pt x="97093" y="4140"/>
                              </a:lnTo>
                              <a:lnTo>
                                <a:pt x="110077" y="8467"/>
                              </a:lnTo>
                              <a:lnTo>
                                <a:pt x="119109" y="13924"/>
                              </a:lnTo>
                              <a:lnTo>
                                <a:pt x="123248" y="26155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499" name="手繪多邊形: 圖案 498">
                          <a:extLst>
                            <a:ext uri="{FF2B5EF4-FFF2-40B4-BE49-F238E27FC236}">
                              <a16:creationId xmlns:a16="http://schemas.microsoft.com/office/drawing/2014/main" id="{65220235-2705-41F1-94DC-A9A19AF79BF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756080" y="3839379"/>
                          <a:ext cx="112899" cy="18817"/>
                        </a:xfrm>
                        <a:custGeom>
                          <a:avLst/>
                          <a:gdLst>
                            <a:gd name="connsiteX0" fmla="*/ 0 w 112899"/>
                            <a:gd name="connsiteY0" fmla="*/ 25590 h 18816"/>
                            <a:gd name="connsiteX1" fmla="*/ 6209 w 112899"/>
                            <a:gd name="connsiteY1" fmla="*/ 12607 h 18816"/>
                            <a:gd name="connsiteX2" fmla="*/ 31047 w 112899"/>
                            <a:gd name="connsiteY2" fmla="*/ 3011 h 18816"/>
                            <a:gd name="connsiteX3" fmla="*/ 66234 w 112899"/>
                            <a:gd name="connsiteY3" fmla="*/ 0 h 18816"/>
                            <a:gd name="connsiteX4" fmla="*/ 100857 w 112899"/>
                            <a:gd name="connsiteY4" fmla="*/ 4516 h 18816"/>
                            <a:gd name="connsiteX5" fmla="*/ 114404 w 112899"/>
                            <a:gd name="connsiteY5" fmla="*/ 9220 h 18816"/>
                            <a:gd name="connsiteX6" fmla="*/ 124001 w 112899"/>
                            <a:gd name="connsiteY6" fmla="*/ 15241 h 18816"/>
                            <a:gd name="connsiteX7" fmla="*/ 128140 w 112899"/>
                            <a:gd name="connsiteY7" fmla="*/ 28413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0" y="25590"/>
                              </a:moveTo>
                              <a:lnTo>
                                <a:pt x="6209" y="12607"/>
                              </a:lnTo>
                              <a:lnTo>
                                <a:pt x="31047" y="3011"/>
                              </a:lnTo>
                              <a:lnTo>
                                <a:pt x="66234" y="0"/>
                              </a:lnTo>
                              <a:lnTo>
                                <a:pt x="100857" y="4516"/>
                              </a:lnTo>
                              <a:lnTo>
                                <a:pt x="114404" y="9220"/>
                              </a:lnTo>
                              <a:lnTo>
                                <a:pt x="124001" y="15241"/>
                              </a:lnTo>
                              <a:lnTo>
                                <a:pt x="128140" y="28413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00" name="手繪多邊形: 圖案 499">
                          <a:extLst>
                            <a:ext uri="{FF2B5EF4-FFF2-40B4-BE49-F238E27FC236}">
                              <a16:creationId xmlns:a16="http://schemas.microsoft.com/office/drawing/2014/main" id="{DB4DCC73-9478-493D-B8A0-3E68E593F8F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775649" y="3608312"/>
                          <a:ext cx="112899" cy="18817"/>
                        </a:xfrm>
                        <a:custGeom>
                          <a:avLst/>
                          <a:gdLst>
                            <a:gd name="connsiteX0" fmla="*/ 0 w 112899"/>
                            <a:gd name="connsiteY0" fmla="*/ 24273 h 18816"/>
                            <a:gd name="connsiteX1" fmla="*/ 6209 w 112899"/>
                            <a:gd name="connsiteY1" fmla="*/ 11854 h 18816"/>
                            <a:gd name="connsiteX2" fmla="*/ 30295 w 112899"/>
                            <a:gd name="connsiteY2" fmla="*/ 2822 h 18816"/>
                            <a:gd name="connsiteX3" fmla="*/ 64729 w 112899"/>
                            <a:gd name="connsiteY3" fmla="*/ 0 h 18816"/>
                            <a:gd name="connsiteX4" fmla="*/ 98599 w 112899"/>
                            <a:gd name="connsiteY4" fmla="*/ 4140 h 18816"/>
                            <a:gd name="connsiteX5" fmla="*/ 111958 w 112899"/>
                            <a:gd name="connsiteY5" fmla="*/ 8656 h 18816"/>
                            <a:gd name="connsiteX6" fmla="*/ 121178 w 112899"/>
                            <a:gd name="connsiteY6" fmla="*/ 14489 h 18816"/>
                            <a:gd name="connsiteX7" fmla="*/ 125318 w 112899"/>
                            <a:gd name="connsiteY7" fmla="*/ 26908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0" y="24273"/>
                              </a:moveTo>
                              <a:lnTo>
                                <a:pt x="6209" y="11854"/>
                              </a:lnTo>
                              <a:lnTo>
                                <a:pt x="30295" y="2822"/>
                              </a:lnTo>
                              <a:lnTo>
                                <a:pt x="64729" y="0"/>
                              </a:lnTo>
                              <a:lnTo>
                                <a:pt x="98599" y="4140"/>
                              </a:lnTo>
                              <a:lnTo>
                                <a:pt x="111958" y="8656"/>
                              </a:lnTo>
                              <a:lnTo>
                                <a:pt x="121178" y="14489"/>
                              </a:lnTo>
                              <a:lnTo>
                                <a:pt x="125318" y="26908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01" name="手繪多邊形: 圖案 500">
                          <a:extLst>
                            <a:ext uri="{FF2B5EF4-FFF2-40B4-BE49-F238E27FC236}">
                              <a16:creationId xmlns:a16="http://schemas.microsoft.com/office/drawing/2014/main" id="{9A12E8EB-5308-4FD2-9C3B-C28847BC29B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339769" y="3715566"/>
                          <a:ext cx="263431" cy="75266"/>
                        </a:xfrm>
                        <a:custGeom>
                          <a:avLst/>
                          <a:gdLst>
                            <a:gd name="connsiteX0" fmla="*/ 268700 w 263431"/>
                            <a:gd name="connsiteY0" fmla="*/ 0 h 75266"/>
                            <a:gd name="connsiteX1" fmla="*/ 3199 w 263431"/>
                            <a:gd name="connsiteY1" fmla="*/ 76960 h 75266"/>
                            <a:gd name="connsiteX2" fmla="*/ 188 w 263431"/>
                            <a:gd name="connsiteY2" fmla="*/ 76960 h 75266"/>
                            <a:gd name="connsiteX3" fmla="*/ 0 w 263431"/>
                            <a:gd name="connsiteY3" fmla="*/ 86556 h 7526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</a:cxnLst>
                          <a:rect l="l" t="t" r="r" b="b"/>
                          <a:pathLst>
                            <a:path w="263431" h="75266">
                              <a:moveTo>
                                <a:pt x="268700" y="0"/>
                              </a:moveTo>
                              <a:lnTo>
                                <a:pt x="3199" y="76960"/>
                              </a:lnTo>
                              <a:lnTo>
                                <a:pt x="188" y="76960"/>
                              </a:lnTo>
                              <a:lnTo>
                                <a:pt x="0" y="86556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02" name="手繪多邊形: 圖案 501">
                          <a:extLst>
                            <a:ext uri="{FF2B5EF4-FFF2-40B4-BE49-F238E27FC236}">
                              <a16:creationId xmlns:a16="http://schemas.microsoft.com/office/drawing/2014/main" id="{75699E19-AE1C-40E9-8363-AA6E6F30A05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03" name="手繪多邊形: 圖案 502">
                          <a:extLst>
                            <a:ext uri="{FF2B5EF4-FFF2-40B4-BE49-F238E27FC236}">
                              <a16:creationId xmlns:a16="http://schemas.microsoft.com/office/drawing/2014/main" id="{22A46AE7-984D-4506-B843-8B316E779F8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842824" y="3757151"/>
                          <a:ext cx="112899" cy="18817"/>
                        </a:xfrm>
                        <a:custGeom>
                          <a:avLst/>
                          <a:gdLst>
                            <a:gd name="connsiteX0" fmla="*/ 127388 w 112899"/>
                            <a:gd name="connsiteY0" fmla="*/ 28037 h 18816"/>
                            <a:gd name="connsiteX1" fmla="*/ 123060 w 112899"/>
                            <a:gd name="connsiteY1" fmla="*/ 15053 h 18816"/>
                            <a:gd name="connsiteX2" fmla="*/ 113464 w 112899"/>
                            <a:gd name="connsiteY2" fmla="*/ 9220 h 18816"/>
                            <a:gd name="connsiteX3" fmla="*/ 99916 w 112899"/>
                            <a:gd name="connsiteY3" fmla="*/ 4516 h 18816"/>
                            <a:gd name="connsiteX4" fmla="*/ 65482 w 112899"/>
                            <a:gd name="connsiteY4" fmla="*/ 0 h 18816"/>
                            <a:gd name="connsiteX5" fmla="*/ 30483 w 112899"/>
                            <a:gd name="connsiteY5" fmla="*/ 3011 h 18816"/>
                            <a:gd name="connsiteX6" fmla="*/ 6398 w 112899"/>
                            <a:gd name="connsiteY6" fmla="*/ 12231 h 18816"/>
                            <a:gd name="connsiteX7" fmla="*/ 0 w 112899"/>
                            <a:gd name="connsiteY7" fmla="*/ 25214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127388" y="28037"/>
                              </a:moveTo>
                              <a:lnTo>
                                <a:pt x="123060" y="15053"/>
                              </a:lnTo>
                              <a:lnTo>
                                <a:pt x="113464" y="9220"/>
                              </a:lnTo>
                              <a:lnTo>
                                <a:pt x="99916" y="4516"/>
                              </a:lnTo>
                              <a:lnTo>
                                <a:pt x="65482" y="0"/>
                              </a:lnTo>
                              <a:lnTo>
                                <a:pt x="30483" y="3011"/>
                              </a:lnTo>
                              <a:lnTo>
                                <a:pt x="6398" y="12231"/>
                              </a:lnTo>
                              <a:lnTo>
                                <a:pt x="0" y="25214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04" name="手繪多邊形: 圖案 503">
                          <a:extLst>
                            <a:ext uri="{FF2B5EF4-FFF2-40B4-BE49-F238E27FC236}">
                              <a16:creationId xmlns:a16="http://schemas.microsoft.com/office/drawing/2014/main" id="{D3449783-7EAE-4933-BB39-14EE6BF800C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860700" y="3530600"/>
                          <a:ext cx="112899" cy="18817"/>
                        </a:xfrm>
                        <a:custGeom>
                          <a:avLst/>
                          <a:gdLst>
                            <a:gd name="connsiteX0" fmla="*/ 124001 w 112899"/>
                            <a:gd name="connsiteY0" fmla="*/ 26343 h 18816"/>
                            <a:gd name="connsiteX1" fmla="*/ 119673 w 112899"/>
                            <a:gd name="connsiteY1" fmla="*/ 13924 h 18816"/>
                            <a:gd name="connsiteX2" fmla="*/ 110453 w 112899"/>
                            <a:gd name="connsiteY2" fmla="*/ 8467 h 18816"/>
                            <a:gd name="connsiteX3" fmla="*/ 97282 w 112899"/>
                            <a:gd name="connsiteY3" fmla="*/ 4140 h 18816"/>
                            <a:gd name="connsiteX4" fmla="*/ 63788 w 112899"/>
                            <a:gd name="connsiteY4" fmla="*/ 0 h 18816"/>
                            <a:gd name="connsiteX5" fmla="*/ 29730 w 112899"/>
                            <a:gd name="connsiteY5" fmla="*/ 2634 h 18816"/>
                            <a:gd name="connsiteX6" fmla="*/ 5833 w 112899"/>
                            <a:gd name="connsiteY6" fmla="*/ 11666 h 18816"/>
                            <a:gd name="connsiteX7" fmla="*/ 0 w 112899"/>
                            <a:gd name="connsiteY7" fmla="*/ 23897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124001" y="26343"/>
                              </a:moveTo>
                              <a:lnTo>
                                <a:pt x="119673" y="13924"/>
                              </a:lnTo>
                              <a:lnTo>
                                <a:pt x="110453" y="8467"/>
                              </a:lnTo>
                              <a:lnTo>
                                <a:pt x="97282" y="4140"/>
                              </a:lnTo>
                              <a:lnTo>
                                <a:pt x="63788" y="0"/>
                              </a:lnTo>
                              <a:lnTo>
                                <a:pt x="29730" y="2634"/>
                              </a:lnTo>
                              <a:lnTo>
                                <a:pt x="5833" y="11666"/>
                              </a:lnTo>
                              <a:lnTo>
                                <a:pt x="0" y="23897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05" name="手繪多邊形: 圖案 504">
                          <a:extLst>
                            <a:ext uri="{FF2B5EF4-FFF2-40B4-BE49-F238E27FC236}">
                              <a16:creationId xmlns:a16="http://schemas.microsoft.com/office/drawing/2014/main" id="{602ABB78-888B-47D7-9206-DED92432F5E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06" name="手繪多邊形: 圖案 505">
                          <a:extLst>
                            <a:ext uri="{FF2B5EF4-FFF2-40B4-BE49-F238E27FC236}">
                              <a16:creationId xmlns:a16="http://schemas.microsoft.com/office/drawing/2014/main" id="{95E41F27-9578-44C9-BD8D-528E5DFA585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16020" y="3868921"/>
                          <a:ext cx="75266" cy="18817"/>
                        </a:xfrm>
                        <a:custGeom>
                          <a:avLst/>
                          <a:gdLst>
                            <a:gd name="connsiteX0" fmla="*/ 76207 w 75266"/>
                            <a:gd name="connsiteY0" fmla="*/ 9973 h 0"/>
                            <a:gd name="connsiteX1" fmla="*/ 69433 w 75266"/>
                            <a:gd name="connsiteY1" fmla="*/ 5645 h 0"/>
                            <a:gd name="connsiteX2" fmla="*/ 59084 w 75266"/>
                            <a:gd name="connsiteY2" fmla="*/ 2258 h 0"/>
                            <a:gd name="connsiteX3" fmla="*/ 32741 w 75266"/>
                            <a:gd name="connsiteY3" fmla="*/ 0 h 0"/>
                            <a:gd name="connsiteX4" fmla="*/ 9408 w 75266"/>
                            <a:gd name="connsiteY4" fmla="*/ 4704 h 0"/>
                            <a:gd name="connsiteX5" fmla="*/ 0 w 75266"/>
                            <a:gd name="connsiteY5" fmla="*/ 13736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</a:cxnLst>
                          <a:rect l="l" t="t" r="r" b="b"/>
                          <a:pathLst>
                            <a:path w="75266">
                              <a:moveTo>
                                <a:pt x="76207" y="9973"/>
                              </a:moveTo>
                              <a:lnTo>
                                <a:pt x="69433" y="5645"/>
                              </a:lnTo>
                              <a:lnTo>
                                <a:pt x="59084" y="2258"/>
                              </a:lnTo>
                              <a:lnTo>
                                <a:pt x="32741" y="0"/>
                              </a:lnTo>
                              <a:lnTo>
                                <a:pt x="9408" y="4704"/>
                              </a:lnTo>
                              <a:lnTo>
                                <a:pt x="0" y="13736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07" name="手繪多邊形: 圖案 506">
                          <a:extLst>
                            <a:ext uri="{FF2B5EF4-FFF2-40B4-BE49-F238E27FC236}">
                              <a16:creationId xmlns:a16="http://schemas.microsoft.com/office/drawing/2014/main" id="{6A3C1A9E-54E2-4C64-9510-F4B5326925F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38788" y="3908624"/>
                          <a:ext cx="18817" cy="18817"/>
                        </a:xfrm>
                        <a:custGeom>
                          <a:avLst/>
                          <a:gdLst>
                            <a:gd name="connsiteX0" fmla="*/ 941 w 0"/>
                            <a:gd name="connsiteY0" fmla="*/ 0 h 0"/>
                            <a:gd name="connsiteX1" fmla="*/ 0 w 0"/>
                            <a:gd name="connsiteY1" fmla="*/ 564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941" y="0"/>
                              </a:moveTo>
                              <a:lnTo>
                                <a:pt x="0" y="564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08" name="手繪多邊形: 圖案 507">
                          <a:extLst>
                            <a:ext uri="{FF2B5EF4-FFF2-40B4-BE49-F238E27FC236}">
                              <a16:creationId xmlns:a16="http://schemas.microsoft.com/office/drawing/2014/main" id="{EC37C927-D6B8-4D49-8CCF-650E56DA79E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09" name="手繪多邊形: 圖案 508">
                          <a:extLst>
                            <a:ext uri="{FF2B5EF4-FFF2-40B4-BE49-F238E27FC236}">
                              <a16:creationId xmlns:a16="http://schemas.microsoft.com/office/drawing/2014/main" id="{1213A894-6BBC-49B5-AE75-44F1D0FF3DB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39729" y="3883974"/>
                          <a:ext cx="75266" cy="18817"/>
                        </a:xfrm>
                        <a:custGeom>
                          <a:avLst/>
                          <a:gdLst>
                            <a:gd name="connsiteX0" fmla="*/ 0 w 75266"/>
                            <a:gd name="connsiteY0" fmla="*/ 24650 h 18816"/>
                            <a:gd name="connsiteX1" fmla="*/ 85239 w 75266"/>
                            <a:gd name="connsiteY1" fmla="*/ 0 h 18816"/>
                            <a:gd name="connsiteX2" fmla="*/ 85803 w 75266"/>
                            <a:gd name="connsiteY2" fmla="*/ 0 h 18816"/>
                            <a:gd name="connsiteX3" fmla="*/ 85615 w 75266"/>
                            <a:gd name="connsiteY3" fmla="*/ 9596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</a:cxnLst>
                          <a:rect l="l" t="t" r="r" b="b"/>
                          <a:pathLst>
                            <a:path w="75266" h="18816">
                              <a:moveTo>
                                <a:pt x="0" y="24650"/>
                              </a:moveTo>
                              <a:lnTo>
                                <a:pt x="85239" y="0"/>
                              </a:lnTo>
                              <a:lnTo>
                                <a:pt x="85803" y="0"/>
                              </a:lnTo>
                              <a:lnTo>
                                <a:pt x="85615" y="9596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10" name="手繪多邊形: 圖案 509">
                          <a:extLst>
                            <a:ext uri="{FF2B5EF4-FFF2-40B4-BE49-F238E27FC236}">
                              <a16:creationId xmlns:a16="http://schemas.microsoft.com/office/drawing/2014/main" id="{AB2F40AB-330B-41A3-BE8E-18A01CA5317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28627" y="3676616"/>
                          <a:ext cx="112899" cy="18817"/>
                        </a:xfrm>
                        <a:custGeom>
                          <a:avLst/>
                          <a:gdLst>
                            <a:gd name="connsiteX0" fmla="*/ 0 w 112899"/>
                            <a:gd name="connsiteY0" fmla="*/ 24650 h 18816"/>
                            <a:gd name="connsiteX1" fmla="*/ 5833 w 112899"/>
                            <a:gd name="connsiteY1" fmla="*/ 12043 h 18816"/>
                            <a:gd name="connsiteX2" fmla="*/ 29918 w 112899"/>
                            <a:gd name="connsiteY2" fmla="*/ 2823 h 18816"/>
                            <a:gd name="connsiteX3" fmla="*/ 64541 w 112899"/>
                            <a:gd name="connsiteY3" fmla="*/ 0 h 18816"/>
                            <a:gd name="connsiteX4" fmla="*/ 98787 w 112899"/>
                            <a:gd name="connsiteY4" fmla="*/ 4328 h 18816"/>
                            <a:gd name="connsiteX5" fmla="*/ 112146 w 112899"/>
                            <a:gd name="connsiteY5" fmla="*/ 9032 h 18816"/>
                            <a:gd name="connsiteX6" fmla="*/ 121743 w 112899"/>
                            <a:gd name="connsiteY6" fmla="*/ 14677 h 18816"/>
                            <a:gd name="connsiteX7" fmla="*/ 126071 w 112899"/>
                            <a:gd name="connsiteY7" fmla="*/ 27472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0" y="24650"/>
                              </a:moveTo>
                              <a:lnTo>
                                <a:pt x="5833" y="12043"/>
                              </a:lnTo>
                              <a:lnTo>
                                <a:pt x="29918" y="2823"/>
                              </a:lnTo>
                              <a:lnTo>
                                <a:pt x="64541" y="0"/>
                              </a:lnTo>
                              <a:lnTo>
                                <a:pt x="98787" y="4328"/>
                              </a:lnTo>
                              <a:lnTo>
                                <a:pt x="112146" y="9032"/>
                              </a:lnTo>
                              <a:lnTo>
                                <a:pt x="121743" y="14677"/>
                              </a:lnTo>
                              <a:lnTo>
                                <a:pt x="126071" y="27472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11" name="手繪多邊形: 圖案 510">
                          <a:extLst>
                            <a:ext uri="{FF2B5EF4-FFF2-40B4-BE49-F238E27FC236}">
                              <a16:creationId xmlns:a16="http://schemas.microsoft.com/office/drawing/2014/main" id="{6A2571C4-386E-4A0F-AC61-1BA2D3E243E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12" name="手繪多邊形: 圖案 511">
                          <a:extLst>
                            <a:ext uri="{FF2B5EF4-FFF2-40B4-BE49-F238E27FC236}">
                              <a16:creationId xmlns:a16="http://schemas.microsoft.com/office/drawing/2014/main" id="{5483FDE8-492D-4646-9665-8FD1082EA94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48197" y="3935720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2446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2446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13" name="手繪多邊形: 圖案 512">
                          <a:extLst>
                            <a:ext uri="{FF2B5EF4-FFF2-40B4-BE49-F238E27FC236}">
                              <a16:creationId xmlns:a16="http://schemas.microsoft.com/office/drawing/2014/main" id="{6ED78731-4CB4-4A66-9FF5-46B3E207AB0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50643" y="3909377"/>
                          <a:ext cx="75266" cy="18817"/>
                        </a:xfrm>
                        <a:custGeom>
                          <a:avLst/>
                          <a:gdLst>
                            <a:gd name="connsiteX0" fmla="*/ 0 w 75266"/>
                            <a:gd name="connsiteY0" fmla="*/ 26343 h 18816"/>
                            <a:gd name="connsiteX1" fmla="*/ 80158 w 75266"/>
                            <a:gd name="connsiteY1" fmla="*/ 3011 h 18816"/>
                            <a:gd name="connsiteX2" fmla="*/ 73573 w 75266"/>
                            <a:gd name="connsiteY2" fmla="*/ 0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 w="75266" h="18816">
                              <a:moveTo>
                                <a:pt x="0" y="26343"/>
                              </a:moveTo>
                              <a:lnTo>
                                <a:pt x="80158" y="3011"/>
                              </a:lnTo>
                              <a:lnTo>
                                <a:pt x="73573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14" name="手繪多邊形: 圖案 513">
                          <a:extLst>
                            <a:ext uri="{FF2B5EF4-FFF2-40B4-BE49-F238E27FC236}">
                              <a16:creationId xmlns:a16="http://schemas.microsoft.com/office/drawing/2014/main" id="{9657F045-A583-48E7-8AE5-4AD1909BCA4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91287" y="3888114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1129 h 0"/>
                            <a:gd name="connsiteX1" fmla="*/ 753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1129"/>
                              </a:moveTo>
                              <a:lnTo>
                                <a:pt x="753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15" name="手繪多邊形: 圖案 514">
                          <a:extLst>
                            <a:ext uri="{FF2B5EF4-FFF2-40B4-BE49-F238E27FC236}">
                              <a16:creationId xmlns:a16="http://schemas.microsoft.com/office/drawing/2014/main" id="{41FA8F4C-4ABF-4F9D-9A5E-2CBF01CFB30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012549" y="3597399"/>
                          <a:ext cx="112899" cy="18817"/>
                        </a:xfrm>
                        <a:custGeom>
                          <a:avLst/>
                          <a:gdLst>
                            <a:gd name="connsiteX0" fmla="*/ 0 w 112899"/>
                            <a:gd name="connsiteY0" fmla="*/ 24273 h 18816"/>
                            <a:gd name="connsiteX1" fmla="*/ 5833 w 112899"/>
                            <a:gd name="connsiteY1" fmla="*/ 11854 h 18816"/>
                            <a:gd name="connsiteX2" fmla="*/ 29542 w 112899"/>
                            <a:gd name="connsiteY2" fmla="*/ 2823 h 18816"/>
                            <a:gd name="connsiteX3" fmla="*/ 63788 w 112899"/>
                            <a:gd name="connsiteY3" fmla="*/ 0 h 18816"/>
                            <a:gd name="connsiteX4" fmla="*/ 97846 w 112899"/>
                            <a:gd name="connsiteY4" fmla="*/ 4140 h 18816"/>
                            <a:gd name="connsiteX5" fmla="*/ 111206 w 112899"/>
                            <a:gd name="connsiteY5" fmla="*/ 8656 h 18816"/>
                            <a:gd name="connsiteX6" fmla="*/ 120614 w 112899"/>
                            <a:gd name="connsiteY6" fmla="*/ 14301 h 18816"/>
                            <a:gd name="connsiteX7" fmla="*/ 125130 w 112899"/>
                            <a:gd name="connsiteY7" fmla="*/ 26908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0" y="24273"/>
                              </a:moveTo>
                              <a:lnTo>
                                <a:pt x="5833" y="11854"/>
                              </a:lnTo>
                              <a:lnTo>
                                <a:pt x="29542" y="2823"/>
                              </a:lnTo>
                              <a:lnTo>
                                <a:pt x="63788" y="0"/>
                              </a:lnTo>
                              <a:lnTo>
                                <a:pt x="97846" y="4140"/>
                              </a:lnTo>
                              <a:lnTo>
                                <a:pt x="111206" y="8656"/>
                              </a:lnTo>
                              <a:lnTo>
                                <a:pt x="120614" y="14301"/>
                              </a:lnTo>
                              <a:lnTo>
                                <a:pt x="125130" y="26908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16" name="手繪多邊形: 圖案 515">
                          <a:extLst>
                            <a:ext uri="{FF2B5EF4-FFF2-40B4-BE49-F238E27FC236}">
                              <a16:creationId xmlns:a16="http://schemas.microsoft.com/office/drawing/2014/main" id="{06F51014-8058-4850-9AFF-308E0DDBD90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030801" y="3905049"/>
                          <a:ext cx="18817" cy="18817"/>
                        </a:xfrm>
                        <a:custGeom>
                          <a:avLst/>
                          <a:gdLst>
                            <a:gd name="connsiteX0" fmla="*/ 5081 w 0"/>
                            <a:gd name="connsiteY0" fmla="*/ 0 h 0"/>
                            <a:gd name="connsiteX1" fmla="*/ 4328 w 0"/>
                            <a:gd name="connsiteY1" fmla="*/ 3199 h 0"/>
                            <a:gd name="connsiteX2" fmla="*/ 2446 w 0"/>
                            <a:gd name="connsiteY2" fmla="*/ 5833 h 0"/>
                            <a:gd name="connsiteX3" fmla="*/ 0 w 0"/>
                            <a:gd name="connsiteY3" fmla="*/ 7338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5081" y="0"/>
                              </a:moveTo>
                              <a:lnTo>
                                <a:pt x="4328" y="3199"/>
                              </a:lnTo>
                              <a:lnTo>
                                <a:pt x="2446" y="5833"/>
                              </a:lnTo>
                              <a:lnTo>
                                <a:pt x="0" y="7338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17" name="手繪多邊形: 圖案 516">
                          <a:extLst>
                            <a:ext uri="{FF2B5EF4-FFF2-40B4-BE49-F238E27FC236}">
                              <a16:creationId xmlns:a16="http://schemas.microsoft.com/office/drawing/2014/main" id="{CB00CEF4-6640-43BD-832F-B5CED674561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18" name="手繪多邊形: 圖案 517">
                          <a:extLst>
                            <a:ext uri="{FF2B5EF4-FFF2-40B4-BE49-F238E27FC236}">
                              <a16:creationId xmlns:a16="http://schemas.microsoft.com/office/drawing/2014/main" id="{CA60AF85-66AC-4808-8A0B-340A1610053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19" name="手繪多邊形: 圖案 518">
                          <a:extLst>
                            <a:ext uri="{FF2B5EF4-FFF2-40B4-BE49-F238E27FC236}">
                              <a16:creationId xmlns:a16="http://schemas.microsoft.com/office/drawing/2014/main" id="{052C444A-D8D2-499C-9E04-C7C71532D65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025533" y="3883410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376 h 0"/>
                            <a:gd name="connsiteX1" fmla="*/ 1882 w 0"/>
                            <a:gd name="connsiteY1" fmla="*/ 0 h 0"/>
                            <a:gd name="connsiteX2" fmla="*/ 3951 w 0"/>
                            <a:gd name="connsiteY2" fmla="*/ 564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376"/>
                              </a:moveTo>
                              <a:lnTo>
                                <a:pt x="1882" y="0"/>
                              </a:lnTo>
                              <a:lnTo>
                                <a:pt x="3951" y="564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20" name="手繪多邊形: 圖案 519">
                          <a:extLst>
                            <a:ext uri="{FF2B5EF4-FFF2-40B4-BE49-F238E27FC236}">
                              <a16:creationId xmlns:a16="http://schemas.microsoft.com/office/drawing/2014/main" id="{EAC03F02-6282-444E-A3DD-F23A06B700D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029484" y="3832229"/>
                          <a:ext cx="225798" cy="56450"/>
                        </a:xfrm>
                        <a:custGeom>
                          <a:avLst/>
                          <a:gdLst>
                            <a:gd name="connsiteX0" fmla="*/ 0 w 225798"/>
                            <a:gd name="connsiteY0" fmla="*/ 51745 h 56449"/>
                            <a:gd name="connsiteX1" fmla="*/ 3387 w 225798"/>
                            <a:gd name="connsiteY1" fmla="*/ 55132 h 56449"/>
                            <a:gd name="connsiteX2" fmla="*/ 5833 w 225798"/>
                            <a:gd name="connsiteY2" fmla="*/ 60025 h 56449"/>
                            <a:gd name="connsiteX3" fmla="*/ 6586 w 225798"/>
                            <a:gd name="connsiteY3" fmla="*/ 65481 h 56449"/>
                            <a:gd name="connsiteX4" fmla="*/ 232572 w 225798"/>
                            <a:gd name="connsiteY4" fmla="*/ 0 h 56449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225798" h="56449">
                              <a:moveTo>
                                <a:pt x="0" y="51745"/>
                              </a:moveTo>
                              <a:lnTo>
                                <a:pt x="3387" y="55132"/>
                              </a:lnTo>
                              <a:lnTo>
                                <a:pt x="5833" y="60025"/>
                              </a:lnTo>
                              <a:lnTo>
                                <a:pt x="6586" y="65481"/>
                              </a:lnTo>
                              <a:lnTo>
                                <a:pt x="232572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21" name="手繪多邊形: 圖案 520">
                          <a:extLst>
                            <a:ext uri="{FF2B5EF4-FFF2-40B4-BE49-F238E27FC236}">
                              <a16:creationId xmlns:a16="http://schemas.microsoft.com/office/drawing/2014/main" id="{0D95E67A-70B6-40C9-94D2-E571B299624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028543" y="3818116"/>
                          <a:ext cx="225798" cy="56450"/>
                        </a:xfrm>
                        <a:custGeom>
                          <a:avLst/>
                          <a:gdLst>
                            <a:gd name="connsiteX0" fmla="*/ 0 w 225798"/>
                            <a:gd name="connsiteY0" fmla="*/ 65481 h 56449"/>
                            <a:gd name="connsiteX1" fmla="*/ 226363 w 225798"/>
                            <a:gd name="connsiteY1" fmla="*/ 0 h 56449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 w="225798" h="56449">
                              <a:moveTo>
                                <a:pt x="0" y="65481"/>
                              </a:moveTo>
                              <a:lnTo>
                                <a:pt x="226363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22" name="手繪多邊形: 圖案 521">
                          <a:extLst>
                            <a:ext uri="{FF2B5EF4-FFF2-40B4-BE49-F238E27FC236}">
                              <a16:creationId xmlns:a16="http://schemas.microsoft.com/office/drawing/2014/main" id="{8A4402EE-C2CE-47E3-BDB9-ACC8DD52BC0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035882" y="3897710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7339 h 0"/>
                            <a:gd name="connsiteX1" fmla="*/ 188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7339"/>
                              </a:moveTo>
                              <a:lnTo>
                                <a:pt x="188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23" name="手繪多邊形: 圖案 522">
                          <a:extLst>
                            <a:ext uri="{FF2B5EF4-FFF2-40B4-BE49-F238E27FC236}">
                              <a16:creationId xmlns:a16="http://schemas.microsoft.com/office/drawing/2014/main" id="{889BE952-D620-459E-B8BB-C08EFE57E2D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083864" y="3745861"/>
                          <a:ext cx="112899" cy="18817"/>
                        </a:xfrm>
                        <a:custGeom>
                          <a:avLst/>
                          <a:gdLst>
                            <a:gd name="connsiteX0" fmla="*/ 127012 w 112899"/>
                            <a:gd name="connsiteY0" fmla="*/ 27848 h 18816"/>
                            <a:gd name="connsiteX1" fmla="*/ 122307 w 112899"/>
                            <a:gd name="connsiteY1" fmla="*/ 14865 h 18816"/>
                            <a:gd name="connsiteX2" fmla="*/ 112711 w 112899"/>
                            <a:gd name="connsiteY2" fmla="*/ 9032 h 18816"/>
                            <a:gd name="connsiteX3" fmla="*/ 99163 w 112899"/>
                            <a:gd name="connsiteY3" fmla="*/ 4328 h 18816"/>
                            <a:gd name="connsiteX4" fmla="*/ 64729 w 112899"/>
                            <a:gd name="connsiteY4" fmla="*/ 0 h 18816"/>
                            <a:gd name="connsiteX5" fmla="*/ 29918 w 112899"/>
                            <a:gd name="connsiteY5" fmla="*/ 2823 h 18816"/>
                            <a:gd name="connsiteX6" fmla="*/ 5833 w 112899"/>
                            <a:gd name="connsiteY6" fmla="*/ 12231 h 18816"/>
                            <a:gd name="connsiteX7" fmla="*/ 0 w 112899"/>
                            <a:gd name="connsiteY7" fmla="*/ 25026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127012" y="27848"/>
                              </a:moveTo>
                              <a:lnTo>
                                <a:pt x="122307" y="14865"/>
                              </a:lnTo>
                              <a:lnTo>
                                <a:pt x="112711" y="9032"/>
                              </a:lnTo>
                              <a:lnTo>
                                <a:pt x="99163" y="4328"/>
                              </a:lnTo>
                              <a:lnTo>
                                <a:pt x="64729" y="0"/>
                              </a:lnTo>
                              <a:lnTo>
                                <a:pt x="29918" y="2823"/>
                              </a:lnTo>
                              <a:lnTo>
                                <a:pt x="5833" y="12231"/>
                              </a:lnTo>
                              <a:lnTo>
                                <a:pt x="0" y="25026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24" name="手繪多邊形: 圖案 523">
                          <a:extLst>
                            <a:ext uri="{FF2B5EF4-FFF2-40B4-BE49-F238E27FC236}">
                              <a16:creationId xmlns:a16="http://schemas.microsoft.com/office/drawing/2014/main" id="{5D889178-6525-4C98-A1E4-240127982EC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166845" y="3665514"/>
                          <a:ext cx="112899" cy="18817"/>
                        </a:xfrm>
                        <a:custGeom>
                          <a:avLst/>
                          <a:gdLst>
                            <a:gd name="connsiteX0" fmla="*/ 126071 w 112899"/>
                            <a:gd name="connsiteY0" fmla="*/ 27472 h 18816"/>
                            <a:gd name="connsiteX1" fmla="*/ 121366 w 112899"/>
                            <a:gd name="connsiteY1" fmla="*/ 14677 h 18816"/>
                            <a:gd name="connsiteX2" fmla="*/ 111770 w 112899"/>
                            <a:gd name="connsiteY2" fmla="*/ 8844 h 18816"/>
                            <a:gd name="connsiteX3" fmla="*/ 98222 w 112899"/>
                            <a:gd name="connsiteY3" fmla="*/ 4328 h 18816"/>
                            <a:gd name="connsiteX4" fmla="*/ 63976 w 112899"/>
                            <a:gd name="connsiteY4" fmla="*/ 0 h 18816"/>
                            <a:gd name="connsiteX5" fmla="*/ 29542 w 112899"/>
                            <a:gd name="connsiteY5" fmla="*/ 2823 h 18816"/>
                            <a:gd name="connsiteX6" fmla="*/ 5645 w 112899"/>
                            <a:gd name="connsiteY6" fmla="*/ 12043 h 18816"/>
                            <a:gd name="connsiteX7" fmla="*/ 0 w 112899"/>
                            <a:gd name="connsiteY7" fmla="*/ 24462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126071" y="27472"/>
                              </a:moveTo>
                              <a:lnTo>
                                <a:pt x="121366" y="14677"/>
                              </a:lnTo>
                              <a:lnTo>
                                <a:pt x="111770" y="8844"/>
                              </a:lnTo>
                              <a:lnTo>
                                <a:pt x="98222" y="4328"/>
                              </a:lnTo>
                              <a:lnTo>
                                <a:pt x="63976" y="0"/>
                              </a:lnTo>
                              <a:lnTo>
                                <a:pt x="29542" y="2823"/>
                              </a:lnTo>
                              <a:lnTo>
                                <a:pt x="5645" y="12043"/>
                              </a:lnTo>
                              <a:lnTo>
                                <a:pt x="0" y="24462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25" name="手繪多邊形: 圖案 524">
                          <a:extLst>
                            <a:ext uri="{FF2B5EF4-FFF2-40B4-BE49-F238E27FC236}">
                              <a16:creationId xmlns:a16="http://schemas.microsoft.com/office/drawing/2014/main" id="{45511BD0-A9AE-48DD-ACC5-306624FD285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240041" y="3778414"/>
                          <a:ext cx="56450" cy="18817"/>
                        </a:xfrm>
                        <a:custGeom>
                          <a:avLst/>
                          <a:gdLst>
                            <a:gd name="connsiteX0" fmla="*/ 66422 w 56449"/>
                            <a:gd name="connsiteY0" fmla="*/ 9596 h 0"/>
                            <a:gd name="connsiteX1" fmla="*/ 59648 w 56449"/>
                            <a:gd name="connsiteY1" fmla="*/ 5269 h 0"/>
                            <a:gd name="connsiteX2" fmla="*/ 49299 w 56449"/>
                            <a:gd name="connsiteY2" fmla="*/ 2070 h 0"/>
                            <a:gd name="connsiteX3" fmla="*/ 22956 w 56449"/>
                            <a:gd name="connsiteY3" fmla="*/ 0 h 0"/>
                            <a:gd name="connsiteX4" fmla="*/ 0 w 56449"/>
                            <a:gd name="connsiteY4" fmla="*/ 4328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56449">
                              <a:moveTo>
                                <a:pt x="66422" y="9596"/>
                              </a:moveTo>
                              <a:lnTo>
                                <a:pt x="59648" y="5269"/>
                              </a:lnTo>
                              <a:lnTo>
                                <a:pt x="49299" y="2070"/>
                              </a:lnTo>
                              <a:lnTo>
                                <a:pt x="22956" y="0"/>
                              </a:lnTo>
                              <a:lnTo>
                                <a:pt x="0" y="4328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26" name="手繪多邊形: 圖案 525">
                          <a:extLst>
                            <a:ext uri="{FF2B5EF4-FFF2-40B4-BE49-F238E27FC236}">
                              <a16:creationId xmlns:a16="http://schemas.microsoft.com/office/drawing/2014/main" id="{15F3524F-2E68-4F0D-AC6B-4928FB4A256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262056" y="3840132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564 w 0"/>
                            <a:gd name="connsiteY1" fmla="*/ 188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564" y="188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27" name="手繪多邊形: 圖案 526">
                          <a:extLst>
                            <a:ext uri="{FF2B5EF4-FFF2-40B4-BE49-F238E27FC236}">
                              <a16:creationId xmlns:a16="http://schemas.microsoft.com/office/drawing/2014/main" id="{4B5ED810-7D98-4EDB-8843-421707E2E91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264314" y="3843895"/>
                          <a:ext cx="18817" cy="18817"/>
                        </a:xfrm>
                        <a:custGeom>
                          <a:avLst/>
                          <a:gdLst>
                            <a:gd name="connsiteX0" fmla="*/ 2446 w 0"/>
                            <a:gd name="connsiteY0" fmla="*/ 0 h 0"/>
                            <a:gd name="connsiteX1" fmla="*/ 0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2446" y="0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28" name="手繪多邊形: 圖案 527">
                          <a:extLst>
                            <a:ext uri="{FF2B5EF4-FFF2-40B4-BE49-F238E27FC236}">
                              <a16:creationId xmlns:a16="http://schemas.microsoft.com/office/drawing/2014/main" id="{D10AA148-7AFF-4FB8-B50F-234F66A0550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29" name="手繪多邊形: 圖案 528">
                          <a:extLst>
                            <a:ext uri="{FF2B5EF4-FFF2-40B4-BE49-F238E27FC236}">
                              <a16:creationId xmlns:a16="http://schemas.microsoft.com/office/drawing/2014/main" id="{50F20A76-6038-483C-9A88-19BFA1799B2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254153" y="3792714"/>
                          <a:ext cx="75266" cy="18817"/>
                        </a:xfrm>
                        <a:custGeom>
                          <a:avLst/>
                          <a:gdLst>
                            <a:gd name="connsiteX0" fmla="*/ 0 w 75266"/>
                            <a:gd name="connsiteY0" fmla="*/ 24838 h 18816"/>
                            <a:gd name="connsiteX1" fmla="*/ 85803 w 75266"/>
                            <a:gd name="connsiteY1" fmla="*/ 0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 w="75266" h="18816">
                              <a:moveTo>
                                <a:pt x="0" y="24838"/>
                              </a:moveTo>
                              <a:lnTo>
                                <a:pt x="85803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30" name="手繪多邊形: 圖案 529">
                          <a:extLst>
                            <a:ext uri="{FF2B5EF4-FFF2-40B4-BE49-F238E27FC236}">
                              <a16:creationId xmlns:a16="http://schemas.microsoft.com/office/drawing/2014/main" id="{427BF7A6-1F97-42E1-B638-8A8B68404CE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266760" y="3818116"/>
                          <a:ext cx="75266" cy="18817"/>
                        </a:xfrm>
                        <a:custGeom>
                          <a:avLst/>
                          <a:gdLst>
                            <a:gd name="connsiteX0" fmla="*/ 0 w 75266"/>
                            <a:gd name="connsiteY0" fmla="*/ 25779 h 18816"/>
                            <a:gd name="connsiteX1" fmla="*/ 78653 w 75266"/>
                            <a:gd name="connsiteY1" fmla="*/ 3011 h 18816"/>
                            <a:gd name="connsiteX2" fmla="*/ 71879 w 75266"/>
                            <a:gd name="connsiteY2" fmla="*/ 0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 w="75266" h="18816">
                              <a:moveTo>
                                <a:pt x="0" y="25779"/>
                              </a:moveTo>
                              <a:lnTo>
                                <a:pt x="78653" y="3011"/>
                              </a:lnTo>
                              <a:lnTo>
                                <a:pt x="71879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31" name="手繪多邊形: 圖案 530">
                          <a:extLst>
                            <a:ext uri="{FF2B5EF4-FFF2-40B4-BE49-F238E27FC236}">
                              <a16:creationId xmlns:a16="http://schemas.microsoft.com/office/drawing/2014/main" id="{8C8CB2E9-407B-4087-B995-A3B0901F964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345037" y="3813789"/>
                          <a:ext cx="18817" cy="18817"/>
                        </a:xfrm>
                        <a:custGeom>
                          <a:avLst/>
                          <a:gdLst>
                            <a:gd name="connsiteX0" fmla="*/ 5080 w 0"/>
                            <a:gd name="connsiteY0" fmla="*/ 0 h 0"/>
                            <a:gd name="connsiteX1" fmla="*/ 4328 w 0"/>
                            <a:gd name="connsiteY1" fmla="*/ 3199 h 0"/>
                            <a:gd name="connsiteX2" fmla="*/ 2446 w 0"/>
                            <a:gd name="connsiteY2" fmla="*/ 5833 h 0"/>
                            <a:gd name="connsiteX3" fmla="*/ 0 w 0"/>
                            <a:gd name="connsiteY3" fmla="*/ 7338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5080" y="0"/>
                              </a:moveTo>
                              <a:lnTo>
                                <a:pt x="4328" y="3199"/>
                              </a:lnTo>
                              <a:lnTo>
                                <a:pt x="2446" y="5833"/>
                              </a:lnTo>
                              <a:lnTo>
                                <a:pt x="0" y="7338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32" name="手繪多邊形: 圖案 531">
                          <a:extLst>
                            <a:ext uri="{FF2B5EF4-FFF2-40B4-BE49-F238E27FC236}">
                              <a16:creationId xmlns:a16="http://schemas.microsoft.com/office/drawing/2014/main" id="{029E39F4-3DB5-4DA7-B0CA-19C8CEE2680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33" name="手繪多邊形: 圖案 532">
                          <a:extLst>
                            <a:ext uri="{FF2B5EF4-FFF2-40B4-BE49-F238E27FC236}">
                              <a16:creationId xmlns:a16="http://schemas.microsoft.com/office/drawing/2014/main" id="{33942202-F6A1-4095-AF30-FE1679F3DCD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34" name="手繪多邊形: 圖案 533">
                          <a:extLst>
                            <a:ext uri="{FF2B5EF4-FFF2-40B4-BE49-F238E27FC236}">
                              <a16:creationId xmlns:a16="http://schemas.microsoft.com/office/drawing/2014/main" id="{AA752C1E-046D-4E18-825A-82872742C0F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343908" y="3792902"/>
                          <a:ext cx="18817" cy="18817"/>
                        </a:xfrm>
                        <a:custGeom>
                          <a:avLst/>
                          <a:gdLst>
                            <a:gd name="connsiteX0" fmla="*/ 6209 w 0"/>
                            <a:gd name="connsiteY0" fmla="*/ 20886 h 18816"/>
                            <a:gd name="connsiteX1" fmla="*/ 6398 w 0"/>
                            <a:gd name="connsiteY1" fmla="*/ 13736 h 18816"/>
                            <a:gd name="connsiteX2" fmla="*/ 5645 w 0"/>
                            <a:gd name="connsiteY2" fmla="*/ 8279 h 18816"/>
                            <a:gd name="connsiteX3" fmla="*/ 3387 w 0"/>
                            <a:gd name="connsiteY3" fmla="*/ 3387 h 18816"/>
                            <a:gd name="connsiteX4" fmla="*/ 0 w 0"/>
                            <a:gd name="connsiteY4" fmla="*/ 0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h="18816">
                              <a:moveTo>
                                <a:pt x="6209" y="20886"/>
                              </a:moveTo>
                              <a:lnTo>
                                <a:pt x="6398" y="13736"/>
                              </a:lnTo>
                              <a:lnTo>
                                <a:pt x="5645" y="8279"/>
                              </a:lnTo>
                              <a:lnTo>
                                <a:pt x="3387" y="3387"/>
                              </a:ln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35" name="手繪多邊形: 圖案 534">
                          <a:extLst>
                            <a:ext uri="{FF2B5EF4-FFF2-40B4-BE49-F238E27FC236}">
                              <a16:creationId xmlns:a16="http://schemas.microsoft.com/office/drawing/2014/main" id="{A11EFC1A-8F31-4BA4-8E2B-ACA7E424CBE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342967" y="3792526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1129 w 0"/>
                            <a:gd name="connsiteY1" fmla="*/ 188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1129" y="188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36" name="手繪多邊形: 圖案 535">
                          <a:extLst>
                            <a:ext uri="{FF2B5EF4-FFF2-40B4-BE49-F238E27FC236}">
                              <a16:creationId xmlns:a16="http://schemas.microsoft.com/office/drawing/2014/main" id="{F76A5CF4-9E29-4850-BD16-5EEBD9E1495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350494" y="3733630"/>
                          <a:ext cx="244615" cy="56450"/>
                        </a:xfrm>
                        <a:custGeom>
                          <a:avLst/>
                          <a:gdLst>
                            <a:gd name="connsiteX0" fmla="*/ 0 w 244614"/>
                            <a:gd name="connsiteY0" fmla="*/ 73008 h 56449"/>
                            <a:gd name="connsiteX1" fmla="*/ 251765 w 244614"/>
                            <a:gd name="connsiteY1" fmla="*/ 0 h 56449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 w="244614" h="56449">
                              <a:moveTo>
                                <a:pt x="0" y="73008"/>
                              </a:moveTo>
                              <a:lnTo>
                                <a:pt x="251765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37" name="手繪多邊形: 圖案 536">
                          <a:extLst>
                            <a:ext uri="{FF2B5EF4-FFF2-40B4-BE49-F238E27FC236}">
                              <a16:creationId xmlns:a16="http://schemas.microsoft.com/office/drawing/2014/main" id="{D292E6CA-2E18-4712-A59C-DF1DD7DDC7C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410330" y="3921984"/>
                          <a:ext cx="112899" cy="37633"/>
                        </a:xfrm>
                        <a:custGeom>
                          <a:avLst/>
                          <a:gdLst>
                            <a:gd name="connsiteX0" fmla="*/ 120990 w 112899"/>
                            <a:gd name="connsiteY0" fmla="*/ 54380 h 37633"/>
                            <a:gd name="connsiteX1" fmla="*/ 0 w 112899"/>
                            <a:gd name="connsiteY1" fmla="*/ 0 h 37633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 w="112899" h="37633">
                              <a:moveTo>
                                <a:pt x="120990" y="54380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38" name="手繪多邊形: 圖案 537">
                          <a:extLst>
                            <a:ext uri="{FF2B5EF4-FFF2-40B4-BE49-F238E27FC236}">
                              <a16:creationId xmlns:a16="http://schemas.microsoft.com/office/drawing/2014/main" id="{25AD8CF8-E234-46AA-BB08-ECB1E83F4EC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39" name="手繪多邊形: 圖案 538">
                          <a:extLst>
                            <a:ext uri="{FF2B5EF4-FFF2-40B4-BE49-F238E27FC236}">
                              <a16:creationId xmlns:a16="http://schemas.microsoft.com/office/drawing/2014/main" id="{A0145F16-08C1-4CDC-B804-5F977C59C5E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40" name="手繪多邊形: 圖案 539">
                          <a:extLst>
                            <a:ext uri="{FF2B5EF4-FFF2-40B4-BE49-F238E27FC236}">
                              <a16:creationId xmlns:a16="http://schemas.microsoft.com/office/drawing/2014/main" id="{98366E70-28C7-42E0-BFBC-A3FBB93D4E8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457560" y="3908248"/>
                          <a:ext cx="18817" cy="18817"/>
                        </a:xfrm>
                        <a:custGeom>
                          <a:avLst/>
                          <a:gdLst>
                            <a:gd name="connsiteX0" fmla="*/ 20322 w 18816"/>
                            <a:gd name="connsiteY0" fmla="*/ 14301 h 0"/>
                            <a:gd name="connsiteX1" fmla="*/ 7903 w 18816"/>
                            <a:gd name="connsiteY1" fmla="*/ 12795 h 0"/>
                            <a:gd name="connsiteX2" fmla="*/ 0 w 18816"/>
                            <a:gd name="connsiteY2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 w="18816">
                              <a:moveTo>
                                <a:pt x="20322" y="14301"/>
                              </a:moveTo>
                              <a:lnTo>
                                <a:pt x="7903" y="12795"/>
                              </a:ln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41" name="手繪多邊形: 圖案 540">
                          <a:extLst>
                            <a:ext uri="{FF2B5EF4-FFF2-40B4-BE49-F238E27FC236}">
                              <a16:creationId xmlns:a16="http://schemas.microsoft.com/office/drawing/2014/main" id="{322594EA-09C3-4B39-A125-06787FE571E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42" name="手繪多邊形: 圖案 541">
                          <a:extLst>
                            <a:ext uri="{FF2B5EF4-FFF2-40B4-BE49-F238E27FC236}">
                              <a16:creationId xmlns:a16="http://schemas.microsoft.com/office/drawing/2014/main" id="{E73A6EDA-AD1E-481D-89CB-A393052A6AF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526993" y="3906366"/>
                          <a:ext cx="18817" cy="56450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56449"/>
                            <a:gd name="connsiteX1" fmla="*/ 10725 w 0"/>
                            <a:gd name="connsiteY1" fmla="*/ 72255 h 56449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 h="56449">
                              <a:moveTo>
                                <a:pt x="0" y="0"/>
                              </a:moveTo>
                              <a:lnTo>
                                <a:pt x="10725" y="72255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43" name="手繪多邊形: 圖案 542">
                          <a:extLst>
                            <a:ext uri="{FF2B5EF4-FFF2-40B4-BE49-F238E27FC236}">
                              <a16:creationId xmlns:a16="http://schemas.microsoft.com/office/drawing/2014/main" id="{E4659D05-5043-4740-8B08-03CB1BFFB25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44" name="手繪多邊形: 圖案 543">
                          <a:extLst>
                            <a:ext uri="{FF2B5EF4-FFF2-40B4-BE49-F238E27FC236}">
                              <a16:creationId xmlns:a16="http://schemas.microsoft.com/office/drawing/2014/main" id="{A3F0409D-B03C-4B86-B674-9C1AD4D19E7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517020" y="3893006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6586 w 0"/>
                            <a:gd name="connsiteY1" fmla="*/ 4704 h 0"/>
                            <a:gd name="connsiteX2" fmla="*/ 9973 w 0"/>
                            <a:gd name="connsiteY2" fmla="*/ 1336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6586" y="4704"/>
                              </a:lnTo>
                              <a:lnTo>
                                <a:pt x="9973" y="1336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45" name="手繪多邊形: 圖案 544">
                          <a:extLst>
                            <a:ext uri="{FF2B5EF4-FFF2-40B4-BE49-F238E27FC236}">
                              <a16:creationId xmlns:a16="http://schemas.microsoft.com/office/drawing/2014/main" id="{35B334A9-11DC-4CD7-9CC1-C02FF618592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46" name="手繪多邊形: 圖案 545">
                          <a:extLst>
                            <a:ext uri="{FF2B5EF4-FFF2-40B4-BE49-F238E27FC236}">
                              <a16:creationId xmlns:a16="http://schemas.microsoft.com/office/drawing/2014/main" id="{04718E6A-B4A2-44AA-8C50-13131013F2F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537718" y="3978621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18816"/>
                            <a:gd name="connsiteX1" fmla="*/ 7527 w 0"/>
                            <a:gd name="connsiteY1" fmla="*/ 19381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 h="18816">
                              <a:moveTo>
                                <a:pt x="0" y="0"/>
                              </a:moveTo>
                              <a:lnTo>
                                <a:pt x="7527" y="19381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47" name="手繪多邊形: 圖案 546">
                          <a:extLst>
                            <a:ext uri="{FF2B5EF4-FFF2-40B4-BE49-F238E27FC236}">
                              <a16:creationId xmlns:a16="http://schemas.microsoft.com/office/drawing/2014/main" id="{B014C095-81DD-42CA-BAE9-A7F250D0EBD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48" name="手繪多邊形: 圖案 547">
                          <a:extLst>
                            <a:ext uri="{FF2B5EF4-FFF2-40B4-BE49-F238E27FC236}">
                              <a16:creationId xmlns:a16="http://schemas.microsoft.com/office/drawing/2014/main" id="{36E90177-174E-4CF3-A91A-14E9110036F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592662" y="3998567"/>
                          <a:ext cx="18817" cy="18817"/>
                        </a:xfrm>
                        <a:custGeom>
                          <a:avLst/>
                          <a:gdLst>
                            <a:gd name="connsiteX0" fmla="*/ 11854 w 0"/>
                            <a:gd name="connsiteY0" fmla="*/ 0 h 0"/>
                            <a:gd name="connsiteX1" fmla="*/ 3011 w 0"/>
                            <a:gd name="connsiteY1" fmla="*/ 1317 h 0"/>
                            <a:gd name="connsiteX2" fmla="*/ 0 w 0"/>
                            <a:gd name="connsiteY2" fmla="*/ 1129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11854" y="0"/>
                              </a:moveTo>
                              <a:lnTo>
                                <a:pt x="3011" y="1317"/>
                              </a:lnTo>
                              <a:lnTo>
                                <a:pt x="0" y="1129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49" name="手繪多邊形: 圖案 548">
                          <a:extLst>
                            <a:ext uri="{FF2B5EF4-FFF2-40B4-BE49-F238E27FC236}">
                              <a16:creationId xmlns:a16="http://schemas.microsoft.com/office/drawing/2014/main" id="{DE000996-1155-48F3-92F7-30E61ED5C2D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50" name="手繪多邊形: 圖案 549">
                          <a:extLst>
                            <a:ext uri="{FF2B5EF4-FFF2-40B4-BE49-F238E27FC236}">
                              <a16:creationId xmlns:a16="http://schemas.microsoft.com/office/drawing/2014/main" id="{814A030D-36D6-4F52-898A-0B67C8BB53E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51" name="手繪多邊形: 圖案 550">
                          <a:extLst>
                            <a:ext uri="{FF2B5EF4-FFF2-40B4-BE49-F238E27FC236}">
                              <a16:creationId xmlns:a16="http://schemas.microsoft.com/office/drawing/2014/main" id="{C6F3A6A9-6AAF-48D6-AF1D-482E5EC3B29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609221" y="3745673"/>
                          <a:ext cx="18817" cy="244615"/>
                        </a:xfrm>
                        <a:custGeom>
                          <a:avLst/>
                          <a:gdLst>
                            <a:gd name="connsiteX0" fmla="*/ 6962 w 0"/>
                            <a:gd name="connsiteY0" fmla="*/ 0 h 244614"/>
                            <a:gd name="connsiteX1" fmla="*/ 0 w 0"/>
                            <a:gd name="connsiteY1" fmla="*/ 250260 h 244614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 h="244614">
                              <a:moveTo>
                                <a:pt x="6962" y="0"/>
                              </a:moveTo>
                              <a:lnTo>
                                <a:pt x="0" y="25026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52" name="手繪多邊形: 圖案 551">
                          <a:extLst>
                            <a:ext uri="{FF2B5EF4-FFF2-40B4-BE49-F238E27FC236}">
                              <a16:creationId xmlns:a16="http://schemas.microsoft.com/office/drawing/2014/main" id="{13B89492-003E-4FE4-8C10-D5333BA34A3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53" name="手繪多邊形: 圖案 552">
                          <a:extLst>
                            <a:ext uri="{FF2B5EF4-FFF2-40B4-BE49-F238E27FC236}">
                              <a16:creationId xmlns:a16="http://schemas.microsoft.com/office/drawing/2014/main" id="{AC04A843-7E53-4149-9717-DF098C232FA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54" name="手繪多邊形: 圖案 553">
                          <a:extLst>
                            <a:ext uri="{FF2B5EF4-FFF2-40B4-BE49-F238E27FC236}">
                              <a16:creationId xmlns:a16="http://schemas.microsoft.com/office/drawing/2014/main" id="{6DC506D2-957A-46ED-9AAC-8CAD925714A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608468" y="3995933"/>
                          <a:ext cx="18817" cy="18817"/>
                        </a:xfrm>
                        <a:custGeom>
                          <a:avLst/>
                          <a:gdLst>
                            <a:gd name="connsiteX0" fmla="*/ 941 w 0"/>
                            <a:gd name="connsiteY0" fmla="*/ 0 h 0"/>
                            <a:gd name="connsiteX1" fmla="*/ 0 w 0"/>
                            <a:gd name="connsiteY1" fmla="*/ 1317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941" y="0"/>
                              </a:moveTo>
                              <a:lnTo>
                                <a:pt x="0" y="1317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55" name="手繪多邊形: 圖案 554">
                          <a:extLst>
                            <a:ext uri="{FF2B5EF4-FFF2-40B4-BE49-F238E27FC236}">
                              <a16:creationId xmlns:a16="http://schemas.microsoft.com/office/drawing/2014/main" id="{50904995-2424-4573-9EE0-AC6014F7F27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604517" y="3997250"/>
                          <a:ext cx="18817" cy="18817"/>
                        </a:xfrm>
                        <a:custGeom>
                          <a:avLst/>
                          <a:gdLst>
                            <a:gd name="connsiteX0" fmla="*/ 3951 w 0"/>
                            <a:gd name="connsiteY0" fmla="*/ 0 h 0"/>
                            <a:gd name="connsiteX1" fmla="*/ 0 w 0"/>
                            <a:gd name="connsiteY1" fmla="*/ 1317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3951" y="0"/>
                              </a:moveTo>
                              <a:lnTo>
                                <a:pt x="0" y="1317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56" name="手繪多邊形: 圖案 555">
                          <a:extLst>
                            <a:ext uri="{FF2B5EF4-FFF2-40B4-BE49-F238E27FC236}">
                              <a16:creationId xmlns:a16="http://schemas.microsoft.com/office/drawing/2014/main" id="{CB249920-7163-4DCD-AE62-59304C1E9CE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604141" y="3746237"/>
                          <a:ext cx="18817" cy="18817"/>
                        </a:xfrm>
                        <a:custGeom>
                          <a:avLst/>
                          <a:gdLst>
                            <a:gd name="connsiteX0" fmla="*/ 6021 w 0"/>
                            <a:gd name="connsiteY0" fmla="*/ 0 h 0"/>
                            <a:gd name="connsiteX1" fmla="*/ 5833 w 0"/>
                            <a:gd name="connsiteY1" fmla="*/ 2258 h 0"/>
                            <a:gd name="connsiteX2" fmla="*/ 2446 w 0"/>
                            <a:gd name="connsiteY2" fmla="*/ 3951 h 0"/>
                            <a:gd name="connsiteX3" fmla="*/ 0 w 0"/>
                            <a:gd name="connsiteY3" fmla="*/ 3763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6021" y="0"/>
                              </a:moveTo>
                              <a:lnTo>
                                <a:pt x="5833" y="2258"/>
                              </a:lnTo>
                              <a:lnTo>
                                <a:pt x="2446" y="3951"/>
                              </a:lnTo>
                              <a:lnTo>
                                <a:pt x="0" y="3763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57" name="手繪多邊形: 圖案 556">
                          <a:extLst>
                            <a:ext uri="{FF2B5EF4-FFF2-40B4-BE49-F238E27FC236}">
                              <a16:creationId xmlns:a16="http://schemas.microsoft.com/office/drawing/2014/main" id="{A52BE967-31C9-48EF-93DC-1FDA7482183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58" name="手繪多邊形: 圖案 557">
                          <a:extLst>
                            <a:ext uri="{FF2B5EF4-FFF2-40B4-BE49-F238E27FC236}">
                              <a16:creationId xmlns:a16="http://schemas.microsoft.com/office/drawing/2014/main" id="{D474AD40-2748-4813-AE80-B7525C3550D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609221" y="3725915"/>
                          <a:ext cx="18817" cy="18817"/>
                        </a:xfrm>
                        <a:custGeom>
                          <a:avLst/>
                          <a:gdLst>
                            <a:gd name="connsiteX0" fmla="*/ 2258 w 0"/>
                            <a:gd name="connsiteY0" fmla="*/ 6774 h 0"/>
                            <a:gd name="connsiteX1" fmla="*/ 941 w 0"/>
                            <a:gd name="connsiteY1" fmla="*/ 4892 h 0"/>
                            <a:gd name="connsiteX2" fmla="*/ 188 w 0"/>
                            <a:gd name="connsiteY2" fmla="*/ 2446 h 0"/>
                            <a:gd name="connsiteX3" fmla="*/ 0 w 0"/>
                            <a:gd name="connsiteY3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2258" y="6774"/>
                              </a:moveTo>
                              <a:lnTo>
                                <a:pt x="941" y="4892"/>
                              </a:lnTo>
                              <a:lnTo>
                                <a:pt x="188" y="2446"/>
                              </a:ln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59" name="手繪多邊形: 圖案 558">
                          <a:extLst>
                            <a:ext uri="{FF2B5EF4-FFF2-40B4-BE49-F238E27FC236}">
                              <a16:creationId xmlns:a16="http://schemas.microsoft.com/office/drawing/2014/main" id="{66DDE634-57A0-4BC0-80F1-DE1D6215E68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60" name="手繪多邊形: 圖案 559">
                          <a:extLst>
                            <a:ext uri="{FF2B5EF4-FFF2-40B4-BE49-F238E27FC236}">
                              <a16:creationId xmlns:a16="http://schemas.microsoft.com/office/drawing/2014/main" id="{9E062DC7-8910-41D1-9C6F-906DEF59270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611479" y="3732689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2446 w 0"/>
                            <a:gd name="connsiteY1" fmla="*/ 3763 h 0"/>
                            <a:gd name="connsiteX2" fmla="*/ 4140 w 0"/>
                            <a:gd name="connsiteY2" fmla="*/ 8279 h 0"/>
                            <a:gd name="connsiteX3" fmla="*/ 4704 w 0"/>
                            <a:gd name="connsiteY3" fmla="*/ 12983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2446" y="3763"/>
                              </a:lnTo>
                              <a:lnTo>
                                <a:pt x="4140" y="8279"/>
                              </a:lnTo>
                              <a:lnTo>
                                <a:pt x="4704" y="12983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61" name="手繪多邊形: 圖案 560">
                          <a:extLst>
                            <a:ext uri="{FF2B5EF4-FFF2-40B4-BE49-F238E27FC236}">
                              <a16:creationId xmlns:a16="http://schemas.microsoft.com/office/drawing/2014/main" id="{9F3BC18A-DBDF-4F6F-8213-2DAFD8D59A1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608468" y="3715566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4328 w 0"/>
                            <a:gd name="connsiteY1" fmla="*/ 188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4328" y="188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62" name="手繪多邊形: 圖案 561">
                          <a:extLst>
                            <a:ext uri="{FF2B5EF4-FFF2-40B4-BE49-F238E27FC236}">
                              <a16:creationId xmlns:a16="http://schemas.microsoft.com/office/drawing/2014/main" id="{5DEA7139-2633-4C10-9F22-7FFC04997D6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608656" y="3725351"/>
                          <a:ext cx="18817" cy="18817"/>
                        </a:xfrm>
                        <a:custGeom>
                          <a:avLst/>
                          <a:gdLst>
                            <a:gd name="connsiteX0" fmla="*/ 376 w 0"/>
                            <a:gd name="connsiteY0" fmla="*/ 753 h 0"/>
                            <a:gd name="connsiteX1" fmla="*/ 0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376" y="753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63" name="手繪多邊形: 圖案 562">
                          <a:extLst>
                            <a:ext uri="{FF2B5EF4-FFF2-40B4-BE49-F238E27FC236}">
                              <a16:creationId xmlns:a16="http://schemas.microsoft.com/office/drawing/2014/main" id="{1F0BDF81-CDD7-4B91-8B8D-BAB386DE444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</p:grpSp>
                  <p:grpSp>
                    <p:nvGrpSpPr>
                      <p:cNvPr id="564" name="圖形 4">
                        <a:extLst>
                          <a:ext uri="{FF2B5EF4-FFF2-40B4-BE49-F238E27FC236}">
                            <a16:creationId xmlns:a16="http://schemas.microsoft.com/office/drawing/2014/main" id="{B2029046-969D-4481-BCB6-E1A2B0077346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3313982" y="2752725"/>
                        <a:ext cx="2305965" cy="1459033"/>
                        <a:chOff x="3313982" y="2752725"/>
                        <a:chExt cx="2305965" cy="1459033"/>
                      </a:xfrm>
                      <a:noFill/>
                    </p:grpSpPr>
                    <p:sp>
                      <p:nvSpPr>
                        <p:cNvPr id="565" name="手繪多邊形: 圖案 564">
                          <a:extLst>
                            <a:ext uri="{FF2B5EF4-FFF2-40B4-BE49-F238E27FC236}">
                              <a16:creationId xmlns:a16="http://schemas.microsoft.com/office/drawing/2014/main" id="{E1286FE4-0943-4AA9-B9F0-ED03DC30049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82474" y="3703712"/>
                          <a:ext cx="2126267" cy="508046"/>
                        </a:xfrm>
                        <a:custGeom>
                          <a:avLst/>
                          <a:gdLst>
                            <a:gd name="connsiteX0" fmla="*/ 2134546 w 2126266"/>
                            <a:gd name="connsiteY0" fmla="*/ 189294 h 508046"/>
                            <a:gd name="connsiteX1" fmla="*/ 2126079 w 2126266"/>
                            <a:gd name="connsiteY1" fmla="*/ 189482 h 508046"/>
                            <a:gd name="connsiteX2" fmla="*/ 1056359 w 2126266"/>
                            <a:gd name="connsiteY2" fmla="*/ 504095 h 508046"/>
                            <a:gd name="connsiteX3" fmla="*/ 1002544 w 2126266"/>
                            <a:gd name="connsiteY3" fmla="*/ 515949 h 508046"/>
                            <a:gd name="connsiteX4" fmla="*/ 964535 w 2126266"/>
                            <a:gd name="connsiteY4" fmla="*/ 519524 h 508046"/>
                            <a:gd name="connsiteX5" fmla="*/ 931606 w 2126266"/>
                            <a:gd name="connsiteY5" fmla="*/ 520841 h 508046"/>
                            <a:gd name="connsiteX6" fmla="*/ 889269 w 2126266"/>
                            <a:gd name="connsiteY6" fmla="*/ 521594 h 508046"/>
                            <a:gd name="connsiteX7" fmla="*/ 880613 w 2126266"/>
                            <a:gd name="connsiteY7" fmla="*/ 519336 h 508046"/>
                            <a:gd name="connsiteX8" fmla="*/ 874404 w 2126266"/>
                            <a:gd name="connsiteY8" fmla="*/ 515949 h 508046"/>
                            <a:gd name="connsiteX9" fmla="*/ 868194 w 2126266"/>
                            <a:gd name="connsiteY9" fmla="*/ 508987 h 508046"/>
                            <a:gd name="connsiteX10" fmla="*/ 866124 w 2126266"/>
                            <a:gd name="connsiteY10" fmla="*/ 498826 h 508046"/>
                            <a:gd name="connsiteX11" fmla="*/ 866313 w 2126266"/>
                            <a:gd name="connsiteY11" fmla="*/ 445952 h 508046"/>
                            <a:gd name="connsiteX12" fmla="*/ 869323 w 2126266"/>
                            <a:gd name="connsiteY12" fmla="*/ 432968 h 508046"/>
                            <a:gd name="connsiteX13" fmla="*/ 877414 w 2126266"/>
                            <a:gd name="connsiteY13" fmla="*/ 421866 h 508046"/>
                            <a:gd name="connsiteX14" fmla="*/ 888328 w 2126266"/>
                            <a:gd name="connsiteY14" fmla="*/ 415657 h 508046"/>
                            <a:gd name="connsiteX15" fmla="*/ 926149 w 2126266"/>
                            <a:gd name="connsiteY15" fmla="*/ 405872 h 508046"/>
                            <a:gd name="connsiteX16" fmla="*/ 928407 w 2126266"/>
                            <a:gd name="connsiteY16" fmla="*/ 404555 h 508046"/>
                            <a:gd name="connsiteX17" fmla="*/ 930289 w 2126266"/>
                            <a:gd name="connsiteY17" fmla="*/ 402297 h 508046"/>
                            <a:gd name="connsiteX18" fmla="*/ 931230 w 2126266"/>
                            <a:gd name="connsiteY18" fmla="*/ 399475 h 508046"/>
                            <a:gd name="connsiteX19" fmla="*/ 931041 w 2126266"/>
                            <a:gd name="connsiteY19" fmla="*/ 398158 h 508046"/>
                            <a:gd name="connsiteX20" fmla="*/ 929724 w 2126266"/>
                            <a:gd name="connsiteY20" fmla="*/ 396276 h 508046"/>
                            <a:gd name="connsiteX21" fmla="*/ 927090 w 2126266"/>
                            <a:gd name="connsiteY21" fmla="*/ 395711 h 508046"/>
                            <a:gd name="connsiteX22" fmla="*/ 924079 w 2126266"/>
                            <a:gd name="connsiteY22" fmla="*/ 395711 h 508046"/>
                            <a:gd name="connsiteX23" fmla="*/ 921445 w 2126266"/>
                            <a:gd name="connsiteY23" fmla="*/ 396088 h 508046"/>
                            <a:gd name="connsiteX24" fmla="*/ 811180 w 2126266"/>
                            <a:gd name="connsiteY24" fmla="*/ 428076 h 508046"/>
                            <a:gd name="connsiteX25" fmla="*/ 792176 w 2126266"/>
                            <a:gd name="connsiteY25" fmla="*/ 431086 h 508046"/>
                            <a:gd name="connsiteX26" fmla="*/ 771666 w 2126266"/>
                            <a:gd name="connsiteY26" fmla="*/ 430146 h 508046"/>
                            <a:gd name="connsiteX27" fmla="*/ 755107 w 2126266"/>
                            <a:gd name="connsiteY27" fmla="*/ 425442 h 508046"/>
                            <a:gd name="connsiteX28" fmla="*/ 7150 w 2126266"/>
                            <a:gd name="connsiteY28" fmla="*/ 60589 h 508046"/>
                            <a:gd name="connsiteX29" fmla="*/ 0 w 2126266"/>
                            <a:gd name="connsiteY29" fmla="*/ 53815 h 508046"/>
                            <a:gd name="connsiteX30" fmla="*/ 0 w 2126266"/>
                            <a:gd name="connsiteY30" fmla="*/ 44219 h 508046"/>
                            <a:gd name="connsiteX31" fmla="*/ 3011 w 2126266"/>
                            <a:gd name="connsiteY31" fmla="*/ 37068 h 508046"/>
                            <a:gd name="connsiteX32" fmla="*/ 15430 w 2126266"/>
                            <a:gd name="connsiteY32" fmla="*/ 31424 h 508046"/>
                            <a:gd name="connsiteX33" fmla="*/ 124001 w 2126266"/>
                            <a:gd name="connsiteY33" fmla="*/ 2070 h 508046"/>
                            <a:gd name="connsiteX34" fmla="*/ 125883 w 2126266"/>
                            <a:gd name="connsiteY34" fmla="*/ 1129 h 508046"/>
                            <a:gd name="connsiteX35" fmla="*/ 126447 w 2126266"/>
                            <a:gd name="connsiteY35" fmla="*/ 0 h 50804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  <a:cxn ang="0">
                              <a:pos x="connsiteX10" y="connsiteY10"/>
                            </a:cxn>
                            <a:cxn ang="0">
                              <a:pos x="connsiteX11" y="connsiteY11"/>
                            </a:cxn>
                            <a:cxn ang="0">
                              <a:pos x="connsiteX12" y="connsiteY12"/>
                            </a:cxn>
                            <a:cxn ang="0">
                              <a:pos x="connsiteX13" y="connsiteY13"/>
                            </a:cxn>
                            <a:cxn ang="0">
                              <a:pos x="connsiteX14" y="connsiteY14"/>
                            </a:cxn>
                            <a:cxn ang="0">
                              <a:pos x="connsiteX15" y="connsiteY15"/>
                            </a:cxn>
                            <a:cxn ang="0">
                              <a:pos x="connsiteX16" y="connsiteY16"/>
                            </a:cxn>
                            <a:cxn ang="0">
                              <a:pos x="connsiteX17" y="connsiteY17"/>
                            </a:cxn>
                            <a:cxn ang="0">
                              <a:pos x="connsiteX18" y="connsiteY18"/>
                            </a:cxn>
                            <a:cxn ang="0">
                              <a:pos x="connsiteX19" y="connsiteY19"/>
                            </a:cxn>
                            <a:cxn ang="0">
                              <a:pos x="connsiteX20" y="connsiteY20"/>
                            </a:cxn>
                            <a:cxn ang="0">
                              <a:pos x="connsiteX21" y="connsiteY21"/>
                            </a:cxn>
                            <a:cxn ang="0">
                              <a:pos x="connsiteX22" y="connsiteY22"/>
                            </a:cxn>
                            <a:cxn ang="0">
                              <a:pos x="connsiteX23" y="connsiteY23"/>
                            </a:cxn>
                            <a:cxn ang="0">
                              <a:pos x="connsiteX24" y="connsiteY24"/>
                            </a:cxn>
                            <a:cxn ang="0">
                              <a:pos x="connsiteX25" y="connsiteY25"/>
                            </a:cxn>
                            <a:cxn ang="0">
                              <a:pos x="connsiteX26" y="connsiteY26"/>
                            </a:cxn>
                            <a:cxn ang="0">
                              <a:pos x="connsiteX27" y="connsiteY27"/>
                            </a:cxn>
                            <a:cxn ang="0">
                              <a:pos x="connsiteX28" y="connsiteY28"/>
                            </a:cxn>
                            <a:cxn ang="0">
                              <a:pos x="connsiteX29" y="connsiteY29"/>
                            </a:cxn>
                            <a:cxn ang="0">
                              <a:pos x="connsiteX30" y="connsiteY30"/>
                            </a:cxn>
                            <a:cxn ang="0">
                              <a:pos x="connsiteX31" y="connsiteY31"/>
                            </a:cxn>
                            <a:cxn ang="0">
                              <a:pos x="connsiteX32" y="connsiteY32"/>
                            </a:cxn>
                            <a:cxn ang="0">
                              <a:pos x="connsiteX33" y="connsiteY33"/>
                            </a:cxn>
                            <a:cxn ang="0">
                              <a:pos x="connsiteX34" y="connsiteY34"/>
                            </a:cxn>
                            <a:cxn ang="0">
                              <a:pos x="connsiteX35" y="connsiteY35"/>
                            </a:cxn>
                          </a:cxnLst>
                          <a:rect l="l" t="t" r="r" b="b"/>
                          <a:pathLst>
                            <a:path w="2126266" h="508046">
                              <a:moveTo>
                                <a:pt x="2134546" y="189294"/>
                              </a:moveTo>
                              <a:lnTo>
                                <a:pt x="2126079" y="189482"/>
                              </a:lnTo>
                              <a:lnTo>
                                <a:pt x="1056359" y="504095"/>
                              </a:lnTo>
                              <a:lnTo>
                                <a:pt x="1002544" y="515949"/>
                              </a:lnTo>
                              <a:lnTo>
                                <a:pt x="964535" y="519524"/>
                              </a:lnTo>
                              <a:lnTo>
                                <a:pt x="931606" y="520841"/>
                              </a:lnTo>
                              <a:lnTo>
                                <a:pt x="889269" y="521594"/>
                              </a:lnTo>
                              <a:lnTo>
                                <a:pt x="880613" y="519336"/>
                              </a:lnTo>
                              <a:lnTo>
                                <a:pt x="874404" y="515949"/>
                              </a:lnTo>
                              <a:lnTo>
                                <a:pt x="868194" y="508987"/>
                              </a:lnTo>
                              <a:lnTo>
                                <a:pt x="866124" y="498826"/>
                              </a:lnTo>
                              <a:lnTo>
                                <a:pt x="866313" y="445952"/>
                              </a:lnTo>
                              <a:lnTo>
                                <a:pt x="869323" y="432968"/>
                              </a:lnTo>
                              <a:lnTo>
                                <a:pt x="877414" y="421866"/>
                              </a:lnTo>
                              <a:lnTo>
                                <a:pt x="888328" y="415657"/>
                              </a:lnTo>
                              <a:lnTo>
                                <a:pt x="926149" y="405872"/>
                              </a:lnTo>
                              <a:lnTo>
                                <a:pt x="928407" y="404555"/>
                              </a:lnTo>
                              <a:lnTo>
                                <a:pt x="930289" y="402297"/>
                              </a:lnTo>
                              <a:lnTo>
                                <a:pt x="931230" y="399475"/>
                              </a:lnTo>
                              <a:lnTo>
                                <a:pt x="931041" y="398158"/>
                              </a:lnTo>
                              <a:lnTo>
                                <a:pt x="929724" y="396276"/>
                              </a:lnTo>
                              <a:lnTo>
                                <a:pt x="927090" y="395711"/>
                              </a:lnTo>
                              <a:lnTo>
                                <a:pt x="924079" y="395711"/>
                              </a:lnTo>
                              <a:lnTo>
                                <a:pt x="921445" y="396088"/>
                              </a:lnTo>
                              <a:lnTo>
                                <a:pt x="811180" y="428076"/>
                              </a:lnTo>
                              <a:lnTo>
                                <a:pt x="792176" y="431086"/>
                              </a:lnTo>
                              <a:lnTo>
                                <a:pt x="771666" y="430146"/>
                              </a:lnTo>
                              <a:lnTo>
                                <a:pt x="755107" y="425442"/>
                              </a:lnTo>
                              <a:lnTo>
                                <a:pt x="7150" y="60589"/>
                              </a:lnTo>
                              <a:lnTo>
                                <a:pt x="0" y="53815"/>
                              </a:lnTo>
                              <a:lnTo>
                                <a:pt x="0" y="44219"/>
                              </a:lnTo>
                              <a:lnTo>
                                <a:pt x="3011" y="37068"/>
                              </a:lnTo>
                              <a:lnTo>
                                <a:pt x="15430" y="31424"/>
                              </a:lnTo>
                              <a:lnTo>
                                <a:pt x="124001" y="2070"/>
                              </a:lnTo>
                              <a:lnTo>
                                <a:pt x="125883" y="1129"/>
                              </a:lnTo>
                              <a:lnTo>
                                <a:pt x="126447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66" name="手繪多邊形: 圖案 565">
                          <a:extLst>
                            <a:ext uri="{FF2B5EF4-FFF2-40B4-BE49-F238E27FC236}">
                              <a16:creationId xmlns:a16="http://schemas.microsoft.com/office/drawing/2014/main" id="{66FADC64-415E-47F5-B235-BBC70E75242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441934" y="3789892"/>
                          <a:ext cx="75266" cy="37633"/>
                        </a:xfrm>
                        <a:custGeom>
                          <a:avLst/>
                          <a:gdLst>
                            <a:gd name="connsiteX0" fmla="*/ 77900 w 75266"/>
                            <a:gd name="connsiteY0" fmla="*/ 37821 h 37633"/>
                            <a:gd name="connsiteX1" fmla="*/ 22580 w 75266"/>
                            <a:gd name="connsiteY1" fmla="*/ 40079 h 37633"/>
                            <a:gd name="connsiteX2" fmla="*/ 14489 w 75266"/>
                            <a:gd name="connsiteY2" fmla="*/ 38009 h 37633"/>
                            <a:gd name="connsiteX3" fmla="*/ 7903 w 75266"/>
                            <a:gd name="connsiteY3" fmla="*/ 35187 h 37633"/>
                            <a:gd name="connsiteX4" fmla="*/ 2258 w 75266"/>
                            <a:gd name="connsiteY4" fmla="*/ 28601 h 37633"/>
                            <a:gd name="connsiteX5" fmla="*/ 188 w 75266"/>
                            <a:gd name="connsiteY5" fmla="*/ 18817 h 37633"/>
                            <a:gd name="connsiteX6" fmla="*/ 0 w 75266"/>
                            <a:gd name="connsiteY6" fmla="*/ 0 h 37633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</a:cxnLst>
                          <a:rect l="l" t="t" r="r" b="b"/>
                          <a:pathLst>
                            <a:path w="75266" h="37633">
                              <a:moveTo>
                                <a:pt x="77900" y="37821"/>
                              </a:moveTo>
                              <a:lnTo>
                                <a:pt x="22580" y="40079"/>
                              </a:lnTo>
                              <a:lnTo>
                                <a:pt x="14489" y="38009"/>
                              </a:lnTo>
                              <a:lnTo>
                                <a:pt x="7903" y="35187"/>
                              </a:lnTo>
                              <a:lnTo>
                                <a:pt x="2258" y="28601"/>
                              </a:lnTo>
                              <a:lnTo>
                                <a:pt x="188" y="18817"/>
                              </a:ln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67" name="手繪多邊形: 圖案 566">
                          <a:extLst>
                            <a:ext uri="{FF2B5EF4-FFF2-40B4-BE49-F238E27FC236}">
                              <a16:creationId xmlns:a16="http://schemas.microsoft.com/office/drawing/2014/main" id="{EFDF61AA-D82C-4FB3-9F2A-F2831C6CD50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501583" y="3631645"/>
                          <a:ext cx="263431" cy="75266"/>
                        </a:xfrm>
                        <a:custGeom>
                          <a:avLst/>
                          <a:gdLst>
                            <a:gd name="connsiteX0" fmla="*/ 0 w 263431"/>
                            <a:gd name="connsiteY0" fmla="*/ 75454 h 75266"/>
                            <a:gd name="connsiteX1" fmla="*/ 376 w 263431"/>
                            <a:gd name="connsiteY1" fmla="*/ 73573 h 75266"/>
                            <a:gd name="connsiteX2" fmla="*/ 2822 w 263431"/>
                            <a:gd name="connsiteY2" fmla="*/ 70750 h 75266"/>
                            <a:gd name="connsiteX3" fmla="*/ 174053 w 263431"/>
                            <a:gd name="connsiteY3" fmla="*/ 24650 h 75266"/>
                            <a:gd name="connsiteX4" fmla="*/ 181015 w 263431"/>
                            <a:gd name="connsiteY4" fmla="*/ 24273 h 75266"/>
                            <a:gd name="connsiteX5" fmla="*/ 267947 w 263431"/>
                            <a:gd name="connsiteY5" fmla="*/ 753 h 75266"/>
                            <a:gd name="connsiteX6" fmla="*/ 269076 w 263431"/>
                            <a:gd name="connsiteY6" fmla="*/ 0 h 7526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</a:cxnLst>
                          <a:rect l="l" t="t" r="r" b="b"/>
                          <a:pathLst>
                            <a:path w="263431" h="75266">
                              <a:moveTo>
                                <a:pt x="0" y="75454"/>
                              </a:moveTo>
                              <a:lnTo>
                                <a:pt x="376" y="73573"/>
                              </a:lnTo>
                              <a:lnTo>
                                <a:pt x="2822" y="70750"/>
                              </a:lnTo>
                              <a:lnTo>
                                <a:pt x="174053" y="24650"/>
                              </a:lnTo>
                              <a:lnTo>
                                <a:pt x="181015" y="24273"/>
                              </a:lnTo>
                              <a:lnTo>
                                <a:pt x="267947" y="753"/>
                              </a:lnTo>
                              <a:lnTo>
                                <a:pt x="269076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68" name="手繪多邊形: 圖案 567">
                          <a:extLst>
                            <a:ext uri="{FF2B5EF4-FFF2-40B4-BE49-F238E27FC236}">
                              <a16:creationId xmlns:a16="http://schemas.microsoft.com/office/drawing/2014/main" id="{7D9C78B4-6909-4EE6-9C51-A0ADD7E03DF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686549" y="3850857"/>
                          <a:ext cx="56450" cy="18817"/>
                        </a:xfrm>
                        <a:custGeom>
                          <a:avLst/>
                          <a:gdLst>
                            <a:gd name="connsiteX0" fmla="*/ 73196 w 56449"/>
                            <a:gd name="connsiteY0" fmla="*/ 3763 h 0"/>
                            <a:gd name="connsiteX1" fmla="*/ 58896 w 56449"/>
                            <a:gd name="connsiteY1" fmla="*/ 12795 h 0"/>
                            <a:gd name="connsiteX2" fmla="*/ 31424 w 56449"/>
                            <a:gd name="connsiteY2" fmla="*/ 15241 h 0"/>
                            <a:gd name="connsiteX3" fmla="*/ 6962 w 56449"/>
                            <a:gd name="connsiteY3" fmla="*/ 10161 h 0"/>
                            <a:gd name="connsiteX4" fmla="*/ 0 w 56449"/>
                            <a:gd name="connsiteY4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56449">
                              <a:moveTo>
                                <a:pt x="73196" y="3763"/>
                              </a:moveTo>
                              <a:lnTo>
                                <a:pt x="58896" y="12795"/>
                              </a:lnTo>
                              <a:lnTo>
                                <a:pt x="31424" y="15241"/>
                              </a:lnTo>
                              <a:lnTo>
                                <a:pt x="6962" y="10161"/>
                              </a:ln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69" name="手繪多邊形: 圖案 568">
                          <a:extLst>
                            <a:ext uri="{FF2B5EF4-FFF2-40B4-BE49-F238E27FC236}">
                              <a16:creationId xmlns:a16="http://schemas.microsoft.com/office/drawing/2014/main" id="{1E92CA94-8E87-4CB7-90EF-8D292B318A8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02355" y="3860265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1505 w 0"/>
                            <a:gd name="connsiteY1" fmla="*/ 3011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1505" y="3011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70" name="手繪多邊形: 圖案 569">
                          <a:extLst>
                            <a:ext uri="{FF2B5EF4-FFF2-40B4-BE49-F238E27FC236}">
                              <a16:creationId xmlns:a16="http://schemas.microsoft.com/office/drawing/2014/main" id="{955B6E4C-2BC7-42B8-BC04-24E0B79BAC6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42246" y="3860830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3011 h 0"/>
                            <a:gd name="connsiteX1" fmla="*/ 2258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3011"/>
                              </a:moveTo>
                              <a:lnTo>
                                <a:pt x="2258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71" name="手繪多邊形: 圖案 570">
                          <a:extLst>
                            <a:ext uri="{FF2B5EF4-FFF2-40B4-BE49-F238E27FC236}">
                              <a16:creationId xmlns:a16="http://schemas.microsoft.com/office/drawing/2014/main" id="{018F5547-AF0F-48F1-8B5D-E591CE0C4F9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11575" y="3652531"/>
                          <a:ext cx="56450" cy="18817"/>
                        </a:xfrm>
                        <a:custGeom>
                          <a:avLst/>
                          <a:gdLst>
                            <a:gd name="connsiteX0" fmla="*/ 0 w 56449"/>
                            <a:gd name="connsiteY0" fmla="*/ 3575 h 0"/>
                            <a:gd name="connsiteX1" fmla="*/ 7527 w 56449"/>
                            <a:gd name="connsiteY1" fmla="*/ 12607 h 0"/>
                            <a:gd name="connsiteX2" fmla="*/ 29542 w 56449"/>
                            <a:gd name="connsiteY2" fmla="*/ 17688 h 0"/>
                            <a:gd name="connsiteX3" fmla="*/ 55885 w 56449"/>
                            <a:gd name="connsiteY3" fmla="*/ 16370 h 0"/>
                            <a:gd name="connsiteX4" fmla="*/ 73573 w 56449"/>
                            <a:gd name="connsiteY4" fmla="*/ 9408 h 0"/>
                            <a:gd name="connsiteX5" fmla="*/ 74890 w 56449"/>
                            <a:gd name="connsiteY5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</a:cxnLst>
                          <a:rect l="l" t="t" r="r" b="b"/>
                          <a:pathLst>
                            <a:path w="56449">
                              <a:moveTo>
                                <a:pt x="0" y="3575"/>
                              </a:moveTo>
                              <a:lnTo>
                                <a:pt x="7527" y="12607"/>
                              </a:lnTo>
                              <a:lnTo>
                                <a:pt x="29542" y="17688"/>
                              </a:lnTo>
                              <a:lnTo>
                                <a:pt x="55885" y="16370"/>
                              </a:lnTo>
                              <a:lnTo>
                                <a:pt x="73573" y="9408"/>
                              </a:lnTo>
                              <a:lnTo>
                                <a:pt x="7489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72" name="手繪多邊形: 圖案 571">
                          <a:extLst>
                            <a:ext uri="{FF2B5EF4-FFF2-40B4-BE49-F238E27FC236}">
                              <a16:creationId xmlns:a16="http://schemas.microsoft.com/office/drawing/2014/main" id="{03CDC1EC-C636-484D-8FE7-1098820023C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25876" y="3757527"/>
                          <a:ext cx="112899" cy="18817"/>
                        </a:xfrm>
                        <a:custGeom>
                          <a:avLst/>
                          <a:gdLst>
                            <a:gd name="connsiteX0" fmla="*/ 126823 w 112899"/>
                            <a:gd name="connsiteY0" fmla="*/ 2822 h 18816"/>
                            <a:gd name="connsiteX1" fmla="*/ 109512 w 112899"/>
                            <a:gd name="connsiteY1" fmla="*/ 14489 h 18816"/>
                            <a:gd name="connsiteX2" fmla="*/ 77712 w 112899"/>
                            <a:gd name="connsiteY2" fmla="*/ 20886 h 18816"/>
                            <a:gd name="connsiteX3" fmla="*/ 41585 w 112899"/>
                            <a:gd name="connsiteY3" fmla="*/ 20134 h 18816"/>
                            <a:gd name="connsiteX4" fmla="*/ 12607 w 112899"/>
                            <a:gd name="connsiteY4" fmla="*/ 12231 h 18816"/>
                            <a:gd name="connsiteX5" fmla="*/ 0 w 112899"/>
                            <a:gd name="connsiteY5" fmla="*/ 0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126823" y="2822"/>
                              </a:moveTo>
                              <a:lnTo>
                                <a:pt x="109512" y="14489"/>
                              </a:lnTo>
                              <a:lnTo>
                                <a:pt x="77712" y="20886"/>
                              </a:lnTo>
                              <a:lnTo>
                                <a:pt x="41585" y="20134"/>
                              </a:lnTo>
                              <a:lnTo>
                                <a:pt x="12607" y="12231"/>
                              </a:ln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73" name="手繪多邊形: 圖案 572">
                          <a:extLst>
                            <a:ext uri="{FF2B5EF4-FFF2-40B4-BE49-F238E27FC236}">
                              <a16:creationId xmlns:a16="http://schemas.microsoft.com/office/drawing/2014/main" id="{B8D0D182-4188-4FB9-A16E-4E5A017EBB8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29451" y="3741910"/>
                          <a:ext cx="112899" cy="18817"/>
                        </a:xfrm>
                        <a:custGeom>
                          <a:avLst/>
                          <a:gdLst>
                            <a:gd name="connsiteX0" fmla="*/ 0 w 112899"/>
                            <a:gd name="connsiteY0" fmla="*/ 19005 h 18816"/>
                            <a:gd name="connsiteX1" fmla="*/ 4140 w 112899"/>
                            <a:gd name="connsiteY1" fmla="*/ 12231 h 18816"/>
                            <a:gd name="connsiteX2" fmla="*/ 29730 w 112899"/>
                            <a:gd name="connsiteY2" fmla="*/ 3011 h 18816"/>
                            <a:gd name="connsiteX3" fmla="*/ 64917 w 112899"/>
                            <a:gd name="connsiteY3" fmla="*/ 0 h 18816"/>
                            <a:gd name="connsiteX4" fmla="*/ 98787 w 112899"/>
                            <a:gd name="connsiteY4" fmla="*/ 4516 h 18816"/>
                            <a:gd name="connsiteX5" fmla="*/ 111770 w 112899"/>
                            <a:gd name="connsiteY5" fmla="*/ 9220 h 18816"/>
                            <a:gd name="connsiteX6" fmla="*/ 120614 w 112899"/>
                            <a:gd name="connsiteY6" fmla="*/ 15053 h 18816"/>
                            <a:gd name="connsiteX7" fmla="*/ 121555 w 112899"/>
                            <a:gd name="connsiteY7" fmla="*/ 19757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0" y="19005"/>
                              </a:moveTo>
                              <a:lnTo>
                                <a:pt x="4140" y="12231"/>
                              </a:lnTo>
                              <a:lnTo>
                                <a:pt x="29730" y="3011"/>
                              </a:lnTo>
                              <a:lnTo>
                                <a:pt x="64917" y="0"/>
                              </a:lnTo>
                              <a:lnTo>
                                <a:pt x="98787" y="4516"/>
                              </a:lnTo>
                              <a:lnTo>
                                <a:pt x="111770" y="9220"/>
                              </a:lnTo>
                              <a:lnTo>
                                <a:pt x="120614" y="15053"/>
                              </a:lnTo>
                              <a:lnTo>
                                <a:pt x="121555" y="19757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74" name="手繪多邊形: 圖案 573">
                          <a:extLst>
                            <a:ext uri="{FF2B5EF4-FFF2-40B4-BE49-F238E27FC236}">
                              <a16:creationId xmlns:a16="http://schemas.microsoft.com/office/drawing/2014/main" id="{C6C96F9B-C5A7-49A6-8CBF-2FD2E68C439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26064" y="3664009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1693 w 0"/>
                            <a:gd name="connsiteY1" fmla="*/ 3011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1693" y="3011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75" name="手繪多邊形: 圖案 574">
                          <a:extLst>
                            <a:ext uri="{FF2B5EF4-FFF2-40B4-BE49-F238E27FC236}">
                              <a16:creationId xmlns:a16="http://schemas.microsoft.com/office/drawing/2014/main" id="{1822E94C-D05B-4450-B596-466B47CAE80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26064" y="3658176"/>
                          <a:ext cx="37633" cy="18817"/>
                        </a:xfrm>
                        <a:custGeom>
                          <a:avLst/>
                          <a:gdLst>
                            <a:gd name="connsiteX0" fmla="*/ 45912 w 37633"/>
                            <a:gd name="connsiteY0" fmla="*/ 8844 h 0"/>
                            <a:gd name="connsiteX1" fmla="*/ 47794 w 37633"/>
                            <a:gd name="connsiteY1" fmla="*/ 6021 h 0"/>
                            <a:gd name="connsiteX2" fmla="*/ 43654 w 37633"/>
                            <a:gd name="connsiteY2" fmla="*/ 2634 h 0"/>
                            <a:gd name="connsiteX3" fmla="*/ 35187 w 37633"/>
                            <a:gd name="connsiteY3" fmla="*/ 188 h 0"/>
                            <a:gd name="connsiteX4" fmla="*/ 13736 w 37633"/>
                            <a:gd name="connsiteY4" fmla="*/ 0 h 0"/>
                            <a:gd name="connsiteX5" fmla="*/ 0 w 37633"/>
                            <a:gd name="connsiteY5" fmla="*/ 5833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</a:cxnLst>
                          <a:rect l="l" t="t" r="r" b="b"/>
                          <a:pathLst>
                            <a:path w="37633">
                              <a:moveTo>
                                <a:pt x="45912" y="8844"/>
                              </a:moveTo>
                              <a:lnTo>
                                <a:pt x="47794" y="6021"/>
                              </a:lnTo>
                              <a:lnTo>
                                <a:pt x="43654" y="2634"/>
                              </a:lnTo>
                              <a:lnTo>
                                <a:pt x="35187" y="188"/>
                              </a:lnTo>
                              <a:lnTo>
                                <a:pt x="13736" y="0"/>
                              </a:lnTo>
                              <a:lnTo>
                                <a:pt x="0" y="5833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76" name="手繪多邊形: 圖案 575">
                          <a:extLst>
                            <a:ext uri="{FF2B5EF4-FFF2-40B4-BE49-F238E27FC236}">
                              <a16:creationId xmlns:a16="http://schemas.microsoft.com/office/drawing/2014/main" id="{2CD4E322-3CE2-4DF0-9CA0-8DFA6D20E04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38483" y="3658176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565 h 0"/>
                            <a:gd name="connsiteX1" fmla="*/ 2070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565"/>
                              </a:moveTo>
                              <a:lnTo>
                                <a:pt x="207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77" name="手繪多邊形: 圖案 576">
                          <a:extLst>
                            <a:ext uri="{FF2B5EF4-FFF2-40B4-BE49-F238E27FC236}">
                              <a16:creationId xmlns:a16="http://schemas.microsoft.com/office/drawing/2014/main" id="{13C5E86F-FFCC-442F-9A45-2E3D0ED0790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65390" y="3512160"/>
                          <a:ext cx="432780" cy="112899"/>
                        </a:xfrm>
                        <a:custGeom>
                          <a:avLst/>
                          <a:gdLst>
                            <a:gd name="connsiteX0" fmla="*/ 447269 w 432779"/>
                            <a:gd name="connsiteY0" fmla="*/ 0 h 112899"/>
                            <a:gd name="connsiteX1" fmla="*/ 446140 w 432779"/>
                            <a:gd name="connsiteY1" fmla="*/ 564 h 112899"/>
                            <a:gd name="connsiteX2" fmla="*/ 361842 w 432779"/>
                            <a:gd name="connsiteY2" fmla="*/ 23521 h 112899"/>
                            <a:gd name="connsiteX3" fmla="*/ 359960 w 432779"/>
                            <a:gd name="connsiteY3" fmla="*/ 23709 h 112899"/>
                            <a:gd name="connsiteX4" fmla="*/ 357702 w 432779"/>
                            <a:gd name="connsiteY4" fmla="*/ 23332 h 112899"/>
                            <a:gd name="connsiteX5" fmla="*/ 354691 w 432779"/>
                            <a:gd name="connsiteY5" fmla="*/ 23521 h 112899"/>
                            <a:gd name="connsiteX6" fmla="*/ 2446 w 432779"/>
                            <a:gd name="connsiteY6" fmla="*/ 118920 h 112899"/>
                            <a:gd name="connsiteX7" fmla="*/ 1693 w 432779"/>
                            <a:gd name="connsiteY7" fmla="*/ 119109 h 112899"/>
                            <a:gd name="connsiteX8" fmla="*/ 0 w 432779"/>
                            <a:gd name="connsiteY8" fmla="*/ 121367 h 112899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</a:cxnLst>
                          <a:rect l="l" t="t" r="r" b="b"/>
                          <a:pathLst>
                            <a:path w="432779" h="112899">
                              <a:moveTo>
                                <a:pt x="447269" y="0"/>
                              </a:moveTo>
                              <a:lnTo>
                                <a:pt x="446140" y="564"/>
                              </a:lnTo>
                              <a:lnTo>
                                <a:pt x="361842" y="23521"/>
                              </a:lnTo>
                              <a:lnTo>
                                <a:pt x="359960" y="23709"/>
                              </a:lnTo>
                              <a:lnTo>
                                <a:pt x="357702" y="23332"/>
                              </a:lnTo>
                              <a:lnTo>
                                <a:pt x="354691" y="23521"/>
                              </a:lnTo>
                              <a:lnTo>
                                <a:pt x="2446" y="118920"/>
                              </a:lnTo>
                              <a:lnTo>
                                <a:pt x="1693" y="119109"/>
                              </a:lnTo>
                              <a:lnTo>
                                <a:pt x="0" y="121367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78" name="手繪多邊形: 圖案 577">
                          <a:extLst>
                            <a:ext uri="{FF2B5EF4-FFF2-40B4-BE49-F238E27FC236}">
                              <a16:creationId xmlns:a16="http://schemas.microsoft.com/office/drawing/2014/main" id="{5773CFA9-8986-46DB-9D03-EBF05825288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821275" y="3661375"/>
                          <a:ext cx="112899" cy="18817"/>
                        </a:xfrm>
                        <a:custGeom>
                          <a:avLst/>
                          <a:gdLst>
                            <a:gd name="connsiteX0" fmla="*/ 0 w 112899"/>
                            <a:gd name="connsiteY0" fmla="*/ 15430 h 18816"/>
                            <a:gd name="connsiteX1" fmla="*/ 12607 w 112899"/>
                            <a:gd name="connsiteY1" fmla="*/ 27472 h 18816"/>
                            <a:gd name="connsiteX2" fmla="*/ 41396 w 112899"/>
                            <a:gd name="connsiteY2" fmla="*/ 34999 h 18816"/>
                            <a:gd name="connsiteX3" fmla="*/ 77336 w 112899"/>
                            <a:gd name="connsiteY3" fmla="*/ 35751 h 18816"/>
                            <a:gd name="connsiteX4" fmla="*/ 108760 w 112899"/>
                            <a:gd name="connsiteY4" fmla="*/ 29354 h 18816"/>
                            <a:gd name="connsiteX5" fmla="*/ 123813 w 112899"/>
                            <a:gd name="connsiteY5" fmla="*/ 19193 h 18816"/>
                            <a:gd name="connsiteX6" fmla="*/ 122872 w 112899"/>
                            <a:gd name="connsiteY6" fmla="*/ 14677 h 18816"/>
                            <a:gd name="connsiteX7" fmla="*/ 114028 w 112899"/>
                            <a:gd name="connsiteY7" fmla="*/ 8844 h 18816"/>
                            <a:gd name="connsiteX8" fmla="*/ 101233 w 112899"/>
                            <a:gd name="connsiteY8" fmla="*/ 4328 h 18816"/>
                            <a:gd name="connsiteX9" fmla="*/ 67551 w 112899"/>
                            <a:gd name="connsiteY9" fmla="*/ 0 h 18816"/>
                            <a:gd name="connsiteX10" fmla="*/ 32741 w 112899"/>
                            <a:gd name="connsiteY10" fmla="*/ 2822 h 18816"/>
                            <a:gd name="connsiteX11" fmla="*/ 7527 w 112899"/>
                            <a:gd name="connsiteY11" fmla="*/ 11854 h 18816"/>
                            <a:gd name="connsiteX12" fmla="*/ 3763 w 112899"/>
                            <a:gd name="connsiteY12" fmla="*/ 18440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  <a:cxn ang="0">
                              <a:pos x="connsiteX10" y="connsiteY10"/>
                            </a:cxn>
                            <a:cxn ang="0">
                              <a:pos x="connsiteX11" y="connsiteY11"/>
                            </a:cxn>
                            <a:cxn ang="0">
                              <a:pos x="connsiteX12" y="connsiteY12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0" y="15430"/>
                              </a:moveTo>
                              <a:lnTo>
                                <a:pt x="12607" y="27472"/>
                              </a:lnTo>
                              <a:lnTo>
                                <a:pt x="41396" y="34999"/>
                              </a:lnTo>
                              <a:lnTo>
                                <a:pt x="77336" y="35751"/>
                              </a:lnTo>
                              <a:lnTo>
                                <a:pt x="108760" y="29354"/>
                              </a:lnTo>
                              <a:lnTo>
                                <a:pt x="123813" y="19193"/>
                              </a:lnTo>
                              <a:lnTo>
                                <a:pt x="122872" y="14677"/>
                              </a:lnTo>
                              <a:lnTo>
                                <a:pt x="114028" y="8844"/>
                              </a:lnTo>
                              <a:lnTo>
                                <a:pt x="101233" y="4328"/>
                              </a:lnTo>
                              <a:lnTo>
                                <a:pt x="67551" y="0"/>
                              </a:lnTo>
                              <a:lnTo>
                                <a:pt x="32741" y="2822"/>
                              </a:lnTo>
                              <a:lnTo>
                                <a:pt x="7527" y="11854"/>
                              </a:lnTo>
                              <a:lnTo>
                                <a:pt x="3763" y="1844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79" name="手繪多邊形: 圖案 578">
                          <a:extLst>
                            <a:ext uri="{FF2B5EF4-FFF2-40B4-BE49-F238E27FC236}">
                              <a16:creationId xmlns:a16="http://schemas.microsoft.com/office/drawing/2014/main" id="{9221238D-48CF-4216-99A9-8226BD10EAF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873209" y="3828089"/>
                          <a:ext cx="112899" cy="18817"/>
                        </a:xfrm>
                        <a:custGeom>
                          <a:avLst/>
                          <a:gdLst>
                            <a:gd name="connsiteX0" fmla="*/ 0 w 112899"/>
                            <a:gd name="connsiteY0" fmla="*/ 0 h 18816"/>
                            <a:gd name="connsiteX1" fmla="*/ 12983 w 112899"/>
                            <a:gd name="connsiteY1" fmla="*/ 12419 h 18816"/>
                            <a:gd name="connsiteX2" fmla="*/ 42337 w 112899"/>
                            <a:gd name="connsiteY2" fmla="*/ 20322 h 18816"/>
                            <a:gd name="connsiteX3" fmla="*/ 56450 w 112899"/>
                            <a:gd name="connsiteY3" fmla="*/ 20510 h 18816"/>
                            <a:gd name="connsiteX4" fmla="*/ 78653 w 112899"/>
                            <a:gd name="connsiteY4" fmla="*/ 21074 h 18816"/>
                            <a:gd name="connsiteX5" fmla="*/ 110641 w 112899"/>
                            <a:gd name="connsiteY5" fmla="*/ 14489 h 18816"/>
                            <a:gd name="connsiteX6" fmla="*/ 127764 w 112899"/>
                            <a:gd name="connsiteY6" fmla="*/ 2822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0" y="0"/>
                              </a:moveTo>
                              <a:lnTo>
                                <a:pt x="12983" y="12419"/>
                              </a:lnTo>
                              <a:lnTo>
                                <a:pt x="42337" y="20322"/>
                              </a:lnTo>
                              <a:lnTo>
                                <a:pt x="56450" y="20510"/>
                              </a:lnTo>
                              <a:lnTo>
                                <a:pt x="78653" y="21074"/>
                              </a:lnTo>
                              <a:lnTo>
                                <a:pt x="110641" y="14489"/>
                              </a:lnTo>
                              <a:lnTo>
                                <a:pt x="127764" y="2822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80" name="手繪多邊形: 圖案 579">
                          <a:extLst>
                            <a:ext uri="{FF2B5EF4-FFF2-40B4-BE49-F238E27FC236}">
                              <a16:creationId xmlns:a16="http://schemas.microsoft.com/office/drawing/2014/main" id="{DA17C760-81DA-4B0C-9414-FA0473CEEF1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876784" y="3812283"/>
                          <a:ext cx="112899" cy="18817"/>
                        </a:xfrm>
                        <a:custGeom>
                          <a:avLst/>
                          <a:gdLst>
                            <a:gd name="connsiteX0" fmla="*/ 122307 w 112899"/>
                            <a:gd name="connsiteY0" fmla="*/ 19945 h 18816"/>
                            <a:gd name="connsiteX1" fmla="*/ 121367 w 112899"/>
                            <a:gd name="connsiteY1" fmla="*/ 15053 h 18816"/>
                            <a:gd name="connsiteX2" fmla="*/ 112335 w 112899"/>
                            <a:gd name="connsiteY2" fmla="*/ 9220 h 18816"/>
                            <a:gd name="connsiteX3" fmla="*/ 99163 w 112899"/>
                            <a:gd name="connsiteY3" fmla="*/ 4516 h 18816"/>
                            <a:gd name="connsiteX4" fmla="*/ 65105 w 112899"/>
                            <a:gd name="connsiteY4" fmla="*/ 0 h 18816"/>
                            <a:gd name="connsiteX5" fmla="*/ 29542 w 112899"/>
                            <a:gd name="connsiteY5" fmla="*/ 3011 h 18816"/>
                            <a:gd name="connsiteX6" fmla="*/ 3951 w 112899"/>
                            <a:gd name="connsiteY6" fmla="*/ 12419 h 18816"/>
                            <a:gd name="connsiteX7" fmla="*/ 0 w 112899"/>
                            <a:gd name="connsiteY7" fmla="*/ 19381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122307" y="19945"/>
                              </a:moveTo>
                              <a:lnTo>
                                <a:pt x="121367" y="15053"/>
                              </a:lnTo>
                              <a:lnTo>
                                <a:pt x="112335" y="9220"/>
                              </a:lnTo>
                              <a:lnTo>
                                <a:pt x="99163" y="4516"/>
                              </a:lnTo>
                              <a:lnTo>
                                <a:pt x="65105" y="0"/>
                              </a:lnTo>
                              <a:lnTo>
                                <a:pt x="29542" y="3011"/>
                              </a:lnTo>
                              <a:lnTo>
                                <a:pt x="3951" y="12419"/>
                              </a:lnTo>
                              <a:lnTo>
                                <a:pt x="0" y="19381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81" name="手繪多邊形: 圖案 580">
                          <a:extLst>
                            <a:ext uri="{FF2B5EF4-FFF2-40B4-BE49-F238E27FC236}">
                              <a16:creationId xmlns:a16="http://schemas.microsoft.com/office/drawing/2014/main" id="{CF068546-C338-4E5E-8887-0C452BDDEAA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944900" y="3679627"/>
                          <a:ext cx="18817" cy="18817"/>
                        </a:xfrm>
                        <a:custGeom>
                          <a:avLst/>
                          <a:gdLst>
                            <a:gd name="connsiteX0" fmla="*/ 1882 w 0"/>
                            <a:gd name="connsiteY0" fmla="*/ 0 h 0"/>
                            <a:gd name="connsiteX1" fmla="*/ 0 w 0"/>
                            <a:gd name="connsiteY1" fmla="*/ 1317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1882" y="0"/>
                              </a:moveTo>
                              <a:lnTo>
                                <a:pt x="0" y="1317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82" name="手繪多邊形: 圖案 581">
                          <a:extLst>
                            <a:ext uri="{FF2B5EF4-FFF2-40B4-BE49-F238E27FC236}">
                              <a16:creationId xmlns:a16="http://schemas.microsoft.com/office/drawing/2014/main" id="{D23A3A8E-9DF0-456E-9493-511BF43DA0D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967856" y="3746237"/>
                          <a:ext cx="112899" cy="18817"/>
                        </a:xfrm>
                        <a:custGeom>
                          <a:avLst/>
                          <a:gdLst>
                            <a:gd name="connsiteX0" fmla="*/ 0 w 112899"/>
                            <a:gd name="connsiteY0" fmla="*/ 0 h 18816"/>
                            <a:gd name="connsiteX1" fmla="*/ 12983 w 112899"/>
                            <a:gd name="connsiteY1" fmla="*/ 12231 h 18816"/>
                            <a:gd name="connsiteX2" fmla="*/ 42149 w 112899"/>
                            <a:gd name="connsiteY2" fmla="*/ 19946 h 18816"/>
                            <a:gd name="connsiteX3" fmla="*/ 78277 w 112899"/>
                            <a:gd name="connsiteY3" fmla="*/ 20698 h 18816"/>
                            <a:gd name="connsiteX4" fmla="*/ 109888 w 112899"/>
                            <a:gd name="connsiteY4" fmla="*/ 14301 h 18816"/>
                            <a:gd name="connsiteX5" fmla="*/ 126823 w 112899"/>
                            <a:gd name="connsiteY5" fmla="*/ 2823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0" y="0"/>
                              </a:moveTo>
                              <a:lnTo>
                                <a:pt x="12983" y="12231"/>
                              </a:lnTo>
                              <a:lnTo>
                                <a:pt x="42149" y="19946"/>
                              </a:lnTo>
                              <a:lnTo>
                                <a:pt x="78277" y="20698"/>
                              </a:lnTo>
                              <a:lnTo>
                                <a:pt x="109888" y="14301"/>
                              </a:lnTo>
                              <a:lnTo>
                                <a:pt x="126823" y="2823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83" name="手繪多邊形: 圖案 582">
                          <a:extLst>
                            <a:ext uri="{FF2B5EF4-FFF2-40B4-BE49-F238E27FC236}">
                              <a16:creationId xmlns:a16="http://schemas.microsoft.com/office/drawing/2014/main" id="{4DD29BF2-C589-43D1-8243-F619D56865E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971431" y="3730808"/>
                          <a:ext cx="112899" cy="18817"/>
                        </a:xfrm>
                        <a:custGeom>
                          <a:avLst/>
                          <a:gdLst>
                            <a:gd name="connsiteX0" fmla="*/ 0 w 112899"/>
                            <a:gd name="connsiteY0" fmla="*/ 18817 h 18816"/>
                            <a:gd name="connsiteX1" fmla="*/ 3763 w 112899"/>
                            <a:gd name="connsiteY1" fmla="*/ 12231 h 18816"/>
                            <a:gd name="connsiteX2" fmla="*/ 28977 w 112899"/>
                            <a:gd name="connsiteY2" fmla="*/ 3011 h 18816"/>
                            <a:gd name="connsiteX3" fmla="*/ 64164 w 112899"/>
                            <a:gd name="connsiteY3" fmla="*/ 0 h 18816"/>
                            <a:gd name="connsiteX4" fmla="*/ 98034 w 112899"/>
                            <a:gd name="connsiteY4" fmla="*/ 4516 h 18816"/>
                            <a:gd name="connsiteX5" fmla="*/ 111017 w 112899"/>
                            <a:gd name="connsiteY5" fmla="*/ 9032 h 18816"/>
                            <a:gd name="connsiteX6" fmla="*/ 120049 w 112899"/>
                            <a:gd name="connsiteY6" fmla="*/ 14865 h 18816"/>
                            <a:gd name="connsiteX7" fmla="*/ 121178 w 112899"/>
                            <a:gd name="connsiteY7" fmla="*/ 19569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0" y="18817"/>
                              </a:moveTo>
                              <a:lnTo>
                                <a:pt x="3763" y="12231"/>
                              </a:lnTo>
                              <a:lnTo>
                                <a:pt x="28977" y="3011"/>
                              </a:lnTo>
                              <a:lnTo>
                                <a:pt x="64164" y="0"/>
                              </a:lnTo>
                              <a:lnTo>
                                <a:pt x="98034" y="4516"/>
                              </a:lnTo>
                              <a:lnTo>
                                <a:pt x="111017" y="9032"/>
                              </a:lnTo>
                              <a:lnTo>
                                <a:pt x="120049" y="14865"/>
                              </a:lnTo>
                              <a:lnTo>
                                <a:pt x="121178" y="19569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84" name="手繪多邊形: 圖案 583">
                          <a:extLst>
                            <a:ext uri="{FF2B5EF4-FFF2-40B4-BE49-F238E27FC236}">
                              <a16:creationId xmlns:a16="http://schemas.microsoft.com/office/drawing/2014/main" id="{03EAF2D3-3254-421B-8166-0244F9C6183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022612" y="3899780"/>
                          <a:ext cx="112899" cy="18817"/>
                        </a:xfrm>
                        <a:custGeom>
                          <a:avLst/>
                          <a:gdLst>
                            <a:gd name="connsiteX0" fmla="*/ 0 w 112899"/>
                            <a:gd name="connsiteY0" fmla="*/ 0 h 18816"/>
                            <a:gd name="connsiteX1" fmla="*/ 13360 w 112899"/>
                            <a:gd name="connsiteY1" fmla="*/ 12607 h 18816"/>
                            <a:gd name="connsiteX2" fmla="*/ 42902 w 112899"/>
                            <a:gd name="connsiteY2" fmla="*/ 20698 h 18816"/>
                            <a:gd name="connsiteX3" fmla="*/ 79594 w 112899"/>
                            <a:gd name="connsiteY3" fmla="*/ 21451 h 18816"/>
                            <a:gd name="connsiteX4" fmla="*/ 111582 w 112899"/>
                            <a:gd name="connsiteY4" fmla="*/ 14677 h 18816"/>
                            <a:gd name="connsiteX5" fmla="*/ 128705 w 112899"/>
                            <a:gd name="connsiteY5" fmla="*/ 2823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0" y="0"/>
                              </a:moveTo>
                              <a:lnTo>
                                <a:pt x="13360" y="12607"/>
                              </a:lnTo>
                              <a:lnTo>
                                <a:pt x="42902" y="20698"/>
                              </a:lnTo>
                              <a:lnTo>
                                <a:pt x="79594" y="21451"/>
                              </a:lnTo>
                              <a:lnTo>
                                <a:pt x="111582" y="14677"/>
                              </a:lnTo>
                              <a:lnTo>
                                <a:pt x="128705" y="2823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85" name="手繪多邊形: 圖案 584">
                          <a:extLst>
                            <a:ext uri="{FF2B5EF4-FFF2-40B4-BE49-F238E27FC236}">
                              <a16:creationId xmlns:a16="http://schemas.microsoft.com/office/drawing/2014/main" id="{3D04A6E6-48AE-46B9-A369-E6AD4C8ACF6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026375" y="3883598"/>
                          <a:ext cx="112899" cy="18817"/>
                        </a:xfrm>
                        <a:custGeom>
                          <a:avLst/>
                          <a:gdLst>
                            <a:gd name="connsiteX0" fmla="*/ 0 w 112899"/>
                            <a:gd name="connsiteY0" fmla="*/ 19569 h 18816"/>
                            <a:gd name="connsiteX1" fmla="*/ 3763 w 112899"/>
                            <a:gd name="connsiteY1" fmla="*/ 12607 h 18816"/>
                            <a:gd name="connsiteX2" fmla="*/ 29354 w 112899"/>
                            <a:gd name="connsiteY2" fmla="*/ 3011 h 18816"/>
                            <a:gd name="connsiteX3" fmla="*/ 65105 w 112899"/>
                            <a:gd name="connsiteY3" fmla="*/ 0 h 18816"/>
                            <a:gd name="connsiteX4" fmla="*/ 99728 w 112899"/>
                            <a:gd name="connsiteY4" fmla="*/ 4704 h 18816"/>
                            <a:gd name="connsiteX5" fmla="*/ 113087 w 112899"/>
                            <a:gd name="connsiteY5" fmla="*/ 9408 h 18816"/>
                            <a:gd name="connsiteX6" fmla="*/ 118356 w 112899"/>
                            <a:gd name="connsiteY6" fmla="*/ 12795 h 18816"/>
                            <a:gd name="connsiteX7" fmla="*/ 122307 w 112899"/>
                            <a:gd name="connsiteY7" fmla="*/ 15430 h 18816"/>
                            <a:gd name="connsiteX8" fmla="*/ 123625 w 112899"/>
                            <a:gd name="connsiteY8" fmla="*/ 20322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0" y="19569"/>
                              </a:moveTo>
                              <a:lnTo>
                                <a:pt x="3763" y="12607"/>
                              </a:lnTo>
                              <a:lnTo>
                                <a:pt x="29354" y="3011"/>
                              </a:lnTo>
                              <a:lnTo>
                                <a:pt x="65105" y="0"/>
                              </a:lnTo>
                              <a:lnTo>
                                <a:pt x="99728" y="4704"/>
                              </a:lnTo>
                              <a:lnTo>
                                <a:pt x="113087" y="9408"/>
                              </a:lnTo>
                              <a:lnTo>
                                <a:pt x="118356" y="12795"/>
                              </a:lnTo>
                              <a:lnTo>
                                <a:pt x="122307" y="15430"/>
                              </a:lnTo>
                              <a:lnTo>
                                <a:pt x="123625" y="20322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86" name="手繪多邊形: 圖案 585">
                          <a:extLst>
                            <a:ext uri="{FF2B5EF4-FFF2-40B4-BE49-F238E27FC236}">
                              <a16:creationId xmlns:a16="http://schemas.microsoft.com/office/drawing/2014/main" id="{58BFF901-15C7-459E-9D5D-7EDBE3E2DF8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060810" y="3665703"/>
                          <a:ext cx="112899" cy="18817"/>
                        </a:xfrm>
                        <a:custGeom>
                          <a:avLst/>
                          <a:gdLst>
                            <a:gd name="connsiteX0" fmla="*/ 125506 w 112899"/>
                            <a:gd name="connsiteY0" fmla="*/ 2822 h 18816"/>
                            <a:gd name="connsiteX1" fmla="*/ 108948 w 112899"/>
                            <a:gd name="connsiteY1" fmla="*/ 14112 h 18816"/>
                            <a:gd name="connsiteX2" fmla="*/ 83545 w 112899"/>
                            <a:gd name="connsiteY2" fmla="*/ 19193 h 18816"/>
                            <a:gd name="connsiteX3" fmla="*/ 77712 w 112899"/>
                            <a:gd name="connsiteY3" fmla="*/ 20322 h 18816"/>
                            <a:gd name="connsiteX4" fmla="*/ 41961 w 112899"/>
                            <a:gd name="connsiteY4" fmla="*/ 19569 h 18816"/>
                            <a:gd name="connsiteX5" fmla="*/ 12983 w 112899"/>
                            <a:gd name="connsiteY5" fmla="*/ 12043 h 18816"/>
                            <a:gd name="connsiteX6" fmla="*/ 0 w 112899"/>
                            <a:gd name="connsiteY6" fmla="*/ 0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125506" y="2822"/>
                              </a:moveTo>
                              <a:lnTo>
                                <a:pt x="108948" y="14112"/>
                              </a:lnTo>
                              <a:lnTo>
                                <a:pt x="83545" y="19193"/>
                              </a:lnTo>
                              <a:lnTo>
                                <a:pt x="77712" y="20322"/>
                              </a:lnTo>
                              <a:lnTo>
                                <a:pt x="41961" y="19569"/>
                              </a:lnTo>
                              <a:lnTo>
                                <a:pt x="12983" y="12043"/>
                              </a:ln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87" name="手繪多邊形: 圖案 586">
                          <a:extLst>
                            <a:ext uri="{FF2B5EF4-FFF2-40B4-BE49-F238E27FC236}">
                              <a16:creationId xmlns:a16="http://schemas.microsoft.com/office/drawing/2014/main" id="{098F97DC-7ACC-4473-A9D4-F581E59AC2D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064385" y="3650649"/>
                          <a:ext cx="112899" cy="18817"/>
                        </a:xfrm>
                        <a:custGeom>
                          <a:avLst/>
                          <a:gdLst>
                            <a:gd name="connsiteX0" fmla="*/ 0 w 112899"/>
                            <a:gd name="connsiteY0" fmla="*/ 18440 h 18816"/>
                            <a:gd name="connsiteX1" fmla="*/ 3575 w 112899"/>
                            <a:gd name="connsiteY1" fmla="*/ 12043 h 18816"/>
                            <a:gd name="connsiteX2" fmla="*/ 28601 w 112899"/>
                            <a:gd name="connsiteY2" fmla="*/ 2822 h 18816"/>
                            <a:gd name="connsiteX3" fmla="*/ 63224 w 112899"/>
                            <a:gd name="connsiteY3" fmla="*/ 0 h 18816"/>
                            <a:gd name="connsiteX4" fmla="*/ 96905 w 112899"/>
                            <a:gd name="connsiteY4" fmla="*/ 4328 h 18816"/>
                            <a:gd name="connsiteX5" fmla="*/ 109888 w 112899"/>
                            <a:gd name="connsiteY5" fmla="*/ 9032 h 18816"/>
                            <a:gd name="connsiteX6" fmla="*/ 118920 w 112899"/>
                            <a:gd name="connsiteY6" fmla="*/ 14677 h 18816"/>
                            <a:gd name="connsiteX7" fmla="*/ 120049 w 112899"/>
                            <a:gd name="connsiteY7" fmla="*/ 19381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0" y="18440"/>
                              </a:moveTo>
                              <a:lnTo>
                                <a:pt x="3575" y="12043"/>
                              </a:lnTo>
                              <a:lnTo>
                                <a:pt x="28601" y="2822"/>
                              </a:lnTo>
                              <a:lnTo>
                                <a:pt x="63224" y="0"/>
                              </a:lnTo>
                              <a:lnTo>
                                <a:pt x="96905" y="4328"/>
                              </a:lnTo>
                              <a:lnTo>
                                <a:pt x="109888" y="9032"/>
                              </a:lnTo>
                              <a:lnTo>
                                <a:pt x="118920" y="14677"/>
                              </a:lnTo>
                              <a:lnTo>
                                <a:pt x="120049" y="19381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88" name="手繪多邊形: 圖案 587">
                          <a:extLst>
                            <a:ext uri="{FF2B5EF4-FFF2-40B4-BE49-F238E27FC236}">
                              <a16:creationId xmlns:a16="http://schemas.microsoft.com/office/drawing/2014/main" id="{8DD26C18-626F-4D61-A075-D3E491C5759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116695" y="3816799"/>
                          <a:ext cx="112899" cy="18817"/>
                        </a:xfrm>
                        <a:custGeom>
                          <a:avLst/>
                          <a:gdLst>
                            <a:gd name="connsiteX0" fmla="*/ 127764 w 112899"/>
                            <a:gd name="connsiteY0" fmla="*/ 2823 h 18816"/>
                            <a:gd name="connsiteX1" fmla="*/ 110829 w 112899"/>
                            <a:gd name="connsiteY1" fmla="*/ 14489 h 18816"/>
                            <a:gd name="connsiteX2" fmla="*/ 79029 w 112899"/>
                            <a:gd name="connsiteY2" fmla="*/ 20886 h 18816"/>
                            <a:gd name="connsiteX3" fmla="*/ 58143 w 112899"/>
                            <a:gd name="connsiteY3" fmla="*/ 20510 h 18816"/>
                            <a:gd name="connsiteX4" fmla="*/ 42902 w 112899"/>
                            <a:gd name="connsiteY4" fmla="*/ 20322 h 18816"/>
                            <a:gd name="connsiteX5" fmla="*/ 13360 w 112899"/>
                            <a:gd name="connsiteY5" fmla="*/ 12419 h 18816"/>
                            <a:gd name="connsiteX6" fmla="*/ 0 w 112899"/>
                            <a:gd name="connsiteY6" fmla="*/ 0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127764" y="2823"/>
                              </a:moveTo>
                              <a:lnTo>
                                <a:pt x="110829" y="14489"/>
                              </a:lnTo>
                              <a:lnTo>
                                <a:pt x="79029" y="20886"/>
                              </a:lnTo>
                              <a:lnTo>
                                <a:pt x="58143" y="20510"/>
                              </a:lnTo>
                              <a:lnTo>
                                <a:pt x="42902" y="20322"/>
                              </a:lnTo>
                              <a:lnTo>
                                <a:pt x="13360" y="12419"/>
                              </a:ln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89" name="手繪多邊形: 圖案 588">
                          <a:extLst>
                            <a:ext uri="{FF2B5EF4-FFF2-40B4-BE49-F238E27FC236}">
                              <a16:creationId xmlns:a16="http://schemas.microsoft.com/office/drawing/2014/main" id="{A513E6BF-D7FA-4C9C-872B-CFDF2113AA2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120458" y="3800993"/>
                          <a:ext cx="112899" cy="18817"/>
                        </a:xfrm>
                        <a:custGeom>
                          <a:avLst/>
                          <a:gdLst>
                            <a:gd name="connsiteX0" fmla="*/ 121931 w 112899"/>
                            <a:gd name="connsiteY0" fmla="*/ 19946 h 18816"/>
                            <a:gd name="connsiteX1" fmla="*/ 120614 w 112899"/>
                            <a:gd name="connsiteY1" fmla="*/ 14865 h 18816"/>
                            <a:gd name="connsiteX2" fmla="*/ 111582 w 112899"/>
                            <a:gd name="connsiteY2" fmla="*/ 9032 h 18816"/>
                            <a:gd name="connsiteX3" fmla="*/ 98410 w 112899"/>
                            <a:gd name="connsiteY3" fmla="*/ 4328 h 18816"/>
                            <a:gd name="connsiteX4" fmla="*/ 64164 w 112899"/>
                            <a:gd name="connsiteY4" fmla="*/ 0 h 18816"/>
                            <a:gd name="connsiteX5" fmla="*/ 28789 w 112899"/>
                            <a:gd name="connsiteY5" fmla="*/ 2823 h 18816"/>
                            <a:gd name="connsiteX6" fmla="*/ 3575 w 112899"/>
                            <a:gd name="connsiteY6" fmla="*/ 12419 h 18816"/>
                            <a:gd name="connsiteX7" fmla="*/ 0 w 112899"/>
                            <a:gd name="connsiteY7" fmla="*/ 19005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121931" y="19946"/>
                              </a:moveTo>
                              <a:lnTo>
                                <a:pt x="120614" y="14865"/>
                              </a:lnTo>
                              <a:lnTo>
                                <a:pt x="111582" y="9032"/>
                              </a:lnTo>
                              <a:lnTo>
                                <a:pt x="98410" y="4328"/>
                              </a:lnTo>
                              <a:lnTo>
                                <a:pt x="64164" y="0"/>
                              </a:lnTo>
                              <a:lnTo>
                                <a:pt x="28789" y="2823"/>
                              </a:lnTo>
                              <a:lnTo>
                                <a:pt x="3575" y="12419"/>
                              </a:lnTo>
                              <a:lnTo>
                                <a:pt x="0" y="19005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90" name="手繪多邊形: 圖案 589">
                          <a:extLst>
                            <a:ext uri="{FF2B5EF4-FFF2-40B4-BE49-F238E27FC236}">
                              <a16:creationId xmlns:a16="http://schemas.microsoft.com/office/drawing/2014/main" id="{D0C0B8F8-3AA3-4DED-BCFA-B8F933F18ED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152258" y="3586673"/>
                          <a:ext cx="112899" cy="18817"/>
                        </a:xfrm>
                        <a:custGeom>
                          <a:avLst/>
                          <a:gdLst>
                            <a:gd name="connsiteX0" fmla="*/ 0 w 112899"/>
                            <a:gd name="connsiteY0" fmla="*/ 0 h 18816"/>
                            <a:gd name="connsiteX1" fmla="*/ 12983 w 112899"/>
                            <a:gd name="connsiteY1" fmla="*/ 11854 h 18816"/>
                            <a:gd name="connsiteX2" fmla="*/ 41773 w 112899"/>
                            <a:gd name="connsiteY2" fmla="*/ 19381 h 18816"/>
                            <a:gd name="connsiteX3" fmla="*/ 77336 w 112899"/>
                            <a:gd name="connsiteY3" fmla="*/ 20134 h 18816"/>
                            <a:gd name="connsiteX4" fmla="*/ 108195 w 112899"/>
                            <a:gd name="connsiteY4" fmla="*/ 13924 h 18816"/>
                            <a:gd name="connsiteX5" fmla="*/ 124565 w 112899"/>
                            <a:gd name="connsiteY5" fmla="*/ 2634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0" y="0"/>
                              </a:moveTo>
                              <a:lnTo>
                                <a:pt x="12983" y="11854"/>
                              </a:lnTo>
                              <a:lnTo>
                                <a:pt x="41773" y="19381"/>
                              </a:lnTo>
                              <a:lnTo>
                                <a:pt x="77336" y="20134"/>
                              </a:lnTo>
                              <a:lnTo>
                                <a:pt x="108195" y="13924"/>
                              </a:lnTo>
                              <a:lnTo>
                                <a:pt x="124565" y="2634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91" name="手繪多邊形: 圖案 590">
                          <a:extLst>
                            <a:ext uri="{FF2B5EF4-FFF2-40B4-BE49-F238E27FC236}">
                              <a16:creationId xmlns:a16="http://schemas.microsoft.com/office/drawing/2014/main" id="{C3A380E7-D757-4ED4-9DF4-AB03763CCA4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155833" y="3571996"/>
                          <a:ext cx="112899" cy="18817"/>
                        </a:xfrm>
                        <a:custGeom>
                          <a:avLst/>
                          <a:gdLst>
                            <a:gd name="connsiteX0" fmla="*/ 0 w 112899"/>
                            <a:gd name="connsiteY0" fmla="*/ 17876 h 18816"/>
                            <a:gd name="connsiteX1" fmla="*/ 3387 w 112899"/>
                            <a:gd name="connsiteY1" fmla="*/ 11666 h 18816"/>
                            <a:gd name="connsiteX2" fmla="*/ 28037 w 112899"/>
                            <a:gd name="connsiteY2" fmla="*/ 2634 h 18816"/>
                            <a:gd name="connsiteX3" fmla="*/ 62659 w 112899"/>
                            <a:gd name="connsiteY3" fmla="*/ 0 h 18816"/>
                            <a:gd name="connsiteX4" fmla="*/ 96152 w 112899"/>
                            <a:gd name="connsiteY4" fmla="*/ 4140 h 18816"/>
                            <a:gd name="connsiteX5" fmla="*/ 108571 w 112899"/>
                            <a:gd name="connsiteY5" fmla="*/ 8656 h 18816"/>
                            <a:gd name="connsiteX6" fmla="*/ 117603 w 112899"/>
                            <a:gd name="connsiteY6" fmla="*/ 14112 h 18816"/>
                            <a:gd name="connsiteX7" fmla="*/ 118732 w 112899"/>
                            <a:gd name="connsiteY7" fmla="*/ 18817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0" y="17876"/>
                              </a:moveTo>
                              <a:lnTo>
                                <a:pt x="3387" y="11666"/>
                              </a:lnTo>
                              <a:lnTo>
                                <a:pt x="28037" y="2634"/>
                              </a:lnTo>
                              <a:lnTo>
                                <a:pt x="62659" y="0"/>
                              </a:lnTo>
                              <a:lnTo>
                                <a:pt x="96152" y="4140"/>
                              </a:lnTo>
                              <a:lnTo>
                                <a:pt x="108571" y="8656"/>
                              </a:lnTo>
                              <a:lnTo>
                                <a:pt x="117603" y="14112"/>
                              </a:lnTo>
                              <a:lnTo>
                                <a:pt x="118732" y="18817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92" name="手繪多邊形: 圖案 591">
                          <a:extLst>
                            <a:ext uri="{FF2B5EF4-FFF2-40B4-BE49-F238E27FC236}">
                              <a16:creationId xmlns:a16="http://schemas.microsoft.com/office/drawing/2014/main" id="{D4627361-AD35-40F9-B2FD-0094CCEF560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157715" y="3532105"/>
                          <a:ext cx="56450" cy="18817"/>
                        </a:xfrm>
                        <a:custGeom>
                          <a:avLst/>
                          <a:gdLst>
                            <a:gd name="connsiteX0" fmla="*/ 0 w 56449"/>
                            <a:gd name="connsiteY0" fmla="*/ 3199 h 0"/>
                            <a:gd name="connsiteX1" fmla="*/ 7903 w 56449"/>
                            <a:gd name="connsiteY1" fmla="*/ 11854 h 0"/>
                            <a:gd name="connsiteX2" fmla="*/ 29730 w 56449"/>
                            <a:gd name="connsiteY2" fmla="*/ 16935 h 0"/>
                            <a:gd name="connsiteX3" fmla="*/ 47794 w 56449"/>
                            <a:gd name="connsiteY3" fmla="*/ 16182 h 0"/>
                            <a:gd name="connsiteX4" fmla="*/ 55321 w 56449"/>
                            <a:gd name="connsiteY4" fmla="*/ 15806 h 0"/>
                            <a:gd name="connsiteX5" fmla="*/ 72820 w 56449"/>
                            <a:gd name="connsiteY5" fmla="*/ 9032 h 0"/>
                            <a:gd name="connsiteX6" fmla="*/ 73761 w 56449"/>
                            <a:gd name="connsiteY6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</a:cxnLst>
                          <a:rect l="l" t="t" r="r" b="b"/>
                          <a:pathLst>
                            <a:path w="56449">
                              <a:moveTo>
                                <a:pt x="0" y="3199"/>
                              </a:moveTo>
                              <a:lnTo>
                                <a:pt x="7903" y="11854"/>
                              </a:lnTo>
                              <a:lnTo>
                                <a:pt x="29730" y="16935"/>
                              </a:lnTo>
                              <a:lnTo>
                                <a:pt x="47794" y="16182"/>
                              </a:lnTo>
                              <a:lnTo>
                                <a:pt x="55321" y="15806"/>
                              </a:lnTo>
                              <a:lnTo>
                                <a:pt x="72820" y="9032"/>
                              </a:lnTo>
                              <a:lnTo>
                                <a:pt x="73761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93" name="手繪多邊形: 圖案 592">
                          <a:extLst>
                            <a:ext uri="{FF2B5EF4-FFF2-40B4-BE49-F238E27FC236}">
                              <a16:creationId xmlns:a16="http://schemas.microsoft.com/office/drawing/2014/main" id="{59204C51-4862-4CD9-A142-BA63D0757B0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174650" y="3972600"/>
                          <a:ext cx="112899" cy="18817"/>
                        </a:xfrm>
                        <a:custGeom>
                          <a:avLst/>
                          <a:gdLst>
                            <a:gd name="connsiteX0" fmla="*/ 0 w 112899"/>
                            <a:gd name="connsiteY0" fmla="*/ 0 h 18816"/>
                            <a:gd name="connsiteX1" fmla="*/ 13548 w 112899"/>
                            <a:gd name="connsiteY1" fmla="*/ 12795 h 18816"/>
                            <a:gd name="connsiteX2" fmla="*/ 43654 w 112899"/>
                            <a:gd name="connsiteY2" fmla="*/ 20886 h 18816"/>
                            <a:gd name="connsiteX3" fmla="*/ 80723 w 112899"/>
                            <a:gd name="connsiteY3" fmla="*/ 21639 h 18816"/>
                            <a:gd name="connsiteX4" fmla="*/ 112899 w 112899"/>
                            <a:gd name="connsiteY4" fmla="*/ 14865 h 18816"/>
                            <a:gd name="connsiteX5" fmla="*/ 129834 w 112899"/>
                            <a:gd name="connsiteY5" fmla="*/ 2823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0" y="0"/>
                              </a:moveTo>
                              <a:lnTo>
                                <a:pt x="13548" y="12795"/>
                              </a:lnTo>
                              <a:lnTo>
                                <a:pt x="43654" y="20886"/>
                              </a:lnTo>
                              <a:lnTo>
                                <a:pt x="80723" y="21639"/>
                              </a:lnTo>
                              <a:lnTo>
                                <a:pt x="112899" y="14865"/>
                              </a:lnTo>
                              <a:lnTo>
                                <a:pt x="129834" y="2823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94" name="手繪多邊形: 圖案 593">
                          <a:extLst>
                            <a:ext uri="{FF2B5EF4-FFF2-40B4-BE49-F238E27FC236}">
                              <a16:creationId xmlns:a16="http://schemas.microsoft.com/office/drawing/2014/main" id="{94FF8E5D-011F-4899-A3E5-ADAC36DE27A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171827" y="3543207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1693 w 0"/>
                            <a:gd name="connsiteY1" fmla="*/ 2634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1693" y="2634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95" name="手繪多邊形: 圖案 594">
                          <a:extLst>
                            <a:ext uri="{FF2B5EF4-FFF2-40B4-BE49-F238E27FC236}">
                              <a16:creationId xmlns:a16="http://schemas.microsoft.com/office/drawing/2014/main" id="{9EF95318-B53F-435E-908A-EFFA4A5C88D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171827" y="3537562"/>
                          <a:ext cx="18817" cy="18817"/>
                        </a:xfrm>
                        <a:custGeom>
                          <a:avLst/>
                          <a:gdLst>
                            <a:gd name="connsiteX0" fmla="*/ 14301 w 0"/>
                            <a:gd name="connsiteY0" fmla="*/ 0 h 0"/>
                            <a:gd name="connsiteX1" fmla="*/ 13360 w 0"/>
                            <a:gd name="connsiteY1" fmla="*/ 0 h 0"/>
                            <a:gd name="connsiteX2" fmla="*/ 0 w 0"/>
                            <a:gd name="connsiteY2" fmla="*/ 5645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14301" y="0"/>
                              </a:moveTo>
                              <a:lnTo>
                                <a:pt x="13360" y="0"/>
                              </a:lnTo>
                              <a:lnTo>
                                <a:pt x="0" y="5645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96" name="手繪多邊形: 圖案 595">
                          <a:extLst>
                            <a:ext uri="{FF2B5EF4-FFF2-40B4-BE49-F238E27FC236}">
                              <a16:creationId xmlns:a16="http://schemas.microsoft.com/office/drawing/2014/main" id="{F158E986-6F90-40EE-A052-CF41ECB1241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177472" y="4089074"/>
                          <a:ext cx="56450" cy="18817"/>
                        </a:xfrm>
                        <a:custGeom>
                          <a:avLst/>
                          <a:gdLst>
                            <a:gd name="connsiteX0" fmla="*/ 0 w 56449"/>
                            <a:gd name="connsiteY0" fmla="*/ 0 h 0"/>
                            <a:gd name="connsiteX1" fmla="*/ 7527 w 56449"/>
                            <a:gd name="connsiteY1" fmla="*/ 10537 h 0"/>
                            <a:gd name="connsiteX2" fmla="*/ 32741 w 56449"/>
                            <a:gd name="connsiteY2" fmla="*/ 15994 h 0"/>
                            <a:gd name="connsiteX3" fmla="*/ 60589 w 56449"/>
                            <a:gd name="connsiteY3" fmla="*/ 13172 h 0"/>
                            <a:gd name="connsiteX4" fmla="*/ 74890 w 56449"/>
                            <a:gd name="connsiteY4" fmla="*/ 3763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56449">
                              <a:moveTo>
                                <a:pt x="0" y="0"/>
                              </a:moveTo>
                              <a:lnTo>
                                <a:pt x="7527" y="10537"/>
                              </a:lnTo>
                              <a:lnTo>
                                <a:pt x="32741" y="15994"/>
                              </a:lnTo>
                              <a:lnTo>
                                <a:pt x="60589" y="13172"/>
                              </a:lnTo>
                              <a:lnTo>
                                <a:pt x="74890" y="3763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97" name="手繪多邊形: 圖案 596">
                          <a:extLst>
                            <a:ext uri="{FF2B5EF4-FFF2-40B4-BE49-F238E27FC236}">
                              <a16:creationId xmlns:a16="http://schemas.microsoft.com/office/drawing/2014/main" id="{F8E2DFC2-45CC-42F6-9D1E-48E8B29E74E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178037" y="3956418"/>
                          <a:ext cx="112899" cy="18817"/>
                        </a:xfrm>
                        <a:custGeom>
                          <a:avLst/>
                          <a:gdLst>
                            <a:gd name="connsiteX0" fmla="*/ 0 w 112899"/>
                            <a:gd name="connsiteY0" fmla="*/ 19569 h 18816"/>
                            <a:gd name="connsiteX1" fmla="*/ 3575 w 112899"/>
                            <a:gd name="connsiteY1" fmla="*/ 12607 h 18816"/>
                            <a:gd name="connsiteX2" fmla="*/ 29166 w 112899"/>
                            <a:gd name="connsiteY2" fmla="*/ 3011 h 18816"/>
                            <a:gd name="connsiteX3" fmla="*/ 65105 w 112899"/>
                            <a:gd name="connsiteY3" fmla="*/ 0 h 18816"/>
                            <a:gd name="connsiteX4" fmla="*/ 99916 w 112899"/>
                            <a:gd name="connsiteY4" fmla="*/ 4704 h 18816"/>
                            <a:gd name="connsiteX5" fmla="*/ 113464 w 112899"/>
                            <a:gd name="connsiteY5" fmla="*/ 9596 h 18816"/>
                            <a:gd name="connsiteX6" fmla="*/ 122684 w 112899"/>
                            <a:gd name="connsiteY6" fmla="*/ 15430 h 18816"/>
                            <a:gd name="connsiteX7" fmla="*/ 124001 w 112899"/>
                            <a:gd name="connsiteY7" fmla="*/ 20886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0" y="19569"/>
                              </a:moveTo>
                              <a:lnTo>
                                <a:pt x="3575" y="12607"/>
                              </a:lnTo>
                              <a:lnTo>
                                <a:pt x="29166" y="3011"/>
                              </a:lnTo>
                              <a:lnTo>
                                <a:pt x="65105" y="0"/>
                              </a:lnTo>
                              <a:lnTo>
                                <a:pt x="99916" y="4704"/>
                              </a:lnTo>
                              <a:lnTo>
                                <a:pt x="113464" y="9596"/>
                              </a:lnTo>
                              <a:lnTo>
                                <a:pt x="122684" y="15430"/>
                              </a:lnTo>
                              <a:lnTo>
                                <a:pt x="124001" y="20886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98" name="手繪多邊形: 圖案 597">
                          <a:extLst>
                            <a:ext uri="{FF2B5EF4-FFF2-40B4-BE49-F238E27FC236}">
                              <a16:creationId xmlns:a16="http://schemas.microsoft.com/office/drawing/2014/main" id="{B1E9AAD9-BCAD-4C5B-87DB-D4778CCBF06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186128" y="3537562"/>
                          <a:ext cx="18817" cy="18817"/>
                        </a:xfrm>
                        <a:custGeom>
                          <a:avLst/>
                          <a:gdLst>
                            <a:gd name="connsiteX0" fmla="*/ 0 w 18816"/>
                            <a:gd name="connsiteY0" fmla="*/ 0 h 0"/>
                            <a:gd name="connsiteX1" fmla="*/ 20134 w 18816"/>
                            <a:gd name="connsiteY1" fmla="*/ 188 h 0"/>
                            <a:gd name="connsiteX2" fmla="*/ 28601 w 18816"/>
                            <a:gd name="connsiteY2" fmla="*/ 2634 h 0"/>
                            <a:gd name="connsiteX3" fmla="*/ 33117 w 18816"/>
                            <a:gd name="connsiteY3" fmla="*/ 6021 h 0"/>
                            <a:gd name="connsiteX4" fmla="*/ 31047 w 18816"/>
                            <a:gd name="connsiteY4" fmla="*/ 8656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18816">
                              <a:moveTo>
                                <a:pt x="0" y="0"/>
                              </a:moveTo>
                              <a:lnTo>
                                <a:pt x="20134" y="188"/>
                              </a:lnTo>
                              <a:lnTo>
                                <a:pt x="28601" y="2634"/>
                              </a:lnTo>
                              <a:lnTo>
                                <a:pt x="33117" y="6021"/>
                              </a:lnTo>
                              <a:lnTo>
                                <a:pt x="31047" y="8656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599" name="手繪多邊形: 圖案 598">
                          <a:extLst>
                            <a:ext uri="{FF2B5EF4-FFF2-40B4-BE49-F238E27FC236}">
                              <a16:creationId xmlns:a16="http://schemas.microsoft.com/office/drawing/2014/main" id="{887D19C0-20DC-4CD9-9734-7BDA5C61A65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193278" y="4098483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1882 w 0"/>
                            <a:gd name="connsiteY1" fmla="*/ 3387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1882" y="3387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00" name="手繪多邊形: 圖案 599">
                          <a:extLst>
                            <a:ext uri="{FF2B5EF4-FFF2-40B4-BE49-F238E27FC236}">
                              <a16:creationId xmlns:a16="http://schemas.microsoft.com/office/drawing/2014/main" id="{785352C9-0A7D-466F-A8B0-802580B153D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234298" y="4099047"/>
                          <a:ext cx="18817" cy="18817"/>
                        </a:xfrm>
                        <a:custGeom>
                          <a:avLst/>
                          <a:gdLst>
                            <a:gd name="connsiteX0" fmla="*/ 2258 w 0"/>
                            <a:gd name="connsiteY0" fmla="*/ 0 h 0"/>
                            <a:gd name="connsiteX1" fmla="*/ 0 w 0"/>
                            <a:gd name="connsiteY1" fmla="*/ 3575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2258" y="0"/>
                              </a:moveTo>
                              <a:lnTo>
                                <a:pt x="0" y="3575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01" name="手繪多邊形: 圖案 600">
                          <a:extLst>
                            <a:ext uri="{FF2B5EF4-FFF2-40B4-BE49-F238E27FC236}">
                              <a16:creationId xmlns:a16="http://schemas.microsoft.com/office/drawing/2014/main" id="{0302A667-6710-4912-AD8E-6EA445CF43E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02" name="手繪多邊形: 圖案 601">
                          <a:extLst>
                            <a:ext uri="{FF2B5EF4-FFF2-40B4-BE49-F238E27FC236}">
                              <a16:creationId xmlns:a16="http://schemas.microsoft.com/office/drawing/2014/main" id="{A85C77DA-986D-44E5-A6A7-1DB9AA69700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209084" y="3734947"/>
                          <a:ext cx="112899" cy="18817"/>
                        </a:xfrm>
                        <a:custGeom>
                          <a:avLst/>
                          <a:gdLst>
                            <a:gd name="connsiteX0" fmla="*/ 0 w 112899"/>
                            <a:gd name="connsiteY0" fmla="*/ 0 h 18816"/>
                            <a:gd name="connsiteX1" fmla="*/ 13172 w 112899"/>
                            <a:gd name="connsiteY1" fmla="*/ 12231 h 18816"/>
                            <a:gd name="connsiteX2" fmla="*/ 42525 w 112899"/>
                            <a:gd name="connsiteY2" fmla="*/ 19945 h 18816"/>
                            <a:gd name="connsiteX3" fmla="*/ 78653 w 112899"/>
                            <a:gd name="connsiteY3" fmla="*/ 20698 h 18816"/>
                            <a:gd name="connsiteX4" fmla="*/ 109888 w 112899"/>
                            <a:gd name="connsiteY4" fmla="*/ 14301 h 18816"/>
                            <a:gd name="connsiteX5" fmla="*/ 126447 w 112899"/>
                            <a:gd name="connsiteY5" fmla="*/ 2822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0" y="0"/>
                              </a:moveTo>
                              <a:lnTo>
                                <a:pt x="13172" y="12231"/>
                              </a:lnTo>
                              <a:lnTo>
                                <a:pt x="42525" y="19945"/>
                              </a:lnTo>
                              <a:lnTo>
                                <a:pt x="78653" y="20698"/>
                              </a:lnTo>
                              <a:lnTo>
                                <a:pt x="109888" y="14301"/>
                              </a:lnTo>
                              <a:lnTo>
                                <a:pt x="126447" y="2822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03" name="手繪多邊形: 圖案 602">
                          <a:extLst>
                            <a:ext uri="{FF2B5EF4-FFF2-40B4-BE49-F238E27FC236}">
                              <a16:creationId xmlns:a16="http://schemas.microsoft.com/office/drawing/2014/main" id="{96247BC5-2B4F-4713-B9F3-F0EE4106786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212471" y="3719518"/>
                          <a:ext cx="112899" cy="18817"/>
                        </a:xfrm>
                        <a:custGeom>
                          <a:avLst/>
                          <a:gdLst>
                            <a:gd name="connsiteX0" fmla="*/ 120990 w 112899"/>
                            <a:gd name="connsiteY0" fmla="*/ 19757 h 18816"/>
                            <a:gd name="connsiteX1" fmla="*/ 119673 w 112899"/>
                            <a:gd name="connsiteY1" fmla="*/ 14865 h 18816"/>
                            <a:gd name="connsiteX2" fmla="*/ 110641 w 112899"/>
                            <a:gd name="connsiteY2" fmla="*/ 9032 h 18816"/>
                            <a:gd name="connsiteX3" fmla="*/ 97470 w 112899"/>
                            <a:gd name="connsiteY3" fmla="*/ 4516 h 18816"/>
                            <a:gd name="connsiteX4" fmla="*/ 63412 w 112899"/>
                            <a:gd name="connsiteY4" fmla="*/ 0 h 18816"/>
                            <a:gd name="connsiteX5" fmla="*/ 28413 w 112899"/>
                            <a:gd name="connsiteY5" fmla="*/ 3011 h 18816"/>
                            <a:gd name="connsiteX6" fmla="*/ 3575 w 112899"/>
                            <a:gd name="connsiteY6" fmla="*/ 12231 h 18816"/>
                            <a:gd name="connsiteX7" fmla="*/ 0 w 112899"/>
                            <a:gd name="connsiteY7" fmla="*/ 18628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120990" y="19757"/>
                              </a:moveTo>
                              <a:lnTo>
                                <a:pt x="119673" y="14865"/>
                              </a:lnTo>
                              <a:lnTo>
                                <a:pt x="110641" y="9032"/>
                              </a:lnTo>
                              <a:lnTo>
                                <a:pt x="97470" y="4516"/>
                              </a:lnTo>
                              <a:lnTo>
                                <a:pt x="63412" y="0"/>
                              </a:lnTo>
                              <a:lnTo>
                                <a:pt x="28413" y="3011"/>
                              </a:lnTo>
                              <a:lnTo>
                                <a:pt x="3575" y="12231"/>
                              </a:lnTo>
                              <a:lnTo>
                                <a:pt x="0" y="18628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04" name="手繪多邊形: 圖案 603">
                          <a:extLst>
                            <a:ext uri="{FF2B5EF4-FFF2-40B4-BE49-F238E27FC236}">
                              <a16:creationId xmlns:a16="http://schemas.microsoft.com/office/drawing/2014/main" id="{B3116849-149F-4333-97F9-6518B433F5C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207202" y="3428238"/>
                          <a:ext cx="301064" cy="75266"/>
                        </a:xfrm>
                        <a:custGeom>
                          <a:avLst/>
                          <a:gdLst>
                            <a:gd name="connsiteX0" fmla="*/ 0 w 301064"/>
                            <a:gd name="connsiteY0" fmla="*/ 85803 h 75266"/>
                            <a:gd name="connsiteX1" fmla="*/ 1882 w 301064"/>
                            <a:gd name="connsiteY1" fmla="*/ 83545 h 75266"/>
                            <a:gd name="connsiteX2" fmla="*/ 224857 w 301064"/>
                            <a:gd name="connsiteY2" fmla="*/ 23144 h 75266"/>
                            <a:gd name="connsiteX3" fmla="*/ 227868 w 301064"/>
                            <a:gd name="connsiteY3" fmla="*/ 22956 h 75266"/>
                            <a:gd name="connsiteX4" fmla="*/ 229750 w 301064"/>
                            <a:gd name="connsiteY4" fmla="*/ 23144 h 75266"/>
                            <a:gd name="connsiteX5" fmla="*/ 231631 w 301064"/>
                            <a:gd name="connsiteY5" fmla="*/ 22956 h 75266"/>
                            <a:gd name="connsiteX6" fmla="*/ 314424 w 301064"/>
                            <a:gd name="connsiteY6" fmla="*/ 564 h 75266"/>
                            <a:gd name="connsiteX7" fmla="*/ 315553 w 301064"/>
                            <a:gd name="connsiteY7" fmla="*/ 0 h 7526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301064" h="75266">
                              <a:moveTo>
                                <a:pt x="0" y="85803"/>
                              </a:moveTo>
                              <a:lnTo>
                                <a:pt x="1882" y="83545"/>
                              </a:lnTo>
                              <a:lnTo>
                                <a:pt x="224857" y="23144"/>
                              </a:lnTo>
                              <a:lnTo>
                                <a:pt x="227868" y="22956"/>
                              </a:lnTo>
                              <a:lnTo>
                                <a:pt x="229750" y="23144"/>
                              </a:lnTo>
                              <a:lnTo>
                                <a:pt x="231631" y="22956"/>
                              </a:lnTo>
                              <a:lnTo>
                                <a:pt x="314424" y="564"/>
                              </a:lnTo>
                              <a:lnTo>
                                <a:pt x="315553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05" name="手繪多邊形: 圖案 604">
                          <a:extLst>
                            <a:ext uri="{FF2B5EF4-FFF2-40B4-BE49-F238E27FC236}">
                              <a16:creationId xmlns:a16="http://schemas.microsoft.com/office/drawing/2014/main" id="{01362484-5C08-49EF-8119-7D9F4DCA694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267980" y="3888114"/>
                          <a:ext cx="112899" cy="18817"/>
                        </a:xfrm>
                        <a:custGeom>
                          <a:avLst/>
                          <a:gdLst>
                            <a:gd name="connsiteX0" fmla="*/ 0 w 112899"/>
                            <a:gd name="connsiteY0" fmla="*/ 0 h 18816"/>
                            <a:gd name="connsiteX1" fmla="*/ 13548 w 112899"/>
                            <a:gd name="connsiteY1" fmla="*/ 12419 h 18816"/>
                            <a:gd name="connsiteX2" fmla="*/ 43278 w 112899"/>
                            <a:gd name="connsiteY2" fmla="*/ 20510 h 18816"/>
                            <a:gd name="connsiteX3" fmla="*/ 79970 w 112899"/>
                            <a:gd name="connsiteY3" fmla="*/ 21263 h 18816"/>
                            <a:gd name="connsiteX4" fmla="*/ 111770 w 112899"/>
                            <a:gd name="connsiteY4" fmla="*/ 14677 h 18816"/>
                            <a:gd name="connsiteX5" fmla="*/ 128517 w 112899"/>
                            <a:gd name="connsiteY5" fmla="*/ 2823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0" y="0"/>
                              </a:moveTo>
                              <a:lnTo>
                                <a:pt x="13548" y="12419"/>
                              </a:lnTo>
                              <a:lnTo>
                                <a:pt x="43278" y="20510"/>
                              </a:lnTo>
                              <a:lnTo>
                                <a:pt x="79970" y="21263"/>
                              </a:lnTo>
                              <a:lnTo>
                                <a:pt x="111770" y="14677"/>
                              </a:lnTo>
                              <a:lnTo>
                                <a:pt x="128517" y="2823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06" name="手繪多邊形: 圖案 605">
                          <a:extLst>
                            <a:ext uri="{FF2B5EF4-FFF2-40B4-BE49-F238E27FC236}">
                              <a16:creationId xmlns:a16="http://schemas.microsoft.com/office/drawing/2014/main" id="{D97F9D26-B16B-4CEE-BE8E-67434E89E5B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271178" y="3872120"/>
                          <a:ext cx="112899" cy="18817"/>
                        </a:xfrm>
                        <a:custGeom>
                          <a:avLst/>
                          <a:gdLst>
                            <a:gd name="connsiteX0" fmla="*/ 123060 w 112899"/>
                            <a:gd name="connsiteY0" fmla="*/ 20510 h 18816"/>
                            <a:gd name="connsiteX1" fmla="*/ 121743 w 112899"/>
                            <a:gd name="connsiteY1" fmla="*/ 15241 h 18816"/>
                            <a:gd name="connsiteX2" fmla="*/ 112523 w 112899"/>
                            <a:gd name="connsiteY2" fmla="*/ 9408 h 18816"/>
                            <a:gd name="connsiteX3" fmla="*/ 99163 w 112899"/>
                            <a:gd name="connsiteY3" fmla="*/ 4704 h 18816"/>
                            <a:gd name="connsiteX4" fmla="*/ 64541 w 112899"/>
                            <a:gd name="connsiteY4" fmla="*/ 0 h 18816"/>
                            <a:gd name="connsiteX5" fmla="*/ 28977 w 112899"/>
                            <a:gd name="connsiteY5" fmla="*/ 3011 h 18816"/>
                            <a:gd name="connsiteX6" fmla="*/ 3575 w 112899"/>
                            <a:gd name="connsiteY6" fmla="*/ 12607 h 18816"/>
                            <a:gd name="connsiteX7" fmla="*/ 0 w 112899"/>
                            <a:gd name="connsiteY7" fmla="*/ 19193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123060" y="20510"/>
                              </a:moveTo>
                              <a:lnTo>
                                <a:pt x="121743" y="15241"/>
                              </a:lnTo>
                              <a:lnTo>
                                <a:pt x="112523" y="9408"/>
                              </a:lnTo>
                              <a:lnTo>
                                <a:pt x="99163" y="4704"/>
                              </a:lnTo>
                              <a:lnTo>
                                <a:pt x="64541" y="0"/>
                              </a:lnTo>
                              <a:lnTo>
                                <a:pt x="28977" y="3011"/>
                              </a:lnTo>
                              <a:lnTo>
                                <a:pt x="3575" y="12607"/>
                              </a:lnTo>
                              <a:lnTo>
                                <a:pt x="0" y="19193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07" name="手繪多邊形: 圖案 606">
                          <a:extLst>
                            <a:ext uri="{FF2B5EF4-FFF2-40B4-BE49-F238E27FC236}">
                              <a16:creationId xmlns:a16="http://schemas.microsoft.com/office/drawing/2014/main" id="{6DD4A32F-21FA-4A9C-9F57-D696EBD91FF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303355" y="3639736"/>
                          <a:ext cx="112899" cy="18817"/>
                        </a:xfrm>
                        <a:custGeom>
                          <a:avLst/>
                          <a:gdLst>
                            <a:gd name="connsiteX0" fmla="*/ 0 w 112899"/>
                            <a:gd name="connsiteY0" fmla="*/ 17876 h 18816"/>
                            <a:gd name="connsiteX1" fmla="*/ 3199 w 112899"/>
                            <a:gd name="connsiteY1" fmla="*/ 11854 h 18816"/>
                            <a:gd name="connsiteX2" fmla="*/ 27848 w 112899"/>
                            <a:gd name="connsiteY2" fmla="*/ 2823 h 18816"/>
                            <a:gd name="connsiteX3" fmla="*/ 62471 w 112899"/>
                            <a:gd name="connsiteY3" fmla="*/ 0 h 18816"/>
                            <a:gd name="connsiteX4" fmla="*/ 96152 w 112899"/>
                            <a:gd name="connsiteY4" fmla="*/ 4328 h 18816"/>
                            <a:gd name="connsiteX5" fmla="*/ 109136 w 112899"/>
                            <a:gd name="connsiteY5" fmla="*/ 8844 h 18816"/>
                            <a:gd name="connsiteX6" fmla="*/ 118168 w 112899"/>
                            <a:gd name="connsiteY6" fmla="*/ 14489 h 18816"/>
                            <a:gd name="connsiteX7" fmla="*/ 119485 w 112899"/>
                            <a:gd name="connsiteY7" fmla="*/ 19193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0" y="17876"/>
                              </a:moveTo>
                              <a:lnTo>
                                <a:pt x="3199" y="11854"/>
                              </a:lnTo>
                              <a:lnTo>
                                <a:pt x="27848" y="2823"/>
                              </a:lnTo>
                              <a:lnTo>
                                <a:pt x="62471" y="0"/>
                              </a:lnTo>
                              <a:lnTo>
                                <a:pt x="96152" y="4328"/>
                              </a:lnTo>
                              <a:lnTo>
                                <a:pt x="109136" y="8844"/>
                              </a:lnTo>
                              <a:lnTo>
                                <a:pt x="118168" y="14489"/>
                              </a:lnTo>
                              <a:lnTo>
                                <a:pt x="119485" y="19193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08" name="手繪多邊形: 圖案 607">
                          <a:extLst>
                            <a:ext uri="{FF2B5EF4-FFF2-40B4-BE49-F238E27FC236}">
                              <a16:creationId xmlns:a16="http://schemas.microsoft.com/office/drawing/2014/main" id="{C531E3E2-FB72-4484-B2AE-54D926ADA49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299779" y="3654601"/>
                          <a:ext cx="112899" cy="18817"/>
                        </a:xfrm>
                        <a:custGeom>
                          <a:avLst/>
                          <a:gdLst>
                            <a:gd name="connsiteX0" fmla="*/ 0 w 112899"/>
                            <a:gd name="connsiteY0" fmla="*/ 0 h 18816"/>
                            <a:gd name="connsiteX1" fmla="*/ 13360 w 112899"/>
                            <a:gd name="connsiteY1" fmla="*/ 12043 h 18816"/>
                            <a:gd name="connsiteX2" fmla="*/ 42337 w 112899"/>
                            <a:gd name="connsiteY2" fmla="*/ 19569 h 18816"/>
                            <a:gd name="connsiteX3" fmla="*/ 78089 w 112899"/>
                            <a:gd name="connsiteY3" fmla="*/ 20322 h 18816"/>
                            <a:gd name="connsiteX4" fmla="*/ 109136 w 112899"/>
                            <a:gd name="connsiteY4" fmla="*/ 14112 h 18816"/>
                            <a:gd name="connsiteX5" fmla="*/ 125506 w 112899"/>
                            <a:gd name="connsiteY5" fmla="*/ 2823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0" y="0"/>
                              </a:moveTo>
                              <a:lnTo>
                                <a:pt x="13360" y="12043"/>
                              </a:lnTo>
                              <a:lnTo>
                                <a:pt x="42337" y="19569"/>
                              </a:lnTo>
                              <a:lnTo>
                                <a:pt x="78089" y="20322"/>
                              </a:lnTo>
                              <a:lnTo>
                                <a:pt x="109136" y="14112"/>
                              </a:lnTo>
                              <a:lnTo>
                                <a:pt x="125506" y="2823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09" name="手繪多邊形: 圖案 608">
                          <a:extLst>
                            <a:ext uri="{FF2B5EF4-FFF2-40B4-BE49-F238E27FC236}">
                              <a16:creationId xmlns:a16="http://schemas.microsoft.com/office/drawing/2014/main" id="{C4933BEF-6DE2-45AB-A3AE-AD582FC8D57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359616" y="3805133"/>
                          <a:ext cx="112899" cy="18817"/>
                        </a:xfrm>
                        <a:custGeom>
                          <a:avLst/>
                          <a:gdLst>
                            <a:gd name="connsiteX0" fmla="*/ 0 w 112899"/>
                            <a:gd name="connsiteY0" fmla="*/ 0 h 18816"/>
                            <a:gd name="connsiteX1" fmla="*/ 13548 w 112899"/>
                            <a:gd name="connsiteY1" fmla="*/ 12419 h 18816"/>
                            <a:gd name="connsiteX2" fmla="*/ 43278 w 112899"/>
                            <a:gd name="connsiteY2" fmla="*/ 20134 h 18816"/>
                            <a:gd name="connsiteX3" fmla="*/ 79594 w 112899"/>
                            <a:gd name="connsiteY3" fmla="*/ 20886 h 18816"/>
                            <a:gd name="connsiteX4" fmla="*/ 111017 w 112899"/>
                            <a:gd name="connsiteY4" fmla="*/ 14489 h 18816"/>
                            <a:gd name="connsiteX5" fmla="*/ 127388 w 112899"/>
                            <a:gd name="connsiteY5" fmla="*/ 2823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0" y="0"/>
                              </a:moveTo>
                              <a:lnTo>
                                <a:pt x="13548" y="12419"/>
                              </a:lnTo>
                              <a:lnTo>
                                <a:pt x="43278" y="20134"/>
                              </a:lnTo>
                              <a:lnTo>
                                <a:pt x="79594" y="20886"/>
                              </a:lnTo>
                              <a:lnTo>
                                <a:pt x="111017" y="14489"/>
                              </a:lnTo>
                              <a:lnTo>
                                <a:pt x="127388" y="2823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10" name="手繪多邊形: 圖案 609">
                          <a:extLst>
                            <a:ext uri="{FF2B5EF4-FFF2-40B4-BE49-F238E27FC236}">
                              <a16:creationId xmlns:a16="http://schemas.microsoft.com/office/drawing/2014/main" id="{70FD76BA-1FC5-4F9B-9C53-3810D288B2D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363003" y="3789515"/>
                          <a:ext cx="112899" cy="18817"/>
                        </a:xfrm>
                        <a:custGeom>
                          <a:avLst/>
                          <a:gdLst>
                            <a:gd name="connsiteX0" fmla="*/ 0 w 112899"/>
                            <a:gd name="connsiteY0" fmla="*/ 18817 h 18816"/>
                            <a:gd name="connsiteX1" fmla="*/ 3387 w 112899"/>
                            <a:gd name="connsiteY1" fmla="*/ 12419 h 18816"/>
                            <a:gd name="connsiteX2" fmla="*/ 28413 w 112899"/>
                            <a:gd name="connsiteY2" fmla="*/ 3011 h 18816"/>
                            <a:gd name="connsiteX3" fmla="*/ 63600 w 112899"/>
                            <a:gd name="connsiteY3" fmla="*/ 0 h 18816"/>
                            <a:gd name="connsiteX4" fmla="*/ 97846 w 112899"/>
                            <a:gd name="connsiteY4" fmla="*/ 4516 h 18816"/>
                            <a:gd name="connsiteX5" fmla="*/ 111206 w 112899"/>
                            <a:gd name="connsiteY5" fmla="*/ 9220 h 18816"/>
                            <a:gd name="connsiteX6" fmla="*/ 120426 w 112899"/>
                            <a:gd name="connsiteY6" fmla="*/ 15053 h 18816"/>
                            <a:gd name="connsiteX7" fmla="*/ 121743 w 112899"/>
                            <a:gd name="connsiteY7" fmla="*/ 20134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0" y="18817"/>
                              </a:moveTo>
                              <a:lnTo>
                                <a:pt x="3387" y="12419"/>
                              </a:lnTo>
                              <a:lnTo>
                                <a:pt x="28413" y="3011"/>
                              </a:lnTo>
                              <a:lnTo>
                                <a:pt x="63600" y="0"/>
                              </a:lnTo>
                              <a:lnTo>
                                <a:pt x="97846" y="4516"/>
                              </a:lnTo>
                              <a:lnTo>
                                <a:pt x="111206" y="9220"/>
                              </a:lnTo>
                              <a:lnTo>
                                <a:pt x="120426" y="15053"/>
                              </a:lnTo>
                              <a:lnTo>
                                <a:pt x="121743" y="20134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11" name="手繪多邊形: 圖案 610">
                          <a:extLst>
                            <a:ext uri="{FF2B5EF4-FFF2-40B4-BE49-F238E27FC236}">
                              <a16:creationId xmlns:a16="http://schemas.microsoft.com/office/drawing/2014/main" id="{F36371BB-622C-4350-B6EE-F67C718D526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388970" y="3575760"/>
                          <a:ext cx="112899" cy="18817"/>
                        </a:xfrm>
                        <a:custGeom>
                          <a:avLst/>
                          <a:gdLst>
                            <a:gd name="connsiteX0" fmla="*/ 0 w 112899"/>
                            <a:gd name="connsiteY0" fmla="*/ 0 h 18816"/>
                            <a:gd name="connsiteX1" fmla="*/ 13360 w 112899"/>
                            <a:gd name="connsiteY1" fmla="*/ 11666 h 18816"/>
                            <a:gd name="connsiteX2" fmla="*/ 42337 w 112899"/>
                            <a:gd name="connsiteY2" fmla="*/ 19193 h 18816"/>
                            <a:gd name="connsiteX3" fmla="*/ 77900 w 112899"/>
                            <a:gd name="connsiteY3" fmla="*/ 19945 h 18816"/>
                            <a:gd name="connsiteX4" fmla="*/ 108571 w 112899"/>
                            <a:gd name="connsiteY4" fmla="*/ 13736 h 18816"/>
                            <a:gd name="connsiteX5" fmla="*/ 124565 w 112899"/>
                            <a:gd name="connsiteY5" fmla="*/ 2634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0" y="0"/>
                              </a:moveTo>
                              <a:lnTo>
                                <a:pt x="13360" y="11666"/>
                              </a:lnTo>
                              <a:lnTo>
                                <a:pt x="42337" y="19193"/>
                              </a:lnTo>
                              <a:lnTo>
                                <a:pt x="77900" y="19945"/>
                              </a:lnTo>
                              <a:lnTo>
                                <a:pt x="108571" y="13736"/>
                              </a:lnTo>
                              <a:lnTo>
                                <a:pt x="124565" y="2634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12" name="手繪多邊形: 圖案 611">
                          <a:extLst>
                            <a:ext uri="{FF2B5EF4-FFF2-40B4-BE49-F238E27FC236}">
                              <a16:creationId xmlns:a16="http://schemas.microsoft.com/office/drawing/2014/main" id="{AC8396E2-2190-4C3E-839B-A0C6EA3DC6F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392357" y="3561271"/>
                          <a:ext cx="112899" cy="18817"/>
                        </a:xfrm>
                        <a:custGeom>
                          <a:avLst/>
                          <a:gdLst>
                            <a:gd name="connsiteX0" fmla="*/ 118732 w 112899"/>
                            <a:gd name="connsiteY0" fmla="*/ 18817 h 18816"/>
                            <a:gd name="connsiteX1" fmla="*/ 117415 w 112899"/>
                            <a:gd name="connsiteY1" fmla="*/ 14112 h 18816"/>
                            <a:gd name="connsiteX2" fmla="*/ 108383 w 112899"/>
                            <a:gd name="connsiteY2" fmla="*/ 8656 h 18816"/>
                            <a:gd name="connsiteX3" fmla="*/ 95400 w 112899"/>
                            <a:gd name="connsiteY3" fmla="*/ 4140 h 18816"/>
                            <a:gd name="connsiteX4" fmla="*/ 61906 w 112899"/>
                            <a:gd name="connsiteY4" fmla="*/ 0 h 18816"/>
                            <a:gd name="connsiteX5" fmla="*/ 27472 w 112899"/>
                            <a:gd name="connsiteY5" fmla="*/ 2634 h 18816"/>
                            <a:gd name="connsiteX6" fmla="*/ 3199 w 112899"/>
                            <a:gd name="connsiteY6" fmla="*/ 11666 h 18816"/>
                            <a:gd name="connsiteX7" fmla="*/ 0 w 112899"/>
                            <a:gd name="connsiteY7" fmla="*/ 17499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118732" y="18817"/>
                              </a:moveTo>
                              <a:lnTo>
                                <a:pt x="117415" y="14112"/>
                              </a:lnTo>
                              <a:lnTo>
                                <a:pt x="108383" y="8656"/>
                              </a:lnTo>
                              <a:lnTo>
                                <a:pt x="95400" y="4140"/>
                              </a:lnTo>
                              <a:lnTo>
                                <a:pt x="61906" y="0"/>
                              </a:lnTo>
                              <a:lnTo>
                                <a:pt x="27472" y="2634"/>
                              </a:lnTo>
                              <a:lnTo>
                                <a:pt x="3199" y="11666"/>
                              </a:lnTo>
                              <a:lnTo>
                                <a:pt x="0" y="17499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13" name="手繪多邊形: 圖案 612">
                          <a:extLst>
                            <a:ext uri="{FF2B5EF4-FFF2-40B4-BE49-F238E27FC236}">
                              <a16:creationId xmlns:a16="http://schemas.microsoft.com/office/drawing/2014/main" id="{0EF06A05-3396-47CA-B6C0-C206830B00C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21334" y="3960746"/>
                          <a:ext cx="112899" cy="18817"/>
                        </a:xfrm>
                        <a:custGeom>
                          <a:avLst/>
                          <a:gdLst>
                            <a:gd name="connsiteX0" fmla="*/ 0 w 112899"/>
                            <a:gd name="connsiteY0" fmla="*/ 0 h 18816"/>
                            <a:gd name="connsiteX1" fmla="*/ 13736 w 112899"/>
                            <a:gd name="connsiteY1" fmla="*/ 12607 h 18816"/>
                            <a:gd name="connsiteX2" fmla="*/ 43843 w 112899"/>
                            <a:gd name="connsiteY2" fmla="*/ 20698 h 18816"/>
                            <a:gd name="connsiteX3" fmla="*/ 80911 w 112899"/>
                            <a:gd name="connsiteY3" fmla="*/ 21451 h 18816"/>
                            <a:gd name="connsiteX4" fmla="*/ 112711 w 112899"/>
                            <a:gd name="connsiteY4" fmla="*/ 14677 h 18816"/>
                            <a:gd name="connsiteX5" fmla="*/ 129458 w 112899"/>
                            <a:gd name="connsiteY5" fmla="*/ 2634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0" y="0"/>
                              </a:moveTo>
                              <a:lnTo>
                                <a:pt x="13736" y="12607"/>
                              </a:lnTo>
                              <a:lnTo>
                                <a:pt x="43843" y="20698"/>
                              </a:lnTo>
                              <a:lnTo>
                                <a:pt x="80911" y="21451"/>
                              </a:lnTo>
                              <a:lnTo>
                                <a:pt x="112711" y="14677"/>
                              </a:lnTo>
                              <a:lnTo>
                                <a:pt x="129458" y="2634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14" name="手繪多邊形: 圖案 613">
                          <a:extLst>
                            <a:ext uri="{FF2B5EF4-FFF2-40B4-BE49-F238E27FC236}">
                              <a16:creationId xmlns:a16="http://schemas.microsoft.com/office/drawing/2014/main" id="{4D651585-EBCE-4C4D-B6F6-43F3F08A4B8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24721" y="3944375"/>
                          <a:ext cx="112899" cy="18817"/>
                        </a:xfrm>
                        <a:custGeom>
                          <a:avLst/>
                          <a:gdLst>
                            <a:gd name="connsiteX0" fmla="*/ 123813 w 112899"/>
                            <a:gd name="connsiteY0" fmla="*/ 20886 h 18816"/>
                            <a:gd name="connsiteX1" fmla="*/ 122307 w 112899"/>
                            <a:gd name="connsiteY1" fmla="*/ 15430 h 18816"/>
                            <a:gd name="connsiteX2" fmla="*/ 112899 w 112899"/>
                            <a:gd name="connsiteY2" fmla="*/ 9408 h 18816"/>
                            <a:gd name="connsiteX3" fmla="*/ 99351 w 112899"/>
                            <a:gd name="connsiteY3" fmla="*/ 4704 h 18816"/>
                            <a:gd name="connsiteX4" fmla="*/ 64541 w 112899"/>
                            <a:gd name="connsiteY4" fmla="*/ 0 h 18816"/>
                            <a:gd name="connsiteX5" fmla="*/ 28789 w 112899"/>
                            <a:gd name="connsiteY5" fmla="*/ 3011 h 18816"/>
                            <a:gd name="connsiteX6" fmla="*/ 3575 w 112899"/>
                            <a:gd name="connsiteY6" fmla="*/ 12795 h 18816"/>
                            <a:gd name="connsiteX7" fmla="*/ 0 w 112899"/>
                            <a:gd name="connsiteY7" fmla="*/ 19569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123813" y="20886"/>
                              </a:moveTo>
                              <a:lnTo>
                                <a:pt x="122307" y="15430"/>
                              </a:lnTo>
                              <a:lnTo>
                                <a:pt x="112899" y="9408"/>
                              </a:lnTo>
                              <a:lnTo>
                                <a:pt x="99351" y="4704"/>
                              </a:lnTo>
                              <a:lnTo>
                                <a:pt x="64541" y="0"/>
                              </a:lnTo>
                              <a:lnTo>
                                <a:pt x="28789" y="3011"/>
                              </a:lnTo>
                              <a:lnTo>
                                <a:pt x="3575" y="12795"/>
                              </a:lnTo>
                              <a:lnTo>
                                <a:pt x="0" y="19569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15" name="手繪多邊形: 圖案 614">
                          <a:extLst>
                            <a:ext uri="{FF2B5EF4-FFF2-40B4-BE49-F238E27FC236}">
                              <a16:creationId xmlns:a16="http://schemas.microsoft.com/office/drawing/2014/main" id="{113EA365-845C-4EDF-81C8-91958A56864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49559" y="3723657"/>
                          <a:ext cx="112899" cy="18817"/>
                        </a:xfrm>
                        <a:custGeom>
                          <a:avLst/>
                          <a:gdLst>
                            <a:gd name="connsiteX0" fmla="*/ 0 w 112899"/>
                            <a:gd name="connsiteY0" fmla="*/ 0 h 18816"/>
                            <a:gd name="connsiteX1" fmla="*/ 13548 w 112899"/>
                            <a:gd name="connsiteY1" fmla="*/ 12231 h 18816"/>
                            <a:gd name="connsiteX2" fmla="*/ 43090 w 112899"/>
                            <a:gd name="connsiteY2" fmla="*/ 19757 h 18816"/>
                            <a:gd name="connsiteX3" fmla="*/ 79218 w 112899"/>
                            <a:gd name="connsiteY3" fmla="*/ 20510 h 18816"/>
                            <a:gd name="connsiteX4" fmla="*/ 110265 w 112899"/>
                            <a:gd name="connsiteY4" fmla="*/ 14112 h 18816"/>
                            <a:gd name="connsiteX5" fmla="*/ 126635 w 112899"/>
                            <a:gd name="connsiteY5" fmla="*/ 2634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0" y="0"/>
                              </a:moveTo>
                              <a:lnTo>
                                <a:pt x="13548" y="12231"/>
                              </a:lnTo>
                              <a:lnTo>
                                <a:pt x="43090" y="19757"/>
                              </a:lnTo>
                              <a:lnTo>
                                <a:pt x="79218" y="20510"/>
                              </a:lnTo>
                              <a:lnTo>
                                <a:pt x="110265" y="14112"/>
                              </a:lnTo>
                              <a:lnTo>
                                <a:pt x="126635" y="2634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16" name="手繪多邊形: 圖案 615">
                          <a:extLst>
                            <a:ext uri="{FF2B5EF4-FFF2-40B4-BE49-F238E27FC236}">
                              <a16:creationId xmlns:a16="http://schemas.microsoft.com/office/drawing/2014/main" id="{CFC37AF9-8025-4A1B-BCA2-51BCDD7CDF4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63671" y="4008916"/>
                          <a:ext cx="75266" cy="18817"/>
                        </a:xfrm>
                        <a:custGeom>
                          <a:avLst/>
                          <a:gdLst>
                            <a:gd name="connsiteX0" fmla="*/ 0 w 75266"/>
                            <a:gd name="connsiteY0" fmla="*/ 4140 h 18816"/>
                            <a:gd name="connsiteX1" fmla="*/ 8656 w 75266"/>
                            <a:gd name="connsiteY1" fmla="*/ 13736 h 18816"/>
                            <a:gd name="connsiteX2" fmla="*/ 31988 w 75266"/>
                            <a:gd name="connsiteY2" fmla="*/ 19193 h 18816"/>
                            <a:gd name="connsiteX3" fmla="*/ 33305 w 75266"/>
                            <a:gd name="connsiteY3" fmla="*/ 19005 h 18816"/>
                            <a:gd name="connsiteX4" fmla="*/ 59084 w 75266"/>
                            <a:gd name="connsiteY4" fmla="*/ 17687 h 18816"/>
                            <a:gd name="connsiteX5" fmla="*/ 77148 w 75266"/>
                            <a:gd name="connsiteY5" fmla="*/ 10161 h 18816"/>
                            <a:gd name="connsiteX6" fmla="*/ 77712 w 75266"/>
                            <a:gd name="connsiteY6" fmla="*/ 0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</a:cxnLst>
                          <a:rect l="l" t="t" r="r" b="b"/>
                          <a:pathLst>
                            <a:path w="75266" h="18816">
                              <a:moveTo>
                                <a:pt x="0" y="4140"/>
                              </a:moveTo>
                              <a:lnTo>
                                <a:pt x="8656" y="13736"/>
                              </a:lnTo>
                              <a:lnTo>
                                <a:pt x="31988" y="19193"/>
                              </a:lnTo>
                              <a:lnTo>
                                <a:pt x="33305" y="19005"/>
                              </a:lnTo>
                              <a:lnTo>
                                <a:pt x="59084" y="17687"/>
                              </a:lnTo>
                              <a:lnTo>
                                <a:pt x="77148" y="10161"/>
                              </a:lnTo>
                              <a:lnTo>
                                <a:pt x="77712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17" name="手繪多邊形: 圖案 616">
                          <a:extLst>
                            <a:ext uri="{FF2B5EF4-FFF2-40B4-BE49-F238E27FC236}">
                              <a16:creationId xmlns:a16="http://schemas.microsoft.com/office/drawing/2014/main" id="{32526434-7A64-4112-8A16-9A6F9306161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53134" y="3708228"/>
                          <a:ext cx="112899" cy="18817"/>
                        </a:xfrm>
                        <a:custGeom>
                          <a:avLst/>
                          <a:gdLst>
                            <a:gd name="connsiteX0" fmla="*/ 120426 w 112899"/>
                            <a:gd name="connsiteY0" fmla="*/ 20134 h 18816"/>
                            <a:gd name="connsiteX1" fmla="*/ 119109 w 112899"/>
                            <a:gd name="connsiteY1" fmla="*/ 14865 h 18816"/>
                            <a:gd name="connsiteX2" fmla="*/ 110077 w 112899"/>
                            <a:gd name="connsiteY2" fmla="*/ 9032 h 18816"/>
                            <a:gd name="connsiteX3" fmla="*/ 96717 w 112899"/>
                            <a:gd name="connsiteY3" fmla="*/ 4516 h 18816"/>
                            <a:gd name="connsiteX4" fmla="*/ 62659 w 112899"/>
                            <a:gd name="connsiteY4" fmla="*/ 0 h 18816"/>
                            <a:gd name="connsiteX5" fmla="*/ 27848 w 112899"/>
                            <a:gd name="connsiteY5" fmla="*/ 3011 h 18816"/>
                            <a:gd name="connsiteX6" fmla="*/ 3199 w 112899"/>
                            <a:gd name="connsiteY6" fmla="*/ 12231 h 18816"/>
                            <a:gd name="connsiteX7" fmla="*/ 0 w 112899"/>
                            <a:gd name="connsiteY7" fmla="*/ 18440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120426" y="20134"/>
                              </a:moveTo>
                              <a:lnTo>
                                <a:pt x="119109" y="14865"/>
                              </a:lnTo>
                              <a:lnTo>
                                <a:pt x="110077" y="9032"/>
                              </a:lnTo>
                              <a:lnTo>
                                <a:pt x="96717" y="4516"/>
                              </a:lnTo>
                              <a:lnTo>
                                <a:pt x="62659" y="0"/>
                              </a:lnTo>
                              <a:lnTo>
                                <a:pt x="27848" y="3011"/>
                              </a:lnTo>
                              <a:lnTo>
                                <a:pt x="3199" y="12231"/>
                              </a:lnTo>
                              <a:lnTo>
                                <a:pt x="0" y="1844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18" name="手繪多邊形: 圖案 617">
                          <a:extLst>
                            <a:ext uri="{FF2B5EF4-FFF2-40B4-BE49-F238E27FC236}">
                              <a16:creationId xmlns:a16="http://schemas.microsoft.com/office/drawing/2014/main" id="{8956E013-44F9-4199-8C57-82D92610689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64236" y="3635972"/>
                          <a:ext cx="56450" cy="18817"/>
                        </a:xfrm>
                        <a:custGeom>
                          <a:avLst/>
                          <a:gdLst>
                            <a:gd name="connsiteX0" fmla="*/ 0 w 56449"/>
                            <a:gd name="connsiteY0" fmla="*/ 0 h 0"/>
                            <a:gd name="connsiteX1" fmla="*/ 7715 w 56449"/>
                            <a:gd name="connsiteY1" fmla="*/ 9596 h 0"/>
                            <a:gd name="connsiteX2" fmla="*/ 31800 w 56449"/>
                            <a:gd name="connsiteY2" fmla="*/ 14489 h 0"/>
                            <a:gd name="connsiteX3" fmla="*/ 58331 w 56449"/>
                            <a:gd name="connsiteY3" fmla="*/ 12043 h 0"/>
                            <a:gd name="connsiteX4" fmla="*/ 71691 w 56449"/>
                            <a:gd name="connsiteY4" fmla="*/ 3387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56449">
                              <a:moveTo>
                                <a:pt x="0" y="0"/>
                              </a:moveTo>
                              <a:lnTo>
                                <a:pt x="7715" y="9596"/>
                              </a:lnTo>
                              <a:lnTo>
                                <a:pt x="31800" y="14489"/>
                              </a:lnTo>
                              <a:lnTo>
                                <a:pt x="58331" y="12043"/>
                              </a:lnTo>
                              <a:lnTo>
                                <a:pt x="71691" y="3387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19" name="手繪多邊形: 圖案 618">
                          <a:extLst>
                            <a:ext uri="{FF2B5EF4-FFF2-40B4-BE49-F238E27FC236}">
                              <a16:creationId xmlns:a16="http://schemas.microsoft.com/office/drawing/2014/main" id="{C53F62CF-6186-4BE6-83E6-C120D606D28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20" name="手繪多邊形: 圖案 619">
                          <a:extLst>
                            <a:ext uri="{FF2B5EF4-FFF2-40B4-BE49-F238E27FC236}">
                              <a16:creationId xmlns:a16="http://schemas.microsoft.com/office/drawing/2014/main" id="{F62B6798-E377-45AC-84E7-E0E4419711B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77972" y="4013808"/>
                          <a:ext cx="18817" cy="18817"/>
                        </a:xfrm>
                        <a:custGeom>
                          <a:avLst/>
                          <a:gdLst>
                            <a:gd name="connsiteX0" fmla="*/ 1882 w 18816"/>
                            <a:gd name="connsiteY0" fmla="*/ 10725 h 0"/>
                            <a:gd name="connsiteX1" fmla="*/ 0 w 18816"/>
                            <a:gd name="connsiteY1" fmla="*/ 8279 h 0"/>
                            <a:gd name="connsiteX2" fmla="*/ 9408 w 18816"/>
                            <a:gd name="connsiteY2" fmla="*/ 1882 h 0"/>
                            <a:gd name="connsiteX3" fmla="*/ 28413 w 18816"/>
                            <a:gd name="connsiteY3" fmla="*/ 0 h 0"/>
                            <a:gd name="connsiteX4" fmla="*/ 34246 w 18816"/>
                            <a:gd name="connsiteY4" fmla="*/ 1317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18816">
                              <a:moveTo>
                                <a:pt x="1882" y="10725"/>
                              </a:moveTo>
                              <a:lnTo>
                                <a:pt x="0" y="8279"/>
                              </a:lnTo>
                              <a:lnTo>
                                <a:pt x="9408" y="1882"/>
                              </a:lnTo>
                              <a:lnTo>
                                <a:pt x="28413" y="0"/>
                              </a:lnTo>
                              <a:lnTo>
                                <a:pt x="34246" y="1317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21" name="手繪多邊形: 圖案 620">
                          <a:extLst>
                            <a:ext uri="{FF2B5EF4-FFF2-40B4-BE49-F238E27FC236}">
                              <a16:creationId xmlns:a16="http://schemas.microsoft.com/office/drawing/2014/main" id="{ECA94A6D-E2CD-4A7A-85DD-44362614E98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80606" y="3639548"/>
                          <a:ext cx="37633" cy="18817"/>
                        </a:xfrm>
                        <a:custGeom>
                          <a:avLst/>
                          <a:gdLst>
                            <a:gd name="connsiteX0" fmla="*/ 39703 w 37633"/>
                            <a:gd name="connsiteY0" fmla="*/ 8656 h 0"/>
                            <a:gd name="connsiteX1" fmla="*/ 36128 w 37633"/>
                            <a:gd name="connsiteY1" fmla="*/ 3011 h 0"/>
                            <a:gd name="connsiteX2" fmla="*/ 19569 w 37633"/>
                            <a:gd name="connsiteY2" fmla="*/ 0 h 0"/>
                            <a:gd name="connsiteX3" fmla="*/ 3011 w 37633"/>
                            <a:gd name="connsiteY3" fmla="*/ 2822 h 0"/>
                            <a:gd name="connsiteX4" fmla="*/ 0 w 37633"/>
                            <a:gd name="connsiteY4" fmla="*/ 7715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37633">
                              <a:moveTo>
                                <a:pt x="39703" y="8656"/>
                              </a:moveTo>
                              <a:lnTo>
                                <a:pt x="36128" y="3011"/>
                              </a:lnTo>
                              <a:lnTo>
                                <a:pt x="19569" y="0"/>
                              </a:lnTo>
                              <a:lnTo>
                                <a:pt x="3011" y="2822"/>
                              </a:lnTo>
                              <a:lnTo>
                                <a:pt x="0" y="7715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22" name="手繪多邊形: 圖案 621">
                          <a:extLst>
                            <a:ext uri="{FF2B5EF4-FFF2-40B4-BE49-F238E27FC236}">
                              <a16:creationId xmlns:a16="http://schemas.microsoft.com/office/drawing/2014/main" id="{93AB3880-01C5-4206-8BFD-A8774E2C3D8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76467" y="3498047"/>
                          <a:ext cx="112899" cy="18817"/>
                        </a:xfrm>
                        <a:custGeom>
                          <a:avLst/>
                          <a:gdLst>
                            <a:gd name="connsiteX0" fmla="*/ 123436 w 112899"/>
                            <a:gd name="connsiteY0" fmla="*/ 3011 h 18816"/>
                            <a:gd name="connsiteX1" fmla="*/ 107631 w 112899"/>
                            <a:gd name="connsiteY1" fmla="*/ 13736 h 18816"/>
                            <a:gd name="connsiteX2" fmla="*/ 77336 w 112899"/>
                            <a:gd name="connsiteY2" fmla="*/ 19757 h 18816"/>
                            <a:gd name="connsiteX3" fmla="*/ 42149 w 112899"/>
                            <a:gd name="connsiteY3" fmla="*/ 19005 h 18816"/>
                            <a:gd name="connsiteX4" fmla="*/ 13360 w 112899"/>
                            <a:gd name="connsiteY4" fmla="*/ 11666 h 18816"/>
                            <a:gd name="connsiteX5" fmla="*/ 0 w 112899"/>
                            <a:gd name="connsiteY5" fmla="*/ 0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123436" y="3011"/>
                              </a:moveTo>
                              <a:lnTo>
                                <a:pt x="107631" y="13736"/>
                              </a:lnTo>
                              <a:lnTo>
                                <a:pt x="77336" y="19757"/>
                              </a:lnTo>
                              <a:lnTo>
                                <a:pt x="42149" y="19005"/>
                              </a:lnTo>
                              <a:lnTo>
                                <a:pt x="13360" y="11666"/>
                              </a:ln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23" name="手繪多邊形: 圖案 622">
                          <a:extLst>
                            <a:ext uri="{FF2B5EF4-FFF2-40B4-BE49-F238E27FC236}">
                              <a16:creationId xmlns:a16="http://schemas.microsoft.com/office/drawing/2014/main" id="{A3E9BD37-B2EE-42D9-AF10-619E61C8FC6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79854" y="3483935"/>
                          <a:ext cx="112899" cy="18817"/>
                        </a:xfrm>
                        <a:custGeom>
                          <a:avLst/>
                          <a:gdLst>
                            <a:gd name="connsiteX0" fmla="*/ 0 w 112899"/>
                            <a:gd name="connsiteY0" fmla="*/ 17123 h 0"/>
                            <a:gd name="connsiteX1" fmla="*/ 3011 w 112899"/>
                            <a:gd name="connsiteY1" fmla="*/ 11478 h 0"/>
                            <a:gd name="connsiteX2" fmla="*/ 27096 w 112899"/>
                            <a:gd name="connsiteY2" fmla="*/ 2634 h 0"/>
                            <a:gd name="connsiteX3" fmla="*/ 61154 w 112899"/>
                            <a:gd name="connsiteY3" fmla="*/ 0 h 0"/>
                            <a:gd name="connsiteX4" fmla="*/ 94271 w 112899"/>
                            <a:gd name="connsiteY4" fmla="*/ 4140 h 0"/>
                            <a:gd name="connsiteX5" fmla="*/ 107254 w 112899"/>
                            <a:gd name="connsiteY5" fmla="*/ 8467 h 0"/>
                            <a:gd name="connsiteX6" fmla="*/ 116286 w 112899"/>
                            <a:gd name="connsiteY6" fmla="*/ 13924 h 0"/>
                            <a:gd name="connsiteX7" fmla="*/ 117603 w 112899"/>
                            <a:gd name="connsiteY7" fmla="*/ 18628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12899">
                              <a:moveTo>
                                <a:pt x="0" y="17123"/>
                              </a:moveTo>
                              <a:lnTo>
                                <a:pt x="3011" y="11478"/>
                              </a:lnTo>
                              <a:lnTo>
                                <a:pt x="27096" y="2634"/>
                              </a:lnTo>
                              <a:lnTo>
                                <a:pt x="61154" y="0"/>
                              </a:lnTo>
                              <a:lnTo>
                                <a:pt x="94271" y="4140"/>
                              </a:lnTo>
                              <a:lnTo>
                                <a:pt x="107254" y="8467"/>
                              </a:lnTo>
                              <a:lnTo>
                                <a:pt x="116286" y="13924"/>
                              </a:lnTo>
                              <a:lnTo>
                                <a:pt x="117603" y="18628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24" name="手繪多邊形: 圖案 623">
                          <a:extLst>
                            <a:ext uri="{FF2B5EF4-FFF2-40B4-BE49-F238E27FC236}">
                              <a16:creationId xmlns:a16="http://schemas.microsoft.com/office/drawing/2014/main" id="{EBE7FB27-A74A-4DCA-8640-5D0064B9C6A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68940" y="3447619"/>
                          <a:ext cx="56450" cy="18817"/>
                        </a:xfrm>
                        <a:custGeom>
                          <a:avLst/>
                          <a:gdLst>
                            <a:gd name="connsiteX0" fmla="*/ 0 w 56449"/>
                            <a:gd name="connsiteY0" fmla="*/ 3387 h 0"/>
                            <a:gd name="connsiteX1" fmla="*/ 8091 w 56449"/>
                            <a:gd name="connsiteY1" fmla="*/ 12043 h 0"/>
                            <a:gd name="connsiteX2" fmla="*/ 29918 w 56449"/>
                            <a:gd name="connsiteY2" fmla="*/ 16747 h 0"/>
                            <a:gd name="connsiteX3" fmla="*/ 55321 w 56449"/>
                            <a:gd name="connsiteY3" fmla="*/ 15618 h 0"/>
                            <a:gd name="connsiteX4" fmla="*/ 72255 w 56449"/>
                            <a:gd name="connsiteY4" fmla="*/ 9032 h 0"/>
                            <a:gd name="connsiteX5" fmla="*/ 72820 w 56449"/>
                            <a:gd name="connsiteY5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</a:cxnLst>
                          <a:rect l="l" t="t" r="r" b="b"/>
                          <a:pathLst>
                            <a:path w="56449">
                              <a:moveTo>
                                <a:pt x="0" y="3387"/>
                              </a:moveTo>
                              <a:lnTo>
                                <a:pt x="8091" y="12043"/>
                              </a:lnTo>
                              <a:lnTo>
                                <a:pt x="29918" y="16747"/>
                              </a:lnTo>
                              <a:lnTo>
                                <a:pt x="55321" y="15618"/>
                              </a:lnTo>
                              <a:lnTo>
                                <a:pt x="72255" y="9032"/>
                              </a:lnTo>
                              <a:lnTo>
                                <a:pt x="7282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25" name="手繪多邊形: 圖案 624">
                          <a:extLst>
                            <a:ext uri="{FF2B5EF4-FFF2-40B4-BE49-F238E27FC236}">
                              <a16:creationId xmlns:a16="http://schemas.microsoft.com/office/drawing/2014/main" id="{5DE61D09-7AC2-4053-91A3-423243D8B52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93025" y="4023216"/>
                          <a:ext cx="75266" cy="37633"/>
                        </a:xfrm>
                        <a:custGeom>
                          <a:avLst/>
                          <a:gdLst>
                            <a:gd name="connsiteX0" fmla="*/ 1693 w 75266"/>
                            <a:gd name="connsiteY0" fmla="*/ 38950 h 37633"/>
                            <a:gd name="connsiteX1" fmla="*/ 82793 w 75266"/>
                            <a:gd name="connsiteY1" fmla="*/ 16559 h 37633"/>
                            <a:gd name="connsiteX2" fmla="*/ 85239 w 75266"/>
                            <a:gd name="connsiteY2" fmla="*/ 15053 h 37633"/>
                            <a:gd name="connsiteX3" fmla="*/ 87121 w 75266"/>
                            <a:gd name="connsiteY3" fmla="*/ 12231 h 37633"/>
                            <a:gd name="connsiteX4" fmla="*/ 87873 w 75266"/>
                            <a:gd name="connsiteY4" fmla="*/ 9032 h 37633"/>
                            <a:gd name="connsiteX5" fmla="*/ 87873 w 75266"/>
                            <a:gd name="connsiteY5" fmla="*/ 3011 h 37633"/>
                            <a:gd name="connsiteX6" fmla="*/ 85051 w 75266"/>
                            <a:gd name="connsiteY6" fmla="*/ 0 h 37633"/>
                            <a:gd name="connsiteX7" fmla="*/ 83734 w 75266"/>
                            <a:gd name="connsiteY7" fmla="*/ 188 h 37633"/>
                            <a:gd name="connsiteX8" fmla="*/ 0 w 75266"/>
                            <a:gd name="connsiteY8" fmla="*/ 24273 h 37633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</a:cxnLst>
                          <a:rect l="l" t="t" r="r" b="b"/>
                          <a:pathLst>
                            <a:path w="75266" h="37633">
                              <a:moveTo>
                                <a:pt x="1693" y="38950"/>
                              </a:moveTo>
                              <a:lnTo>
                                <a:pt x="82793" y="16559"/>
                              </a:lnTo>
                              <a:lnTo>
                                <a:pt x="85239" y="15053"/>
                              </a:lnTo>
                              <a:lnTo>
                                <a:pt x="87121" y="12231"/>
                              </a:lnTo>
                              <a:lnTo>
                                <a:pt x="87873" y="9032"/>
                              </a:lnTo>
                              <a:lnTo>
                                <a:pt x="87873" y="3011"/>
                              </a:lnTo>
                              <a:lnTo>
                                <a:pt x="85051" y="0"/>
                              </a:lnTo>
                              <a:lnTo>
                                <a:pt x="83734" y="188"/>
                              </a:lnTo>
                              <a:lnTo>
                                <a:pt x="0" y="24273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26" name="手繪多邊形: 圖案 625">
                          <a:extLst>
                            <a:ext uri="{FF2B5EF4-FFF2-40B4-BE49-F238E27FC236}">
                              <a16:creationId xmlns:a16="http://schemas.microsoft.com/office/drawing/2014/main" id="{7C5C4620-27D5-4C0D-84E9-61E8D40157D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87568" y="4039022"/>
                          <a:ext cx="18817" cy="18817"/>
                        </a:xfrm>
                        <a:custGeom>
                          <a:avLst/>
                          <a:gdLst>
                            <a:gd name="connsiteX0" fmla="*/ 9596 w 0"/>
                            <a:gd name="connsiteY0" fmla="*/ 27848 h 18816"/>
                            <a:gd name="connsiteX1" fmla="*/ 7715 w 0"/>
                            <a:gd name="connsiteY1" fmla="*/ 26155 h 18816"/>
                            <a:gd name="connsiteX2" fmla="*/ 6962 w 0"/>
                            <a:gd name="connsiteY2" fmla="*/ 23144 h 18816"/>
                            <a:gd name="connsiteX3" fmla="*/ 6962 w 0"/>
                            <a:gd name="connsiteY3" fmla="*/ 15806 h 18816"/>
                            <a:gd name="connsiteX4" fmla="*/ 6209 w 0"/>
                            <a:gd name="connsiteY4" fmla="*/ 10161 h 18816"/>
                            <a:gd name="connsiteX5" fmla="*/ 3952 w 0"/>
                            <a:gd name="connsiteY5" fmla="*/ 5080 h 18816"/>
                            <a:gd name="connsiteX6" fmla="*/ 0 w 0"/>
                            <a:gd name="connsiteY6" fmla="*/ 1129 h 18816"/>
                            <a:gd name="connsiteX7" fmla="*/ 941 w 0"/>
                            <a:gd name="connsiteY7" fmla="*/ 0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h="18816">
                              <a:moveTo>
                                <a:pt x="9596" y="27848"/>
                              </a:moveTo>
                              <a:lnTo>
                                <a:pt x="7715" y="26155"/>
                              </a:lnTo>
                              <a:lnTo>
                                <a:pt x="6962" y="23144"/>
                              </a:lnTo>
                              <a:lnTo>
                                <a:pt x="6962" y="15806"/>
                              </a:lnTo>
                              <a:lnTo>
                                <a:pt x="6209" y="10161"/>
                              </a:lnTo>
                              <a:lnTo>
                                <a:pt x="3952" y="5080"/>
                              </a:lnTo>
                              <a:lnTo>
                                <a:pt x="0" y="1129"/>
                              </a:lnTo>
                              <a:lnTo>
                                <a:pt x="941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27" name="手繪多邊形: 圖案 626">
                          <a:extLst>
                            <a:ext uri="{FF2B5EF4-FFF2-40B4-BE49-F238E27FC236}">
                              <a16:creationId xmlns:a16="http://schemas.microsoft.com/office/drawing/2014/main" id="{41265C1C-8FB1-45E1-A4F9-0D9FB41020C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83429" y="3453264"/>
                          <a:ext cx="37633" cy="18817"/>
                        </a:xfrm>
                        <a:custGeom>
                          <a:avLst/>
                          <a:gdLst>
                            <a:gd name="connsiteX0" fmla="*/ 44031 w 37633"/>
                            <a:gd name="connsiteY0" fmla="*/ 8844 h 0"/>
                            <a:gd name="connsiteX1" fmla="*/ 45912 w 37633"/>
                            <a:gd name="connsiteY1" fmla="*/ 5833 h 0"/>
                            <a:gd name="connsiteX2" fmla="*/ 41208 w 37633"/>
                            <a:gd name="connsiteY2" fmla="*/ 2634 h 0"/>
                            <a:gd name="connsiteX3" fmla="*/ 33117 w 37633"/>
                            <a:gd name="connsiteY3" fmla="*/ 188 h 0"/>
                            <a:gd name="connsiteX4" fmla="*/ 12795 w 37633"/>
                            <a:gd name="connsiteY4" fmla="*/ 0 h 0"/>
                            <a:gd name="connsiteX5" fmla="*/ 0 w 37633"/>
                            <a:gd name="connsiteY5" fmla="*/ 5457 h 0"/>
                            <a:gd name="connsiteX6" fmla="*/ 1505 w 37633"/>
                            <a:gd name="connsiteY6" fmla="*/ 7903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</a:cxnLst>
                          <a:rect l="l" t="t" r="r" b="b"/>
                          <a:pathLst>
                            <a:path w="37633">
                              <a:moveTo>
                                <a:pt x="44031" y="8844"/>
                              </a:moveTo>
                              <a:lnTo>
                                <a:pt x="45912" y="5833"/>
                              </a:lnTo>
                              <a:lnTo>
                                <a:pt x="41208" y="2634"/>
                              </a:lnTo>
                              <a:lnTo>
                                <a:pt x="33117" y="188"/>
                              </a:lnTo>
                              <a:lnTo>
                                <a:pt x="12795" y="0"/>
                              </a:lnTo>
                              <a:lnTo>
                                <a:pt x="0" y="5457"/>
                              </a:lnTo>
                              <a:lnTo>
                                <a:pt x="1505" y="7903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28" name="手繪多邊形: 圖案 627">
                          <a:extLst>
                            <a:ext uri="{FF2B5EF4-FFF2-40B4-BE49-F238E27FC236}">
                              <a16:creationId xmlns:a16="http://schemas.microsoft.com/office/drawing/2014/main" id="{0C455D32-B80A-46C1-AD45-77C943E1CAD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512218" y="4014937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11290 w 0"/>
                            <a:gd name="connsiteY1" fmla="*/ 2446 h 0"/>
                            <a:gd name="connsiteX2" fmla="*/ 16558 w 0"/>
                            <a:gd name="connsiteY2" fmla="*/ 9408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11290" y="2446"/>
                              </a:lnTo>
                              <a:lnTo>
                                <a:pt x="16558" y="9408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29" name="手繪多邊形: 圖案 628">
                          <a:extLst>
                            <a:ext uri="{FF2B5EF4-FFF2-40B4-BE49-F238E27FC236}">
                              <a16:creationId xmlns:a16="http://schemas.microsoft.com/office/drawing/2014/main" id="{1418F2DC-9A47-4EF0-8461-E38C56EFA77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519368" y="4016443"/>
                          <a:ext cx="18817" cy="18817"/>
                        </a:xfrm>
                        <a:custGeom>
                          <a:avLst/>
                          <a:gdLst>
                            <a:gd name="connsiteX0" fmla="*/ 4892 w 0"/>
                            <a:gd name="connsiteY0" fmla="*/ 1882 h 0"/>
                            <a:gd name="connsiteX1" fmla="*/ 4140 w 0"/>
                            <a:gd name="connsiteY1" fmla="*/ 1317 h 0"/>
                            <a:gd name="connsiteX2" fmla="*/ 0 w 0"/>
                            <a:gd name="connsiteY2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4892" y="1882"/>
                              </a:moveTo>
                              <a:lnTo>
                                <a:pt x="4140" y="1317"/>
                              </a:ln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30" name="手繪多邊形: 圖案 629">
                          <a:extLst>
                            <a:ext uri="{FF2B5EF4-FFF2-40B4-BE49-F238E27FC236}">
                              <a16:creationId xmlns:a16="http://schemas.microsoft.com/office/drawing/2014/main" id="{48A37421-843F-41AB-B680-2466A34DB2A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512406" y="3876448"/>
                          <a:ext cx="112899" cy="18817"/>
                        </a:xfrm>
                        <a:custGeom>
                          <a:avLst/>
                          <a:gdLst>
                            <a:gd name="connsiteX0" fmla="*/ 0 w 112899"/>
                            <a:gd name="connsiteY0" fmla="*/ 0 h 18816"/>
                            <a:gd name="connsiteX1" fmla="*/ 13736 w 112899"/>
                            <a:gd name="connsiteY1" fmla="*/ 12607 h 18816"/>
                            <a:gd name="connsiteX2" fmla="*/ 43842 w 112899"/>
                            <a:gd name="connsiteY2" fmla="*/ 20510 h 18816"/>
                            <a:gd name="connsiteX3" fmla="*/ 80535 w 112899"/>
                            <a:gd name="connsiteY3" fmla="*/ 21263 h 18816"/>
                            <a:gd name="connsiteX4" fmla="*/ 112147 w 112899"/>
                            <a:gd name="connsiteY4" fmla="*/ 14677 h 18816"/>
                            <a:gd name="connsiteX5" fmla="*/ 128517 w 112899"/>
                            <a:gd name="connsiteY5" fmla="*/ 2822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0" y="0"/>
                              </a:moveTo>
                              <a:lnTo>
                                <a:pt x="13736" y="12607"/>
                              </a:lnTo>
                              <a:lnTo>
                                <a:pt x="43842" y="20510"/>
                              </a:lnTo>
                              <a:lnTo>
                                <a:pt x="80535" y="21263"/>
                              </a:lnTo>
                              <a:lnTo>
                                <a:pt x="112147" y="14677"/>
                              </a:lnTo>
                              <a:lnTo>
                                <a:pt x="128517" y="2822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31" name="手繪多邊形: 圖案 630">
                          <a:extLst>
                            <a:ext uri="{FF2B5EF4-FFF2-40B4-BE49-F238E27FC236}">
                              <a16:creationId xmlns:a16="http://schemas.microsoft.com/office/drawing/2014/main" id="{A392F312-6EAE-471F-9367-2A67F027C26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515417" y="3860642"/>
                          <a:ext cx="112899" cy="18817"/>
                        </a:xfrm>
                        <a:custGeom>
                          <a:avLst/>
                          <a:gdLst>
                            <a:gd name="connsiteX0" fmla="*/ 123060 w 112899"/>
                            <a:gd name="connsiteY0" fmla="*/ 20322 h 18816"/>
                            <a:gd name="connsiteX1" fmla="*/ 121367 w 112899"/>
                            <a:gd name="connsiteY1" fmla="*/ 15053 h 18816"/>
                            <a:gd name="connsiteX2" fmla="*/ 111958 w 112899"/>
                            <a:gd name="connsiteY2" fmla="*/ 9220 h 18816"/>
                            <a:gd name="connsiteX3" fmla="*/ 98410 w 112899"/>
                            <a:gd name="connsiteY3" fmla="*/ 4516 h 18816"/>
                            <a:gd name="connsiteX4" fmla="*/ 63788 w 112899"/>
                            <a:gd name="connsiteY4" fmla="*/ 0 h 18816"/>
                            <a:gd name="connsiteX5" fmla="*/ 28413 w 112899"/>
                            <a:gd name="connsiteY5" fmla="*/ 3011 h 18816"/>
                            <a:gd name="connsiteX6" fmla="*/ 3387 w 112899"/>
                            <a:gd name="connsiteY6" fmla="*/ 12607 h 18816"/>
                            <a:gd name="connsiteX7" fmla="*/ 0 w 112899"/>
                            <a:gd name="connsiteY7" fmla="*/ 19005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123060" y="20322"/>
                              </a:moveTo>
                              <a:lnTo>
                                <a:pt x="121367" y="15053"/>
                              </a:lnTo>
                              <a:lnTo>
                                <a:pt x="111958" y="9220"/>
                              </a:lnTo>
                              <a:lnTo>
                                <a:pt x="98410" y="4516"/>
                              </a:lnTo>
                              <a:lnTo>
                                <a:pt x="63788" y="0"/>
                              </a:lnTo>
                              <a:lnTo>
                                <a:pt x="28413" y="3011"/>
                              </a:lnTo>
                              <a:lnTo>
                                <a:pt x="3387" y="12607"/>
                              </a:lnTo>
                              <a:lnTo>
                                <a:pt x="0" y="19005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32" name="手繪多邊形: 圖案 631">
                          <a:extLst>
                            <a:ext uri="{FF2B5EF4-FFF2-40B4-BE49-F238E27FC236}">
                              <a16:creationId xmlns:a16="http://schemas.microsoft.com/office/drawing/2014/main" id="{736ACD92-AEF4-4F08-BD51-5D2C0EC3C57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514574" y="3892630"/>
                          <a:ext cx="94083" cy="112899"/>
                        </a:xfrm>
                        <a:custGeom>
                          <a:avLst/>
                          <a:gdLst>
                            <a:gd name="connsiteX0" fmla="*/ 103115 w 94082"/>
                            <a:gd name="connsiteY0" fmla="*/ 97846 h 112899"/>
                            <a:gd name="connsiteX1" fmla="*/ 101233 w 94082"/>
                            <a:gd name="connsiteY1" fmla="*/ 106501 h 112899"/>
                            <a:gd name="connsiteX2" fmla="*/ 98034 w 94082"/>
                            <a:gd name="connsiteY2" fmla="*/ 111206 h 112899"/>
                            <a:gd name="connsiteX3" fmla="*/ 93706 w 94082"/>
                            <a:gd name="connsiteY3" fmla="*/ 114028 h 112899"/>
                            <a:gd name="connsiteX4" fmla="*/ 89755 w 94082"/>
                            <a:gd name="connsiteY4" fmla="*/ 115157 h 112899"/>
                            <a:gd name="connsiteX5" fmla="*/ 80911 w 94082"/>
                            <a:gd name="connsiteY5" fmla="*/ 116474 h 112899"/>
                            <a:gd name="connsiteX6" fmla="*/ 70938 w 94082"/>
                            <a:gd name="connsiteY6" fmla="*/ 115910 h 112899"/>
                            <a:gd name="connsiteX7" fmla="*/ 62847 w 94082"/>
                            <a:gd name="connsiteY7" fmla="*/ 113652 h 112899"/>
                            <a:gd name="connsiteX8" fmla="*/ 59648 w 94082"/>
                            <a:gd name="connsiteY8" fmla="*/ 112335 h 112899"/>
                            <a:gd name="connsiteX9" fmla="*/ 43090 w 94082"/>
                            <a:gd name="connsiteY9" fmla="*/ 112523 h 112899"/>
                            <a:gd name="connsiteX10" fmla="*/ 36316 w 94082"/>
                            <a:gd name="connsiteY10" fmla="*/ 109512 h 112899"/>
                            <a:gd name="connsiteX11" fmla="*/ 23333 w 94082"/>
                            <a:gd name="connsiteY11" fmla="*/ 100104 h 112899"/>
                            <a:gd name="connsiteX12" fmla="*/ 16559 w 94082"/>
                            <a:gd name="connsiteY12" fmla="*/ 82605 h 112899"/>
                            <a:gd name="connsiteX13" fmla="*/ 5833 w 94082"/>
                            <a:gd name="connsiteY13" fmla="*/ 10537 h 112899"/>
                            <a:gd name="connsiteX14" fmla="*/ 2446 w 94082"/>
                            <a:gd name="connsiteY14" fmla="*/ 1882 h 112899"/>
                            <a:gd name="connsiteX15" fmla="*/ 0 w 94082"/>
                            <a:gd name="connsiteY15" fmla="*/ 0 h 112899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  <a:cxn ang="0">
                              <a:pos x="connsiteX10" y="connsiteY10"/>
                            </a:cxn>
                            <a:cxn ang="0">
                              <a:pos x="connsiteX11" y="connsiteY11"/>
                            </a:cxn>
                            <a:cxn ang="0">
                              <a:pos x="connsiteX12" y="connsiteY12"/>
                            </a:cxn>
                            <a:cxn ang="0">
                              <a:pos x="connsiteX13" y="connsiteY13"/>
                            </a:cxn>
                            <a:cxn ang="0">
                              <a:pos x="connsiteX14" y="connsiteY14"/>
                            </a:cxn>
                            <a:cxn ang="0">
                              <a:pos x="connsiteX15" y="connsiteY15"/>
                            </a:cxn>
                          </a:cxnLst>
                          <a:rect l="l" t="t" r="r" b="b"/>
                          <a:pathLst>
                            <a:path w="94082" h="112899">
                              <a:moveTo>
                                <a:pt x="103115" y="97846"/>
                              </a:moveTo>
                              <a:lnTo>
                                <a:pt x="101233" y="106501"/>
                              </a:lnTo>
                              <a:lnTo>
                                <a:pt x="98034" y="111206"/>
                              </a:lnTo>
                              <a:lnTo>
                                <a:pt x="93706" y="114028"/>
                              </a:lnTo>
                              <a:lnTo>
                                <a:pt x="89755" y="115157"/>
                              </a:lnTo>
                              <a:lnTo>
                                <a:pt x="80911" y="116474"/>
                              </a:lnTo>
                              <a:lnTo>
                                <a:pt x="70938" y="115910"/>
                              </a:lnTo>
                              <a:lnTo>
                                <a:pt x="62847" y="113652"/>
                              </a:lnTo>
                              <a:lnTo>
                                <a:pt x="59648" y="112335"/>
                              </a:lnTo>
                              <a:lnTo>
                                <a:pt x="43090" y="112523"/>
                              </a:lnTo>
                              <a:lnTo>
                                <a:pt x="36316" y="109512"/>
                              </a:lnTo>
                              <a:lnTo>
                                <a:pt x="23333" y="100104"/>
                              </a:lnTo>
                              <a:lnTo>
                                <a:pt x="16559" y="82605"/>
                              </a:lnTo>
                              <a:lnTo>
                                <a:pt x="5833" y="10537"/>
                              </a:lnTo>
                              <a:lnTo>
                                <a:pt x="2446" y="1882"/>
                              </a:ln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33" name="手繪多邊形: 圖案 632">
                          <a:extLst>
                            <a:ext uri="{FF2B5EF4-FFF2-40B4-BE49-F238E27FC236}">
                              <a16:creationId xmlns:a16="http://schemas.microsoft.com/office/drawing/2014/main" id="{FE76528B-3701-43C3-98FC-783D01A6DF4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517487" y="3357112"/>
                          <a:ext cx="1091358" cy="376330"/>
                        </a:xfrm>
                        <a:custGeom>
                          <a:avLst/>
                          <a:gdLst>
                            <a:gd name="connsiteX0" fmla="*/ 0 w 1091358"/>
                            <a:gd name="connsiteY0" fmla="*/ 73008 h 376330"/>
                            <a:gd name="connsiteX1" fmla="*/ 1882 w 1091358"/>
                            <a:gd name="connsiteY1" fmla="*/ 70750 h 376330"/>
                            <a:gd name="connsiteX2" fmla="*/ 250448 w 1091358"/>
                            <a:gd name="connsiteY2" fmla="*/ 3575 h 376330"/>
                            <a:gd name="connsiteX3" fmla="*/ 259104 w 1091358"/>
                            <a:gd name="connsiteY3" fmla="*/ 2258 h 376330"/>
                            <a:gd name="connsiteX4" fmla="*/ 267759 w 1091358"/>
                            <a:gd name="connsiteY4" fmla="*/ 0 h 376330"/>
                            <a:gd name="connsiteX5" fmla="*/ 271899 w 1091358"/>
                            <a:gd name="connsiteY5" fmla="*/ 188 h 376330"/>
                            <a:gd name="connsiteX6" fmla="*/ 1095310 w 1091358"/>
                            <a:gd name="connsiteY6" fmla="*/ 358831 h 376330"/>
                            <a:gd name="connsiteX7" fmla="*/ 1098320 w 1091358"/>
                            <a:gd name="connsiteY7" fmla="*/ 361842 h 376330"/>
                            <a:gd name="connsiteX8" fmla="*/ 1099638 w 1091358"/>
                            <a:gd name="connsiteY8" fmla="*/ 369180 h 376330"/>
                            <a:gd name="connsiteX9" fmla="*/ 1100390 w 1091358"/>
                            <a:gd name="connsiteY9" fmla="*/ 371626 h 376330"/>
                            <a:gd name="connsiteX10" fmla="*/ 1104153 w 1091358"/>
                            <a:gd name="connsiteY10" fmla="*/ 377271 h 376330"/>
                            <a:gd name="connsiteX11" fmla="*/ 1105847 w 1091358"/>
                            <a:gd name="connsiteY11" fmla="*/ 381787 h 376330"/>
                            <a:gd name="connsiteX12" fmla="*/ 1106788 w 1091358"/>
                            <a:gd name="connsiteY12" fmla="*/ 389314 h 37633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  <a:cxn ang="0">
                              <a:pos x="connsiteX10" y="connsiteY10"/>
                            </a:cxn>
                            <a:cxn ang="0">
                              <a:pos x="connsiteX11" y="connsiteY11"/>
                            </a:cxn>
                            <a:cxn ang="0">
                              <a:pos x="connsiteX12" y="connsiteY12"/>
                            </a:cxn>
                          </a:cxnLst>
                          <a:rect l="l" t="t" r="r" b="b"/>
                          <a:pathLst>
                            <a:path w="1091358" h="376330">
                              <a:moveTo>
                                <a:pt x="0" y="73008"/>
                              </a:moveTo>
                              <a:lnTo>
                                <a:pt x="1882" y="70750"/>
                              </a:lnTo>
                              <a:lnTo>
                                <a:pt x="250448" y="3575"/>
                              </a:lnTo>
                              <a:lnTo>
                                <a:pt x="259104" y="2258"/>
                              </a:lnTo>
                              <a:lnTo>
                                <a:pt x="267759" y="0"/>
                              </a:lnTo>
                              <a:lnTo>
                                <a:pt x="271899" y="188"/>
                              </a:lnTo>
                              <a:lnTo>
                                <a:pt x="1095310" y="358831"/>
                              </a:lnTo>
                              <a:lnTo>
                                <a:pt x="1098320" y="361842"/>
                              </a:lnTo>
                              <a:lnTo>
                                <a:pt x="1099638" y="369180"/>
                              </a:lnTo>
                              <a:lnTo>
                                <a:pt x="1100390" y="371626"/>
                              </a:lnTo>
                              <a:lnTo>
                                <a:pt x="1104153" y="377271"/>
                              </a:lnTo>
                              <a:lnTo>
                                <a:pt x="1105847" y="381787"/>
                              </a:lnTo>
                              <a:lnTo>
                                <a:pt x="1106788" y="389314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34" name="手繪多邊形: 圖案 633">
                          <a:extLst>
                            <a:ext uri="{FF2B5EF4-FFF2-40B4-BE49-F238E27FC236}">
                              <a16:creationId xmlns:a16="http://schemas.microsoft.com/office/drawing/2014/main" id="{8A21F313-F35E-4E2E-8930-4DABE058702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601596" y="3793655"/>
                          <a:ext cx="112899" cy="18817"/>
                        </a:xfrm>
                        <a:custGeom>
                          <a:avLst/>
                          <a:gdLst>
                            <a:gd name="connsiteX0" fmla="*/ 0 w 112899"/>
                            <a:gd name="connsiteY0" fmla="*/ 0 h 18816"/>
                            <a:gd name="connsiteX1" fmla="*/ 13924 w 112899"/>
                            <a:gd name="connsiteY1" fmla="*/ 12419 h 18816"/>
                            <a:gd name="connsiteX2" fmla="*/ 43654 w 112899"/>
                            <a:gd name="connsiteY2" fmla="*/ 20322 h 18816"/>
                            <a:gd name="connsiteX3" fmla="*/ 48547 w 112899"/>
                            <a:gd name="connsiteY3" fmla="*/ 20322 h 18816"/>
                            <a:gd name="connsiteX4" fmla="*/ 79970 w 112899"/>
                            <a:gd name="connsiteY4" fmla="*/ 21074 h 18816"/>
                            <a:gd name="connsiteX5" fmla="*/ 111206 w 112899"/>
                            <a:gd name="connsiteY5" fmla="*/ 14677 h 18816"/>
                            <a:gd name="connsiteX6" fmla="*/ 127388 w 112899"/>
                            <a:gd name="connsiteY6" fmla="*/ 3011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0" y="0"/>
                              </a:moveTo>
                              <a:lnTo>
                                <a:pt x="13924" y="12419"/>
                              </a:lnTo>
                              <a:lnTo>
                                <a:pt x="43654" y="20322"/>
                              </a:lnTo>
                              <a:lnTo>
                                <a:pt x="48547" y="20322"/>
                              </a:lnTo>
                              <a:lnTo>
                                <a:pt x="79970" y="21074"/>
                              </a:lnTo>
                              <a:lnTo>
                                <a:pt x="111206" y="14677"/>
                              </a:lnTo>
                              <a:lnTo>
                                <a:pt x="127388" y="3011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35" name="手繪多邊形: 圖案 634">
                          <a:extLst>
                            <a:ext uri="{FF2B5EF4-FFF2-40B4-BE49-F238E27FC236}">
                              <a16:creationId xmlns:a16="http://schemas.microsoft.com/office/drawing/2014/main" id="{2A2EA206-5BAA-431B-ABF8-A239E5D78FD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604983" y="3778037"/>
                          <a:ext cx="112899" cy="18817"/>
                        </a:xfrm>
                        <a:custGeom>
                          <a:avLst/>
                          <a:gdLst>
                            <a:gd name="connsiteX0" fmla="*/ 121555 w 112899"/>
                            <a:gd name="connsiteY0" fmla="*/ 20322 h 18816"/>
                            <a:gd name="connsiteX1" fmla="*/ 119861 w 112899"/>
                            <a:gd name="connsiteY1" fmla="*/ 15053 h 18816"/>
                            <a:gd name="connsiteX2" fmla="*/ 110453 w 112899"/>
                            <a:gd name="connsiteY2" fmla="*/ 9220 h 18816"/>
                            <a:gd name="connsiteX3" fmla="*/ 97093 w 112899"/>
                            <a:gd name="connsiteY3" fmla="*/ 4516 h 18816"/>
                            <a:gd name="connsiteX4" fmla="*/ 62659 w 112899"/>
                            <a:gd name="connsiteY4" fmla="*/ 0 h 18816"/>
                            <a:gd name="connsiteX5" fmla="*/ 27660 w 112899"/>
                            <a:gd name="connsiteY5" fmla="*/ 3011 h 18816"/>
                            <a:gd name="connsiteX6" fmla="*/ 3011 w 112899"/>
                            <a:gd name="connsiteY6" fmla="*/ 12419 h 18816"/>
                            <a:gd name="connsiteX7" fmla="*/ 0 w 112899"/>
                            <a:gd name="connsiteY7" fmla="*/ 18628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121555" y="20322"/>
                              </a:moveTo>
                              <a:lnTo>
                                <a:pt x="119861" y="15053"/>
                              </a:lnTo>
                              <a:lnTo>
                                <a:pt x="110453" y="9220"/>
                              </a:lnTo>
                              <a:lnTo>
                                <a:pt x="97093" y="4516"/>
                              </a:lnTo>
                              <a:lnTo>
                                <a:pt x="62659" y="0"/>
                              </a:lnTo>
                              <a:lnTo>
                                <a:pt x="27660" y="3011"/>
                              </a:lnTo>
                              <a:lnTo>
                                <a:pt x="3011" y="12419"/>
                              </a:lnTo>
                              <a:lnTo>
                                <a:pt x="0" y="18628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36" name="手繪多邊形: 圖案 635">
                          <a:extLst>
                            <a:ext uri="{FF2B5EF4-FFF2-40B4-BE49-F238E27FC236}">
                              <a16:creationId xmlns:a16="http://schemas.microsoft.com/office/drawing/2014/main" id="{CC7178EE-4259-4F45-8609-37C197D6755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628316" y="3550357"/>
                          <a:ext cx="112899" cy="18817"/>
                        </a:xfrm>
                        <a:custGeom>
                          <a:avLst/>
                          <a:gdLst>
                            <a:gd name="connsiteX0" fmla="*/ 0 w 112899"/>
                            <a:gd name="connsiteY0" fmla="*/ 17499 h 18816"/>
                            <a:gd name="connsiteX1" fmla="*/ 3011 w 112899"/>
                            <a:gd name="connsiteY1" fmla="*/ 11666 h 18816"/>
                            <a:gd name="connsiteX2" fmla="*/ 27096 w 112899"/>
                            <a:gd name="connsiteY2" fmla="*/ 2823 h 18816"/>
                            <a:gd name="connsiteX3" fmla="*/ 61154 w 112899"/>
                            <a:gd name="connsiteY3" fmla="*/ 0 h 18816"/>
                            <a:gd name="connsiteX4" fmla="*/ 94647 w 112899"/>
                            <a:gd name="connsiteY4" fmla="*/ 4140 h 18816"/>
                            <a:gd name="connsiteX5" fmla="*/ 107819 w 112899"/>
                            <a:gd name="connsiteY5" fmla="*/ 8656 h 18816"/>
                            <a:gd name="connsiteX6" fmla="*/ 116851 w 112899"/>
                            <a:gd name="connsiteY6" fmla="*/ 14112 h 18816"/>
                            <a:gd name="connsiteX7" fmla="*/ 118356 w 112899"/>
                            <a:gd name="connsiteY7" fmla="*/ 19005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0" y="17499"/>
                              </a:moveTo>
                              <a:lnTo>
                                <a:pt x="3011" y="11666"/>
                              </a:lnTo>
                              <a:lnTo>
                                <a:pt x="27096" y="2823"/>
                              </a:lnTo>
                              <a:lnTo>
                                <a:pt x="61154" y="0"/>
                              </a:lnTo>
                              <a:lnTo>
                                <a:pt x="94647" y="4140"/>
                              </a:lnTo>
                              <a:lnTo>
                                <a:pt x="107819" y="8656"/>
                              </a:lnTo>
                              <a:lnTo>
                                <a:pt x="116851" y="14112"/>
                              </a:lnTo>
                              <a:lnTo>
                                <a:pt x="118356" y="19005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37" name="手繪多邊形: 圖案 636">
                          <a:extLst>
                            <a:ext uri="{FF2B5EF4-FFF2-40B4-BE49-F238E27FC236}">
                              <a16:creationId xmlns:a16="http://schemas.microsoft.com/office/drawing/2014/main" id="{31A469EB-DBD8-4F55-943A-A9E50B97B29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625117" y="3565034"/>
                          <a:ext cx="112899" cy="18817"/>
                        </a:xfrm>
                        <a:custGeom>
                          <a:avLst/>
                          <a:gdLst>
                            <a:gd name="connsiteX0" fmla="*/ 0 w 112899"/>
                            <a:gd name="connsiteY0" fmla="*/ 0 h 18816"/>
                            <a:gd name="connsiteX1" fmla="*/ 13548 w 112899"/>
                            <a:gd name="connsiteY1" fmla="*/ 11666 h 18816"/>
                            <a:gd name="connsiteX2" fmla="*/ 40456 w 112899"/>
                            <a:gd name="connsiteY2" fmla="*/ 18628 h 18816"/>
                            <a:gd name="connsiteX3" fmla="*/ 42713 w 112899"/>
                            <a:gd name="connsiteY3" fmla="*/ 19193 h 18816"/>
                            <a:gd name="connsiteX4" fmla="*/ 78089 w 112899"/>
                            <a:gd name="connsiteY4" fmla="*/ 19946 h 18816"/>
                            <a:gd name="connsiteX5" fmla="*/ 108571 w 112899"/>
                            <a:gd name="connsiteY5" fmla="*/ 13736 h 18816"/>
                            <a:gd name="connsiteX6" fmla="*/ 124377 w 112899"/>
                            <a:gd name="connsiteY6" fmla="*/ 2634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0" y="0"/>
                              </a:moveTo>
                              <a:lnTo>
                                <a:pt x="13548" y="11666"/>
                              </a:lnTo>
                              <a:lnTo>
                                <a:pt x="40456" y="18628"/>
                              </a:lnTo>
                              <a:lnTo>
                                <a:pt x="42713" y="19193"/>
                              </a:lnTo>
                              <a:lnTo>
                                <a:pt x="78089" y="19946"/>
                              </a:lnTo>
                              <a:lnTo>
                                <a:pt x="108571" y="13736"/>
                              </a:lnTo>
                              <a:lnTo>
                                <a:pt x="124377" y="2634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38" name="手繪多邊形: 圖案 637">
                          <a:extLst>
                            <a:ext uri="{FF2B5EF4-FFF2-40B4-BE49-F238E27FC236}">
                              <a16:creationId xmlns:a16="http://schemas.microsoft.com/office/drawing/2014/main" id="{C203A2E1-2DE7-4FE5-9361-C37F341D50E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689470" y="3712368"/>
                          <a:ext cx="112899" cy="18817"/>
                        </a:xfrm>
                        <a:custGeom>
                          <a:avLst/>
                          <a:gdLst>
                            <a:gd name="connsiteX0" fmla="*/ 0 w 112899"/>
                            <a:gd name="connsiteY0" fmla="*/ 0 h 18816"/>
                            <a:gd name="connsiteX1" fmla="*/ 13736 w 112899"/>
                            <a:gd name="connsiteY1" fmla="*/ 12043 h 18816"/>
                            <a:gd name="connsiteX2" fmla="*/ 43278 w 112899"/>
                            <a:gd name="connsiteY2" fmla="*/ 19757 h 18816"/>
                            <a:gd name="connsiteX3" fmla="*/ 79406 w 112899"/>
                            <a:gd name="connsiteY3" fmla="*/ 20510 h 18816"/>
                            <a:gd name="connsiteX4" fmla="*/ 110265 w 112899"/>
                            <a:gd name="connsiteY4" fmla="*/ 14112 h 18816"/>
                            <a:gd name="connsiteX5" fmla="*/ 126071 w 112899"/>
                            <a:gd name="connsiteY5" fmla="*/ 2634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0" y="0"/>
                              </a:moveTo>
                              <a:lnTo>
                                <a:pt x="13736" y="12043"/>
                              </a:lnTo>
                              <a:lnTo>
                                <a:pt x="43278" y="19757"/>
                              </a:lnTo>
                              <a:lnTo>
                                <a:pt x="79406" y="20510"/>
                              </a:lnTo>
                              <a:lnTo>
                                <a:pt x="110265" y="14112"/>
                              </a:lnTo>
                              <a:lnTo>
                                <a:pt x="126071" y="2634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39" name="手繪多邊形: 圖案 638">
                          <a:extLst>
                            <a:ext uri="{FF2B5EF4-FFF2-40B4-BE49-F238E27FC236}">
                              <a16:creationId xmlns:a16="http://schemas.microsoft.com/office/drawing/2014/main" id="{2C494CAB-F1E3-450D-9B5A-6042136ED90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692668" y="3697314"/>
                          <a:ext cx="112899" cy="18817"/>
                        </a:xfrm>
                        <a:custGeom>
                          <a:avLst/>
                          <a:gdLst>
                            <a:gd name="connsiteX0" fmla="*/ 0 w 112899"/>
                            <a:gd name="connsiteY0" fmla="*/ 17876 h 18816"/>
                            <a:gd name="connsiteX1" fmla="*/ 3011 w 112899"/>
                            <a:gd name="connsiteY1" fmla="*/ 12043 h 18816"/>
                            <a:gd name="connsiteX2" fmla="*/ 27284 w 112899"/>
                            <a:gd name="connsiteY2" fmla="*/ 2822 h 18816"/>
                            <a:gd name="connsiteX3" fmla="*/ 62095 w 112899"/>
                            <a:gd name="connsiteY3" fmla="*/ 0 h 18816"/>
                            <a:gd name="connsiteX4" fmla="*/ 96152 w 112899"/>
                            <a:gd name="connsiteY4" fmla="*/ 4328 h 18816"/>
                            <a:gd name="connsiteX5" fmla="*/ 109512 w 112899"/>
                            <a:gd name="connsiteY5" fmla="*/ 9032 h 18816"/>
                            <a:gd name="connsiteX6" fmla="*/ 118920 w 112899"/>
                            <a:gd name="connsiteY6" fmla="*/ 14677 h 18816"/>
                            <a:gd name="connsiteX7" fmla="*/ 120614 w 112899"/>
                            <a:gd name="connsiteY7" fmla="*/ 19945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0" y="17876"/>
                              </a:moveTo>
                              <a:lnTo>
                                <a:pt x="3011" y="12043"/>
                              </a:lnTo>
                              <a:lnTo>
                                <a:pt x="27284" y="2822"/>
                              </a:lnTo>
                              <a:lnTo>
                                <a:pt x="62095" y="0"/>
                              </a:lnTo>
                              <a:lnTo>
                                <a:pt x="96152" y="4328"/>
                              </a:lnTo>
                              <a:lnTo>
                                <a:pt x="109512" y="9032"/>
                              </a:lnTo>
                              <a:lnTo>
                                <a:pt x="118920" y="14677"/>
                              </a:lnTo>
                              <a:lnTo>
                                <a:pt x="120614" y="19945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40" name="手繪多邊形: 圖案 639">
                          <a:extLst>
                            <a:ext uri="{FF2B5EF4-FFF2-40B4-BE49-F238E27FC236}">
                              <a16:creationId xmlns:a16="http://schemas.microsoft.com/office/drawing/2014/main" id="{CA3C891F-5D61-4ABF-A558-EF2632C651F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710544" y="3487698"/>
                          <a:ext cx="112899" cy="18817"/>
                        </a:xfrm>
                        <a:custGeom>
                          <a:avLst/>
                          <a:gdLst>
                            <a:gd name="connsiteX0" fmla="*/ 0 w 112899"/>
                            <a:gd name="connsiteY0" fmla="*/ 0 h 18816"/>
                            <a:gd name="connsiteX1" fmla="*/ 13548 w 112899"/>
                            <a:gd name="connsiteY1" fmla="*/ 11478 h 18816"/>
                            <a:gd name="connsiteX2" fmla="*/ 42525 w 112899"/>
                            <a:gd name="connsiteY2" fmla="*/ 18817 h 18816"/>
                            <a:gd name="connsiteX3" fmla="*/ 77712 w 112899"/>
                            <a:gd name="connsiteY3" fmla="*/ 19569 h 18816"/>
                            <a:gd name="connsiteX4" fmla="*/ 107819 w 112899"/>
                            <a:gd name="connsiteY4" fmla="*/ 13736 h 18816"/>
                            <a:gd name="connsiteX5" fmla="*/ 123248 w 112899"/>
                            <a:gd name="connsiteY5" fmla="*/ 2822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0" y="0"/>
                              </a:moveTo>
                              <a:lnTo>
                                <a:pt x="13548" y="11478"/>
                              </a:lnTo>
                              <a:lnTo>
                                <a:pt x="42525" y="18817"/>
                              </a:lnTo>
                              <a:lnTo>
                                <a:pt x="77712" y="19569"/>
                              </a:lnTo>
                              <a:lnTo>
                                <a:pt x="107819" y="13736"/>
                              </a:lnTo>
                              <a:lnTo>
                                <a:pt x="123248" y="2822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41" name="手繪多邊形: 圖案 640">
                          <a:extLst>
                            <a:ext uri="{FF2B5EF4-FFF2-40B4-BE49-F238E27FC236}">
                              <a16:creationId xmlns:a16="http://schemas.microsoft.com/office/drawing/2014/main" id="{5AAE1C3A-A3C2-40EB-8BE7-FC711CB82ED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713743" y="3473398"/>
                          <a:ext cx="112899" cy="18817"/>
                        </a:xfrm>
                        <a:custGeom>
                          <a:avLst/>
                          <a:gdLst>
                            <a:gd name="connsiteX0" fmla="*/ 117227 w 112899"/>
                            <a:gd name="connsiteY0" fmla="*/ 18817 h 18816"/>
                            <a:gd name="connsiteX1" fmla="*/ 115722 w 112899"/>
                            <a:gd name="connsiteY1" fmla="*/ 14112 h 18816"/>
                            <a:gd name="connsiteX2" fmla="*/ 106690 w 112899"/>
                            <a:gd name="connsiteY2" fmla="*/ 8656 h 18816"/>
                            <a:gd name="connsiteX3" fmla="*/ 93706 w 112899"/>
                            <a:gd name="connsiteY3" fmla="*/ 4328 h 18816"/>
                            <a:gd name="connsiteX4" fmla="*/ 60401 w 112899"/>
                            <a:gd name="connsiteY4" fmla="*/ 0 h 18816"/>
                            <a:gd name="connsiteX5" fmla="*/ 26531 w 112899"/>
                            <a:gd name="connsiteY5" fmla="*/ 2634 h 18816"/>
                            <a:gd name="connsiteX6" fmla="*/ 2634 w 112899"/>
                            <a:gd name="connsiteY6" fmla="*/ 11290 h 18816"/>
                            <a:gd name="connsiteX7" fmla="*/ 0 w 112899"/>
                            <a:gd name="connsiteY7" fmla="*/ 16747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117227" y="18817"/>
                              </a:moveTo>
                              <a:lnTo>
                                <a:pt x="115722" y="14112"/>
                              </a:lnTo>
                              <a:lnTo>
                                <a:pt x="106690" y="8656"/>
                              </a:lnTo>
                              <a:lnTo>
                                <a:pt x="93706" y="4328"/>
                              </a:lnTo>
                              <a:lnTo>
                                <a:pt x="60401" y="0"/>
                              </a:lnTo>
                              <a:lnTo>
                                <a:pt x="26531" y="2634"/>
                              </a:lnTo>
                              <a:lnTo>
                                <a:pt x="2634" y="11290"/>
                              </a:lnTo>
                              <a:lnTo>
                                <a:pt x="0" y="16747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42" name="手繪多邊形: 圖案 641">
                          <a:extLst>
                            <a:ext uri="{FF2B5EF4-FFF2-40B4-BE49-F238E27FC236}">
                              <a16:creationId xmlns:a16="http://schemas.microsoft.com/office/drawing/2014/main" id="{CADA8298-5C84-4C54-A436-D1766D5E5C0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756080" y="3864970"/>
                          <a:ext cx="112899" cy="18817"/>
                        </a:xfrm>
                        <a:custGeom>
                          <a:avLst/>
                          <a:gdLst>
                            <a:gd name="connsiteX0" fmla="*/ 0 w 112899"/>
                            <a:gd name="connsiteY0" fmla="*/ 0 h 18816"/>
                            <a:gd name="connsiteX1" fmla="*/ 14112 w 112899"/>
                            <a:gd name="connsiteY1" fmla="*/ 12419 h 18816"/>
                            <a:gd name="connsiteX2" fmla="*/ 44219 w 112899"/>
                            <a:gd name="connsiteY2" fmla="*/ 20322 h 18816"/>
                            <a:gd name="connsiteX3" fmla="*/ 80911 w 112899"/>
                            <a:gd name="connsiteY3" fmla="*/ 21074 h 18816"/>
                            <a:gd name="connsiteX4" fmla="*/ 112146 w 112899"/>
                            <a:gd name="connsiteY4" fmla="*/ 14489 h 18816"/>
                            <a:gd name="connsiteX5" fmla="*/ 128329 w 112899"/>
                            <a:gd name="connsiteY5" fmla="*/ 2634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0" y="0"/>
                              </a:moveTo>
                              <a:lnTo>
                                <a:pt x="14112" y="12419"/>
                              </a:lnTo>
                              <a:lnTo>
                                <a:pt x="44219" y="20322"/>
                              </a:lnTo>
                              <a:lnTo>
                                <a:pt x="80911" y="21074"/>
                              </a:lnTo>
                              <a:lnTo>
                                <a:pt x="112146" y="14489"/>
                              </a:lnTo>
                              <a:lnTo>
                                <a:pt x="128329" y="2634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43" name="手繪多邊形: 圖案 642">
                          <a:extLst>
                            <a:ext uri="{FF2B5EF4-FFF2-40B4-BE49-F238E27FC236}">
                              <a16:creationId xmlns:a16="http://schemas.microsoft.com/office/drawing/2014/main" id="{DDB50DCE-9351-46D1-B2E4-927F391DF9F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759467" y="3848787"/>
                          <a:ext cx="112899" cy="18817"/>
                        </a:xfrm>
                        <a:custGeom>
                          <a:avLst/>
                          <a:gdLst>
                            <a:gd name="connsiteX0" fmla="*/ 122307 w 112899"/>
                            <a:gd name="connsiteY0" fmla="*/ 20886 h 18816"/>
                            <a:gd name="connsiteX1" fmla="*/ 120614 w 112899"/>
                            <a:gd name="connsiteY1" fmla="*/ 15241 h 18816"/>
                            <a:gd name="connsiteX2" fmla="*/ 111017 w 112899"/>
                            <a:gd name="connsiteY2" fmla="*/ 9408 h 18816"/>
                            <a:gd name="connsiteX3" fmla="*/ 97470 w 112899"/>
                            <a:gd name="connsiteY3" fmla="*/ 4704 h 18816"/>
                            <a:gd name="connsiteX4" fmla="*/ 62847 w 112899"/>
                            <a:gd name="connsiteY4" fmla="*/ 0 h 18816"/>
                            <a:gd name="connsiteX5" fmla="*/ 27660 w 112899"/>
                            <a:gd name="connsiteY5" fmla="*/ 3011 h 18816"/>
                            <a:gd name="connsiteX6" fmla="*/ 3011 w 112899"/>
                            <a:gd name="connsiteY6" fmla="*/ 12607 h 18816"/>
                            <a:gd name="connsiteX7" fmla="*/ 0 w 112899"/>
                            <a:gd name="connsiteY7" fmla="*/ 19005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122307" y="20886"/>
                              </a:moveTo>
                              <a:lnTo>
                                <a:pt x="120614" y="15241"/>
                              </a:lnTo>
                              <a:lnTo>
                                <a:pt x="111017" y="9408"/>
                              </a:lnTo>
                              <a:lnTo>
                                <a:pt x="97470" y="4704"/>
                              </a:lnTo>
                              <a:lnTo>
                                <a:pt x="62847" y="0"/>
                              </a:lnTo>
                              <a:lnTo>
                                <a:pt x="27660" y="3011"/>
                              </a:lnTo>
                              <a:lnTo>
                                <a:pt x="3011" y="12607"/>
                              </a:lnTo>
                              <a:lnTo>
                                <a:pt x="0" y="19005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44" name="手繪多邊形: 圖案 643">
                          <a:extLst>
                            <a:ext uri="{FF2B5EF4-FFF2-40B4-BE49-F238E27FC236}">
                              <a16:creationId xmlns:a16="http://schemas.microsoft.com/office/drawing/2014/main" id="{57FE12A0-64F0-4D8D-8EAE-D241A08FBC6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775649" y="3632962"/>
                          <a:ext cx="112899" cy="18817"/>
                        </a:xfrm>
                        <a:custGeom>
                          <a:avLst/>
                          <a:gdLst>
                            <a:gd name="connsiteX0" fmla="*/ 125318 w 112899"/>
                            <a:gd name="connsiteY0" fmla="*/ 2446 h 18816"/>
                            <a:gd name="connsiteX1" fmla="*/ 109512 w 112899"/>
                            <a:gd name="connsiteY1" fmla="*/ 13736 h 18816"/>
                            <a:gd name="connsiteX2" fmla="*/ 78841 w 112899"/>
                            <a:gd name="connsiteY2" fmla="*/ 20134 h 18816"/>
                            <a:gd name="connsiteX3" fmla="*/ 58331 w 112899"/>
                            <a:gd name="connsiteY3" fmla="*/ 19569 h 18816"/>
                            <a:gd name="connsiteX4" fmla="*/ 43090 w 112899"/>
                            <a:gd name="connsiteY4" fmla="*/ 19381 h 18816"/>
                            <a:gd name="connsiteX5" fmla="*/ 13924 w 112899"/>
                            <a:gd name="connsiteY5" fmla="*/ 11854 h 18816"/>
                            <a:gd name="connsiteX6" fmla="*/ 0 w 112899"/>
                            <a:gd name="connsiteY6" fmla="*/ 0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125318" y="2446"/>
                              </a:moveTo>
                              <a:lnTo>
                                <a:pt x="109512" y="13736"/>
                              </a:lnTo>
                              <a:lnTo>
                                <a:pt x="78841" y="20134"/>
                              </a:lnTo>
                              <a:lnTo>
                                <a:pt x="58331" y="19569"/>
                              </a:lnTo>
                              <a:lnTo>
                                <a:pt x="43090" y="19381"/>
                              </a:lnTo>
                              <a:lnTo>
                                <a:pt x="13924" y="11854"/>
                              </a:ln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45" name="手繪多邊形: 圖案 644">
                          <a:extLst>
                            <a:ext uri="{FF2B5EF4-FFF2-40B4-BE49-F238E27FC236}">
                              <a16:creationId xmlns:a16="http://schemas.microsoft.com/office/drawing/2014/main" id="{8FEB9D71-AC42-489F-B6D2-51332FDDD0C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778848" y="3629575"/>
                          <a:ext cx="18817" cy="18817"/>
                        </a:xfrm>
                        <a:custGeom>
                          <a:avLst/>
                          <a:gdLst>
                            <a:gd name="connsiteX0" fmla="*/ 2823 w 0"/>
                            <a:gd name="connsiteY0" fmla="*/ 0 h 0"/>
                            <a:gd name="connsiteX1" fmla="*/ 0 w 0"/>
                            <a:gd name="connsiteY1" fmla="*/ 5833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2823" y="0"/>
                              </a:moveTo>
                              <a:lnTo>
                                <a:pt x="0" y="5833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46" name="手繪多邊形: 圖案 645">
                          <a:extLst>
                            <a:ext uri="{FF2B5EF4-FFF2-40B4-BE49-F238E27FC236}">
                              <a16:creationId xmlns:a16="http://schemas.microsoft.com/office/drawing/2014/main" id="{EC64C0D1-25A8-40C5-BFC4-DE9931CA83E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781671" y="3617720"/>
                          <a:ext cx="112899" cy="18817"/>
                        </a:xfrm>
                        <a:custGeom>
                          <a:avLst/>
                          <a:gdLst>
                            <a:gd name="connsiteX0" fmla="*/ 0 w 112899"/>
                            <a:gd name="connsiteY0" fmla="*/ 11854 h 18816"/>
                            <a:gd name="connsiteX1" fmla="*/ 24085 w 112899"/>
                            <a:gd name="connsiteY1" fmla="*/ 2822 h 18816"/>
                            <a:gd name="connsiteX2" fmla="*/ 58519 w 112899"/>
                            <a:gd name="connsiteY2" fmla="*/ 0 h 18816"/>
                            <a:gd name="connsiteX3" fmla="*/ 92389 w 112899"/>
                            <a:gd name="connsiteY3" fmla="*/ 4140 h 18816"/>
                            <a:gd name="connsiteX4" fmla="*/ 105749 w 112899"/>
                            <a:gd name="connsiteY4" fmla="*/ 8656 h 18816"/>
                            <a:gd name="connsiteX5" fmla="*/ 114969 w 112899"/>
                            <a:gd name="connsiteY5" fmla="*/ 14301 h 18816"/>
                            <a:gd name="connsiteX6" fmla="*/ 116662 w 112899"/>
                            <a:gd name="connsiteY6" fmla="*/ 19569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0" y="11854"/>
                              </a:moveTo>
                              <a:lnTo>
                                <a:pt x="24085" y="2822"/>
                              </a:lnTo>
                              <a:lnTo>
                                <a:pt x="58519" y="0"/>
                              </a:lnTo>
                              <a:lnTo>
                                <a:pt x="92389" y="4140"/>
                              </a:lnTo>
                              <a:lnTo>
                                <a:pt x="105749" y="8656"/>
                              </a:lnTo>
                              <a:lnTo>
                                <a:pt x="114969" y="14301"/>
                              </a:lnTo>
                              <a:lnTo>
                                <a:pt x="116662" y="19569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47" name="手繪多邊形: 圖案 646">
                          <a:extLst>
                            <a:ext uri="{FF2B5EF4-FFF2-40B4-BE49-F238E27FC236}">
                              <a16:creationId xmlns:a16="http://schemas.microsoft.com/office/drawing/2014/main" id="{A2088E33-BAD3-468E-A146-D5728BD124D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843200" y="3782365"/>
                          <a:ext cx="112899" cy="18817"/>
                        </a:xfrm>
                        <a:custGeom>
                          <a:avLst/>
                          <a:gdLst>
                            <a:gd name="connsiteX0" fmla="*/ 0 w 112899"/>
                            <a:gd name="connsiteY0" fmla="*/ 0 h 18816"/>
                            <a:gd name="connsiteX1" fmla="*/ 14112 w 112899"/>
                            <a:gd name="connsiteY1" fmla="*/ 12231 h 18816"/>
                            <a:gd name="connsiteX2" fmla="*/ 44031 w 112899"/>
                            <a:gd name="connsiteY2" fmla="*/ 20134 h 18816"/>
                            <a:gd name="connsiteX3" fmla="*/ 80347 w 112899"/>
                            <a:gd name="connsiteY3" fmla="*/ 20886 h 18816"/>
                            <a:gd name="connsiteX4" fmla="*/ 111206 w 112899"/>
                            <a:gd name="connsiteY4" fmla="*/ 14489 h 18816"/>
                            <a:gd name="connsiteX5" fmla="*/ 127012 w 112899"/>
                            <a:gd name="connsiteY5" fmla="*/ 2822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0" y="0"/>
                              </a:moveTo>
                              <a:lnTo>
                                <a:pt x="14112" y="12231"/>
                              </a:lnTo>
                              <a:lnTo>
                                <a:pt x="44031" y="20134"/>
                              </a:lnTo>
                              <a:lnTo>
                                <a:pt x="80347" y="20886"/>
                              </a:lnTo>
                              <a:lnTo>
                                <a:pt x="111206" y="14489"/>
                              </a:lnTo>
                              <a:lnTo>
                                <a:pt x="127012" y="2822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48" name="手繪多邊形: 圖案 647">
                          <a:extLst>
                            <a:ext uri="{FF2B5EF4-FFF2-40B4-BE49-F238E27FC236}">
                              <a16:creationId xmlns:a16="http://schemas.microsoft.com/office/drawing/2014/main" id="{EB80E41F-3C9F-428A-8A36-895CCEFCE4B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845835" y="3766559"/>
                          <a:ext cx="112899" cy="18817"/>
                        </a:xfrm>
                        <a:custGeom>
                          <a:avLst/>
                          <a:gdLst>
                            <a:gd name="connsiteX0" fmla="*/ 121743 w 112899"/>
                            <a:gd name="connsiteY0" fmla="*/ 20510 h 18816"/>
                            <a:gd name="connsiteX1" fmla="*/ 119861 w 112899"/>
                            <a:gd name="connsiteY1" fmla="*/ 15053 h 18816"/>
                            <a:gd name="connsiteX2" fmla="*/ 110265 w 112899"/>
                            <a:gd name="connsiteY2" fmla="*/ 9220 h 18816"/>
                            <a:gd name="connsiteX3" fmla="*/ 96717 w 112899"/>
                            <a:gd name="connsiteY3" fmla="*/ 4516 h 18816"/>
                            <a:gd name="connsiteX4" fmla="*/ 62283 w 112899"/>
                            <a:gd name="connsiteY4" fmla="*/ 0 h 18816"/>
                            <a:gd name="connsiteX5" fmla="*/ 27284 w 112899"/>
                            <a:gd name="connsiteY5" fmla="*/ 3011 h 18816"/>
                            <a:gd name="connsiteX6" fmla="*/ 3011 w 112899"/>
                            <a:gd name="connsiteY6" fmla="*/ 12419 h 18816"/>
                            <a:gd name="connsiteX7" fmla="*/ 0 w 112899"/>
                            <a:gd name="connsiteY7" fmla="*/ 18252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121743" y="20510"/>
                              </a:moveTo>
                              <a:lnTo>
                                <a:pt x="119861" y="15053"/>
                              </a:lnTo>
                              <a:lnTo>
                                <a:pt x="110265" y="9220"/>
                              </a:lnTo>
                              <a:lnTo>
                                <a:pt x="96717" y="4516"/>
                              </a:lnTo>
                              <a:lnTo>
                                <a:pt x="62283" y="0"/>
                              </a:lnTo>
                              <a:lnTo>
                                <a:pt x="27284" y="3011"/>
                              </a:lnTo>
                              <a:lnTo>
                                <a:pt x="3011" y="12419"/>
                              </a:lnTo>
                              <a:lnTo>
                                <a:pt x="0" y="18252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49" name="手繪多邊形: 圖案 648">
                          <a:extLst>
                            <a:ext uri="{FF2B5EF4-FFF2-40B4-BE49-F238E27FC236}">
                              <a16:creationId xmlns:a16="http://schemas.microsoft.com/office/drawing/2014/main" id="{30B681F9-466D-4702-AE8B-55BC7169B2E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860512" y="3554121"/>
                          <a:ext cx="112899" cy="18817"/>
                        </a:xfrm>
                        <a:custGeom>
                          <a:avLst/>
                          <a:gdLst>
                            <a:gd name="connsiteX0" fmla="*/ 0 w 112899"/>
                            <a:gd name="connsiteY0" fmla="*/ 0 h 18816"/>
                            <a:gd name="connsiteX1" fmla="*/ 13736 w 112899"/>
                            <a:gd name="connsiteY1" fmla="*/ 11666 h 18816"/>
                            <a:gd name="connsiteX2" fmla="*/ 43090 w 112899"/>
                            <a:gd name="connsiteY2" fmla="*/ 19193 h 18816"/>
                            <a:gd name="connsiteX3" fmla="*/ 78465 w 112899"/>
                            <a:gd name="connsiteY3" fmla="*/ 19946 h 18816"/>
                            <a:gd name="connsiteX4" fmla="*/ 108571 w 112899"/>
                            <a:gd name="connsiteY4" fmla="*/ 13924 h 18816"/>
                            <a:gd name="connsiteX5" fmla="*/ 124001 w 112899"/>
                            <a:gd name="connsiteY5" fmla="*/ 2823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0" y="0"/>
                              </a:moveTo>
                              <a:lnTo>
                                <a:pt x="13736" y="11666"/>
                              </a:lnTo>
                              <a:lnTo>
                                <a:pt x="43090" y="19193"/>
                              </a:lnTo>
                              <a:lnTo>
                                <a:pt x="78465" y="19946"/>
                              </a:lnTo>
                              <a:lnTo>
                                <a:pt x="108571" y="13924"/>
                              </a:lnTo>
                              <a:lnTo>
                                <a:pt x="124001" y="2823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50" name="手繪多邊形: 圖案 649">
                          <a:extLst>
                            <a:ext uri="{FF2B5EF4-FFF2-40B4-BE49-F238E27FC236}">
                              <a16:creationId xmlns:a16="http://schemas.microsoft.com/office/drawing/2014/main" id="{21861087-0768-4D35-9B6D-A88D8EF23A2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863711" y="3539632"/>
                          <a:ext cx="112899" cy="18817"/>
                        </a:xfrm>
                        <a:custGeom>
                          <a:avLst/>
                          <a:gdLst>
                            <a:gd name="connsiteX0" fmla="*/ 118168 w 112899"/>
                            <a:gd name="connsiteY0" fmla="*/ 19193 h 18816"/>
                            <a:gd name="connsiteX1" fmla="*/ 116474 w 112899"/>
                            <a:gd name="connsiteY1" fmla="*/ 14112 h 18816"/>
                            <a:gd name="connsiteX2" fmla="*/ 107254 w 112899"/>
                            <a:gd name="connsiteY2" fmla="*/ 8656 h 18816"/>
                            <a:gd name="connsiteX3" fmla="*/ 94083 w 112899"/>
                            <a:gd name="connsiteY3" fmla="*/ 4328 h 18816"/>
                            <a:gd name="connsiteX4" fmla="*/ 60589 w 112899"/>
                            <a:gd name="connsiteY4" fmla="*/ 0 h 18816"/>
                            <a:gd name="connsiteX5" fmla="*/ 26531 w 112899"/>
                            <a:gd name="connsiteY5" fmla="*/ 2823 h 18816"/>
                            <a:gd name="connsiteX6" fmla="*/ 2634 w 112899"/>
                            <a:gd name="connsiteY6" fmla="*/ 11666 h 18816"/>
                            <a:gd name="connsiteX7" fmla="*/ 0 w 112899"/>
                            <a:gd name="connsiteY7" fmla="*/ 17311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118168" y="19193"/>
                              </a:moveTo>
                              <a:lnTo>
                                <a:pt x="116474" y="14112"/>
                              </a:lnTo>
                              <a:lnTo>
                                <a:pt x="107254" y="8656"/>
                              </a:lnTo>
                              <a:lnTo>
                                <a:pt x="94083" y="4328"/>
                              </a:lnTo>
                              <a:lnTo>
                                <a:pt x="60589" y="0"/>
                              </a:lnTo>
                              <a:lnTo>
                                <a:pt x="26531" y="2823"/>
                              </a:lnTo>
                              <a:lnTo>
                                <a:pt x="2634" y="11666"/>
                              </a:lnTo>
                              <a:lnTo>
                                <a:pt x="0" y="17311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51" name="手繪多邊形: 圖案 650">
                          <a:extLst>
                            <a:ext uri="{FF2B5EF4-FFF2-40B4-BE49-F238E27FC236}">
                              <a16:creationId xmlns:a16="http://schemas.microsoft.com/office/drawing/2014/main" id="{441E3CD8-6295-4C2A-9023-15F6C28D149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16020" y="3878894"/>
                          <a:ext cx="75266" cy="18817"/>
                        </a:xfrm>
                        <a:custGeom>
                          <a:avLst/>
                          <a:gdLst>
                            <a:gd name="connsiteX0" fmla="*/ 0 w 75266"/>
                            <a:gd name="connsiteY0" fmla="*/ 3763 h 0"/>
                            <a:gd name="connsiteX1" fmla="*/ 9032 w 75266"/>
                            <a:gd name="connsiteY1" fmla="*/ 13172 h 0"/>
                            <a:gd name="connsiteX2" fmla="*/ 32176 w 75266"/>
                            <a:gd name="connsiteY2" fmla="*/ 18440 h 0"/>
                            <a:gd name="connsiteX3" fmla="*/ 58708 w 75266"/>
                            <a:gd name="connsiteY3" fmla="*/ 17123 h 0"/>
                            <a:gd name="connsiteX4" fmla="*/ 76207 w 75266"/>
                            <a:gd name="connsiteY4" fmla="*/ 9973 h 0"/>
                            <a:gd name="connsiteX5" fmla="*/ 76395 w 75266"/>
                            <a:gd name="connsiteY5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</a:cxnLst>
                          <a:rect l="l" t="t" r="r" b="b"/>
                          <a:pathLst>
                            <a:path w="75266">
                              <a:moveTo>
                                <a:pt x="0" y="3763"/>
                              </a:moveTo>
                              <a:lnTo>
                                <a:pt x="9032" y="13172"/>
                              </a:lnTo>
                              <a:lnTo>
                                <a:pt x="32176" y="18440"/>
                              </a:lnTo>
                              <a:lnTo>
                                <a:pt x="58708" y="17123"/>
                              </a:lnTo>
                              <a:lnTo>
                                <a:pt x="76207" y="9973"/>
                              </a:lnTo>
                              <a:lnTo>
                                <a:pt x="76395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52" name="手繪多邊形: 圖案 651">
                          <a:extLst>
                            <a:ext uri="{FF2B5EF4-FFF2-40B4-BE49-F238E27FC236}">
                              <a16:creationId xmlns:a16="http://schemas.microsoft.com/office/drawing/2014/main" id="{7DC9671F-8844-4E86-BE68-9FECA7A8D10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38788" y="3909000"/>
                          <a:ext cx="18817" cy="18817"/>
                        </a:xfrm>
                        <a:custGeom>
                          <a:avLst/>
                          <a:gdLst>
                            <a:gd name="connsiteX0" fmla="*/ 9408 w 0"/>
                            <a:gd name="connsiteY0" fmla="*/ 26719 h 18816"/>
                            <a:gd name="connsiteX1" fmla="*/ 7527 w 0"/>
                            <a:gd name="connsiteY1" fmla="*/ 25026 h 18816"/>
                            <a:gd name="connsiteX2" fmla="*/ 6962 w 0"/>
                            <a:gd name="connsiteY2" fmla="*/ 22204 h 18816"/>
                            <a:gd name="connsiteX3" fmla="*/ 7150 w 0"/>
                            <a:gd name="connsiteY3" fmla="*/ 14865 h 18816"/>
                            <a:gd name="connsiteX4" fmla="*/ 6398 w 0"/>
                            <a:gd name="connsiteY4" fmla="*/ 9408 h 18816"/>
                            <a:gd name="connsiteX5" fmla="*/ 4140 w 0"/>
                            <a:gd name="connsiteY5" fmla="*/ 4328 h 18816"/>
                            <a:gd name="connsiteX6" fmla="*/ 0 w 0"/>
                            <a:gd name="connsiteY6" fmla="*/ 0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</a:cxnLst>
                          <a:rect l="l" t="t" r="r" b="b"/>
                          <a:pathLst>
                            <a:path h="18816">
                              <a:moveTo>
                                <a:pt x="9408" y="26719"/>
                              </a:moveTo>
                              <a:lnTo>
                                <a:pt x="7527" y="25026"/>
                              </a:lnTo>
                              <a:lnTo>
                                <a:pt x="6962" y="22204"/>
                              </a:lnTo>
                              <a:lnTo>
                                <a:pt x="7150" y="14865"/>
                              </a:lnTo>
                              <a:lnTo>
                                <a:pt x="6398" y="9408"/>
                              </a:lnTo>
                              <a:lnTo>
                                <a:pt x="4140" y="4328"/>
                              </a:ln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53" name="手繪多邊形: 圖案 652">
                          <a:extLst>
                            <a:ext uri="{FF2B5EF4-FFF2-40B4-BE49-F238E27FC236}">
                              <a16:creationId xmlns:a16="http://schemas.microsoft.com/office/drawing/2014/main" id="{6A113285-DE66-4F2D-98B5-22BD6F7BFEC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29945" y="3883410"/>
                          <a:ext cx="37633" cy="18817"/>
                        </a:xfrm>
                        <a:custGeom>
                          <a:avLst/>
                          <a:gdLst>
                            <a:gd name="connsiteX0" fmla="*/ 42149 w 37633"/>
                            <a:gd name="connsiteY0" fmla="*/ 3199 h 0"/>
                            <a:gd name="connsiteX1" fmla="*/ 27472 w 37633"/>
                            <a:gd name="connsiteY1" fmla="*/ 0 h 0"/>
                            <a:gd name="connsiteX2" fmla="*/ 9032 w 37633"/>
                            <a:gd name="connsiteY2" fmla="*/ 1882 h 0"/>
                            <a:gd name="connsiteX3" fmla="*/ 0 w 37633"/>
                            <a:gd name="connsiteY3" fmla="*/ 8091 h 0"/>
                            <a:gd name="connsiteX4" fmla="*/ 1694 w 37633"/>
                            <a:gd name="connsiteY4" fmla="*/ 10161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37633">
                              <a:moveTo>
                                <a:pt x="42149" y="3199"/>
                              </a:moveTo>
                              <a:lnTo>
                                <a:pt x="27472" y="0"/>
                              </a:lnTo>
                              <a:lnTo>
                                <a:pt x="9032" y="1882"/>
                              </a:lnTo>
                              <a:lnTo>
                                <a:pt x="0" y="8091"/>
                              </a:lnTo>
                              <a:lnTo>
                                <a:pt x="1694" y="10161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54" name="手繪多邊形: 圖案 653">
                          <a:extLst>
                            <a:ext uri="{FF2B5EF4-FFF2-40B4-BE49-F238E27FC236}">
                              <a16:creationId xmlns:a16="http://schemas.microsoft.com/office/drawing/2014/main" id="{6D967B3C-2253-445D-A2D3-64B8984CA2E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28627" y="3701266"/>
                          <a:ext cx="112899" cy="18817"/>
                        </a:xfrm>
                        <a:custGeom>
                          <a:avLst/>
                          <a:gdLst>
                            <a:gd name="connsiteX0" fmla="*/ 0 w 112899"/>
                            <a:gd name="connsiteY0" fmla="*/ 0 h 18816"/>
                            <a:gd name="connsiteX1" fmla="*/ 14112 w 112899"/>
                            <a:gd name="connsiteY1" fmla="*/ 12043 h 18816"/>
                            <a:gd name="connsiteX2" fmla="*/ 43843 w 112899"/>
                            <a:gd name="connsiteY2" fmla="*/ 19569 h 18816"/>
                            <a:gd name="connsiteX3" fmla="*/ 79782 w 112899"/>
                            <a:gd name="connsiteY3" fmla="*/ 20322 h 18816"/>
                            <a:gd name="connsiteX4" fmla="*/ 110453 w 112899"/>
                            <a:gd name="connsiteY4" fmla="*/ 13924 h 18816"/>
                            <a:gd name="connsiteX5" fmla="*/ 126071 w 112899"/>
                            <a:gd name="connsiteY5" fmla="*/ 2446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0" y="0"/>
                              </a:moveTo>
                              <a:lnTo>
                                <a:pt x="14112" y="12043"/>
                              </a:lnTo>
                              <a:lnTo>
                                <a:pt x="43843" y="19569"/>
                              </a:lnTo>
                              <a:lnTo>
                                <a:pt x="79782" y="20322"/>
                              </a:lnTo>
                              <a:lnTo>
                                <a:pt x="110453" y="13924"/>
                              </a:lnTo>
                              <a:lnTo>
                                <a:pt x="126071" y="2446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55" name="手繪多邊形: 圖案 654">
                          <a:extLst>
                            <a:ext uri="{FF2B5EF4-FFF2-40B4-BE49-F238E27FC236}">
                              <a16:creationId xmlns:a16="http://schemas.microsoft.com/office/drawing/2014/main" id="{8BE32C0E-B53E-4528-B301-2A9F4BAB997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31638" y="3686213"/>
                          <a:ext cx="112899" cy="18817"/>
                        </a:xfrm>
                        <a:custGeom>
                          <a:avLst/>
                          <a:gdLst>
                            <a:gd name="connsiteX0" fmla="*/ 0 w 112899"/>
                            <a:gd name="connsiteY0" fmla="*/ 17688 h 18816"/>
                            <a:gd name="connsiteX1" fmla="*/ 2634 w 112899"/>
                            <a:gd name="connsiteY1" fmla="*/ 11854 h 18816"/>
                            <a:gd name="connsiteX2" fmla="*/ 26719 w 112899"/>
                            <a:gd name="connsiteY2" fmla="*/ 2822 h 18816"/>
                            <a:gd name="connsiteX3" fmla="*/ 61342 w 112899"/>
                            <a:gd name="connsiteY3" fmla="*/ 0 h 18816"/>
                            <a:gd name="connsiteX4" fmla="*/ 95400 w 112899"/>
                            <a:gd name="connsiteY4" fmla="*/ 4328 h 18816"/>
                            <a:gd name="connsiteX5" fmla="*/ 108948 w 112899"/>
                            <a:gd name="connsiteY5" fmla="*/ 8844 h 18816"/>
                            <a:gd name="connsiteX6" fmla="*/ 118544 w 112899"/>
                            <a:gd name="connsiteY6" fmla="*/ 14677 h 18816"/>
                            <a:gd name="connsiteX7" fmla="*/ 120426 w 112899"/>
                            <a:gd name="connsiteY7" fmla="*/ 19945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0" y="17688"/>
                              </a:moveTo>
                              <a:lnTo>
                                <a:pt x="2634" y="11854"/>
                              </a:lnTo>
                              <a:lnTo>
                                <a:pt x="26719" y="2822"/>
                              </a:lnTo>
                              <a:lnTo>
                                <a:pt x="61342" y="0"/>
                              </a:lnTo>
                              <a:lnTo>
                                <a:pt x="95400" y="4328"/>
                              </a:lnTo>
                              <a:lnTo>
                                <a:pt x="108948" y="8844"/>
                              </a:lnTo>
                              <a:lnTo>
                                <a:pt x="118544" y="14677"/>
                              </a:lnTo>
                              <a:lnTo>
                                <a:pt x="120426" y="19945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56" name="手繪多邊形: 圖案 655">
                          <a:extLst>
                            <a:ext uri="{FF2B5EF4-FFF2-40B4-BE49-F238E27FC236}">
                              <a16:creationId xmlns:a16="http://schemas.microsoft.com/office/drawing/2014/main" id="{62DFC659-E1DD-49E0-8A8C-64875ADC0AC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44245" y="3893194"/>
                          <a:ext cx="75266" cy="37633"/>
                        </a:xfrm>
                        <a:custGeom>
                          <a:avLst/>
                          <a:gdLst>
                            <a:gd name="connsiteX0" fmla="*/ 1694 w 75266"/>
                            <a:gd name="connsiteY0" fmla="*/ 39138 h 37633"/>
                            <a:gd name="connsiteX1" fmla="*/ 79970 w 75266"/>
                            <a:gd name="connsiteY1" fmla="*/ 16370 h 37633"/>
                            <a:gd name="connsiteX2" fmla="*/ 82416 w 75266"/>
                            <a:gd name="connsiteY2" fmla="*/ 14865 h 37633"/>
                            <a:gd name="connsiteX3" fmla="*/ 84298 w 75266"/>
                            <a:gd name="connsiteY3" fmla="*/ 12043 h 37633"/>
                            <a:gd name="connsiteX4" fmla="*/ 85051 w 75266"/>
                            <a:gd name="connsiteY4" fmla="*/ 8844 h 37633"/>
                            <a:gd name="connsiteX5" fmla="*/ 85239 w 75266"/>
                            <a:gd name="connsiteY5" fmla="*/ 2822 h 37633"/>
                            <a:gd name="connsiteX6" fmla="*/ 82228 w 75266"/>
                            <a:gd name="connsiteY6" fmla="*/ 0 h 37633"/>
                            <a:gd name="connsiteX7" fmla="*/ 81099 w 75266"/>
                            <a:gd name="connsiteY7" fmla="*/ 188 h 37633"/>
                            <a:gd name="connsiteX8" fmla="*/ 0 w 75266"/>
                            <a:gd name="connsiteY8" fmla="*/ 23709 h 37633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</a:cxnLst>
                          <a:rect l="l" t="t" r="r" b="b"/>
                          <a:pathLst>
                            <a:path w="75266" h="37633">
                              <a:moveTo>
                                <a:pt x="1694" y="39138"/>
                              </a:moveTo>
                              <a:lnTo>
                                <a:pt x="79970" y="16370"/>
                              </a:lnTo>
                              <a:lnTo>
                                <a:pt x="82416" y="14865"/>
                              </a:lnTo>
                              <a:lnTo>
                                <a:pt x="84298" y="12043"/>
                              </a:lnTo>
                              <a:lnTo>
                                <a:pt x="85051" y="8844"/>
                              </a:lnTo>
                              <a:lnTo>
                                <a:pt x="85239" y="2822"/>
                              </a:lnTo>
                              <a:lnTo>
                                <a:pt x="82228" y="0"/>
                              </a:lnTo>
                              <a:lnTo>
                                <a:pt x="81099" y="188"/>
                              </a:lnTo>
                              <a:lnTo>
                                <a:pt x="0" y="23709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57" name="手繪多邊形: 圖案 656">
                          <a:extLst>
                            <a:ext uri="{FF2B5EF4-FFF2-40B4-BE49-F238E27FC236}">
                              <a16:creationId xmlns:a16="http://schemas.microsoft.com/office/drawing/2014/main" id="{3EA333D0-9415-403B-B34E-92962028975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72094" y="3886609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2446 w 0"/>
                            <a:gd name="connsiteY1" fmla="*/ 188 h 0"/>
                            <a:gd name="connsiteX2" fmla="*/ 8279 w 0"/>
                            <a:gd name="connsiteY2" fmla="*/ 715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2446" y="188"/>
                              </a:lnTo>
                              <a:lnTo>
                                <a:pt x="8279" y="715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58" name="手繪多邊形: 圖案 657">
                          <a:extLst>
                            <a:ext uri="{FF2B5EF4-FFF2-40B4-BE49-F238E27FC236}">
                              <a16:creationId xmlns:a16="http://schemas.microsoft.com/office/drawing/2014/main" id="{153CB33A-084A-42DE-9648-0B099BCADC5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012926" y="3621860"/>
                          <a:ext cx="112899" cy="18817"/>
                        </a:xfrm>
                        <a:custGeom>
                          <a:avLst/>
                          <a:gdLst>
                            <a:gd name="connsiteX0" fmla="*/ 124753 w 112899"/>
                            <a:gd name="connsiteY0" fmla="*/ 2634 h 18816"/>
                            <a:gd name="connsiteX1" fmla="*/ 109512 w 112899"/>
                            <a:gd name="connsiteY1" fmla="*/ 13924 h 18816"/>
                            <a:gd name="connsiteX2" fmla="*/ 79218 w 112899"/>
                            <a:gd name="connsiteY2" fmla="*/ 20134 h 18816"/>
                            <a:gd name="connsiteX3" fmla="*/ 66610 w 112899"/>
                            <a:gd name="connsiteY3" fmla="*/ 19946 h 18816"/>
                            <a:gd name="connsiteX4" fmla="*/ 43654 w 112899"/>
                            <a:gd name="connsiteY4" fmla="*/ 19381 h 18816"/>
                            <a:gd name="connsiteX5" fmla="*/ 14112 w 112899"/>
                            <a:gd name="connsiteY5" fmla="*/ 11854 h 18816"/>
                            <a:gd name="connsiteX6" fmla="*/ 0 w 112899"/>
                            <a:gd name="connsiteY6" fmla="*/ 0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124753" y="2634"/>
                              </a:moveTo>
                              <a:lnTo>
                                <a:pt x="109512" y="13924"/>
                              </a:lnTo>
                              <a:lnTo>
                                <a:pt x="79218" y="20134"/>
                              </a:lnTo>
                              <a:lnTo>
                                <a:pt x="66610" y="19946"/>
                              </a:lnTo>
                              <a:lnTo>
                                <a:pt x="43654" y="19381"/>
                              </a:lnTo>
                              <a:lnTo>
                                <a:pt x="14112" y="11854"/>
                              </a:ln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59" name="手繪多邊形: 圖案 658">
                          <a:extLst>
                            <a:ext uri="{FF2B5EF4-FFF2-40B4-BE49-F238E27FC236}">
                              <a16:creationId xmlns:a16="http://schemas.microsoft.com/office/drawing/2014/main" id="{16D9367B-60A1-43B5-A3D5-6F885937857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015560" y="3606807"/>
                          <a:ext cx="112899" cy="18817"/>
                        </a:xfrm>
                        <a:custGeom>
                          <a:avLst/>
                          <a:gdLst>
                            <a:gd name="connsiteX0" fmla="*/ 0 w 112899"/>
                            <a:gd name="connsiteY0" fmla="*/ 17499 h 18816"/>
                            <a:gd name="connsiteX1" fmla="*/ 2634 w 112899"/>
                            <a:gd name="connsiteY1" fmla="*/ 11854 h 18816"/>
                            <a:gd name="connsiteX2" fmla="*/ 26343 w 112899"/>
                            <a:gd name="connsiteY2" fmla="*/ 2823 h 18816"/>
                            <a:gd name="connsiteX3" fmla="*/ 60589 w 112899"/>
                            <a:gd name="connsiteY3" fmla="*/ 0 h 18816"/>
                            <a:gd name="connsiteX4" fmla="*/ 94459 w 112899"/>
                            <a:gd name="connsiteY4" fmla="*/ 4140 h 18816"/>
                            <a:gd name="connsiteX5" fmla="*/ 108007 w 112899"/>
                            <a:gd name="connsiteY5" fmla="*/ 8656 h 18816"/>
                            <a:gd name="connsiteX6" fmla="*/ 117415 w 112899"/>
                            <a:gd name="connsiteY6" fmla="*/ 14301 h 18816"/>
                            <a:gd name="connsiteX7" fmla="*/ 119297 w 112899"/>
                            <a:gd name="connsiteY7" fmla="*/ 19569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0" y="17499"/>
                              </a:moveTo>
                              <a:lnTo>
                                <a:pt x="2634" y="11854"/>
                              </a:lnTo>
                              <a:lnTo>
                                <a:pt x="26343" y="2823"/>
                              </a:lnTo>
                              <a:lnTo>
                                <a:pt x="60589" y="0"/>
                              </a:lnTo>
                              <a:lnTo>
                                <a:pt x="94459" y="4140"/>
                              </a:lnTo>
                              <a:lnTo>
                                <a:pt x="108007" y="8656"/>
                              </a:lnTo>
                              <a:lnTo>
                                <a:pt x="117415" y="14301"/>
                              </a:lnTo>
                              <a:lnTo>
                                <a:pt x="119297" y="19569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60" name="手繪多邊形: 圖案 659">
                          <a:extLst>
                            <a:ext uri="{FF2B5EF4-FFF2-40B4-BE49-F238E27FC236}">
                              <a16:creationId xmlns:a16="http://schemas.microsoft.com/office/drawing/2014/main" id="{1FF1D77C-1C1D-403B-89D6-5AA62186008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083864" y="3770887"/>
                          <a:ext cx="112899" cy="18817"/>
                        </a:xfrm>
                        <a:custGeom>
                          <a:avLst/>
                          <a:gdLst>
                            <a:gd name="connsiteX0" fmla="*/ 127012 w 112899"/>
                            <a:gd name="connsiteY0" fmla="*/ 2822 h 18816"/>
                            <a:gd name="connsiteX1" fmla="*/ 111582 w 112899"/>
                            <a:gd name="connsiteY1" fmla="*/ 14489 h 18816"/>
                            <a:gd name="connsiteX2" fmla="*/ 80911 w 112899"/>
                            <a:gd name="connsiteY2" fmla="*/ 20886 h 18816"/>
                            <a:gd name="connsiteX3" fmla="*/ 78277 w 112899"/>
                            <a:gd name="connsiteY3" fmla="*/ 20886 h 18816"/>
                            <a:gd name="connsiteX4" fmla="*/ 44595 w 112899"/>
                            <a:gd name="connsiteY4" fmla="*/ 20134 h 18816"/>
                            <a:gd name="connsiteX5" fmla="*/ 14489 w 112899"/>
                            <a:gd name="connsiteY5" fmla="*/ 12231 h 18816"/>
                            <a:gd name="connsiteX6" fmla="*/ 0 w 112899"/>
                            <a:gd name="connsiteY6" fmla="*/ 0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127012" y="2822"/>
                              </a:moveTo>
                              <a:lnTo>
                                <a:pt x="111582" y="14489"/>
                              </a:lnTo>
                              <a:lnTo>
                                <a:pt x="80911" y="20886"/>
                              </a:lnTo>
                              <a:lnTo>
                                <a:pt x="78277" y="20886"/>
                              </a:lnTo>
                              <a:lnTo>
                                <a:pt x="44595" y="20134"/>
                              </a:lnTo>
                              <a:lnTo>
                                <a:pt x="14489" y="12231"/>
                              </a:ln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61" name="手繪多邊形: 圖案 660">
                          <a:extLst>
                            <a:ext uri="{FF2B5EF4-FFF2-40B4-BE49-F238E27FC236}">
                              <a16:creationId xmlns:a16="http://schemas.microsoft.com/office/drawing/2014/main" id="{EE65F75A-8086-4AEF-8FD7-63028362743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086874" y="3758280"/>
                          <a:ext cx="18817" cy="18817"/>
                        </a:xfrm>
                        <a:custGeom>
                          <a:avLst/>
                          <a:gdLst>
                            <a:gd name="connsiteX0" fmla="*/ 26719 w 18816"/>
                            <a:gd name="connsiteY0" fmla="*/ 0 h 0"/>
                            <a:gd name="connsiteX1" fmla="*/ 2634 w 18816"/>
                            <a:gd name="connsiteY1" fmla="*/ 9408 h 0"/>
                            <a:gd name="connsiteX2" fmla="*/ 0 w 18816"/>
                            <a:gd name="connsiteY2" fmla="*/ 15241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 w="18816">
                              <a:moveTo>
                                <a:pt x="26719" y="0"/>
                              </a:moveTo>
                              <a:lnTo>
                                <a:pt x="2634" y="9408"/>
                              </a:lnTo>
                              <a:lnTo>
                                <a:pt x="0" y="15241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62" name="手繪多邊形: 圖案 661">
                          <a:extLst>
                            <a:ext uri="{FF2B5EF4-FFF2-40B4-BE49-F238E27FC236}">
                              <a16:creationId xmlns:a16="http://schemas.microsoft.com/office/drawing/2014/main" id="{115A5BC5-B723-4542-B6C8-EEE3F7215FA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113594" y="3755457"/>
                          <a:ext cx="94083" cy="18817"/>
                        </a:xfrm>
                        <a:custGeom>
                          <a:avLst/>
                          <a:gdLst>
                            <a:gd name="connsiteX0" fmla="*/ 0 w 94082"/>
                            <a:gd name="connsiteY0" fmla="*/ 2822 h 18816"/>
                            <a:gd name="connsiteX1" fmla="*/ 34811 w 94082"/>
                            <a:gd name="connsiteY1" fmla="*/ 0 h 18816"/>
                            <a:gd name="connsiteX2" fmla="*/ 69245 w 94082"/>
                            <a:gd name="connsiteY2" fmla="*/ 4328 h 18816"/>
                            <a:gd name="connsiteX3" fmla="*/ 82793 w 94082"/>
                            <a:gd name="connsiteY3" fmla="*/ 9032 h 18816"/>
                            <a:gd name="connsiteX4" fmla="*/ 92389 w 94082"/>
                            <a:gd name="connsiteY4" fmla="*/ 14865 h 18816"/>
                            <a:gd name="connsiteX5" fmla="*/ 94271 w 94082"/>
                            <a:gd name="connsiteY5" fmla="*/ 20510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</a:cxnLst>
                          <a:rect l="l" t="t" r="r" b="b"/>
                          <a:pathLst>
                            <a:path w="94082" h="18816">
                              <a:moveTo>
                                <a:pt x="0" y="2822"/>
                              </a:moveTo>
                              <a:lnTo>
                                <a:pt x="34811" y="0"/>
                              </a:lnTo>
                              <a:lnTo>
                                <a:pt x="69245" y="4328"/>
                              </a:lnTo>
                              <a:lnTo>
                                <a:pt x="82793" y="9032"/>
                              </a:lnTo>
                              <a:lnTo>
                                <a:pt x="92389" y="14865"/>
                              </a:lnTo>
                              <a:lnTo>
                                <a:pt x="94271" y="2051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63" name="手繪多邊形: 圖案 662">
                          <a:extLst>
                            <a:ext uri="{FF2B5EF4-FFF2-40B4-BE49-F238E27FC236}">
                              <a16:creationId xmlns:a16="http://schemas.microsoft.com/office/drawing/2014/main" id="{64987E12-2E67-4ABB-85CA-196F8CD0C8F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167033" y="3690164"/>
                          <a:ext cx="112899" cy="18817"/>
                        </a:xfrm>
                        <a:custGeom>
                          <a:avLst/>
                          <a:gdLst>
                            <a:gd name="connsiteX0" fmla="*/ 0 w 112899"/>
                            <a:gd name="connsiteY0" fmla="*/ 0 h 18816"/>
                            <a:gd name="connsiteX1" fmla="*/ 14489 w 112899"/>
                            <a:gd name="connsiteY1" fmla="*/ 12043 h 18816"/>
                            <a:gd name="connsiteX2" fmla="*/ 44407 w 112899"/>
                            <a:gd name="connsiteY2" fmla="*/ 19569 h 18816"/>
                            <a:gd name="connsiteX3" fmla="*/ 80346 w 112899"/>
                            <a:gd name="connsiteY3" fmla="*/ 20322 h 18816"/>
                            <a:gd name="connsiteX4" fmla="*/ 110829 w 112899"/>
                            <a:gd name="connsiteY4" fmla="*/ 13924 h 18816"/>
                            <a:gd name="connsiteX5" fmla="*/ 126071 w 112899"/>
                            <a:gd name="connsiteY5" fmla="*/ 2634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0" y="0"/>
                              </a:moveTo>
                              <a:lnTo>
                                <a:pt x="14489" y="12043"/>
                              </a:lnTo>
                              <a:lnTo>
                                <a:pt x="44407" y="19569"/>
                              </a:lnTo>
                              <a:lnTo>
                                <a:pt x="80346" y="20322"/>
                              </a:lnTo>
                              <a:lnTo>
                                <a:pt x="110829" y="13924"/>
                              </a:lnTo>
                              <a:lnTo>
                                <a:pt x="126071" y="2634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64" name="手繪多邊形: 圖案 663">
                          <a:extLst>
                            <a:ext uri="{FF2B5EF4-FFF2-40B4-BE49-F238E27FC236}">
                              <a16:creationId xmlns:a16="http://schemas.microsoft.com/office/drawing/2014/main" id="{147D2806-D14D-49DA-8B7A-89258FEED00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169855" y="3675111"/>
                          <a:ext cx="112899" cy="18817"/>
                        </a:xfrm>
                        <a:custGeom>
                          <a:avLst/>
                          <a:gdLst>
                            <a:gd name="connsiteX0" fmla="*/ 120238 w 112899"/>
                            <a:gd name="connsiteY0" fmla="*/ 19946 h 18816"/>
                            <a:gd name="connsiteX1" fmla="*/ 118168 w 112899"/>
                            <a:gd name="connsiteY1" fmla="*/ 14489 h 18816"/>
                            <a:gd name="connsiteX2" fmla="*/ 108571 w 112899"/>
                            <a:gd name="connsiteY2" fmla="*/ 8844 h 18816"/>
                            <a:gd name="connsiteX3" fmla="*/ 95023 w 112899"/>
                            <a:gd name="connsiteY3" fmla="*/ 4328 h 18816"/>
                            <a:gd name="connsiteX4" fmla="*/ 60777 w 112899"/>
                            <a:gd name="connsiteY4" fmla="*/ 0 h 18816"/>
                            <a:gd name="connsiteX5" fmla="*/ 26343 w 112899"/>
                            <a:gd name="connsiteY5" fmla="*/ 2822 h 18816"/>
                            <a:gd name="connsiteX6" fmla="*/ 2446 w 112899"/>
                            <a:gd name="connsiteY6" fmla="*/ 11854 h 18816"/>
                            <a:gd name="connsiteX7" fmla="*/ 0 w 112899"/>
                            <a:gd name="connsiteY7" fmla="*/ 17499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12899" h="18816">
                              <a:moveTo>
                                <a:pt x="120238" y="19946"/>
                              </a:moveTo>
                              <a:lnTo>
                                <a:pt x="118168" y="14489"/>
                              </a:lnTo>
                              <a:lnTo>
                                <a:pt x="108571" y="8844"/>
                              </a:lnTo>
                              <a:lnTo>
                                <a:pt x="95023" y="4328"/>
                              </a:lnTo>
                              <a:lnTo>
                                <a:pt x="60777" y="0"/>
                              </a:lnTo>
                              <a:lnTo>
                                <a:pt x="26343" y="2822"/>
                              </a:lnTo>
                              <a:lnTo>
                                <a:pt x="2446" y="11854"/>
                              </a:lnTo>
                              <a:lnTo>
                                <a:pt x="0" y="17499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65" name="手繪多邊形: 圖案 664">
                          <a:extLst>
                            <a:ext uri="{FF2B5EF4-FFF2-40B4-BE49-F238E27FC236}">
                              <a16:creationId xmlns:a16="http://schemas.microsoft.com/office/drawing/2014/main" id="{9AB6059A-7CF0-4946-8402-7B5EBBAA08D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231009" y="3782741"/>
                          <a:ext cx="56450" cy="18817"/>
                        </a:xfrm>
                        <a:custGeom>
                          <a:avLst/>
                          <a:gdLst>
                            <a:gd name="connsiteX0" fmla="*/ 60213 w 56449"/>
                            <a:gd name="connsiteY0" fmla="*/ 21451 h 18816"/>
                            <a:gd name="connsiteX1" fmla="*/ 62471 w 56449"/>
                            <a:gd name="connsiteY1" fmla="*/ 17311 h 18816"/>
                            <a:gd name="connsiteX2" fmla="*/ 57579 w 56449"/>
                            <a:gd name="connsiteY2" fmla="*/ 13736 h 18816"/>
                            <a:gd name="connsiteX3" fmla="*/ 48923 w 56449"/>
                            <a:gd name="connsiteY3" fmla="*/ 11290 h 18816"/>
                            <a:gd name="connsiteX4" fmla="*/ 27660 w 56449"/>
                            <a:gd name="connsiteY4" fmla="*/ 11102 h 18816"/>
                            <a:gd name="connsiteX5" fmla="*/ 14865 w 56449"/>
                            <a:gd name="connsiteY5" fmla="*/ 16935 h 18816"/>
                            <a:gd name="connsiteX6" fmla="*/ 16747 w 56449"/>
                            <a:gd name="connsiteY6" fmla="*/ 19945 h 18816"/>
                            <a:gd name="connsiteX7" fmla="*/ 9220 w 56449"/>
                            <a:gd name="connsiteY7" fmla="*/ 18064 h 18816"/>
                            <a:gd name="connsiteX8" fmla="*/ 0 w 56449"/>
                            <a:gd name="connsiteY8" fmla="*/ 9032 h 18816"/>
                            <a:gd name="connsiteX9" fmla="*/ 9032 w 56449"/>
                            <a:gd name="connsiteY9" fmla="*/ 0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</a:cxnLst>
                          <a:rect l="l" t="t" r="r" b="b"/>
                          <a:pathLst>
                            <a:path w="56449" h="18816">
                              <a:moveTo>
                                <a:pt x="60213" y="21451"/>
                              </a:moveTo>
                              <a:lnTo>
                                <a:pt x="62471" y="17311"/>
                              </a:lnTo>
                              <a:lnTo>
                                <a:pt x="57579" y="13736"/>
                              </a:lnTo>
                              <a:lnTo>
                                <a:pt x="48923" y="11290"/>
                              </a:lnTo>
                              <a:lnTo>
                                <a:pt x="27660" y="11102"/>
                              </a:lnTo>
                              <a:lnTo>
                                <a:pt x="14865" y="16935"/>
                              </a:lnTo>
                              <a:lnTo>
                                <a:pt x="16747" y="19945"/>
                              </a:lnTo>
                              <a:lnTo>
                                <a:pt x="9220" y="18064"/>
                              </a:lnTo>
                              <a:lnTo>
                                <a:pt x="0" y="9032"/>
                              </a:lnTo>
                              <a:lnTo>
                                <a:pt x="9032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66" name="手繪多邊形: 圖案 665">
                          <a:extLst>
                            <a:ext uri="{FF2B5EF4-FFF2-40B4-BE49-F238E27FC236}">
                              <a16:creationId xmlns:a16="http://schemas.microsoft.com/office/drawing/2014/main" id="{4B972B31-A239-499D-BB37-8E6C6E4031A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247944" y="3788198"/>
                          <a:ext cx="56450" cy="18817"/>
                        </a:xfrm>
                        <a:custGeom>
                          <a:avLst/>
                          <a:gdLst>
                            <a:gd name="connsiteX0" fmla="*/ 0 w 56449"/>
                            <a:gd name="connsiteY0" fmla="*/ 14489 h 0"/>
                            <a:gd name="connsiteX1" fmla="*/ 15618 w 56449"/>
                            <a:gd name="connsiteY1" fmla="*/ 17876 h 0"/>
                            <a:gd name="connsiteX2" fmla="*/ 41961 w 56449"/>
                            <a:gd name="connsiteY2" fmla="*/ 16747 h 0"/>
                            <a:gd name="connsiteX3" fmla="*/ 58896 w 56449"/>
                            <a:gd name="connsiteY3" fmla="*/ 9596 h 0"/>
                            <a:gd name="connsiteX4" fmla="*/ 58708 w 56449"/>
                            <a:gd name="connsiteY4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56449">
                              <a:moveTo>
                                <a:pt x="0" y="14489"/>
                              </a:moveTo>
                              <a:lnTo>
                                <a:pt x="15618" y="17876"/>
                              </a:lnTo>
                              <a:lnTo>
                                <a:pt x="41961" y="16747"/>
                              </a:lnTo>
                              <a:lnTo>
                                <a:pt x="58896" y="9596"/>
                              </a:lnTo>
                              <a:lnTo>
                                <a:pt x="58708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67" name="手繪多邊形: 圖案 666">
                          <a:extLst>
                            <a:ext uri="{FF2B5EF4-FFF2-40B4-BE49-F238E27FC236}">
                              <a16:creationId xmlns:a16="http://schemas.microsoft.com/office/drawing/2014/main" id="{F14B97AF-BFA2-4E63-AE5B-709B1D1E7B6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260551" y="3801934"/>
                          <a:ext cx="75266" cy="37633"/>
                        </a:xfrm>
                        <a:custGeom>
                          <a:avLst/>
                          <a:gdLst>
                            <a:gd name="connsiteX0" fmla="*/ 0 w 75266"/>
                            <a:gd name="connsiteY0" fmla="*/ 23144 h 37633"/>
                            <a:gd name="connsiteX1" fmla="*/ 79218 w 75266"/>
                            <a:gd name="connsiteY1" fmla="*/ 188 h 37633"/>
                            <a:gd name="connsiteX2" fmla="*/ 80535 w 75266"/>
                            <a:gd name="connsiteY2" fmla="*/ 0 h 37633"/>
                            <a:gd name="connsiteX3" fmla="*/ 82605 w 75266"/>
                            <a:gd name="connsiteY3" fmla="*/ 753 h 37633"/>
                            <a:gd name="connsiteX4" fmla="*/ 83357 w 75266"/>
                            <a:gd name="connsiteY4" fmla="*/ 2823 h 37633"/>
                            <a:gd name="connsiteX5" fmla="*/ 83169 w 75266"/>
                            <a:gd name="connsiteY5" fmla="*/ 8844 h 37633"/>
                            <a:gd name="connsiteX6" fmla="*/ 82416 w 75266"/>
                            <a:gd name="connsiteY6" fmla="*/ 12043 h 37633"/>
                            <a:gd name="connsiteX7" fmla="*/ 80535 w 75266"/>
                            <a:gd name="connsiteY7" fmla="*/ 14677 h 37633"/>
                            <a:gd name="connsiteX8" fmla="*/ 78089 w 75266"/>
                            <a:gd name="connsiteY8" fmla="*/ 16182 h 37633"/>
                            <a:gd name="connsiteX9" fmla="*/ 1505 w 75266"/>
                            <a:gd name="connsiteY9" fmla="*/ 38386 h 37633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</a:cxnLst>
                          <a:rect l="l" t="t" r="r" b="b"/>
                          <a:pathLst>
                            <a:path w="75266" h="37633">
                              <a:moveTo>
                                <a:pt x="0" y="23144"/>
                              </a:moveTo>
                              <a:lnTo>
                                <a:pt x="79218" y="188"/>
                              </a:lnTo>
                              <a:lnTo>
                                <a:pt x="80535" y="0"/>
                              </a:lnTo>
                              <a:lnTo>
                                <a:pt x="82605" y="753"/>
                              </a:lnTo>
                              <a:lnTo>
                                <a:pt x="83357" y="2823"/>
                              </a:lnTo>
                              <a:lnTo>
                                <a:pt x="83169" y="8844"/>
                              </a:lnTo>
                              <a:lnTo>
                                <a:pt x="82416" y="12043"/>
                              </a:lnTo>
                              <a:lnTo>
                                <a:pt x="80535" y="14677"/>
                              </a:lnTo>
                              <a:lnTo>
                                <a:pt x="78089" y="16182"/>
                              </a:lnTo>
                              <a:lnTo>
                                <a:pt x="1505" y="38386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68" name="手繪多邊形: 圖案 667">
                          <a:extLst>
                            <a:ext uri="{FF2B5EF4-FFF2-40B4-BE49-F238E27FC236}">
                              <a16:creationId xmlns:a16="http://schemas.microsoft.com/office/drawing/2014/main" id="{6F8FD859-C174-4DD0-A4DB-07893524071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254718" y="3817552"/>
                          <a:ext cx="18817" cy="18817"/>
                        </a:xfrm>
                        <a:custGeom>
                          <a:avLst/>
                          <a:gdLst>
                            <a:gd name="connsiteX0" fmla="*/ 9596 w 0"/>
                            <a:gd name="connsiteY0" fmla="*/ 26343 h 18816"/>
                            <a:gd name="connsiteX1" fmla="*/ 7715 w 0"/>
                            <a:gd name="connsiteY1" fmla="*/ 24650 h 18816"/>
                            <a:gd name="connsiteX2" fmla="*/ 7150 w 0"/>
                            <a:gd name="connsiteY2" fmla="*/ 21827 h 18816"/>
                            <a:gd name="connsiteX3" fmla="*/ 7338 w 0"/>
                            <a:gd name="connsiteY3" fmla="*/ 14489 h 18816"/>
                            <a:gd name="connsiteX4" fmla="*/ 6586 w 0"/>
                            <a:gd name="connsiteY4" fmla="*/ 9220 h 18816"/>
                            <a:gd name="connsiteX5" fmla="*/ 4140 w 0"/>
                            <a:gd name="connsiteY5" fmla="*/ 4140 h 18816"/>
                            <a:gd name="connsiteX6" fmla="*/ 0 w 0"/>
                            <a:gd name="connsiteY6" fmla="*/ 0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</a:cxnLst>
                          <a:rect l="l" t="t" r="r" b="b"/>
                          <a:pathLst>
                            <a:path h="18816">
                              <a:moveTo>
                                <a:pt x="9596" y="26343"/>
                              </a:moveTo>
                              <a:lnTo>
                                <a:pt x="7715" y="24650"/>
                              </a:lnTo>
                              <a:lnTo>
                                <a:pt x="7150" y="21827"/>
                              </a:lnTo>
                              <a:lnTo>
                                <a:pt x="7338" y="14489"/>
                              </a:lnTo>
                              <a:lnTo>
                                <a:pt x="6586" y="9220"/>
                              </a:lnTo>
                              <a:lnTo>
                                <a:pt x="4140" y="4140"/>
                              </a:ln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69" name="手繪多邊形: 圖案 668">
                          <a:extLst>
                            <a:ext uri="{FF2B5EF4-FFF2-40B4-BE49-F238E27FC236}">
                              <a16:creationId xmlns:a16="http://schemas.microsoft.com/office/drawing/2014/main" id="{6DEABAAD-A0EC-457B-AD88-A3110BAB1A1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397723" y="3925559"/>
                          <a:ext cx="131716" cy="56450"/>
                        </a:xfrm>
                        <a:custGeom>
                          <a:avLst/>
                          <a:gdLst>
                            <a:gd name="connsiteX0" fmla="*/ 138113 w 131715"/>
                            <a:gd name="connsiteY0" fmla="*/ 62283 h 56449"/>
                            <a:gd name="connsiteX1" fmla="*/ 0 w 131715"/>
                            <a:gd name="connsiteY1" fmla="*/ 0 h 56449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 w="131715" h="56449">
                              <a:moveTo>
                                <a:pt x="138113" y="62283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70" name="手繪多邊形: 圖案 669">
                          <a:extLst>
                            <a:ext uri="{FF2B5EF4-FFF2-40B4-BE49-F238E27FC236}">
                              <a16:creationId xmlns:a16="http://schemas.microsoft.com/office/drawing/2014/main" id="{0D5E8B61-F9DA-49B7-9126-1B4D4F71E31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465275" y="3905801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7903 w 0"/>
                            <a:gd name="connsiteY1" fmla="*/ 12983 h 0"/>
                            <a:gd name="connsiteX2" fmla="*/ 13736 w 0"/>
                            <a:gd name="connsiteY2" fmla="*/ 13736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7903" y="12983"/>
                              </a:lnTo>
                              <a:lnTo>
                                <a:pt x="13736" y="13736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71" name="手繪多邊形: 圖案 670">
                          <a:extLst>
                            <a:ext uri="{FF2B5EF4-FFF2-40B4-BE49-F238E27FC236}">
                              <a16:creationId xmlns:a16="http://schemas.microsoft.com/office/drawing/2014/main" id="{550D9B5E-E01B-414E-8F35-DF4876D8EE2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477882" y="3901097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21451 h 18816"/>
                            <a:gd name="connsiteX1" fmla="*/ 5833 w 0"/>
                            <a:gd name="connsiteY1" fmla="*/ 7715 h 18816"/>
                            <a:gd name="connsiteX2" fmla="*/ 3763 w 0"/>
                            <a:gd name="connsiteY2" fmla="*/ 0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 h="18816">
                              <a:moveTo>
                                <a:pt x="0" y="21451"/>
                              </a:moveTo>
                              <a:lnTo>
                                <a:pt x="5833" y="7715"/>
                              </a:lnTo>
                              <a:lnTo>
                                <a:pt x="3763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72" name="手繪多邊形: 圖案 671">
                          <a:extLst>
                            <a:ext uri="{FF2B5EF4-FFF2-40B4-BE49-F238E27FC236}">
                              <a16:creationId xmlns:a16="http://schemas.microsoft.com/office/drawing/2014/main" id="{3201995D-6B2C-40B8-A530-961F00F5543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511563" y="3892818"/>
                          <a:ext cx="18817" cy="56450"/>
                        </a:xfrm>
                        <a:custGeom>
                          <a:avLst/>
                          <a:gdLst>
                            <a:gd name="connsiteX0" fmla="*/ 17876 w 0"/>
                            <a:gd name="connsiteY0" fmla="*/ 72444 h 56449"/>
                            <a:gd name="connsiteX1" fmla="*/ 15994 w 0"/>
                            <a:gd name="connsiteY1" fmla="*/ 71691 h 56449"/>
                            <a:gd name="connsiteX2" fmla="*/ 7715 w 0"/>
                            <a:gd name="connsiteY2" fmla="*/ 64729 h 56449"/>
                            <a:gd name="connsiteX3" fmla="*/ 1882 w 0"/>
                            <a:gd name="connsiteY3" fmla="*/ 53439 h 56449"/>
                            <a:gd name="connsiteX4" fmla="*/ 0 w 0"/>
                            <a:gd name="connsiteY4" fmla="*/ 40644 h 56449"/>
                            <a:gd name="connsiteX5" fmla="*/ 941 w 0"/>
                            <a:gd name="connsiteY5" fmla="*/ 0 h 56449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</a:cxnLst>
                          <a:rect l="l" t="t" r="r" b="b"/>
                          <a:pathLst>
                            <a:path h="56449">
                              <a:moveTo>
                                <a:pt x="17876" y="72444"/>
                              </a:moveTo>
                              <a:lnTo>
                                <a:pt x="15994" y="71691"/>
                              </a:lnTo>
                              <a:lnTo>
                                <a:pt x="7715" y="64729"/>
                              </a:lnTo>
                              <a:lnTo>
                                <a:pt x="1882" y="53439"/>
                              </a:lnTo>
                              <a:lnTo>
                                <a:pt x="0" y="40644"/>
                              </a:lnTo>
                              <a:lnTo>
                                <a:pt x="941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73" name="手繪多邊形: 圖案 672">
                          <a:extLst>
                            <a:ext uri="{FF2B5EF4-FFF2-40B4-BE49-F238E27FC236}">
                              <a16:creationId xmlns:a16="http://schemas.microsoft.com/office/drawing/2014/main" id="{D1F64B9B-B587-4BFD-A27B-AA93A1B0530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574034" y="3741910"/>
                          <a:ext cx="18817" cy="244615"/>
                        </a:xfrm>
                        <a:custGeom>
                          <a:avLst/>
                          <a:gdLst>
                            <a:gd name="connsiteX0" fmla="*/ 27848 w 18816"/>
                            <a:gd name="connsiteY0" fmla="*/ 0 h 244614"/>
                            <a:gd name="connsiteX1" fmla="*/ 33682 w 18816"/>
                            <a:gd name="connsiteY1" fmla="*/ 2446 h 244614"/>
                            <a:gd name="connsiteX2" fmla="*/ 36128 w 18816"/>
                            <a:gd name="connsiteY2" fmla="*/ 4328 h 244614"/>
                            <a:gd name="connsiteX3" fmla="*/ 29354 w 18816"/>
                            <a:gd name="connsiteY3" fmla="*/ 251765 h 244614"/>
                            <a:gd name="connsiteX4" fmla="*/ 28977 w 18816"/>
                            <a:gd name="connsiteY4" fmla="*/ 254023 h 244614"/>
                            <a:gd name="connsiteX5" fmla="*/ 25779 w 18816"/>
                            <a:gd name="connsiteY5" fmla="*/ 255717 h 244614"/>
                            <a:gd name="connsiteX6" fmla="*/ 0 w 18816"/>
                            <a:gd name="connsiteY6" fmla="*/ 263243 h 244614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</a:cxnLst>
                          <a:rect l="l" t="t" r="r" b="b"/>
                          <a:pathLst>
                            <a:path w="18816" h="244614">
                              <a:moveTo>
                                <a:pt x="27848" y="0"/>
                              </a:moveTo>
                              <a:lnTo>
                                <a:pt x="33682" y="2446"/>
                              </a:lnTo>
                              <a:lnTo>
                                <a:pt x="36128" y="4328"/>
                              </a:lnTo>
                              <a:lnTo>
                                <a:pt x="29354" y="251765"/>
                              </a:lnTo>
                              <a:lnTo>
                                <a:pt x="28977" y="254023"/>
                              </a:lnTo>
                              <a:lnTo>
                                <a:pt x="25779" y="255717"/>
                              </a:lnTo>
                              <a:lnTo>
                                <a:pt x="0" y="263243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74" name="手繪多邊形: 圖案 673">
                          <a:extLst>
                            <a:ext uri="{FF2B5EF4-FFF2-40B4-BE49-F238E27FC236}">
                              <a16:creationId xmlns:a16="http://schemas.microsoft.com/office/drawing/2014/main" id="{E2E30430-04F5-412D-A72C-DA40FF70267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599060" y="3718389"/>
                          <a:ext cx="18817" cy="18817"/>
                        </a:xfrm>
                        <a:custGeom>
                          <a:avLst/>
                          <a:gdLst>
                            <a:gd name="connsiteX0" fmla="*/ 5080 w 0"/>
                            <a:gd name="connsiteY0" fmla="*/ 31612 h 18816"/>
                            <a:gd name="connsiteX1" fmla="*/ 3387 w 0"/>
                            <a:gd name="connsiteY1" fmla="*/ 29918 h 18816"/>
                            <a:gd name="connsiteX2" fmla="*/ 2822 w 0"/>
                            <a:gd name="connsiteY2" fmla="*/ 27284 h 18816"/>
                            <a:gd name="connsiteX3" fmla="*/ 3011 w 0"/>
                            <a:gd name="connsiteY3" fmla="*/ 15241 h 18816"/>
                            <a:gd name="connsiteX4" fmla="*/ 2822 w 0"/>
                            <a:gd name="connsiteY4" fmla="*/ 11666 h 18816"/>
                            <a:gd name="connsiteX5" fmla="*/ 1693 w 0"/>
                            <a:gd name="connsiteY5" fmla="*/ 8091 h 18816"/>
                            <a:gd name="connsiteX6" fmla="*/ 0 w 0"/>
                            <a:gd name="connsiteY6" fmla="*/ 5080 h 18816"/>
                            <a:gd name="connsiteX7" fmla="*/ 753 w 0"/>
                            <a:gd name="connsiteY7" fmla="*/ 0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h="18816">
                              <a:moveTo>
                                <a:pt x="5080" y="31612"/>
                              </a:moveTo>
                              <a:lnTo>
                                <a:pt x="3387" y="29918"/>
                              </a:lnTo>
                              <a:lnTo>
                                <a:pt x="2822" y="27284"/>
                              </a:lnTo>
                              <a:lnTo>
                                <a:pt x="3011" y="15241"/>
                              </a:lnTo>
                              <a:lnTo>
                                <a:pt x="2822" y="11666"/>
                              </a:lnTo>
                              <a:lnTo>
                                <a:pt x="1693" y="8091"/>
                              </a:lnTo>
                              <a:lnTo>
                                <a:pt x="0" y="5080"/>
                              </a:lnTo>
                              <a:lnTo>
                                <a:pt x="753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75" name="手繪多邊形: 圖案 674">
                          <a:extLst>
                            <a:ext uri="{FF2B5EF4-FFF2-40B4-BE49-F238E27FC236}">
                              <a16:creationId xmlns:a16="http://schemas.microsoft.com/office/drawing/2014/main" id="{8226AF5C-2224-4327-80FD-C090A9C22B2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601130" y="3725163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2070 h 0"/>
                            <a:gd name="connsiteX1" fmla="*/ 7526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2070"/>
                              </a:moveTo>
                              <a:lnTo>
                                <a:pt x="7526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</p:grpSp>
                </p:grpSp>
                <p:grpSp>
                  <p:nvGrpSpPr>
                    <p:cNvPr id="676" name="圖形 4">
                      <a:extLst>
                        <a:ext uri="{FF2B5EF4-FFF2-40B4-BE49-F238E27FC236}">
                          <a16:creationId xmlns:a16="http://schemas.microsoft.com/office/drawing/2014/main" id="{B2029046-969D-4481-BCB6-E1A2B0077346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3313982" y="2752725"/>
                      <a:ext cx="2255913" cy="878356"/>
                      <a:chOff x="3313982" y="2752725"/>
                      <a:chExt cx="2255913" cy="878356"/>
                    </a:xfrm>
                    <a:noFill/>
                  </p:grpSpPr>
                  <p:grpSp>
                    <p:nvGrpSpPr>
                      <p:cNvPr id="677" name="圖形 4">
                        <a:extLst>
                          <a:ext uri="{FF2B5EF4-FFF2-40B4-BE49-F238E27FC236}">
                            <a16:creationId xmlns:a16="http://schemas.microsoft.com/office/drawing/2014/main" id="{B2029046-969D-4481-BCB6-E1A2B0077346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3313982" y="2752725"/>
                        <a:ext cx="2255913" cy="878356"/>
                        <a:chOff x="3313982" y="2752725"/>
                        <a:chExt cx="2255913" cy="878356"/>
                      </a:xfrm>
                      <a:noFill/>
                    </p:grpSpPr>
                    <p:sp>
                      <p:nvSpPr>
                        <p:cNvPr id="678" name="手繪多邊形: 圖案 677">
                          <a:extLst>
                            <a:ext uri="{FF2B5EF4-FFF2-40B4-BE49-F238E27FC236}">
                              <a16:creationId xmlns:a16="http://schemas.microsoft.com/office/drawing/2014/main" id="{774DF7EE-46E5-40C5-B4F4-D40788E46A7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408637" y="3561271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1882 w 0"/>
                            <a:gd name="connsiteY1" fmla="*/ 1317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1882" y="1317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79" name="手繪多邊形: 圖案 678">
                          <a:extLst>
                            <a:ext uri="{FF2B5EF4-FFF2-40B4-BE49-F238E27FC236}">
                              <a16:creationId xmlns:a16="http://schemas.microsoft.com/office/drawing/2014/main" id="{B5C0D7C4-C78E-4744-B8D9-DC485643F1D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64755" y="3359746"/>
                          <a:ext cx="432780" cy="188165"/>
                        </a:xfrm>
                        <a:custGeom>
                          <a:avLst/>
                          <a:gdLst>
                            <a:gd name="connsiteX0" fmla="*/ 0 w 432779"/>
                            <a:gd name="connsiteY0" fmla="*/ 0 h 188165"/>
                            <a:gd name="connsiteX1" fmla="*/ 448774 w 432779"/>
                            <a:gd name="connsiteY1" fmla="*/ 194187 h 188165"/>
                            <a:gd name="connsiteX2" fmla="*/ 448586 w 432779"/>
                            <a:gd name="connsiteY2" fmla="*/ 194187 h 188165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 w="432779" h="188165">
                              <a:moveTo>
                                <a:pt x="0" y="0"/>
                              </a:moveTo>
                              <a:lnTo>
                                <a:pt x="448774" y="194187"/>
                              </a:lnTo>
                              <a:lnTo>
                                <a:pt x="448586" y="194187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80" name="手繪多邊形: 圖案 679">
                          <a:extLst>
                            <a:ext uri="{FF2B5EF4-FFF2-40B4-BE49-F238E27FC236}">
                              <a16:creationId xmlns:a16="http://schemas.microsoft.com/office/drawing/2014/main" id="{0EE4FFA7-9376-40E2-9C3F-46C30252B82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81" name="手繪多邊形: 圖案 680">
                          <a:extLst>
                            <a:ext uri="{FF2B5EF4-FFF2-40B4-BE49-F238E27FC236}">
                              <a16:creationId xmlns:a16="http://schemas.microsoft.com/office/drawing/2014/main" id="{DCD059F0-FFEF-4D49-A6CE-532A11AA521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82" name="手繪多邊形: 圖案 681">
                          <a:extLst>
                            <a:ext uri="{FF2B5EF4-FFF2-40B4-BE49-F238E27FC236}">
                              <a16:creationId xmlns:a16="http://schemas.microsoft.com/office/drawing/2014/main" id="{9D34E297-7337-4A28-8A34-78EC7323C64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83" name="手繪多邊形: 圖案 682">
                          <a:extLst>
                            <a:ext uri="{FF2B5EF4-FFF2-40B4-BE49-F238E27FC236}">
                              <a16:creationId xmlns:a16="http://schemas.microsoft.com/office/drawing/2014/main" id="{D424B93F-CDDF-4E5A-9A50-67CDDC8A18A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84" name="手繪多邊形: 圖案 683">
                          <a:extLst>
                            <a:ext uri="{FF2B5EF4-FFF2-40B4-BE49-F238E27FC236}">
                              <a16:creationId xmlns:a16="http://schemas.microsoft.com/office/drawing/2014/main" id="{2BF9B794-EDD4-45AD-82D1-E6748613623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383987" y="3585356"/>
                          <a:ext cx="56450" cy="18817"/>
                        </a:xfrm>
                        <a:custGeom>
                          <a:avLst/>
                          <a:gdLst>
                            <a:gd name="connsiteX0" fmla="*/ 61906 w 56449"/>
                            <a:gd name="connsiteY0" fmla="*/ 26908 h 18816"/>
                            <a:gd name="connsiteX1" fmla="*/ 0 w 56449"/>
                            <a:gd name="connsiteY1" fmla="*/ 0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 w="56449" h="18816">
                              <a:moveTo>
                                <a:pt x="61906" y="26908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85" name="手繪多邊形: 圖案 684">
                          <a:extLst>
                            <a:ext uri="{FF2B5EF4-FFF2-40B4-BE49-F238E27FC236}">
                              <a16:creationId xmlns:a16="http://schemas.microsoft.com/office/drawing/2014/main" id="{51818CA1-3D81-4FBB-B7AB-A6E97833063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450598" y="3604925"/>
                          <a:ext cx="18817" cy="18817"/>
                        </a:xfrm>
                        <a:custGeom>
                          <a:avLst/>
                          <a:gdLst>
                            <a:gd name="connsiteX0" fmla="*/ 8844 w 0"/>
                            <a:gd name="connsiteY0" fmla="*/ 753 h 0"/>
                            <a:gd name="connsiteX1" fmla="*/ 188 w 0"/>
                            <a:gd name="connsiteY1" fmla="*/ 0 h 0"/>
                            <a:gd name="connsiteX2" fmla="*/ 0 w 0"/>
                            <a:gd name="connsiteY2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8844" y="753"/>
                              </a:moveTo>
                              <a:lnTo>
                                <a:pt x="188" y="0"/>
                              </a:ln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86" name="手繪多邊形: 圖案 685">
                          <a:extLst>
                            <a:ext uri="{FF2B5EF4-FFF2-40B4-BE49-F238E27FC236}">
                              <a16:creationId xmlns:a16="http://schemas.microsoft.com/office/drawing/2014/main" id="{DC3C6606-0B57-45B3-A9F6-FED92B3F401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87" name="手繪多邊形: 圖案 686">
                          <a:extLst>
                            <a:ext uri="{FF2B5EF4-FFF2-40B4-BE49-F238E27FC236}">
                              <a16:creationId xmlns:a16="http://schemas.microsoft.com/office/drawing/2014/main" id="{0C8061B3-513C-4D34-BEB3-55A9A1F83B4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380977" y="3582722"/>
                          <a:ext cx="18817" cy="18817"/>
                        </a:xfrm>
                        <a:custGeom>
                          <a:avLst/>
                          <a:gdLst>
                            <a:gd name="connsiteX0" fmla="*/ 3011 w 0"/>
                            <a:gd name="connsiteY0" fmla="*/ 2446 h 0"/>
                            <a:gd name="connsiteX1" fmla="*/ 0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3011" y="2446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88" name="手繪多邊形: 圖案 687">
                          <a:extLst>
                            <a:ext uri="{FF2B5EF4-FFF2-40B4-BE49-F238E27FC236}">
                              <a16:creationId xmlns:a16="http://schemas.microsoft.com/office/drawing/2014/main" id="{0E7172C3-DDB4-48BE-ABE6-FCDEF8CCC25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388880" y="3578018"/>
                          <a:ext cx="56450" cy="18817"/>
                        </a:xfrm>
                        <a:custGeom>
                          <a:avLst/>
                          <a:gdLst>
                            <a:gd name="connsiteX0" fmla="*/ 61906 w 56449"/>
                            <a:gd name="connsiteY0" fmla="*/ 26908 h 18816"/>
                            <a:gd name="connsiteX1" fmla="*/ 0 w 56449"/>
                            <a:gd name="connsiteY1" fmla="*/ 0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 w="56449" h="18816">
                              <a:moveTo>
                                <a:pt x="61906" y="26908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89" name="手繪多邊形: 圖案 688">
                          <a:extLst>
                            <a:ext uri="{FF2B5EF4-FFF2-40B4-BE49-F238E27FC236}">
                              <a16:creationId xmlns:a16="http://schemas.microsoft.com/office/drawing/2014/main" id="{7599BF74-69A2-48A0-8663-B9F8FECDF23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383046" y="3578206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0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90" name="手繪多邊形: 圖案 689">
                          <a:extLst>
                            <a:ext uri="{FF2B5EF4-FFF2-40B4-BE49-F238E27FC236}">
                              <a16:creationId xmlns:a16="http://schemas.microsoft.com/office/drawing/2014/main" id="{9A2B8A1B-F4A8-4D4B-8282-13DB15F4DDA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388315" y="3575571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564 w 0"/>
                            <a:gd name="connsiteY1" fmla="*/ 2446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564" y="2446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91" name="手繪多邊形: 圖案 690">
                          <a:extLst>
                            <a:ext uri="{FF2B5EF4-FFF2-40B4-BE49-F238E27FC236}">
                              <a16:creationId xmlns:a16="http://schemas.microsoft.com/office/drawing/2014/main" id="{151BFDDB-3C7C-4889-9EB7-B821618714E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92" name="手繪多邊形: 圖案 691">
                          <a:extLst>
                            <a:ext uri="{FF2B5EF4-FFF2-40B4-BE49-F238E27FC236}">
                              <a16:creationId xmlns:a16="http://schemas.microsoft.com/office/drawing/2014/main" id="{C06BBAFC-FD09-410E-BA73-D144A398FAD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413717" y="3553933"/>
                          <a:ext cx="18817" cy="18817"/>
                        </a:xfrm>
                        <a:custGeom>
                          <a:avLst/>
                          <a:gdLst>
                            <a:gd name="connsiteX0" fmla="*/ 2070 w 0"/>
                            <a:gd name="connsiteY0" fmla="*/ 7150 h 0"/>
                            <a:gd name="connsiteX1" fmla="*/ 4516 w 0"/>
                            <a:gd name="connsiteY1" fmla="*/ 3575 h 0"/>
                            <a:gd name="connsiteX2" fmla="*/ 0 w 0"/>
                            <a:gd name="connsiteY2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2070" y="7150"/>
                              </a:moveTo>
                              <a:lnTo>
                                <a:pt x="4516" y="3575"/>
                              </a:ln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93" name="手繪多邊形: 圖案 692">
                          <a:extLst>
                            <a:ext uri="{FF2B5EF4-FFF2-40B4-BE49-F238E27FC236}">
                              <a16:creationId xmlns:a16="http://schemas.microsoft.com/office/drawing/2014/main" id="{E994EA69-EAAD-410C-A742-A6E65113161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94" name="手繪多邊形: 圖案 693">
                          <a:extLst>
                            <a:ext uri="{FF2B5EF4-FFF2-40B4-BE49-F238E27FC236}">
                              <a16:creationId xmlns:a16="http://schemas.microsoft.com/office/drawing/2014/main" id="{1F2FDF6C-E49A-4E4F-9762-F3719BE8E6A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411836" y="3561083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753 h 0"/>
                            <a:gd name="connsiteX1" fmla="*/ 3951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753"/>
                              </a:moveTo>
                              <a:lnTo>
                                <a:pt x="3951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95" name="手繪多邊形: 圖案 694">
                          <a:extLst>
                            <a:ext uri="{FF2B5EF4-FFF2-40B4-BE49-F238E27FC236}">
                              <a16:creationId xmlns:a16="http://schemas.microsoft.com/office/drawing/2014/main" id="{A675274D-F612-4569-94B0-6A6EB95FD39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404309" y="3559389"/>
                          <a:ext cx="18817" cy="18817"/>
                        </a:xfrm>
                        <a:custGeom>
                          <a:avLst/>
                          <a:gdLst>
                            <a:gd name="connsiteX0" fmla="*/ 4328 w 0"/>
                            <a:gd name="connsiteY0" fmla="*/ 1882 h 0"/>
                            <a:gd name="connsiteX1" fmla="*/ 0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4328" y="1882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96" name="手繪多邊形: 圖案 695">
                          <a:extLst>
                            <a:ext uri="{FF2B5EF4-FFF2-40B4-BE49-F238E27FC236}">
                              <a16:creationId xmlns:a16="http://schemas.microsoft.com/office/drawing/2014/main" id="{0FDADFA3-912B-4316-A412-28141F75748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97" name="手繪多邊形: 圖案 696">
                          <a:extLst>
                            <a:ext uri="{FF2B5EF4-FFF2-40B4-BE49-F238E27FC236}">
                              <a16:creationId xmlns:a16="http://schemas.microsoft.com/office/drawing/2014/main" id="{988166D2-8945-4841-87EA-9C1807CA755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313982" y="2752725"/>
                          <a:ext cx="18817" cy="1881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/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98" name="手繪多邊形: 圖案 697">
                          <a:extLst>
                            <a:ext uri="{FF2B5EF4-FFF2-40B4-BE49-F238E27FC236}">
                              <a16:creationId xmlns:a16="http://schemas.microsoft.com/office/drawing/2014/main" id="{9BDC9D6D-785E-42DF-809A-3F1AC310DFE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445705" y="3612264"/>
                          <a:ext cx="18817" cy="18817"/>
                        </a:xfrm>
                        <a:custGeom>
                          <a:avLst/>
                          <a:gdLst>
                            <a:gd name="connsiteX0" fmla="*/ 5080 w 0"/>
                            <a:gd name="connsiteY0" fmla="*/ 1129 h 0"/>
                            <a:gd name="connsiteX1" fmla="*/ 0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5080" y="1129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699" name="手繪多邊形: 圖案 698">
                          <a:extLst>
                            <a:ext uri="{FF2B5EF4-FFF2-40B4-BE49-F238E27FC236}">
                              <a16:creationId xmlns:a16="http://schemas.microsoft.com/office/drawing/2014/main" id="{6C6745C4-CB45-4C45-9481-B2868DC3464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459441" y="3590060"/>
                          <a:ext cx="75266" cy="18817"/>
                        </a:xfrm>
                        <a:custGeom>
                          <a:avLst/>
                          <a:gdLst>
                            <a:gd name="connsiteX0" fmla="*/ 0 w 75266"/>
                            <a:gd name="connsiteY0" fmla="*/ 15618 h 0"/>
                            <a:gd name="connsiteX1" fmla="*/ 84298 w 75266"/>
                            <a:gd name="connsiteY1" fmla="*/ 0 h 0"/>
                            <a:gd name="connsiteX2" fmla="*/ 86744 w 75266"/>
                            <a:gd name="connsiteY2" fmla="*/ 376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 w="75266">
                              <a:moveTo>
                                <a:pt x="0" y="15618"/>
                              </a:moveTo>
                              <a:lnTo>
                                <a:pt x="84298" y="0"/>
                              </a:lnTo>
                              <a:lnTo>
                                <a:pt x="86744" y="376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00" name="手繪多邊形: 圖案 699">
                          <a:extLst>
                            <a:ext uri="{FF2B5EF4-FFF2-40B4-BE49-F238E27FC236}">
                              <a16:creationId xmlns:a16="http://schemas.microsoft.com/office/drawing/2014/main" id="{D4CF0775-F027-4D04-9B62-98BFBD3C68C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551078" y="3596646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0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</p:grpSp>
                  <p:grpSp>
                    <p:nvGrpSpPr>
                      <p:cNvPr id="701" name="圖形 4">
                        <a:extLst>
                          <a:ext uri="{FF2B5EF4-FFF2-40B4-BE49-F238E27FC236}">
                            <a16:creationId xmlns:a16="http://schemas.microsoft.com/office/drawing/2014/main" id="{B2029046-969D-4481-BCB6-E1A2B0077346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4958358" y="3355042"/>
                        <a:ext cx="583312" cy="225798"/>
                        <a:chOff x="4958358" y="3355042"/>
                        <a:chExt cx="583312" cy="225798"/>
                      </a:xfrm>
                      <a:noFill/>
                    </p:grpSpPr>
                    <p:sp>
                      <p:nvSpPr>
                        <p:cNvPr id="702" name="手繪多邊形: 圖案 701">
                          <a:extLst>
                            <a:ext uri="{FF2B5EF4-FFF2-40B4-BE49-F238E27FC236}">
                              <a16:creationId xmlns:a16="http://schemas.microsoft.com/office/drawing/2014/main" id="{C66F45E1-B13D-4FC1-969F-D529559B68D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58358" y="3355042"/>
                          <a:ext cx="583312" cy="225798"/>
                        </a:xfrm>
                        <a:custGeom>
                          <a:avLst/>
                          <a:gdLst>
                            <a:gd name="connsiteX0" fmla="*/ 592909 w 583312"/>
                            <a:gd name="connsiteY0" fmla="*/ 241604 h 225798"/>
                            <a:gd name="connsiteX1" fmla="*/ 591968 w 583312"/>
                            <a:gd name="connsiteY1" fmla="*/ 238782 h 225798"/>
                            <a:gd name="connsiteX2" fmla="*/ 590462 w 583312"/>
                            <a:gd name="connsiteY2" fmla="*/ 236900 h 225798"/>
                            <a:gd name="connsiteX3" fmla="*/ 588016 w 583312"/>
                            <a:gd name="connsiteY3" fmla="*/ 235583 h 225798"/>
                            <a:gd name="connsiteX4" fmla="*/ 461193 w 583312"/>
                            <a:gd name="connsiteY4" fmla="*/ 178192 h 225798"/>
                            <a:gd name="connsiteX5" fmla="*/ 319693 w 583312"/>
                            <a:gd name="connsiteY5" fmla="*/ 116662 h 225798"/>
                            <a:gd name="connsiteX6" fmla="*/ 175558 w 583312"/>
                            <a:gd name="connsiteY6" fmla="*/ 57202 h 225798"/>
                            <a:gd name="connsiteX7" fmla="*/ 31424 w 583312"/>
                            <a:gd name="connsiteY7" fmla="*/ 188 h 225798"/>
                            <a:gd name="connsiteX8" fmla="*/ 28413 w 583312"/>
                            <a:gd name="connsiteY8" fmla="*/ 0 h 225798"/>
                            <a:gd name="connsiteX9" fmla="*/ 6398 w 583312"/>
                            <a:gd name="connsiteY9" fmla="*/ 4704 h 225798"/>
                            <a:gd name="connsiteX10" fmla="*/ 3575 w 583312"/>
                            <a:gd name="connsiteY10" fmla="*/ 4892 h 225798"/>
                            <a:gd name="connsiteX11" fmla="*/ 1129 w 583312"/>
                            <a:gd name="connsiteY11" fmla="*/ 6962 h 225798"/>
                            <a:gd name="connsiteX12" fmla="*/ 0 w 583312"/>
                            <a:gd name="connsiteY12" fmla="*/ 10161 h 225798"/>
                            <a:gd name="connsiteX13" fmla="*/ 0 w 583312"/>
                            <a:gd name="connsiteY13" fmla="*/ 11102 h 225798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  <a:cxn ang="0">
                              <a:pos x="connsiteX10" y="connsiteY10"/>
                            </a:cxn>
                            <a:cxn ang="0">
                              <a:pos x="connsiteX11" y="connsiteY11"/>
                            </a:cxn>
                            <a:cxn ang="0">
                              <a:pos x="connsiteX12" y="connsiteY12"/>
                            </a:cxn>
                            <a:cxn ang="0">
                              <a:pos x="connsiteX13" y="connsiteY13"/>
                            </a:cxn>
                          </a:cxnLst>
                          <a:rect l="l" t="t" r="r" b="b"/>
                          <a:pathLst>
                            <a:path w="583312" h="225798">
                              <a:moveTo>
                                <a:pt x="592909" y="241604"/>
                              </a:moveTo>
                              <a:lnTo>
                                <a:pt x="591968" y="238782"/>
                              </a:lnTo>
                              <a:lnTo>
                                <a:pt x="590462" y="236900"/>
                              </a:lnTo>
                              <a:lnTo>
                                <a:pt x="588016" y="235583"/>
                              </a:lnTo>
                              <a:lnTo>
                                <a:pt x="461193" y="178192"/>
                              </a:lnTo>
                              <a:lnTo>
                                <a:pt x="319693" y="116662"/>
                              </a:lnTo>
                              <a:lnTo>
                                <a:pt x="175558" y="57202"/>
                              </a:lnTo>
                              <a:lnTo>
                                <a:pt x="31424" y="188"/>
                              </a:lnTo>
                              <a:lnTo>
                                <a:pt x="28413" y="0"/>
                              </a:lnTo>
                              <a:lnTo>
                                <a:pt x="6398" y="4704"/>
                              </a:lnTo>
                              <a:lnTo>
                                <a:pt x="3575" y="4892"/>
                              </a:lnTo>
                              <a:lnTo>
                                <a:pt x="1129" y="6962"/>
                              </a:lnTo>
                              <a:lnTo>
                                <a:pt x="0" y="10161"/>
                              </a:lnTo>
                              <a:lnTo>
                                <a:pt x="0" y="11102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03" name="手繪多邊形: 圖案 702">
                          <a:extLst>
                            <a:ext uri="{FF2B5EF4-FFF2-40B4-BE49-F238E27FC236}">
                              <a16:creationId xmlns:a16="http://schemas.microsoft.com/office/drawing/2014/main" id="{35E1064B-3B92-47F7-8EC0-0B0D0662F15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381165" y="3561835"/>
                          <a:ext cx="18817" cy="18817"/>
                        </a:xfrm>
                        <a:custGeom>
                          <a:avLst/>
                          <a:gdLst>
                            <a:gd name="connsiteX0" fmla="*/ 30671 w 18816"/>
                            <a:gd name="connsiteY0" fmla="*/ 0 h 18816"/>
                            <a:gd name="connsiteX1" fmla="*/ 3387 w 18816"/>
                            <a:gd name="connsiteY1" fmla="*/ 14489 h 18816"/>
                            <a:gd name="connsiteX2" fmla="*/ 2070 w 18816"/>
                            <a:gd name="connsiteY2" fmla="*/ 16370 h 18816"/>
                            <a:gd name="connsiteX3" fmla="*/ 564 w 18816"/>
                            <a:gd name="connsiteY3" fmla="*/ 18628 h 18816"/>
                            <a:gd name="connsiteX4" fmla="*/ 0 w 18816"/>
                            <a:gd name="connsiteY4" fmla="*/ 20886 h 18816"/>
                            <a:gd name="connsiteX5" fmla="*/ 1317 w 18816"/>
                            <a:gd name="connsiteY5" fmla="*/ 36316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</a:cxnLst>
                          <a:rect l="l" t="t" r="r" b="b"/>
                          <a:pathLst>
                            <a:path w="18816" h="18816">
                              <a:moveTo>
                                <a:pt x="30671" y="0"/>
                              </a:moveTo>
                              <a:lnTo>
                                <a:pt x="3387" y="14489"/>
                              </a:lnTo>
                              <a:lnTo>
                                <a:pt x="2070" y="16370"/>
                              </a:lnTo>
                              <a:lnTo>
                                <a:pt x="564" y="18628"/>
                              </a:lnTo>
                              <a:lnTo>
                                <a:pt x="0" y="20886"/>
                              </a:lnTo>
                              <a:lnTo>
                                <a:pt x="1317" y="36316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595757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</p:grpSp>
                </p:grpSp>
              </p:grpSp>
              <p:grpSp>
                <p:nvGrpSpPr>
                  <p:cNvPr id="704" name="圖形 4">
                    <a:extLst>
                      <a:ext uri="{FF2B5EF4-FFF2-40B4-BE49-F238E27FC236}">
                        <a16:creationId xmlns:a16="http://schemas.microsoft.com/office/drawing/2014/main" id="{B2029046-969D-4481-BCB6-E1A2B0077346}"/>
                      </a:ext>
                    </a:extLst>
                  </p:cNvPr>
                  <p:cNvGrpSpPr/>
                  <p:nvPr/>
                </p:nvGrpSpPr>
                <p:grpSpPr>
                  <a:xfrm>
                    <a:off x="3715338" y="3095750"/>
                    <a:ext cx="83170" cy="75266"/>
                    <a:chOff x="3715338" y="3095750"/>
                    <a:chExt cx="83170" cy="75266"/>
                  </a:xfrm>
                  <a:solidFill>
                    <a:schemeClr val="accent1"/>
                  </a:solidFill>
                </p:grpSpPr>
                <p:sp>
                  <p:nvSpPr>
                    <p:cNvPr id="705" name="手繪多邊形: 圖案 704">
                      <a:extLst>
                        <a:ext uri="{FF2B5EF4-FFF2-40B4-BE49-F238E27FC236}">
                          <a16:creationId xmlns:a16="http://schemas.microsoft.com/office/drawing/2014/main" id="{D8EF03B8-4B00-40BF-AD6B-3C1F7A4A6B72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3715338" y="3095750"/>
                      <a:ext cx="75266" cy="75266"/>
                    </a:xfrm>
                    <a:custGeom>
                      <a:avLst/>
                      <a:gdLst>
                        <a:gd name="connsiteX0" fmla="*/ 19757 w 75266"/>
                        <a:gd name="connsiteY0" fmla="*/ 71315 h 75266"/>
                        <a:gd name="connsiteX1" fmla="*/ 26343 w 75266"/>
                        <a:gd name="connsiteY1" fmla="*/ 77148 h 75266"/>
                        <a:gd name="connsiteX2" fmla="*/ 41208 w 75266"/>
                        <a:gd name="connsiteY2" fmla="*/ 79218 h 75266"/>
                        <a:gd name="connsiteX3" fmla="*/ 53627 w 75266"/>
                        <a:gd name="connsiteY3" fmla="*/ 78089 h 75266"/>
                        <a:gd name="connsiteX4" fmla="*/ 64352 w 75266"/>
                        <a:gd name="connsiteY4" fmla="*/ 72067 h 75266"/>
                        <a:gd name="connsiteX5" fmla="*/ 65105 w 75266"/>
                        <a:gd name="connsiteY5" fmla="*/ 37257 h 75266"/>
                        <a:gd name="connsiteX6" fmla="*/ 81664 w 75266"/>
                        <a:gd name="connsiteY6" fmla="*/ 20886 h 75266"/>
                        <a:gd name="connsiteX7" fmla="*/ 82981 w 75266"/>
                        <a:gd name="connsiteY7" fmla="*/ 13360 h 75266"/>
                        <a:gd name="connsiteX8" fmla="*/ 81287 w 75266"/>
                        <a:gd name="connsiteY8" fmla="*/ 7150 h 75266"/>
                        <a:gd name="connsiteX9" fmla="*/ 70750 w 75266"/>
                        <a:gd name="connsiteY9" fmla="*/ 2822 h 75266"/>
                        <a:gd name="connsiteX10" fmla="*/ 50993 w 75266"/>
                        <a:gd name="connsiteY10" fmla="*/ 0 h 75266"/>
                        <a:gd name="connsiteX11" fmla="*/ 27472 w 75266"/>
                        <a:gd name="connsiteY11" fmla="*/ 941 h 75266"/>
                        <a:gd name="connsiteX12" fmla="*/ 12419 w 75266"/>
                        <a:gd name="connsiteY12" fmla="*/ 3763 h 75266"/>
                        <a:gd name="connsiteX13" fmla="*/ 1129 w 75266"/>
                        <a:gd name="connsiteY13" fmla="*/ 9032 h 75266"/>
                        <a:gd name="connsiteX14" fmla="*/ 0 w 75266"/>
                        <a:gd name="connsiteY14" fmla="*/ 15241 h 75266"/>
                        <a:gd name="connsiteX15" fmla="*/ 188 w 75266"/>
                        <a:gd name="connsiteY15" fmla="*/ 21451 h 75266"/>
                        <a:gd name="connsiteX16" fmla="*/ 17123 w 75266"/>
                        <a:gd name="connsiteY16" fmla="*/ 36692 h 75266"/>
                        <a:gd name="connsiteX17" fmla="*/ 19381 w 75266"/>
                        <a:gd name="connsiteY17" fmla="*/ 42337 h 7526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</a:cxnLst>
                      <a:rect l="l" t="t" r="r" b="b"/>
                      <a:pathLst>
                        <a:path w="75266" h="75266">
                          <a:moveTo>
                            <a:pt x="19757" y="71315"/>
                          </a:moveTo>
                          <a:lnTo>
                            <a:pt x="26343" y="77148"/>
                          </a:lnTo>
                          <a:lnTo>
                            <a:pt x="41208" y="79218"/>
                          </a:lnTo>
                          <a:lnTo>
                            <a:pt x="53627" y="78089"/>
                          </a:lnTo>
                          <a:lnTo>
                            <a:pt x="64352" y="72067"/>
                          </a:lnTo>
                          <a:lnTo>
                            <a:pt x="65105" y="37257"/>
                          </a:lnTo>
                          <a:lnTo>
                            <a:pt x="81664" y="20886"/>
                          </a:lnTo>
                          <a:lnTo>
                            <a:pt x="82981" y="13360"/>
                          </a:lnTo>
                          <a:lnTo>
                            <a:pt x="81287" y="7150"/>
                          </a:lnTo>
                          <a:lnTo>
                            <a:pt x="70750" y="2822"/>
                          </a:lnTo>
                          <a:lnTo>
                            <a:pt x="50993" y="0"/>
                          </a:lnTo>
                          <a:lnTo>
                            <a:pt x="27472" y="941"/>
                          </a:lnTo>
                          <a:lnTo>
                            <a:pt x="12419" y="3763"/>
                          </a:lnTo>
                          <a:lnTo>
                            <a:pt x="1129" y="9032"/>
                          </a:lnTo>
                          <a:lnTo>
                            <a:pt x="0" y="15241"/>
                          </a:lnTo>
                          <a:lnTo>
                            <a:pt x="188" y="21451"/>
                          </a:lnTo>
                          <a:lnTo>
                            <a:pt x="17123" y="36692"/>
                          </a:lnTo>
                          <a:lnTo>
                            <a:pt x="19381" y="42337"/>
                          </a:lnTo>
                          <a:close/>
                        </a:path>
                      </a:pathLst>
                    </a:custGeom>
                    <a:solidFill>
                      <a:srgbClr val="9F9F9F"/>
                    </a:solidFill>
                    <a:ln w="18755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zh-TW" altLang="en-US"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p:txBody>
                </p:sp>
                <p:grpSp>
                  <p:nvGrpSpPr>
                    <p:cNvPr id="706" name="圖形 4">
                      <a:extLst>
                        <a:ext uri="{FF2B5EF4-FFF2-40B4-BE49-F238E27FC236}">
                          <a16:creationId xmlns:a16="http://schemas.microsoft.com/office/drawing/2014/main" id="{B2029046-969D-4481-BCB6-E1A2B0077346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3715338" y="3095938"/>
                      <a:ext cx="83170" cy="74326"/>
                      <a:chOff x="3715338" y="3095938"/>
                      <a:chExt cx="83170" cy="74326"/>
                    </a:xfrm>
                    <a:noFill/>
                  </p:grpSpPr>
                  <p:grpSp>
                    <p:nvGrpSpPr>
                      <p:cNvPr id="707" name="圖形 4">
                        <a:extLst>
                          <a:ext uri="{FF2B5EF4-FFF2-40B4-BE49-F238E27FC236}">
                            <a16:creationId xmlns:a16="http://schemas.microsoft.com/office/drawing/2014/main" id="{B2029046-969D-4481-BCB6-E1A2B0077346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3715338" y="3101019"/>
                        <a:ext cx="71692" cy="55133"/>
                        <a:chOff x="3715338" y="3101019"/>
                        <a:chExt cx="71692" cy="55133"/>
                      </a:xfrm>
                      <a:noFill/>
                    </p:grpSpPr>
                    <p:sp>
                      <p:nvSpPr>
                        <p:cNvPr id="708" name="手繪多邊形: 圖案 707">
                          <a:extLst>
                            <a:ext uri="{FF2B5EF4-FFF2-40B4-BE49-F238E27FC236}">
                              <a16:creationId xmlns:a16="http://schemas.microsoft.com/office/drawing/2014/main" id="{D90CDED4-35BE-4B4C-BC78-EB622319F71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34531" y="3137335"/>
                          <a:ext cx="37633" cy="18817"/>
                        </a:xfrm>
                        <a:custGeom>
                          <a:avLst/>
                          <a:gdLst>
                            <a:gd name="connsiteX0" fmla="*/ 45160 w 37633"/>
                            <a:gd name="connsiteY0" fmla="*/ 564 h 0"/>
                            <a:gd name="connsiteX1" fmla="*/ 42149 w 37633"/>
                            <a:gd name="connsiteY1" fmla="*/ 3199 h 0"/>
                            <a:gd name="connsiteX2" fmla="*/ 36692 w 37633"/>
                            <a:gd name="connsiteY2" fmla="*/ 5269 h 0"/>
                            <a:gd name="connsiteX3" fmla="*/ 29354 w 37633"/>
                            <a:gd name="connsiteY3" fmla="*/ 6586 h 0"/>
                            <a:gd name="connsiteX4" fmla="*/ 21074 w 37633"/>
                            <a:gd name="connsiteY4" fmla="*/ 6962 h 0"/>
                            <a:gd name="connsiteX5" fmla="*/ 13172 w 37633"/>
                            <a:gd name="connsiteY5" fmla="*/ 6398 h 0"/>
                            <a:gd name="connsiteX6" fmla="*/ 6398 w 37633"/>
                            <a:gd name="connsiteY6" fmla="*/ 4892 h 0"/>
                            <a:gd name="connsiteX7" fmla="*/ 1882 w 37633"/>
                            <a:gd name="connsiteY7" fmla="*/ 2634 h 0"/>
                            <a:gd name="connsiteX8" fmla="*/ 0 w 37633"/>
                            <a:gd name="connsiteY8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</a:cxnLst>
                          <a:rect l="l" t="t" r="r" b="b"/>
                          <a:pathLst>
                            <a:path w="37633">
                              <a:moveTo>
                                <a:pt x="45160" y="564"/>
                              </a:moveTo>
                              <a:lnTo>
                                <a:pt x="42149" y="3199"/>
                              </a:lnTo>
                              <a:lnTo>
                                <a:pt x="36692" y="5269"/>
                              </a:lnTo>
                              <a:lnTo>
                                <a:pt x="29354" y="6586"/>
                              </a:lnTo>
                              <a:lnTo>
                                <a:pt x="21074" y="6962"/>
                              </a:lnTo>
                              <a:lnTo>
                                <a:pt x="13172" y="6398"/>
                              </a:lnTo>
                              <a:lnTo>
                                <a:pt x="6398" y="4892"/>
                              </a:lnTo>
                              <a:lnTo>
                                <a:pt x="1882" y="2634"/>
                              </a:ln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09" name="手繪多邊形: 圖案 708">
                          <a:extLst>
                            <a:ext uri="{FF2B5EF4-FFF2-40B4-BE49-F238E27FC236}">
                              <a16:creationId xmlns:a16="http://schemas.microsoft.com/office/drawing/2014/main" id="{6ED22F39-9794-484B-A059-20BA3EB8339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15338" y="3110992"/>
                          <a:ext cx="18817" cy="18817"/>
                        </a:xfrm>
                        <a:custGeom>
                          <a:avLst/>
                          <a:gdLst>
                            <a:gd name="connsiteX0" fmla="*/ 10537 w 0"/>
                            <a:gd name="connsiteY0" fmla="*/ 5645 h 0"/>
                            <a:gd name="connsiteX1" fmla="*/ 0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10537" y="5645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10" name="手繪多邊形: 圖案 709">
                          <a:extLst>
                            <a:ext uri="{FF2B5EF4-FFF2-40B4-BE49-F238E27FC236}">
                              <a16:creationId xmlns:a16="http://schemas.microsoft.com/office/drawing/2014/main" id="{C698E9FA-EF4D-4114-993E-F9CB918557C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25876" y="3109110"/>
                          <a:ext cx="56450" cy="18817"/>
                        </a:xfrm>
                        <a:custGeom>
                          <a:avLst/>
                          <a:gdLst>
                            <a:gd name="connsiteX0" fmla="*/ 72444 w 56449"/>
                            <a:gd name="connsiteY0" fmla="*/ 0 h 0"/>
                            <a:gd name="connsiteX1" fmla="*/ 62659 w 56449"/>
                            <a:gd name="connsiteY1" fmla="*/ 6021 h 0"/>
                            <a:gd name="connsiteX2" fmla="*/ 43278 w 56449"/>
                            <a:gd name="connsiteY2" fmla="*/ 9973 h 0"/>
                            <a:gd name="connsiteX3" fmla="*/ 19946 w 56449"/>
                            <a:gd name="connsiteY3" fmla="*/ 10537 h 0"/>
                            <a:gd name="connsiteX4" fmla="*/ 0 w 56449"/>
                            <a:gd name="connsiteY4" fmla="*/ 7527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56449">
                              <a:moveTo>
                                <a:pt x="72444" y="0"/>
                              </a:moveTo>
                              <a:lnTo>
                                <a:pt x="62659" y="6021"/>
                              </a:lnTo>
                              <a:lnTo>
                                <a:pt x="43278" y="9973"/>
                              </a:lnTo>
                              <a:lnTo>
                                <a:pt x="19946" y="10537"/>
                              </a:lnTo>
                              <a:lnTo>
                                <a:pt x="0" y="7527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11" name="手繪多邊形: 圖案 710">
                          <a:extLst>
                            <a:ext uri="{FF2B5EF4-FFF2-40B4-BE49-F238E27FC236}">
                              <a16:creationId xmlns:a16="http://schemas.microsoft.com/office/drawing/2014/main" id="{495877D8-DEA4-4BB4-850B-E29948722B0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67272" y="3107416"/>
                          <a:ext cx="18817" cy="18817"/>
                        </a:xfrm>
                        <a:custGeom>
                          <a:avLst/>
                          <a:gdLst>
                            <a:gd name="connsiteX0" fmla="*/ 10349 w 0"/>
                            <a:gd name="connsiteY0" fmla="*/ 2634 h 0"/>
                            <a:gd name="connsiteX1" fmla="*/ 0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10349" y="2634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12" name="手繪多邊形: 圖案 711">
                          <a:extLst>
                            <a:ext uri="{FF2B5EF4-FFF2-40B4-BE49-F238E27FC236}">
                              <a16:creationId xmlns:a16="http://schemas.microsoft.com/office/drawing/2014/main" id="{4B249474-9315-4AD1-98C3-9A23B714F72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68213" y="3101019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8091 w 0"/>
                            <a:gd name="connsiteY1" fmla="*/ 207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8091" y="207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13" name="手繪多邊形: 圖案 712">
                          <a:extLst>
                            <a:ext uri="{FF2B5EF4-FFF2-40B4-BE49-F238E27FC236}">
                              <a16:creationId xmlns:a16="http://schemas.microsoft.com/office/drawing/2014/main" id="{0F3BA7B2-929D-47EE-BB27-7EB6D50029F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67084" y="3106099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188 w 0"/>
                            <a:gd name="connsiteY1" fmla="*/ 376 h 0"/>
                            <a:gd name="connsiteX2" fmla="*/ 188 w 0"/>
                            <a:gd name="connsiteY2" fmla="*/ 753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188" y="376"/>
                              </a:lnTo>
                              <a:lnTo>
                                <a:pt x="188" y="753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14" name="手繪多邊形: 圖案 713">
                          <a:extLst>
                            <a:ext uri="{FF2B5EF4-FFF2-40B4-BE49-F238E27FC236}">
                              <a16:creationId xmlns:a16="http://schemas.microsoft.com/office/drawing/2014/main" id="{EE0AA613-51C9-42CF-9E59-5821248ABE2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58805" y="3101019"/>
                          <a:ext cx="18817" cy="18817"/>
                        </a:xfrm>
                        <a:custGeom>
                          <a:avLst/>
                          <a:gdLst>
                            <a:gd name="connsiteX0" fmla="*/ 9408 w 0"/>
                            <a:gd name="connsiteY0" fmla="*/ 0 h 0"/>
                            <a:gd name="connsiteX1" fmla="*/ 0 w 0"/>
                            <a:gd name="connsiteY1" fmla="*/ 3011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9408" y="0"/>
                              </a:moveTo>
                              <a:lnTo>
                                <a:pt x="0" y="3011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15" name="手繪多邊形: 圖案 714">
                          <a:extLst>
                            <a:ext uri="{FF2B5EF4-FFF2-40B4-BE49-F238E27FC236}">
                              <a16:creationId xmlns:a16="http://schemas.microsoft.com/office/drawing/2014/main" id="{BBF915A8-FE1C-40C2-92A6-123F8A35D8F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44504" y="3101583"/>
                          <a:ext cx="18817" cy="18817"/>
                        </a:xfrm>
                        <a:custGeom>
                          <a:avLst/>
                          <a:gdLst>
                            <a:gd name="connsiteX0" fmla="*/ 9785 w 0"/>
                            <a:gd name="connsiteY0" fmla="*/ 2446 h 0"/>
                            <a:gd name="connsiteX1" fmla="*/ 0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9785" y="2446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16" name="手繪多邊形: 圖案 715">
                          <a:extLst>
                            <a:ext uri="{FF2B5EF4-FFF2-40B4-BE49-F238E27FC236}">
                              <a16:creationId xmlns:a16="http://schemas.microsoft.com/office/drawing/2014/main" id="{586A617C-33F8-48F1-8D68-BA115213CDA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54477" y="3104029"/>
                          <a:ext cx="18817" cy="18817"/>
                        </a:xfrm>
                        <a:custGeom>
                          <a:avLst/>
                          <a:gdLst>
                            <a:gd name="connsiteX0" fmla="*/ 4516 w 0"/>
                            <a:gd name="connsiteY0" fmla="*/ 0 h 0"/>
                            <a:gd name="connsiteX1" fmla="*/ 3011 w 0"/>
                            <a:gd name="connsiteY1" fmla="*/ 0 h 0"/>
                            <a:gd name="connsiteX2" fmla="*/ 1505 w 0"/>
                            <a:gd name="connsiteY2" fmla="*/ 0 h 0"/>
                            <a:gd name="connsiteX3" fmla="*/ 0 w 0"/>
                            <a:gd name="connsiteY3" fmla="*/ 188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4516" y="0"/>
                              </a:moveTo>
                              <a:lnTo>
                                <a:pt x="3011" y="0"/>
                              </a:lnTo>
                              <a:lnTo>
                                <a:pt x="1505" y="0"/>
                              </a:lnTo>
                              <a:lnTo>
                                <a:pt x="0" y="188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17" name="手繪多邊形: 圖案 716">
                          <a:extLst>
                            <a:ext uri="{FF2B5EF4-FFF2-40B4-BE49-F238E27FC236}">
                              <a16:creationId xmlns:a16="http://schemas.microsoft.com/office/drawing/2014/main" id="{693A4652-920D-4547-836C-717E3582290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46009" y="3106476"/>
                          <a:ext cx="18817" cy="18817"/>
                        </a:xfrm>
                        <a:custGeom>
                          <a:avLst/>
                          <a:gdLst>
                            <a:gd name="connsiteX0" fmla="*/ 188 w 0"/>
                            <a:gd name="connsiteY0" fmla="*/ 0 h 0"/>
                            <a:gd name="connsiteX1" fmla="*/ 0 w 0"/>
                            <a:gd name="connsiteY1" fmla="*/ 376 h 0"/>
                            <a:gd name="connsiteX2" fmla="*/ 0 w 0"/>
                            <a:gd name="connsiteY2" fmla="*/ 753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188" y="0"/>
                              </a:moveTo>
                              <a:lnTo>
                                <a:pt x="0" y="376"/>
                              </a:lnTo>
                              <a:lnTo>
                                <a:pt x="0" y="753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18" name="手繪多邊形: 圖案 717">
                          <a:extLst>
                            <a:ext uri="{FF2B5EF4-FFF2-40B4-BE49-F238E27FC236}">
                              <a16:creationId xmlns:a16="http://schemas.microsoft.com/office/drawing/2014/main" id="{D6A729AB-427E-416D-82CA-CAD0501FB14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36413" y="3107793"/>
                          <a:ext cx="18817" cy="18817"/>
                        </a:xfrm>
                        <a:custGeom>
                          <a:avLst/>
                          <a:gdLst>
                            <a:gd name="connsiteX0" fmla="*/ 9973 w 0"/>
                            <a:gd name="connsiteY0" fmla="*/ 0 h 0"/>
                            <a:gd name="connsiteX1" fmla="*/ 0 w 0"/>
                            <a:gd name="connsiteY1" fmla="*/ 3199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9973" y="0"/>
                              </a:moveTo>
                              <a:lnTo>
                                <a:pt x="0" y="3199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19" name="手繪多邊形: 圖案 718">
                          <a:extLst>
                            <a:ext uri="{FF2B5EF4-FFF2-40B4-BE49-F238E27FC236}">
                              <a16:creationId xmlns:a16="http://schemas.microsoft.com/office/drawing/2014/main" id="{330A3E21-4293-46B8-8EE2-613662FF6E8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36601" y="3101583"/>
                          <a:ext cx="18817" cy="18817"/>
                        </a:xfrm>
                        <a:custGeom>
                          <a:avLst/>
                          <a:gdLst>
                            <a:gd name="connsiteX0" fmla="*/ 7903 w 0"/>
                            <a:gd name="connsiteY0" fmla="*/ 0 h 0"/>
                            <a:gd name="connsiteX1" fmla="*/ 0 w 0"/>
                            <a:gd name="connsiteY1" fmla="*/ 2446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7903" y="0"/>
                              </a:moveTo>
                              <a:lnTo>
                                <a:pt x="0" y="2446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</p:grpSp>
                  <p:grpSp>
                    <p:nvGrpSpPr>
                      <p:cNvPr id="720" name="圖形 4">
                        <a:extLst>
                          <a:ext uri="{FF2B5EF4-FFF2-40B4-BE49-F238E27FC236}">
                            <a16:creationId xmlns:a16="http://schemas.microsoft.com/office/drawing/2014/main" id="{B2029046-969D-4481-BCB6-E1A2B0077346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3715527" y="3095938"/>
                        <a:ext cx="82981" cy="74326"/>
                        <a:chOff x="3715527" y="3095938"/>
                        <a:chExt cx="82981" cy="74326"/>
                      </a:xfrm>
                      <a:noFill/>
                    </p:grpSpPr>
                    <p:sp>
                      <p:nvSpPr>
                        <p:cNvPr id="721" name="手繪多邊形: 圖案 720">
                          <a:extLst>
                            <a:ext uri="{FF2B5EF4-FFF2-40B4-BE49-F238E27FC236}">
                              <a16:creationId xmlns:a16="http://schemas.microsoft.com/office/drawing/2014/main" id="{8BE9F8AA-A797-4CC3-99A2-104DFDD74A1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32085" y="3132631"/>
                          <a:ext cx="37633" cy="37633"/>
                        </a:xfrm>
                        <a:custGeom>
                          <a:avLst/>
                          <a:gdLst>
                            <a:gd name="connsiteX0" fmla="*/ 47794 w 37633"/>
                            <a:gd name="connsiteY0" fmla="*/ 4516 h 37633"/>
                            <a:gd name="connsiteX1" fmla="*/ 47982 w 37633"/>
                            <a:gd name="connsiteY1" fmla="*/ 31612 h 37633"/>
                            <a:gd name="connsiteX2" fmla="*/ 46477 w 37633"/>
                            <a:gd name="connsiteY2" fmla="*/ 37069 h 37633"/>
                            <a:gd name="connsiteX3" fmla="*/ 36692 w 37633"/>
                            <a:gd name="connsiteY3" fmla="*/ 41396 h 37633"/>
                            <a:gd name="connsiteX4" fmla="*/ 22392 w 37633"/>
                            <a:gd name="connsiteY4" fmla="*/ 42713 h 37633"/>
                            <a:gd name="connsiteX5" fmla="*/ 9408 w 37633"/>
                            <a:gd name="connsiteY5" fmla="*/ 40456 h 37633"/>
                            <a:gd name="connsiteX6" fmla="*/ 3011 w 37633"/>
                            <a:gd name="connsiteY6" fmla="*/ 35751 h 37633"/>
                            <a:gd name="connsiteX7" fmla="*/ 2070 w 37633"/>
                            <a:gd name="connsiteY7" fmla="*/ 5269 h 37633"/>
                            <a:gd name="connsiteX8" fmla="*/ 0 w 37633"/>
                            <a:gd name="connsiteY8" fmla="*/ 0 h 37633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</a:cxnLst>
                          <a:rect l="l" t="t" r="r" b="b"/>
                          <a:pathLst>
                            <a:path w="37633" h="37633">
                              <a:moveTo>
                                <a:pt x="47794" y="4516"/>
                              </a:moveTo>
                              <a:lnTo>
                                <a:pt x="47982" y="31612"/>
                              </a:lnTo>
                              <a:lnTo>
                                <a:pt x="46477" y="37069"/>
                              </a:lnTo>
                              <a:lnTo>
                                <a:pt x="36692" y="41396"/>
                              </a:lnTo>
                              <a:lnTo>
                                <a:pt x="22392" y="42713"/>
                              </a:lnTo>
                              <a:lnTo>
                                <a:pt x="9408" y="40456"/>
                              </a:lnTo>
                              <a:lnTo>
                                <a:pt x="3011" y="35751"/>
                              </a:lnTo>
                              <a:lnTo>
                                <a:pt x="2070" y="5269"/>
                              </a:ln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22" name="手繪多邊形: 圖案 721">
                          <a:extLst>
                            <a:ext uri="{FF2B5EF4-FFF2-40B4-BE49-F238E27FC236}">
                              <a16:creationId xmlns:a16="http://schemas.microsoft.com/office/drawing/2014/main" id="{9F8E42B3-E3E7-466A-A3A6-A28A665B013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79691" y="3130561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7338 h 0"/>
                            <a:gd name="connsiteX1" fmla="*/ 2634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7338"/>
                              </a:moveTo>
                              <a:lnTo>
                                <a:pt x="2634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23" name="手繪多邊形: 圖案 722">
                          <a:extLst>
                            <a:ext uri="{FF2B5EF4-FFF2-40B4-BE49-F238E27FC236}">
                              <a16:creationId xmlns:a16="http://schemas.microsoft.com/office/drawing/2014/main" id="{962839E5-A863-45FD-9A48-0CC9D221F1D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15527" y="3095938"/>
                          <a:ext cx="75266" cy="18817"/>
                        </a:xfrm>
                        <a:custGeom>
                          <a:avLst/>
                          <a:gdLst>
                            <a:gd name="connsiteX0" fmla="*/ 15806 w 75266"/>
                            <a:gd name="connsiteY0" fmla="*/ 35563 h 18816"/>
                            <a:gd name="connsiteX1" fmla="*/ 188 w 75266"/>
                            <a:gd name="connsiteY1" fmla="*/ 21263 h 18816"/>
                            <a:gd name="connsiteX2" fmla="*/ 0 w 75266"/>
                            <a:gd name="connsiteY2" fmla="*/ 15241 h 18816"/>
                            <a:gd name="connsiteX3" fmla="*/ 1129 w 75266"/>
                            <a:gd name="connsiteY3" fmla="*/ 9032 h 18816"/>
                            <a:gd name="connsiteX4" fmla="*/ 12419 w 75266"/>
                            <a:gd name="connsiteY4" fmla="*/ 3763 h 18816"/>
                            <a:gd name="connsiteX5" fmla="*/ 30483 w 75266"/>
                            <a:gd name="connsiteY5" fmla="*/ 565 h 18816"/>
                            <a:gd name="connsiteX6" fmla="*/ 50993 w 75266"/>
                            <a:gd name="connsiteY6" fmla="*/ 0 h 18816"/>
                            <a:gd name="connsiteX7" fmla="*/ 69433 w 75266"/>
                            <a:gd name="connsiteY7" fmla="*/ 2446 h 18816"/>
                            <a:gd name="connsiteX8" fmla="*/ 81287 w 75266"/>
                            <a:gd name="connsiteY8" fmla="*/ 7338 h 18816"/>
                            <a:gd name="connsiteX9" fmla="*/ 83169 w 75266"/>
                            <a:gd name="connsiteY9" fmla="*/ 13548 h 18816"/>
                            <a:gd name="connsiteX10" fmla="*/ 83169 w 75266"/>
                            <a:gd name="connsiteY10" fmla="*/ 19569 h 18816"/>
                            <a:gd name="connsiteX11" fmla="*/ 66987 w 75266"/>
                            <a:gd name="connsiteY11" fmla="*/ 35187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  <a:cxn ang="0">
                              <a:pos x="connsiteX10" y="connsiteY10"/>
                            </a:cxn>
                            <a:cxn ang="0">
                              <a:pos x="connsiteX11" y="connsiteY11"/>
                            </a:cxn>
                          </a:cxnLst>
                          <a:rect l="l" t="t" r="r" b="b"/>
                          <a:pathLst>
                            <a:path w="75266" h="18816">
                              <a:moveTo>
                                <a:pt x="15806" y="35563"/>
                              </a:moveTo>
                              <a:lnTo>
                                <a:pt x="188" y="21263"/>
                              </a:lnTo>
                              <a:lnTo>
                                <a:pt x="0" y="15241"/>
                              </a:lnTo>
                              <a:lnTo>
                                <a:pt x="1129" y="9032"/>
                              </a:lnTo>
                              <a:lnTo>
                                <a:pt x="12419" y="3763"/>
                              </a:lnTo>
                              <a:lnTo>
                                <a:pt x="30483" y="565"/>
                              </a:lnTo>
                              <a:lnTo>
                                <a:pt x="50993" y="0"/>
                              </a:lnTo>
                              <a:lnTo>
                                <a:pt x="69433" y="2446"/>
                              </a:lnTo>
                              <a:lnTo>
                                <a:pt x="81287" y="7338"/>
                              </a:lnTo>
                              <a:lnTo>
                                <a:pt x="83169" y="13548"/>
                              </a:lnTo>
                              <a:lnTo>
                                <a:pt x="83169" y="19569"/>
                              </a:lnTo>
                              <a:lnTo>
                                <a:pt x="66987" y="35187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24" name="手繪多邊形: 圖案 723">
                          <a:extLst>
                            <a:ext uri="{FF2B5EF4-FFF2-40B4-BE49-F238E27FC236}">
                              <a16:creationId xmlns:a16="http://schemas.microsoft.com/office/drawing/2014/main" id="{B2796DE6-9971-450F-A950-D5872F143DB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36225" y="3110051"/>
                          <a:ext cx="37633" cy="18817"/>
                        </a:xfrm>
                        <a:custGeom>
                          <a:avLst/>
                          <a:gdLst>
                            <a:gd name="connsiteX0" fmla="*/ 41396 w 37633"/>
                            <a:gd name="connsiteY0" fmla="*/ 0 h 0"/>
                            <a:gd name="connsiteX1" fmla="*/ 33493 w 37633"/>
                            <a:gd name="connsiteY1" fmla="*/ 2634 h 0"/>
                            <a:gd name="connsiteX2" fmla="*/ 23144 w 37633"/>
                            <a:gd name="connsiteY2" fmla="*/ 0 h 0"/>
                            <a:gd name="connsiteX3" fmla="*/ 21639 w 37633"/>
                            <a:gd name="connsiteY3" fmla="*/ 188 h 0"/>
                            <a:gd name="connsiteX4" fmla="*/ 19946 w 37633"/>
                            <a:gd name="connsiteY4" fmla="*/ 188 h 0"/>
                            <a:gd name="connsiteX5" fmla="*/ 18252 w 37633"/>
                            <a:gd name="connsiteY5" fmla="*/ 188 h 0"/>
                            <a:gd name="connsiteX6" fmla="*/ 8279 w 37633"/>
                            <a:gd name="connsiteY6" fmla="*/ 3387 h 0"/>
                            <a:gd name="connsiteX7" fmla="*/ 0 w 37633"/>
                            <a:gd name="connsiteY7" fmla="*/ 1129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37633">
                              <a:moveTo>
                                <a:pt x="41396" y="0"/>
                              </a:moveTo>
                              <a:lnTo>
                                <a:pt x="33493" y="2634"/>
                              </a:lnTo>
                              <a:lnTo>
                                <a:pt x="23144" y="0"/>
                              </a:lnTo>
                              <a:lnTo>
                                <a:pt x="21639" y="188"/>
                              </a:lnTo>
                              <a:lnTo>
                                <a:pt x="19946" y="188"/>
                              </a:lnTo>
                              <a:lnTo>
                                <a:pt x="18252" y="188"/>
                              </a:lnTo>
                              <a:lnTo>
                                <a:pt x="8279" y="3387"/>
                              </a:lnTo>
                              <a:lnTo>
                                <a:pt x="0" y="1129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25" name="手繪多邊形: 圖案 724">
                          <a:extLst>
                            <a:ext uri="{FF2B5EF4-FFF2-40B4-BE49-F238E27FC236}">
                              <a16:creationId xmlns:a16="http://schemas.microsoft.com/office/drawing/2014/main" id="{CC8D9DD0-7E6F-468B-940D-893764B68C5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67084" y="3103089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3011 h 0"/>
                            <a:gd name="connsiteX1" fmla="*/ 9408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3011"/>
                              </a:moveTo>
                              <a:lnTo>
                                <a:pt x="9408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26" name="手繪多邊形: 圖案 725">
                          <a:extLst>
                            <a:ext uri="{FF2B5EF4-FFF2-40B4-BE49-F238E27FC236}">
                              <a16:creationId xmlns:a16="http://schemas.microsoft.com/office/drawing/2014/main" id="{4C6A79C1-8AD1-4451-B295-BB332A933B0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3736601" y="3104029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9596 w 0"/>
                            <a:gd name="connsiteY1" fmla="*/ 2446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9596" y="2446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</p:grpSp>
                </p:grpSp>
              </p:grpSp>
              <p:grpSp>
                <p:nvGrpSpPr>
                  <p:cNvPr id="727" name="圖形 4">
                    <a:extLst>
                      <a:ext uri="{FF2B5EF4-FFF2-40B4-BE49-F238E27FC236}">
                        <a16:creationId xmlns:a16="http://schemas.microsoft.com/office/drawing/2014/main" id="{B2029046-969D-4481-BCB6-E1A2B0077346}"/>
                      </a:ext>
                    </a:extLst>
                  </p:cNvPr>
                  <p:cNvGrpSpPr/>
                  <p:nvPr/>
                </p:nvGrpSpPr>
                <p:grpSpPr>
                  <a:xfrm>
                    <a:off x="4152822" y="3070912"/>
                    <a:ext cx="83170" cy="75266"/>
                    <a:chOff x="4152822" y="3070912"/>
                    <a:chExt cx="83170" cy="75266"/>
                  </a:xfrm>
                  <a:solidFill>
                    <a:schemeClr val="accent1"/>
                  </a:solidFill>
                </p:grpSpPr>
                <p:sp>
                  <p:nvSpPr>
                    <p:cNvPr id="728" name="手繪多邊形: 圖案 727">
                      <a:extLst>
                        <a:ext uri="{FF2B5EF4-FFF2-40B4-BE49-F238E27FC236}">
                          <a16:creationId xmlns:a16="http://schemas.microsoft.com/office/drawing/2014/main" id="{A564BEC0-A4F7-44A2-A1B2-C70499248A5E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152822" y="3070912"/>
                      <a:ext cx="75266" cy="75266"/>
                    </a:xfrm>
                    <a:custGeom>
                      <a:avLst/>
                      <a:gdLst>
                        <a:gd name="connsiteX0" fmla="*/ 19757 w 75266"/>
                        <a:gd name="connsiteY0" fmla="*/ 71315 h 75266"/>
                        <a:gd name="connsiteX1" fmla="*/ 26155 w 75266"/>
                        <a:gd name="connsiteY1" fmla="*/ 77148 h 75266"/>
                        <a:gd name="connsiteX2" fmla="*/ 41020 w 75266"/>
                        <a:gd name="connsiteY2" fmla="*/ 79218 h 75266"/>
                        <a:gd name="connsiteX3" fmla="*/ 53439 w 75266"/>
                        <a:gd name="connsiteY3" fmla="*/ 78089 h 75266"/>
                        <a:gd name="connsiteX4" fmla="*/ 64164 w 75266"/>
                        <a:gd name="connsiteY4" fmla="*/ 72067 h 75266"/>
                        <a:gd name="connsiteX5" fmla="*/ 64917 w 75266"/>
                        <a:gd name="connsiteY5" fmla="*/ 37257 h 75266"/>
                        <a:gd name="connsiteX6" fmla="*/ 81475 w 75266"/>
                        <a:gd name="connsiteY6" fmla="*/ 20886 h 75266"/>
                        <a:gd name="connsiteX7" fmla="*/ 82981 w 75266"/>
                        <a:gd name="connsiteY7" fmla="*/ 13360 h 75266"/>
                        <a:gd name="connsiteX8" fmla="*/ 81099 w 75266"/>
                        <a:gd name="connsiteY8" fmla="*/ 7150 h 75266"/>
                        <a:gd name="connsiteX9" fmla="*/ 70562 w 75266"/>
                        <a:gd name="connsiteY9" fmla="*/ 3011 h 75266"/>
                        <a:gd name="connsiteX10" fmla="*/ 50805 w 75266"/>
                        <a:gd name="connsiteY10" fmla="*/ 0 h 75266"/>
                        <a:gd name="connsiteX11" fmla="*/ 27284 w 75266"/>
                        <a:gd name="connsiteY11" fmla="*/ 941 h 75266"/>
                        <a:gd name="connsiteX12" fmla="*/ 12231 w 75266"/>
                        <a:gd name="connsiteY12" fmla="*/ 3763 h 75266"/>
                        <a:gd name="connsiteX13" fmla="*/ 941 w 75266"/>
                        <a:gd name="connsiteY13" fmla="*/ 9032 h 75266"/>
                        <a:gd name="connsiteX14" fmla="*/ 0 w 75266"/>
                        <a:gd name="connsiteY14" fmla="*/ 15430 h 75266"/>
                        <a:gd name="connsiteX15" fmla="*/ 188 w 75266"/>
                        <a:gd name="connsiteY15" fmla="*/ 21451 h 75266"/>
                        <a:gd name="connsiteX16" fmla="*/ 16935 w 75266"/>
                        <a:gd name="connsiteY16" fmla="*/ 36692 h 75266"/>
                        <a:gd name="connsiteX17" fmla="*/ 19193 w 75266"/>
                        <a:gd name="connsiteY17" fmla="*/ 42337 h 7526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</a:cxnLst>
                      <a:rect l="l" t="t" r="r" b="b"/>
                      <a:pathLst>
                        <a:path w="75266" h="75266">
                          <a:moveTo>
                            <a:pt x="19757" y="71315"/>
                          </a:moveTo>
                          <a:lnTo>
                            <a:pt x="26155" y="77148"/>
                          </a:lnTo>
                          <a:lnTo>
                            <a:pt x="41020" y="79218"/>
                          </a:lnTo>
                          <a:lnTo>
                            <a:pt x="53439" y="78089"/>
                          </a:lnTo>
                          <a:lnTo>
                            <a:pt x="64164" y="72067"/>
                          </a:lnTo>
                          <a:lnTo>
                            <a:pt x="64917" y="37257"/>
                          </a:lnTo>
                          <a:lnTo>
                            <a:pt x="81475" y="20886"/>
                          </a:lnTo>
                          <a:lnTo>
                            <a:pt x="82981" y="13360"/>
                          </a:lnTo>
                          <a:lnTo>
                            <a:pt x="81099" y="7150"/>
                          </a:lnTo>
                          <a:lnTo>
                            <a:pt x="70562" y="3011"/>
                          </a:lnTo>
                          <a:lnTo>
                            <a:pt x="50805" y="0"/>
                          </a:lnTo>
                          <a:lnTo>
                            <a:pt x="27284" y="941"/>
                          </a:lnTo>
                          <a:lnTo>
                            <a:pt x="12231" y="3763"/>
                          </a:lnTo>
                          <a:lnTo>
                            <a:pt x="941" y="9032"/>
                          </a:lnTo>
                          <a:lnTo>
                            <a:pt x="0" y="15430"/>
                          </a:lnTo>
                          <a:lnTo>
                            <a:pt x="188" y="21451"/>
                          </a:lnTo>
                          <a:lnTo>
                            <a:pt x="16935" y="36692"/>
                          </a:lnTo>
                          <a:lnTo>
                            <a:pt x="19193" y="42337"/>
                          </a:lnTo>
                          <a:close/>
                        </a:path>
                      </a:pathLst>
                    </a:custGeom>
                    <a:solidFill>
                      <a:srgbClr val="9F9F9F"/>
                    </a:solidFill>
                    <a:ln w="18755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zh-TW" altLang="en-US"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p:txBody>
                </p:sp>
                <p:grpSp>
                  <p:nvGrpSpPr>
                    <p:cNvPr id="729" name="圖形 4">
                      <a:extLst>
                        <a:ext uri="{FF2B5EF4-FFF2-40B4-BE49-F238E27FC236}">
                          <a16:creationId xmlns:a16="http://schemas.microsoft.com/office/drawing/2014/main" id="{B2029046-969D-4481-BCB6-E1A2B0077346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4152822" y="3071101"/>
                      <a:ext cx="83170" cy="74325"/>
                      <a:chOff x="4152822" y="3071101"/>
                      <a:chExt cx="83170" cy="74325"/>
                    </a:xfrm>
                    <a:noFill/>
                  </p:grpSpPr>
                  <p:grpSp>
                    <p:nvGrpSpPr>
                      <p:cNvPr id="730" name="圖形 4">
                        <a:extLst>
                          <a:ext uri="{FF2B5EF4-FFF2-40B4-BE49-F238E27FC236}">
                            <a16:creationId xmlns:a16="http://schemas.microsoft.com/office/drawing/2014/main" id="{B2029046-969D-4481-BCB6-E1A2B0077346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4152822" y="3076181"/>
                        <a:ext cx="71692" cy="55133"/>
                        <a:chOff x="4152822" y="3076181"/>
                        <a:chExt cx="71692" cy="55133"/>
                      </a:xfrm>
                      <a:noFill/>
                    </p:grpSpPr>
                    <p:sp>
                      <p:nvSpPr>
                        <p:cNvPr id="731" name="手繪多邊形: 圖案 730">
                          <a:extLst>
                            <a:ext uri="{FF2B5EF4-FFF2-40B4-BE49-F238E27FC236}">
                              <a16:creationId xmlns:a16="http://schemas.microsoft.com/office/drawing/2014/main" id="{1A3B6079-4EC3-44B3-84B6-BF3D6CB6711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172015" y="3112497"/>
                          <a:ext cx="37633" cy="18817"/>
                        </a:xfrm>
                        <a:custGeom>
                          <a:avLst/>
                          <a:gdLst>
                            <a:gd name="connsiteX0" fmla="*/ 45160 w 37633"/>
                            <a:gd name="connsiteY0" fmla="*/ 564 h 0"/>
                            <a:gd name="connsiteX1" fmla="*/ 42149 w 37633"/>
                            <a:gd name="connsiteY1" fmla="*/ 3199 h 0"/>
                            <a:gd name="connsiteX2" fmla="*/ 36692 w 37633"/>
                            <a:gd name="connsiteY2" fmla="*/ 5269 h 0"/>
                            <a:gd name="connsiteX3" fmla="*/ 29354 w 37633"/>
                            <a:gd name="connsiteY3" fmla="*/ 6586 h 0"/>
                            <a:gd name="connsiteX4" fmla="*/ 21075 w 37633"/>
                            <a:gd name="connsiteY4" fmla="*/ 6962 h 0"/>
                            <a:gd name="connsiteX5" fmla="*/ 13172 w 37633"/>
                            <a:gd name="connsiteY5" fmla="*/ 6398 h 0"/>
                            <a:gd name="connsiteX6" fmla="*/ 6398 w 37633"/>
                            <a:gd name="connsiteY6" fmla="*/ 4892 h 0"/>
                            <a:gd name="connsiteX7" fmla="*/ 1882 w 37633"/>
                            <a:gd name="connsiteY7" fmla="*/ 2634 h 0"/>
                            <a:gd name="connsiteX8" fmla="*/ 0 w 37633"/>
                            <a:gd name="connsiteY8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</a:cxnLst>
                          <a:rect l="l" t="t" r="r" b="b"/>
                          <a:pathLst>
                            <a:path w="37633">
                              <a:moveTo>
                                <a:pt x="45160" y="564"/>
                              </a:moveTo>
                              <a:lnTo>
                                <a:pt x="42149" y="3199"/>
                              </a:lnTo>
                              <a:lnTo>
                                <a:pt x="36692" y="5269"/>
                              </a:lnTo>
                              <a:lnTo>
                                <a:pt x="29354" y="6586"/>
                              </a:lnTo>
                              <a:lnTo>
                                <a:pt x="21075" y="6962"/>
                              </a:lnTo>
                              <a:lnTo>
                                <a:pt x="13172" y="6398"/>
                              </a:lnTo>
                              <a:lnTo>
                                <a:pt x="6398" y="4892"/>
                              </a:lnTo>
                              <a:lnTo>
                                <a:pt x="1882" y="2634"/>
                              </a:ln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32" name="手繪多邊形: 圖案 731">
                          <a:extLst>
                            <a:ext uri="{FF2B5EF4-FFF2-40B4-BE49-F238E27FC236}">
                              <a16:creationId xmlns:a16="http://schemas.microsoft.com/office/drawing/2014/main" id="{4481B416-F075-46DC-B3CE-4EF3CD4DC62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152822" y="3086154"/>
                          <a:ext cx="18817" cy="18817"/>
                        </a:xfrm>
                        <a:custGeom>
                          <a:avLst/>
                          <a:gdLst>
                            <a:gd name="connsiteX0" fmla="*/ 10537 w 0"/>
                            <a:gd name="connsiteY0" fmla="*/ 5645 h 0"/>
                            <a:gd name="connsiteX1" fmla="*/ 0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10537" y="5645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33" name="手繪多邊形: 圖案 732">
                          <a:extLst>
                            <a:ext uri="{FF2B5EF4-FFF2-40B4-BE49-F238E27FC236}">
                              <a16:creationId xmlns:a16="http://schemas.microsoft.com/office/drawing/2014/main" id="{10498EB1-EB8C-451B-9130-8110E4678FD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163360" y="3084272"/>
                          <a:ext cx="56450" cy="18817"/>
                        </a:xfrm>
                        <a:custGeom>
                          <a:avLst/>
                          <a:gdLst>
                            <a:gd name="connsiteX0" fmla="*/ 72444 w 56449"/>
                            <a:gd name="connsiteY0" fmla="*/ 0 h 0"/>
                            <a:gd name="connsiteX1" fmla="*/ 62659 w 56449"/>
                            <a:gd name="connsiteY1" fmla="*/ 6021 h 0"/>
                            <a:gd name="connsiteX2" fmla="*/ 43278 w 56449"/>
                            <a:gd name="connsiteY2" fmla="*/ 9973 h 0"/>
                            <a:gd name="connsiteX3" fmla="*/ 19946 w 56449"/>
                            <a:gd name="connsiteY3" fmla="*/ 10537 h 0"/>
                            <a:gd name="connsiteX4" fmla="*/ 0 w 56449"/>
                            <a:gd name="connsiteY4" fmla="*/ 7527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56449">
                              <a:moveTo>
                                <a:pt x="72444" y="0"/>
                              </a:moveTo>
                              <a:lnTo>
                                <a:pt x="62659" y="6021"/>
                              </a:lnTo>
                              <a:lnTo>
                                <a:pt x="43278" y="9973"/>
                              </a:lnTo>
                              <a:lnTo>
                                <a:pt x="19946" y="10537"/>
                              </a:lnTo>
                              <a:lnTo>
                                <a:pt x="0" y="7527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34" name="手繪多邊形: 圖案 733">
                          <a:extLst>
                            <a:ext uri="{FF2B5EF4-FFF2-40B4-BE49-F238E27FC236}">
                              <a16:creationId xmlns:a16="http://schemas.microsoft.com/office/drawing/2014/main" id="{640D8BAA-800F-4C85-9BCA-E69F3453B8E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204756" y="3082579"/>
                          <a:ext cx="18817" cy="18817"/>
                        </a:xfrm>
                        <a:custGeom>
                          <a:avLst/>
                          <a:gdLst>
                            <a:gd name="connsiteX0" fmla="*/ 10349 w 0"/>
                            <a:gd name="connsiteY0" fmla="*/ 2634 h 0"/>
                            <a:gd name="connsiteX1" fmla="*/ 0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10349" y="2634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35" name="手繪多邊形: 圖案 734">
                          <a:extLst>
                            <a:ext uri="{FF2B5EF4-FFF2-40B4-BE49-F238E27FC236}">
                              <a16:creationId xmlns:a16="http://schemas.microsoft.com/office/drawing/2014/main" id="{EE2502AC-DE5B-485E-B40C-A4E931A7FEB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205697" y="3076181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8091 w 0"/>
                            <a:gd name="connsiteY1" fmla="*/ 207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8091" y="207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36" name="手繪多邊形: 圖案 735">
                          <a:extLst>
                            <a:ext uri="{FF2B5EF4-FFF2-40B4-BE49-F238E27FC236}">
                              <a16:creationId xmlns:a16="http://schemas.microsoft.com/office/drawing/2014/main" id="{7846820B-3243-40CF-82E7-3E221B1E919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204380" y="3081261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188 w 0"/>
                            <a:gd name="connsiteY1" fmla="*/ 376 h 0"/>
                            <a:gd name="connsiteX2" fmla="*/ 188 w 0"/>
                            <a:gd name="connsiteY2" fmla="*/ 753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188" y="376"/>
                              </a:lnTo>
                              <a:lnTo>
                                <a:pt x="188" y="753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37" name="手繪多邊形: 圖案 736">
                          <a:extLst>
                            <a:ext uri="{FF2B5EF4-FFF2-40B4-BE49-F238E27FC236}">
                              <a16:creationId xmlns:a16="http://schemas.microsoft.com/office/drawing/2014/main" id="{3D05F2E7-8B23-4BC5-B2AA-4A02B7E76B1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196289" y="3076181"/>
                          <a:ext cx="18817" cy="18817"/>
                        </a:xfrm>
                        <a:custGeom>
                          <a:avLst/>
                          <a:gdLst>
                            <a:gd name="connsiteX0" fmla="*/ 9408 w 0"/>
                            <a:gd name="connsiteY0" fmla="*/ 0 h 0"/>
                            <a:gd name="connsiteX1" fmla="*/ 0 w 0"/>
                            <a:gd name="connsiteY1" fmla="*/ 3011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9408" y="0"/>
                              </a:moveTo>
                              <a:lnTo>
                                <a:pt x="0" y="3011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38" name="手繪多邊形: 圖案 737">
                          <a:extLst>
                            <a:ext uri="{FF2B5EF4-FFF2-40B4-BE49-F238E27FC236}">
                              <a16:creationId xmlns:a16="http://schemas.microsoft.com/office/drawing/2014/main" id="{C9A83046-485C-4184-920E-719702D4DFF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181800" y="3076745"/>
                          <a:ext cx="18817" cy="18817"/>
                        </a:xfrm>
                        <a:custGeom>
                          <a:avLst/>
                          <a:gdLst>
                            <a:gd name="connsiteX0" fmla="*/ 9785 w 0"/>
                            <a:gd name="connsiteY0" fmla="*/ 2446 h 0"/>
                            <a:gd name="connsiteX1" fmla="*/ 0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9785" y="2446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39" name="手繪多邊形: 圖案 738">
                          <a:extLst>
                            <a:ext uri="{FF2B5EF4-FFF2-40B4-BE49-F238E27FC236}">
                              <a16:creationId xmlns:a16="http://schemas.microsoft.com/office/drawing/2014/main" id="{A4B218F2-CB72-4AC7-9621-F9CE2F2D18D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191773" y="3079192"/>
                          <a:ext cx="18817" cy="18817"/>
                        </a:xfrm>
                        <a:custGeom>
                          <a:avLst/>
                          <a:gdLst>
                            <a:gd name="connsiteX0" fmla="*/ 4516 w 0"/>
                            <a:gd name="connsiteY0" fmla="*/ 0 h 0"/>
                            <a:gd name="connsiteX1" fmla="*/ 3011 w 0"/>
                            <a:gd name="connsiteY1" fmla="*/ 0 h 0"/>
                            <a:gd name="connsiteX2" fmla="*/ 1505 w 0"/>
                            <a:gd name="connsiteY2" fmla="*/ 0 h 0"/>
                            <a:gd name="connsiteX3" fmla="*/ 0 w 0"/>
                            <a:gd name="connsiteY3" fmla="*/ 188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4516" y="0"/>
                              </a:moveTo>
                              <a:lnTo>
                                <a:pt x="3011" y="0"/>
                              </a:lnTo>
                              <a:lnTo>
                                <a:pt x="1505" y="0"/>
                              </a:lnTo>
                              <a:lnTo>
                                <a:pt x="0" y="188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40" name="手繪多邊形: 圖案 739">
                          <a:extLst>
                            <a:ext uri="{FF2B5EF4-FFF2-40B4-BE49-F238E27FC236}">
                              <a16:creationId xmlns:a16="http://schemas.microsoft.com/office/drawing/2014/main" id="{91208F92-21FB-4D60-A3FD-E2660438146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183493" y="3081638"/>
                          <a:ext cx="18817" cy="18817"/>
                        </a:xfrm>
                        <a:custGeom>
                          <a:avLst/>
                          <a:gdLst>
                            <a:gd name="connsiteX0" fmla="*/ 188 w 0"/>
                            <a:gd name="connsiteY0" fmla="*/ 0 h 0"/>
                            <a:gd name="connsiteX1" fmla="*/ 0 w 0"/>
                            <a:gd name="connsiteY1" fmla="*/ 376 h 0"/>
                            <a:gd name="connsiteX2" fmla="*/ 0 w 0"/>
                            <a:gd name="connsiteY2" fmla="*/ 753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188" y="0"/>
                              </a:moveTo>
                              <a:lnTo>
                                <a:pt x="0" y="376"/>
                              </a:lnTo>
                              <a:lnTo>
                                <a:pt x="0" y="753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41" name="手繪多邊形: 圖案 740">
                          <a:extLst>
                            <a:ext uri="{FF2B5EF4-FFF2-40B4-BE49-F238E27FC236}">
                              <a16:creationId xmlns:a16="http://schemas.microsoft.com/office/drawing/2014/main" id="{FB839440-E86D-468A-AEA0-2B6C39FEF61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173709" y="3082955"/>
                          <a:ext cx="18817" cy="18817"/>
                        </a:xfrm>
                        <a:custGeom>
                          <a:avLst/>
                          <a:gdLst>
                            <a:gd name="connsiteX0" fmla="*/ 9973 w 0"/>
                            <a:gd name="connsiteY0" fmla="*/ 0 h 0"/>
                            <a:gd name="connsiteX1" fmla="*/ 0 w 0"/>
                            <a:gd name="connsiteY1" fmla="*/ 3199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9973" y="0"/>
                              </a:moveTo>
                              <a:lnTo>
                                <a:pt x="0" y="3199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42" name="手繪多邊形: 圖案 741">
                          <a:extLst>
                            <a:ext uri="{FF2B5EF4-FFF2-40B4-BE49-F238E27FC236}">
                              <a16:creationId xmlns:a16="http://schemas.microsoft.com/office/drawing/2014/main" id="{BABC26B0-9B62-4230-BDE9-5A3A4D0096B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174085" y="3076745"/>
                          <a:ext cx="18817" cy="18817"/>
                        </a:xfrm>
                        <a:custGeom>
                          <a:avLst/>
                          <a:gdLst>
                            <a:gd name="connsiteX0" fmla="*/ 7903 w 0"/>
                            <a:gd name="connsiteY0" fmla="*/ 0 h 0"/>
                            <a:gd name="connsiteX1" fmla="*/ 0 w 0"/>
                            <a:gd name="connsiteY1" fmla="*/ 2446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7903" y="0"/>
                              </a:moveTo>
                              <a:lnTo>
                                <a:pt x="0" y="2446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</p:grpSp>
                  <p:grpSp>
                    <p:nvGrpSpPr>
                      <p:cNvPr id="743" name="圖形 4">
                        <a:extLst>
                          <a:ext uri="{FF2B5EF4-FFF2-40B4-BE49-F238E27FC236}">
                            <a16:creationId xmlns:a16="http://schemas.microsoft.com/office/drawing/2014/main" id="{B2029046-969D-4481-BCB6-E1A2B0077346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4152822" y="3071101"/>
                        <a:ext cx="83170" cy="74325"/>
                        <a:chOff x="4152822" y="3071101"/>
                        <a:chExt cx="83170" cy="74325"/>
                      </a:xfrm>
                      <a:noFill/>
                    </p:grpSpPr>
                    <p:sp>
                      <p:nvSpPr>
                        <p:cNvPr id="744" name="手繪多邊形: 圖案 743">
                          <a:extLst>
                            <a:ext uri="{FF2B5EF4-FFF2-40B4-BE49-F238E27FC236}">
                              <a16:creationId xmlns:a16="http://schemas.microsoft.com/office/drawing/2014/main" id="{73235980-75B5-4E0F-9E0E-5E05D3BD8DE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169569" y="3107793"/>
                          <a:ext cx="37633" cy="37633"/>
                        </a:xfrm>
                        <a:custGeom>
                          <a:avLst/>
                          <a:gdLst>
                            <a:gd name="connsiteX0" fmla="*/ 47794 w 37633"/>
                            <a:gd name="connsiteY0" fmla="*/ 4516 h 37633"/>
                            <a:gd name="connsiteX1" fmla="*/ 47982 w 37633"/>
                            <a:gd name="connsiteY1" fmla="*/ 31612 h 37633"/>
                            <a:gd name="connsiteX2" fmla="*/ 46477 w 37633"/>
                            <a:gd name="connsiteY2" fmla="*/ 37069 h 37633"/>
                            <a:gd name="connsiteX3" fmla="*/ 36692 w 37633"/>
                            <a:gd name="connsiteY3" fmla="*/ 41396 h 37633"/>
                            <a:gd name="connsiteX4" fmla="*/ 22392 w 37633"/>
                            <a:gd name="connsiteY4" fmla="*/ 42713 h 37633"/>
                            <a:gd name="connsiteX5" fmla="*/ 9408 w 37633"/>
                            <a:gd name="connsiteY5" fmla="*/ 40456 h 37633"/>
                            <a:gd name="connsiteX6" fmla="*/ 3011 w 37633"/>
                            <a:gd name="connsiteY6" fmla="*/ 35751 h 37633"/>
                            <a:gd name="connsiteX7" fmla="*/ 2070 w 37633"/>
                            <a:gd name="connsiteY7" fmla="*/ 5269 h 37633"/>
                            <a:gd name="connsiteX8" fmla="*/ 0 w 37633"/>
                            <a:gd name="connsiteY8" fmla="*/ 0 h 37633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</a:cxnLst>
                          <a:rect l="l" t="t" r="r" b="b"/>
                          <a:pathLst>
                            <a:path w="37633" h="37633">
                              <a:moveTo>
                                <a:pt x="47794" y="4516"/>
                              </a:moveTo>
                              <a:lnTo>
                                <a:pt x="47982" y="31612"/>
                              </a:lnTo>
                              <a:lnTo>
                                <a:pt x="46477" y="37069"/>
                              </a:lnTo>
                              <a:lnTo>
                                <a:pt x="36692" y="41396"/>
                              </a:lnTo>
                              <a:lnTo>
                                <a:pt x="22392" y="42713"/>
                              </a:lnTo>
                              <a:lnTo>
                                <a:pt x="9408" y="40456"/>
                              </a:lnTo>
                              <a:lnTo>
                                <a:pt x="3011" y="35751"/>
                              </a:lnTo>
                              <a:lnTo>
                                <a:pt x="2070" y="5269"/>
                              </a:ln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45" name="手繪多邊形: 圖案 744">
                          <a:extLst>
                            <a:ext uri="{FF2B5EF4-FFF2-40B4-BE49-F238E27FC236}">
                              <a16:creationId xmlns:a16="http://schemas.microsoft.com/office/drawing/2014/main" id="{5BB7C496-69BE-400E-B351-540671DCC09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217175" y="3105723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7338 h 0"/>
                            <a:gd name="connsiteX1" fmla="*/ 2634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7338"/>
                              </a:moveTo>
                              <a:lnTo>
                                <a:pt x="2634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46" name="手繪多邊形: 圖案 745">
                          <a:extLst>
                            <a:ext uri="{FF2B5EF4-FFF2-40B4-BE49-F238E27FC236}">
                              <a16:creationId xmlns:a16="http://schemas.microsoft.com/office/drawing/2014/main" id="{D28EA9D3-D9EF-4EF0-BB0E-46C6B8979A1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152822" y="3071101"/>
                          <a:ext cx="75266" cy="18817"/>
                        </a:xfrm>
                        <a:custGeom>
                          <a:avLst/>
                          <a:gdLst>
                            <a:gd name="connsiteX0" fmla="*/ 15806 w 75266"/>
                            <a:gd name="connsiteY0" fmla="*/ 35563 h 18816"/>
                            <a:gd name="connsiteX1" fmla="*/ 188 w 75266"/>
                            <a:gd name="connsiteY1" fmla="*/ 21263 h 18816"/>
                            <a:gd name="connsiteX2" fmla="*/ 0 w 75266"/>
                            <a:gd name="connsiteY2" fmla="*/ 15241 h 18816"/>
                            <a:gd name="connsiteX3" fmla="*/ 1129 w 75266"/>
                            <a:gd name="connsiteY3" fmla="*/ 9032 h 18816"/>
                            <a:gd name="connsiteX4" fmla="*/ 12419 w 75266"/>
                            <a:gd name="connsiteY4" fmla="*/ 3763 h 18816"/>
                            <a:gd name="connsiteX5" fmla="*/ 30483 w 75266"/>
                            <a:gd name="connsiteY5" fmla="*/ 565 h 18816"/>
                            <a:gd name="connsiteX6" fmla="*/ 50993 w 75266"/>
                            <a:gd name="connsiteY6" fmla="*/ 0 h 18816"/>
                            <a:gd name="connsiteX7" fmla="*/ 69433 w 75266"/>
                            <a:gd name="connsiteY7" fmla="*/ 2446 h 18816"/>
                            <a:gd name="connsiteX8" fmla="*/ 81287 w 75266"/>
                            <a:gd name="connsiteY8" fmla="*/ 7338 h 18816"/>
                            <a:gd name="connsiteX9" fmla="*/ 83169 w 75266"/>
                            <a:gd name="connsiteY9" fmla="*/ 13548 h 18816"/>
                            <a:gd name="connsiteX10" fmla="*/ 83169 w 75266"/>
                            <a:gd name="connsiteY10" fmla="*/ 19569 h 18816"/>
                            <a:gd name="connsiteX11" fmla="*/ 66987 w 75266"/>
                            <a:gd name="connsiteY11" fmla="*/ 35187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  <a:cxn ang="0">
                              <a:pos x="connsiteX10" y="connsiteY10"/>
                            </a:cxn>
                            <a:cxn ang="0">
                              <a:pos x="connsiteX11" y="connsiteY11"/>
                            </a:cxn>
                          </a:cxnLst>
                          <a:rect l="l" t="t" r="r" b="b"/>
                          <a:pathLst>
                            <a:path w="75266" h="18816">
                              <a:moveTo>
                                <a:pt x="15806" y="35563"/>
                              </a:moveTo>
                              <a:lnTo>
                                <a:pt x="188" y="21263"/>
                              </a:lnTo>
                              <a:lnTo>
                                <a:pt x="0" y="15241"/>
                              </a:lnTo>
                              <a:lnTo>
                                <a:pt x="1129" y="9032"/>
                              </a:lnTo>
                              <a:lnTo>
                                <a:pt x="12419" y="3763"/>
                              </a:lnTo>
                              <a:lnTo>
                                <a:pt x="30483" y="565"/>
                              </a:lnTo>
                              <a:lnTo>
                                <a:pt x="50993" y="0"/>
                              </a:lnTo>
                              <a:lnTo>
                                <a:pt x="69433" y="2446"/>
                              </a:lnTo>
                              <a:lnTo>
                                <a:pt x="81287" y="7338"/>
                              </a:lnTo>
                              <a:lnTo>
                                <a:pt x="83169" y="13548"/>
                              </a:lnTo>
                              <a:lnTo>
                                <a:pt x="83169" y="19569"/>
                              </a:lnTo>
                              <a:lnTo>
                                <a:pt x="66987" y="35187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47" name="手繪多邊形: 圖案 746">
                          <a:extLst>
                            <a:ext uri="{FF2B5EF4-FFF2-40B4-BE49-F238E27FC236}">
                              <a16:creationId xmlns:a16="http://schemas.microsoft.com/office/drawing/2014/main" id="{9638E633-6A39-4A79-A986-5954DC3ED2A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173709" y="3085213"/>
                          <a:ext cx="37633" cy="18817"/>
                        </a:xfrm>
                        <a:custGeom>
                          <a:avLst/>
                          <a:gdLst>
                            <a:gd name="connsiteX0" fmla="*/ 41396 w 37633"/>
                            <a:gd name="connsiteY0" fmla="*/ 0 h 0"/>
                            <a:gd name="connsiteX1" fmla="*/ 33493 w 37633"/>
                            <a:gd name="connsiteY1" fmla="*/ 2634 h 0"/>
                            <a:gd name="connsiteX2" fmla="*/ 23144 w 37633"/>
                            <a:gd name="connsiteY2" fmla="*/ 0 h 0"/>
                            <a:gd name="connsiteX3" fmla="*/ 21639 w 37633"/>
                            <a:gd name="connsiteY3" fmla="*/ 188 h 0"/>
                            <a:gd name="connsiteX4" fmla="*/ 19946 w 37633"/>
                            <a:gd name="connsiteY4" fmla="*/ 188 h 0"/>
                            <a:gd name="connsiteX5" fmla="*/ 18252 w 37633"/>
                            <a:gd name="connsiteY5" fmla="*/ 188 h 0"/>
                            <a:gd name="connsiteX6" fmla="*/ 8279 w 37633"/>
                            <a:gd name="connsiteY6" fmla="*/ 3387 h 0"/>
                            <a:gd name="connsiteX7" fmla="*/ 0 w 37633"/>
                            <a:gd name="connsiteY7" fmla="*/ 1129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37633">
                              <a:moveTo>
                                <a:pt x="41396" y="0"/>
                              </a:moveTo>
                              <a:lnTo>
                                <a:pt x="33493" y="2634"/>
                              </a:lnTo>
                              <a:lnTo>
                                <a:pt x="23144" y="0"/>
                              </a:lnTo>
                              <a:lnTo>
                                <a:pt x="21639" y="188"/>
                              </a:lnTo>
                              <a:lnTo>
                                <a:pt x="19946" y="188"/>
                              </a:lnTo>
                              <a:lnTo>
                                <a:pt x="18252" y="188"/>
                              </a:lnTo>
                              <a:lnTo>
                                <a:pt x="8279" y="3387"/>
                              </a:lnTo>
                              <a:lnTo>
                                <a:pt x="0" y="1129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48" name="手繪多邊形: 圖案 747">
                          <a:extLst>
                            <a:ext uri="{FF2B5EF4-FFF2-40B4-BE49-F238E27FC236}">
                              <a16:creationId xmlns:a16="http://schemas.microsoft.com/office/drawing/2014/main" id="{AC95517E-B3FA-4CE0-ACE1-C8C5E0A6D06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204380" y="3078251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3011 h 0"/>
                            <a:gd name="connsiteX1" fmla="*/ 9408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3011"/>
                              </a:moveTo>
                              <a:lnTo>
                                <a:pt x="9408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49" name="手繪多邊形: 圖案 748">
                          <a:extLst>
                            <a:ext uri="{FF2B5EF4-FFF2-40B4-BE49-F238E27FC236}">
                              <a16:creationId xmlns:a16="http://schemas.microsoft.com/office/drawing/2014/main" id="{56A8D475-5B94-4103-9B6C-A05EA09E54A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173897" y="3079192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9596 w 0"/>
                            <a:gd name="connsiteY1" fmla="*/ 2446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9596" y="2446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</p:grpSp>
                </p:grpSp>
              </p:grpSp>
              <p:grpSp>
                <p:nvGrpSpPr>
                  <p:cNvPr id="750" name="圖形 4">
                    <a:extLst>
                      <a:ext uri="{FF2B5EF4-FFF2-40B4-BE49-F238E27FC236}">
                        <a16:creationId xmlns:a16="http://schemas.microsoft.com/office/drawing/2014/main" id="{B2029046-969D-4481-BCB6-E1A2B0077346}"/>
                      </a:ext>
                    </a:extLst>
                  </p:cNvPr>
                  <p:cNvGrpSpPr/>
                  <p:nvPr/>
                </p:nvGrpSpPr>
                <p:grpSpPr>
                  <a:xfrm>
                    <a:off x="4456709" y="3368213"/>
                    <a:ext cx="83170" cy="75266"/>
                    <a:chOff x="4456709" y="3368213"/>
                    <a:chExt cx="83170" cy="75266"/>
                  </a:xfrm>
                  <a:solidFill>
                    <a:schemeClr val="accent1"/>
                  </a:solidFill>
                </p:grpSpPr>
                <p:sp>
                  <p:nvSpPr>
                    <p:cNvPr id="751" name="手繪多邊形: 圖案 750">
                      <a:extLst>
                        <a:ext uri="{FF2B5EF4-FFF2-40B4-BE49-F238E27FC236}">
                          <a16:creationId xmlns:a16="http://schemas.microsoft.com/office/drawing/2014/main" id="{D20C8EDB-7543-4359-BAAA-2C9D6FB99263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456709" y="3368213"/>
                      <a:ext cx="75266" cy="75266"/>
                    </a:xfrm>
                    <a:custGeom>
                      <a:avLst/>
                      <a:gdLst>
                        <a:gd name="connsiteX0" fmla="*/ 19757 w 75266"/>
                        <a:gd name="connsiteY0" fmla="*/ 71315 h 75266"/>
                        <a:gd name="connsiteX1" fmla="*/ 26155 w 75266"/>
                        <a:gd name="connsiteY1" fmla="*/ 77148 h 75266"/>
                        <a:gd name="connsiteX2" fmla="*/ 41208 w 75266"/>
                        <a:gd name="connsiteY2" fmla="*/ 79406 h 75266"/>
                        <a:gd name="connsiteX3" fmla="*/ 53439 w 75266"/>
                        <a:gd name="connsiteY3" fmla="*/ 78277 h 75266"/>
                        <a:gd name="connsiteX4" fmla="*/ 64164 w 75266"/>
                        <a:gd name="connsiteY4" fmla="*/ 72067 h 75266"/>
                        <a:gd name="connsiteX5" fmla="*/ 64917 w 75266"/>
                        <a:gd name="connsiteY5" fmla="*/ 37257 h 75266"/>
                        <a:gd name="connsiteX6" fmla="*/ 81475 w 75266"/>
                        <a:gd name="connsiteY6" fmla="*/ 20886 h 75266"/>
                        <a:gd name="connsiteX7" fmla="*/ 82981 w 75266"/>
                        <a:gd name="connsiteY7" fmla="*/ 13360 h 75266"/>
                        <a:gd name="connsiteX8" fmla="*/ 81099 w 75266"/>
                        <a:gd name="connsiteY8" fmla="*/ 7338 h 75266"/>
                        <a:gd name="connsiteX9" fmla="*/ 70562 w 75266"/>
                        <a:gd name="connsiteY9" fmla="*/ 3011 h 75266"/>
                        <a:gd name="connsiteX10" fmla="*/ 50805 w 75266"/>
                        <a:gd name="connsiteY10" fmla="*/ 0 h 75266"/>
                        <a:gd name="connsiteX11" fmla="*/ 27472 w 75266"/>
                        <a:gd name="connsiteY11" fmla="*/ 941 h 75266"/>
                        <a:gd name="connsiteX12" fmla="*/ 12231 w 75266"/>
                        <a:gd name="connsiteY12" fmla="*/ 3763 h 75266"/>
                        <a:gd name="connsiteX13" fmla="*/ 1129 w 75266"/>
                        <a:gd name="connsiteY13" fmla="*/ 9032 h 75266"/>
                        <a:gd name="connsiteX14" fmla="*/ 0 w 75266"/>
                        <a:gd name="connsiteY14" fmla="*/ 15430 h 75266"/>
                        <a:gd name="connsiteX15" fmla="*/ 188 w 75266"/>
                        <a:gd name="connsiteY15" fmla="*/ 21451 h 75266"/>
                        <a:gd name="connsiteX16" fmla="*/ 16935 w 75266"/>
                        <a:gd name="connsiteY16" fmla="*/ 36880 h 75266"/>
                        <a:gd name="connsiteX17" fmla="*/ 19381 w 75266"/>
                        <a:gd name="connsiteY17" fmla="*/ 42337 h 7526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</a:cxnLst>
                      <a:rect l="l" t="t" r="r" b="b"/>
                      <a:pathLst>
                        <a:path w="75266" h="75266">
                          <a:moveTo>
                            <a:pt x="19757" y="71315"/>
                          </a:moveTo>
                          <a:lnTo>
                            <a:pt x="26155" y="77148"/>
                          </a:lnTo>
                          <a:lnTo>
                            <a:pt x="41208" y="79406"/>
                          </a:lnTo>
                          <a:lnTo>
                            <a:pt x="53439" y="78277"/>
                          </a:lnTo>
                          <a:lnTo>
                            <a:pt x="64164" y="72067"/>
                          </a:lnTo>
                          <a:lnTo>
                            <a:pt x="64917" y="37257"/>
                          </a:lnTo>
                          <a:lnTo>
                            <a:pt x="81475" y="20886"/>
                          </a:lnTo>
                          <a:lnTo>
                            <a:pt x="82981" y="13360"/>
                          </a:lnTo>
                          <a:lnTo>
                            <a:pt x="81099" y="7338"/>
                          </a:lnTo>
                          <a:lnTo>
                            <a:pt x="70562" y="3011"/>
                          </a:lnTo>
                          <a:lnTo>
                            <a:pt x="50805" y="0"/>
                          </a:lnTo>
                          <a:lnTo>
                            <a:pt x="27472" y="941"/>
                          </a:lnTo>
                          <a:lnTo>
                            <a:pt x="12231" y="3763"/>
                          </a:lnTo>
                          <a:lnTo>
                            <a:pt x="1129" y="9032"/>
                          </a:lnTo>
                          <a:lnTo>
                            <a:pt x="0" y="15430"/>
                          </a:lnTo>
                          <a:lnTo>
                            <a:pt x="188" y="21451"/>
                          </a:lnTo>
                          <a:lnTo>
                            <a:pt x="16935" y="36880"/>
                          </a:lnTo>
                          <a:lnTo>
                            <a:pt x="19381" y="42337"/>
                          </a:lnTo>
                          <a:close/>
                        </a:path>
                      </a:pathLst>
                    </a:custGeom>
                    <a:solidFill>
                      <a:srgbClr val="9F9F9F"/>
                    </a:solidFill>
                    <a:ln w="18755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zh-TW" altLang="en-US"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p:txBody>
                </p:sp>
                <p:grpSp>
                  <p:nvGrpSpPr>
                    <p:cNvPr id="752" name="圖形 4">
                      <a:extLst>
                        <a:ext uri="{FF2B5EF4-FFF2-40B4-BE49-F238E27FC236}">
                          <a16:creationId xmlns:a16="http://schemas.microsoft.com/office/drawing/2014/main" id="{B2029046-969D-4481-BCB6-E1A2B0077346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4456709" y="3368402"/>
                      <a:ext cx="83170" cy="74325"/>
                      <a:chOff x="4456709" y="3368402"/>
                      <a:chExt cx="83170" cy="74325"/>
                    </a:xfrm>
                    <a:noFill/>
                  </p:grpSpPr>
                  <p:grpSp>
                    <p:nvGrpSpPr>
                      <p:cNvPr id="753" name="圖形 4">
                        <a:extLst>
                          <a:ext uri="{FF2B5EF4-FFF2-40B4-BE49-F238E27FC236}">
                            <a16:creationId xmlns:a16="http://schemas.microsoft.com/office/drawing/2014/main" id="{B2029046-969D-4481-BCB6-E1A2B0077346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4456709" y="3373482"/>
                        <a:ext cx="71692" cy="55133"/>
                        <a:chOff x="4456709" y="3373482"/>
                        <a:chExt cx="71692" cy="55133"/>
                      </a:xfrm>
                      <a:noFill/>
                    </p:grpSpPr>
                    <p:sp>
                      <p:nvSpPr>
                        <p:cNvPr id="754" name="手繪多邊形: 圖案 753">
                          <a:extLst>
                            <a:ext uri="{FF2B5EF4-FFF2-40B4-BE49-F238E27FC236}">
                              <a16:creationId xmlns:a16="http://schemas.microsoft.com/office/drawing/2014/main" id="{6FEC0A25-ABAC-40DA-A31D-037548B1F47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75902" y="3409798"/>
                          <a:ext cx="37633" cy="18817"/>
                        </a:xfrm>
                        <a:custGeom>
                          <a:avLst/>
                          <a:gdLst>
                            <a:gd name="connsiteX0" fmla="*/ 45160 w 37633"/>
                            <a:gd name="connsiteY0" fmla="*/ 565 h 0"/>
                            <a:gd name="connsiteX1" fmla="*/ 42149 w 37633"/>
                            <a:gd name="connsiteY1" fmla="*/ 3199 h 0"/>
                            <a:gd name="connsiteX2" fmla="*/ 36692 w 37633"/>
                            <a:gd name="connsiteY2" fmla="*/ 5269 h 0"/>
                            <a:gd name="connsiteX3" fmla="*/ 29354 w 37633"/>
                            <a:gd name="connsiteY3" fmla="*/ 6586 h 0"/>
                            <a:gd name="connsiteX4" fmla="*/ 21074 w 37633"/>
                            <a:gd name="connsiteY4" fmla="*/ 6962 h 0"/>
                            <a:gd name="connsiteX5" fmla="*/ 13172 w 37633"/>
                            <a:gd name="connsiteY5" fmla="*/ 6398 h 0"/>
                            <a:gd name="connsiteX6" fmla="*/ 6398 w 37633"/>
                            <a:gd name="connsiteY6" fmla="*/ 4892 h 0"/>
                            <a:gd name="connsiteX7" fmla="*/ 1882 w 37633"/>
                            <a:gd name="connsiteY7" fmla="*/ 2634 h 0"/>
                            <a:gd name="connsiteX8" fmla="*/ 0 w 37633"/>
                            <a:gd name="connsiteY8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</a:cxnLst>
                          <a:rect l="l" t="t" r="r" b="b"/>
                          <a:pathLst>
                            <a:path w="37633">
                              <a:moveTo>
                                <a:pt x="45160" y="565"/>
                              </a:moveTo>
                              <a:lnTo>
                                <a:pt x="42149" y="3199"/>
                              </a:lnTo>
                              <a:lnTo>
                                <a:pt x="36692" y="5269"/>
                              </a:lnTo>
                              <a:lnTo>
                                <a:pt x="29354" y="6586"/>
                              </a:lnTo>
                              <a:lnTo>
                                <a:pt x="21074" y="6962"/>
                              </a:lnTo>
                              <a:lnTo>
                                <a:pt x="13172" y="6398"/>
                              </a:lnTo>
                              <a:lnTo>
                                <a:pt x="6398" y="4892"/>
                              </a:lnTo>
                              <a:lnTo>
                                <a:pt x="1882" y="2634"/>
                              </a:ln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55" name="手繪多邊形: 圖案 754">
                          <a:extLst>
                            <a:ext uri="{FF2B5EF4-FFF2-40B4-BE49-F238E27FC236}">
                              <a16:creationId xmlns:a16="http://schemas.microsoft.com/office/drawing/2014/main" id="{57776C80-88EB-46AB-A016-412667D015F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56709" y="3383455"/>
                          <a:ext cx="18817" cy="18817"/>
                        </a:xfrm>
                        <a:custGeom>
                          <a:avLst/>
                          <a:gdLst>
                            <a:gd name="connsiteX0" fmla="*/ 10537 w 0"/>
                            <a:gd name="connsiteY0" fmla="*/ 5645 h 0"/>
                            <a:gd name="connsiteX1" fmla="*/ 0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10537" y="5645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56" name="手繪多邊形: 圖案 755">
                          <a:extLst>
                            <a:ext uri="{FF2B5EF4-FFF2-40B4-BE49-F238E27FC236}">
                              <a16:creationId xmlns:a16="http://schemas.microsoft.com/office/drawing/2014/main" id="{5DEF7F0B-2DA8-494C-8916-B6DBFC1301F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67246" y="3381573"/>
                          <a:ext cx="56450" cy="18817"/>
                        </a:xfrm>
                        <a:custGeom>
                          <a:avLst/>
                          <a:gdLst>
                            <a:gd name="connsiteX0" fmla="*/ 72444 w 56449"/>
                            <a:gd name="connsiteY0" fmla="*/ 0 h 0"/>
                            <a:gd name="connsiteX1" fmla="*/ 62659 w 56449"/>
                            <a:gd name="connsiteY1" fmla="*/ 6021 h 0"/>
                            <a:gd name="connsiteX2" fmla="*/ 43278 w 56449"/>
                            <a:gd name="connsiteY2" fmla="*/ 9973 h 0"/>
                            <a:gd name="connsiteX3" fmla="*/ 19945 w 56449"/>
                            <a:gd name="connsiteY3" fmla="*/ 10537 h 0"/>
                            <a:gd name="connsiteX4" fmla="*/ 0 w 56449"/>
                            <a:gd name="connsiteY4" fmla="*/ 7527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56449">
                              <a:moveTo>
                                <a:pt x="72444" y="0"/>
                              </a:moveTo>
                              <a:lnTo>
                                <a:pt x="62659" y="6021"/>
                              </a:lnTo>
                              <a:lnTo>
                                <a:pt x="43278" y="9973"/>
                              </a:lnTo>
                              <a:lnTo>
                                <a:pt x="19945" y="10537"/>
                              </a:lnTo>
                              <a:lnTo>
                                <a:pt x="0" y="7527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57" name="手繪多邊形: 圖案 756">
                          <a:extLst>
                            <a:ext uri="{FF2B5EF4-FFF2-40B4-BE49-F238E27FC236}">
                              <a16:creationId xmlns:a16="http://schemas.microsoft.com/office/drawing/2014/main" id="{E7B2460B-2F46-47BB-8D0D-6FF72DA67CB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508643" y="3379880"/>
                          <a:ext cx="18817" cy="18817"/>
                        </a:xfrm>
                        <a:custGeom>
                          <a:avLst/>
                          <a:gdLst>
                            <a:gd name="connsiteX0" fmla="*/ 10349 w 0"/>
                            <a:gd name="connsiteY0" fmla="*/ 2634 h 0"/>
                            <a:gd name="connsiteX1" fmla="*/ 0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10349" y="2634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58" name="手繪多邊形: 圖案 757">
                          <a:extLst>
                            <a:ext uri="{FF2B5EF4-FFF2-40B4-BE49-F238E27FC236}">
                              <a16:creationId xmlns:a16="http://schemas.microsoft.com/office/drawing/2014/main" id="{1E4F4A64-DD4F-43E2-B76A-1F9BBD2E6A1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509584" y="3373482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8091 w 0"/>
                            <a:gd name="connsiteY1" fmla="*/ 207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8091" y="207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59" name="手繪多邊形: 圖案 758">
                          <a:extLst>
                            <a:ext uri="{FF2B5EF4-FFF2-40B4-BE49-F238E27FC236}">
                              <a16:creationId xmlns:a16="http://schemas.microsoft.com/office/drawing/2014/main" id="{E3867234-642B-4B71-85D5-5E1E5A222DD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508455" y="3378562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188 w 0"/>
                            <a:gd name="connsiteY1" fmla="*/ 376 h 0"/>
                            <a:gd name="connsiteX2" fmla="*/ 188 w 0"/>
                            <a:gd name="connsiteY2" fmla="*/ 753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188" y="376"/>
                              </a:lnTo>
                              <a:lnTo>
                                <a:pt x="188" y="753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60" name="手繪多邊形: 圖案 759">
                          <a:extLst>
                            <a:ext uri="{FF2B5EF4-FFF2-40B4-BE49-F238E27FC236}">
                              <a16:creationId xmlns:a16="http://schemas.microsoft.com/office/drawing/2014/main" id="{557F8110-7E34-43E1-AE97-080FAF14383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500175" y="3373482"/>
                          <a:ext cx="18817" cy="18817"/>
                        </a:xfrm>
                        <a:custGeom>
                          <a:avLst/>
                          <a:gdLst>
                            <a:gd name="connsiteX0" fmla="*/ 9408 w 0"/>
                            <a:gd name="connsiteY0" fmla="*/ 0 h 0"/>
                            <a:gd name="connsiteX1" fmla="*/ 0 w 0"/>
                            <a:gd name="connsiteY1" fmla="*/ 3011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9408" y="0"/>
                              </a:moveTo>
                              <a:lnTo>
                                <a:pt x="0" y="3011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61" name="手繪多邊形: 圖案 760">
                          <a:extLst>
                            <a:ext uri="{FF2B5EF4-FFF2-40B4-BE49-F238E27FC236}">
                              <a16:creationId xmlns:a16="http://schemas.microsoft.com/office/drawing/2014/main" id="{8DA15371-12B6-40E4-8611-3BB608641CD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85687" y="3374235"/>
                          <a:ext cx="18817" cy="18817"/>
                        </a:xfrm>
                        <a:custGeom>
                          <a:avLst/>
                          <a:gdLst>
                            <a:gd name="connsiteX0" fmla="*/ 9785 w 0"/>
                            <a:gd name="connsiteY0" fmla="*/ 2446 h 0"/>
                            <a:gd name="connsiteX1" fmla="*/ 0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9785" y="2446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62" name="手繪多邊形: 圖案 761">
                          <a:extLst>
                            <a:ext uri="{FF2B5EF4-FFF2-40B4-BE49-F238E27FC236}">
                              <a16:creationId xmlns:a16="http://schemas.microsoft.com/office/drawing/2014/main" id="{BAF1B457-145D-4C4F-B77F-7FEE8B27EC5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95659" y="3376493"/>
                          <a:ext cx="18817" cy="18817"/>
                        </a:xfrm>
                        <a:custGeom>
                          <a:avLst/>
                          <a:gdLst>
                            <a:gd name="connsiteX0" fmla="*/ 4516 w 0"/>
                            <a:gd name="connsiteY0" fmla="*/ 0 h 0"/>
                            <a:gd name="connsiteX1" fmla="*/ 3011 w 0"/>
                            <a:gd name="connsiteY1" fmla="*/ 0 h 0"/>
                            <a:gd name="connsiteX2" fmla="*/ 1505 w 0"/>
                            <a:gd name="connsiteY2" fmla="*/ 0 h 0"/>
                            <a:gd name="connsiteX3" fmla="*/ 0 w 0"/>
                            <a:gd name="connsiteY3" fmla="*/ 188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4516" y="0"/>
                              </a:moveTo>
                              <a:lnTo>
                                <a:pt x="3011" y="0"/>
                              </a:lnTo>
                              <a:lnTo>
                                <a:pt x="1505" y="0"/>
                              </a:lnTo>
                              <a:lnTo>
                                <a:pt x="0" y="188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63" name="手繪多邊形: 圖案 762">
                          <a:extLst>
                            <a:ext uri="{FF2B5EF4-FFF2-40B4-BE49-F238E27FC236}">
                              <a16:creationId xmlns:a16="http://schemas.microsoft.com/office/drawing/2014/main" id="{478B3817-FA91-48C1-89BB-BD94D9BF01B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87380" y="3378939"/>
                          <a:ext cx="18817" cy="18817"/>
                        </a:xfrm>
                        <a:custGeom>
                          <a:avLst/>
                          <a:gdLst>
                            <a:gd name="connsiteX0" fmla="*/ 188 w 0"/>
                            <a:gd name="connsiteY0" fmla="*/ 0 h 0"/>
                            <a:gd name="connsiteX1" fmla="*/ 0 w 0"/>
                            <a:gd name="connsiteY1" fmla="*/ 376 h 0"/>
                            <a:gd name="connsiteX2" fmla="*/ 0 w 0"/>
                            <a:gd name="connsiteY2" fmla="*/ 753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188" y="0"/>
                              </a:moveTo>
                              <a:lnTo>
                                <a:pt x="0" y="376"/>
                              </a:lnTo>
                              <a:lnTo>
                                <a:pt x="0" y="753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64" name="手繪多邊形: 圖案 763">
                          <a:extLst>
                            <a:ext uri="{FF2B5EF4-FFF2-40B4-BE49-F238E27FC236}">
                              <a16:creationId xmlns:a16="http://schemas.microsoft.com/office/drawing/2014/main" id="{561B0F05-F7A0-4665-A0B4-60983370F6E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77596" y="3380444"/>
                          <a:ext cx="18817" cy="18817"/>
                        </a:xfrm>
                        <a:custGeom>
                          <a:avLst/>
                          <a:gdLst>
                            <a:gd name="connsiteX0" fmla="*/ 9973 w 0"/>
                            <a:gd name="connsiteY0" fmla="*/ 0 h 0"/>
                            <a:gd name="connsiteX1" fmla="*/ 0 w 0"/>
                            <a:gd name="connsiteY1" fmla="*/ 3199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9973" y="0"/>
                              </a:moveTo>
                              <a:lnTo>
                                <a:pt x="0" y="3199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65" name="手繪多邊形: 圖案 764">
                          <a:extLst>
                            <a:ext uri="{FF2B5EF4-FFF2-40B4-BE49-F238E27FC236}">
                              <a16:creationId xmlns:a16="http://schemas.microsoft.com/office/drawing/2014/main" id="{2D8405FE-9904-4C36-BDBA-AF323089BC5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77972" y="3374047"/>
                          <a:ext cx="18817" cy="18817"/>
                        </a:xfrm>
                        <a:custGeom>
                          <a:avLst/>
                          <a:gdLst>
                            <a:gd name="connsiteX0" fmla="*/ 7903 w 0"/>
                            <a:gd name="connsiteY0" fmla="*/ 0 h 0"/>
                            <a:gd name="connsiteX1" fmla="*/ 0 w 0"/>
                            <a:gd name="connsiteY1" fmla="*/ 2446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7903" y="0"/>
                              </a:moveTo>
                              <a:lnTo>
                                <a:pt x="0" y="2446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</p:grpSp>
                  <p:grpSp>
                    <p:nvGrpSpPr>
                      <p:cNvPr id="766" name="圖形 4">
                        <a:extLst>
                          <a:ext uri="{FF2B5EF4-FFF2-40B4-BE49-F238E27FC236}">
                            <a16:creationId xmlns:a16="http://schemas.microsoft.com/office/drawing/2014/main" id="{B2029046-969D-4481-BCB6-E1A2B0077346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4456709" y="3368402"/>
                        <a:ext cx="83170" cy="74325"/>
                        <a:chOff x="4456709" y="3368402"/>
                        <a:chExt cx="83170" cy="74325"/>
                      </a:xfrm>
                      <a:noFill/>
                    </p:grpSpPr>
                    <p:sp>
                      <p:nvSpPr>
                        <p:cNvPr id="767" name="手繪多邊形: 圖案 766">
                          <a:extLst>
                            <a:ext uri="{FF2B5EF4-FFF2-40B4-BE49-F238E27FC236}">
                              <a16:creationId xmlns:a16="http://schemas.microsoft.com/office/drawing/2014/main" id="{CD334707-E209-4ABE-BB83-5CE0196179B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73456" y="3405094"/>
                          <a:ext cx="37633" cy="37633"/>
                        </a:xfrm>
                        <a:custGeom>
                          <a:avLst/>
                          <a:gdLst>
                            <a:gd name="connsiteX0" fmla="*/ 47794 w 37633"/>
                            <a:gd name="connsiteY0" fmla="*/ 4516 h 37633"/>
                            <a:gd name="connsiteX1" fmla="*/ 47982 w 37633"/>
                            <a:gd name="connsiteY1" fmla="*/ 31612 h 37633"/>
                            <a:gd name="connsiteX2" fmla="*/ 46477 w 37633"/>
                            <a:gd name="connsiteY2" fmla="*/ 37069 h 37633"/>
                            <a:gd name="connsiteX3" fmla="*/ 36692 w 37633"/>
                            <a:gd name="connsiteY3" fmla="*/ 41396 h 37633"/>
                            <a:gd name="connsiteX4" fmla="*/ 22392 w 37633"/>
                            <a:gd name="connsiteY4" fmla="*/ 42714 h 37633"/>
                            <a:gd name="connsiteX5" fmla="*/ 9408 w 37633"/>
                            <a:gd name="connsiteY5" fmla="*/ 40456 h 37633"/>
                            <a:gd name="connsiteX6" fmla="*/ 3011 w 37633"/>
                            <a:gd name="connsiteY6" fmla="*/ 35751 h 37633"/>
                            <a:gd name="connsiteX7" fmla="*/ 2070 w 37633"/>
                            <a:gd name="connsiteY7" fmla="*/ 5269 h 37633"/>
                            <a:gd name="connsiteX8" fmla="*/ 0 w 37633"/>
                            <a:gd name="connsiteY8" fmla="*/ 0 h 37633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</a:cxnLst>
                          <a:rect l="l" t="t" r="r" b="b"/>
                          <a:pathLst>
                            <a:path w="37633" h="37633">
                              <a:moveTo>
                                <a:pt x="47794" y="4516"/>
                              </a:moveTo>
                              <a:lnTo>
                                <a:pt x="47982" y="31612"/>
                              </a:lnTo>
                              <a:lnTo>
                                <a:pt x="46477" y="37069"/>
                              </a:lnTo>
                              <a:lnTo>
                                <a:pt x="36692" y="41396"/>
                              </a:lnTo>
                              <a:lnTo>
                                <a:pt x="22392" y="42714"/>
                              </a:lnTo>
                              <a:lnTo>
                                <a:pt x="9408" y="40456"/>
                              </a:lnTo>
                              <a:lnTo>
                                <a:pt x="3011" y="35751"/>
                              </a:lnTo>
                              <a:lnTo>
                                <a:pt x="2070" y="5269"/>
                              </a:ln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68" name="手繪多邊形: 圖案 767">
                          <a:extLst>
                            <a:ext uri="{FF2B5EF4-FFF2-40B4-BE49-F238E27FC236}">
                              <a16:creationId xmlns:a16="http://schemas.microsoft.com/office/drawing/2014/main" id="{0493B5FE-B424-4CB2-8D8B-E1B49CD09F2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521062" y="3403024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7338 h 0"/>
                            <a:gd name="connsiteX1" fmla="*/ 2634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7338"/>
                              </a:moveTo>
                              <a:lnTo>
                                <a:pt x="2634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69" name="手繪多邊形: 圖案 768">
                          <a:extLst>
                            <a:ext uri="{FF2B5EF4-FFF2-40B4-BE49-F238E27FC236}">
                              <a16:creationId xmlns:a16="http://schemas.microsoft.com/office/drawing/2014/main" id="{6325DEEB-73EA-4B0A-8E39-2F7C6A319A2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56709" y="3368402"/>
                          <a:ext cx="75266" cy="18817"/>
                        </a:xfrm>
                        <a:custGeom>
                          <a:avLst/>
                          <a:gdLst>
                            <a:gd name="connsiteX0" fmla="*/ 15806 w 75266"/>
                            <a:gd name="connsiteY0" fmla="*/ 35563 h 18816"/>
                            <a:gd name="connsiteX1" fmla="*/ 188 w 75266"/>
                            <a:gd name="connsiteY1" fmla="*/ 21263 h 18816"/>
                            <a:gd name="connsiteX2" fmla="*/ 0 w 75266"/>
                            <a:gd name="connsiteY2" fmla="*/ 15241 h 18816"/>
                            <a:gd name="connsiteX3" fmla="*/ 1129 w 75266"/>
                            <a:gd name="connsiteY3" fmla="*/ 9032 h 18816"/>
                            <a:gd name="connsiteX4" fmla="*/ 12419 w 75266"/>
                            <a:gd name="connsiteY4" fmla="*/ 3763 h 18816"/>
                            <a:gd name="connsiteX5" fmla="*/ 30483 w 75266"/>
                            <a:gd name="connsiteY5" fmla="*/ 564 h 18816"/>
                            <a:gd name="connsiteX6" fmla="*/ 50993 w 75266"/>
                            <a:gd name="connsiteY6" fmla="*/ 0 h 18816"/>
                            <a:gd name="connsiteX7" fmla="*/ 69433 w 75266"/>
                            <a:gd name="connsiteY7" fmla="*/ 2446 h 18816"/>
                            <a:gd name="connsiteX8" fmla="*/ 81287 w 75266"/>
                            <a:gd name="connsiteY8" fmla="*/ 7338 h 18816"/>
                            <a:gd name="connsiteX9" fmla="*/ 83169 w 75266"/>
                            <a:gd name="connsiteY9" fmla="*/ 13548 h 18816"/>
                            <a:gd name="connsiteX10" fmla="*/ 83169 w 75266"/>
                            <a:gd name="connsiteY10" fmla="*/ 19569 h 18816"/>
                            <a:gd name="connsiteX11" fmla="*/ 66987 w 75266"/>
                            <a:gd name="connsiteY11" fmla="*/ 35187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  <a:cxn ang="0">
                              <a:pos x="connsiteX10" y="connsiteY10"/>
                            </a:cxn>
                            <a:cxn ang="0">
                              <a:pos x="connsiteX11" y="connsiteY11"/>
                            </a:cxn>
                          </a:cxnLst>
                          <a:rect l="l" t="t" r="r" b="b"/>
                          <a:pathLst>
                            <a:path w="75266" h="18816">
                              <a:moveTo>
                                <a:pt x="15806" y="35563"/>
                              </a:moveTo>
                              <a:lnTo>
                                <a:pt x="188" y="21263"/>
                              </a:lnTo>
                              <a:lnTo>
                                <a:pt x="0" y="15241"/>
                              </a:lnTo>
                              <a:lnTo>
                                <a:pt x="1129" y="9032"/>
                              </a:lnTo>
                              <a:lnTo>
                                <a:pt x="12419" y="3763"/>
                              </a:lnTo>
                              <a:lnTo>
                                <a:pt x="30483" y="564"/>
                              </a:lnTo>
                              <a:lnTo>
                                <a:pt x="50993" y="0"/>
                              </a:lnTo>
                              <a:lnTo>
                                <a:pt x="69433" y="2446"/>
                              </a:lnTo>
                              <a:lnTo>
                                <a:pt x="81287" y="7338"/>
                              </a:lnTo>
                              <a:lnTo>
                                <a:pt x="83169" y="13548"/>
                              </a:lnTo>
                              <a:lnTo>
                                <a:pt x="83169" y="19569"/>
                              </a:lnTo>
                              <a:lnTo>
                                <a:pt x="66987" y="35187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70" name="手繪多邊形: 圖案 769">
                          <a:extLst>
                            <a:ext uri="{FF2B5EF4-FFF2-40B4-BE49-F238E27FC236}">
                              <a16:creationId xmlns:a16="http://schemas.microsoft.com/office/drawing/2014/main" id="{8772B28C-AF1B-4262-85CA-BD8AB68958C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77596" y="3382514"/>
                          <a:ext cx="37633" cy="18817"/>
                        </a:xfrm>
                        <a:custGeom>
                          <a:avLst/>
                          <a:gdLst>
                            <a:gd name="connsiteX0" fmla="*/ 41396 w 37633"/>
                            <a:gd name="connsiteY0" fmla="*/ 0 h 0"/>
                            <a:gd name="connsiteX1" fmla="*/ 33493 w 37633"/>
                            <a:gd name="connsiteY1" fmla="*/ 2634 h 0"/>
                            <a:gd name="connsiteX2" fmla="*/ 23144 w 37633"/>
                            <a:gd name="connsiteY2" fmla="*/ 0 h 0"/>
                            <a:gd name="connsiteX3" fmla="*/ 21639 w 37633"/>
                            <a:gd name="connsiteY3" fmla="*/ 188 h 0"/>
                            <a:gd name="connsiteX4" fmla="*/ 19946 w 37633"/>
                            <a:gd name="connsiteY4" fmla="*/ 188 h 0"/>
                            <a:gd name="connsiteX5" fmla="*/ 18252 w 37633"/>
                            <a:gd name="connsiteY5" fmla="*/ 188 h 0"/>
                            <a:gd name="connsiteX6" fmla="*/ 8279 w 37633"/>
                            <a:gd name="connsiteY6" fmla="*/ 3387 h 0"/>
                            <a:gd name="connsiteX7" fmla="*/ 0 w 37633"/>
                            <a:gd name="connsiteY7" fmla="*/ 1129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37633">
                              <a:moveTo>
                                <a:pt x="41396" y="0"/>
                              </a:moveTo>
                              <a:lnTo>
                                <a:pt x="33493" y="2634"/>
                              </a:lnTo>
                              <a:lnTo>
                                <a:pt x="23144" y="0"/>
                              </a:lnTo>
                              <a:lnTo>
                                <a:pt x="21639" y="188"/>
                              </a:lnTo>
                              <a:lnTo>
                                <a:pt x="19946" y="188"/>
                              </a:lnTo>
                              <a:lnTo>
                                <a:pt x="18252" y="188"/>
                              </a:lnTo>
                              <a:lnTo>
                                <a:pt x="8279" y="3387"/>
                              </a:lnTo>
                              <a:lnTo>
                                <a:pt x="0" y="1129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71" name="手繪多邊形: 圖案 770">
                          <a:extLst>
                            <a:ext uri="{FF2B5EF4-FFF2-40B4-BE49-F238E27FC236}">
                              <a16:creationId xmlns:a16="http://schemas.microsoft.com/office/drawing/2014/main" id="{6F66F0CE-8F0E-47CD-93C4-4386606E5EF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508455" y="3375552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3011 h 0"/>
                            <a:gd name="connsiteX1" fmla="*/ 9408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3011"/>
                              </a:moveTo>
                              <a:lnTo>
                                <a:pt x="9408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72" name="手繪多邊形: 圖案 771">
                          <a:extLst>
                            <a:ext uri="{FF2B5EF4-FFF2-40B4-BE49-F238E27FC236}">
                              <a16:creationId xmlns:a16="http://schemas.microsoft.com/office/drawing/2014/main" id="{E217DECF-9602-45D2-997D-FD4E1D2F910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477972" y="3376493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9596 w 0"/>
                            <a:gd name="connsiteY1" fmla="*/ 2446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9596" y="2446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</p:grpSp>
                </p:grpSp>
              </p:grpSp>
              <p:grpSp>
                <p:nvGrpSpPr>
                  <p:cNvPr id="773" name="圖形 4">
                    <a:extLst>
                      <a:ext uri="{FF2B5EF4-FFF2-40B4-BE49-F238E27FC236}">
                        <a16:creationId xmlns:a16="http://schemas.microsoft.com/office/drawing/2014/main" id="{B2029046-969D-4481-BCB6-E1A2B0077346}"/>
                      </a:ext>
                    </a:extLst>
                  </p:cNvPr>
                  <p:cNvGrpSpPr/>
                  <p:nvPr/>
                </p:nvGrpSpPr>
                <p:grpSpPr>
                  <a:xfrm>
                    <a:off x="4915080" y="3313269"/>
                    <a:ext cx="83169" cy="75266"/>
                    <a:chOff x="4915080" y="3313269"/>
                    <a:chExt cx="83169" cy="75266"/>
                  </a:xfrm>
                  <a:solidFill>
                    <a:schemeClr val="accent1"/>
                  </a:solidFill>
                </p:grpSpPr>
                <p:sp>
                  <p:nvSpPr>
                    <p:cNvPr id="774" name="手繪多邊形: 圖案 773">
                      <a:extLst>
                        <a:ext uri="{FF2B5EF4-FFF2-40B4-BE49-F238E27FC236}">
                          <a16:creationId xmlns:a16="http://schemas.microsoft.com/office/drawing/2014/main" id="{85702DCA-EB08-41FF-88A8-F07BE57719A7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915080" y="3313269"/>
                      <a:ext cx="75266" cy="75266"/>
                    </a:xfrm>
                    <a:custGeom>
                      <a:avLst/>
                      <a:gdLst>
                        <a:gd name="connsiteX0" fmla="*/ 19757 w 75266"/>
                        <a:gd name="connsiteY0" fmla="*/ 71126 h 75266"/>
                        <a:gd name="connsiteX1" fmla="*/ 26155 w 75266"/>
                        <a:gd name="connsiteY1" fmla="*/ 77148 h 75266"/>
                        <a:gd name="connsiteX2" fmla="*/ 41020 w 75266"/>
                        <a:gd name="connsiteY2" fmla="*/ 79218 h 75266"/>
                        <a:gd name="connsiteX3" fmla="*/ 53439 w 75266"/>
                        <a:gd name="connsiteY3" fmla="*/ 78089 h 75266"/>
                        <a:gd name="connsiteX4" fmla="*/ 64164 w 75266"/>
                        <a:gd name="connsiteY4" fmla="*/ 72067 h 75266"/>
                        <a:gd name="connsiteX5" fmla="*/ 64917 w 75266"/>
                        <a:gd name="connsiteY5" fmla="*/ 37069 h 75266"/>
                        <a:gd name="connsiteX6" fmla="*/ 81476 w 75266"/>
                        <a:gd name="connsiteY6" fmla="*/ 20886 h 75266"/>
                        <a:gd name="connsiteX7" fmla="*/ 82981 w 75266"/>
                        <a:gd name="connsiteY7" fmla="*/ 13360 h 75266"/>
                        <a:gd name="connsiteX8" fmla="*/ 81099 w 75266"/>
                        <a:gd name="connsiteY8" fmla="*/ 7150 h 75266"/>
                        <a:gd name="connsiteX9" fmla="*/ 70562 w 75266"/>
                        <a:gd name="connsiteY9" fmla="*/ 2822 h 75266"/>
                        <a:gd name="connsiteX10" fmla="*/ 50805 w 75266"/>
                        <a:gd name="connsiteY10" fmla="*/ 0 h 75266"/>
                        <a:gd name="connsiteX11" fmla="*/ 27472 w 75266"/>
                        <a:gd name="connsiteY11" fmla="*/ 753 h 75266"/>
                        <a:gd name="connsiteX12" fmla="*/ 12231 w 75266"/>
                        <a:gd name="connsiteY12" fmla="*/ 3575 h 75266"/>
                        <a:gd name="connsiteX13" fmla="*/ 941 w 75266"/>
                        <a:gd name="connsiteY13" fmla="*/ 9032 h 75266"/>
                        <a:gd name="connsiteX14" fmla="*/ 0 w 75266"/>
                        <a:gd name="connsiteY14" fmla="*/ 15241 h 75266"/>
                        <a:gd name="connsiteX15" fmla="*/ 188 w 75266"/>
                        <a:gd name="connsiteY15" fmla="*/ 21451 h 75266"/>
                        <a:gd name="connsiteX16" fmla="*/ 16935 w 75266"/>
                        <a:gd name="connsiteY16" fmla="*/ 36692 h 75266"/>
                        <a:gd name="connsiteX17" fmla="*/ 19381 w 75266"/>
                        <a:gd name="connsiteY17" fmla="*/ 42337 h 7526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</a:cxnLst>
                      <a:rect l="l" t="t" r="r" b="b"/>
                      <a:pathLst>
                        <a:path w="75266" h="75266">
                          <a:moveTo>
                            <a:pt x="19757" y="71126"/>
                          </a:moveTo>
                          <a:lnTo>
                            <a:pt x="26155" y="77148"/>
                          </a:lnTo>
                          <a:lnTo>
                            <a:pt x="41020" y="79218"/>
                          </a:lnTo>
                          <a:lnTo>
                            <a:pt x="53439" y="78089"/>
                          </a:lnTo>
                          <a:lnTo>
                            <a:pt x="64164" y="72067"/>
                          </a:lnTo>
                          <a:lnTo>
                            <a:pt x="64917" y="37069"/>
                          </a:lnTo>
                          <a:lnTo>
                            <a:pt x="81476" y="20886"/>
                          </a:lnTo>
                          <a:lnTo>
                            <a:pt x="82981" y="13360"/>
                          </a:lnTo>
                          <a:lnTo>
                            <a:pt x="81099" y="7150"/>
                          </a:lnTo>
                          <a:lnTo>
                            <a:pt x="70562" y="2822"/>
                          </a:lnTo>
                          <a:lnTo>
                            <a:pt x="50805" y="0"/>
                          </a:lnTo>
                          <a:lnTo>
                            <a:pt x="27472" y="753"/>
                          </a:lnTo>
                          <a:lnTo>
                            <a:pt x="12231" y="3575"/>
                          </a:lnTo>
                          <a:lnTo>
                            <a:pt x="941" y="9032"/>
                          </a:lnTo>
                          <a:lnTo>
                            <a:pt x="0" y="15241"/>
                          </a:lnTo>
                          <a:lnTo>
                            <a:pt x="188" y="21451"/>
                          </a:lnTo>
                          <a:lnTo>
                            <a:pt x="16935" y="36692"/>
                          </a:lnTo>
                          <a:lnTo>
                            <a:pt x="19381" y="42337"/>
                          </a:lnTo>
                          <a:close/>
                        </a:path>
                      </a:pathLst>
                    </a:custGeom>
                    <a:solidFill>
                      <a:srgbClr val="9F9F9F"/>
                    </a:solidFill>
                    <a:ln w="18755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zh-TW" altLang="en-US"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p:txBody>
                </p:sp>
                <p:grpSp>
                  <p:nvGrpSpPr>
                    <p:cNvPr id="775" name="圖形 4">
                      <a:extLst>
                        <a:ext uri="{FF2B5EF4-FFF2-40B4-BE49-F238E27FC236}">
                          <a16:creationId xmlns:a16="http://schemas.microsoft.com/office/drawing/2014/main" id="{B2029046-969D-4481-BCB6-E1A2B0077346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4915080" y="3313269"/>
                      <a:ext cx="83169" cy="74514"/>
                      <a:chOff x="4915080" y="3313269"/>
                      <a:chExt cx="83169" cy="74514"/>
                    </a:xfrm>
                    <a:noFill/>
                  </p:grpSpPr>
                  <p:grpSp>
                    <p:nvGrpSpPr>
                      <p:cNvPr id="776" name="圖形 4">
                        <a:extLst>
                          <a:ext uri="{FF2B5EF4-FFF2-40B4-BE49-F238E27FC236}">
                            <a16:creationId xmlns:a16="http://schemas.microsoft.com/office/drawing/2014/main" id="{B2029046-969D-4481-BCB6-E1A2B0077346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4915080" y="3318538"/>
                        <a:ext cx="71691" cy="55133"/>
                        <a:chOff x="4915080" y="3318538"/>
                        <a:chExt cx="71691" cy="55133"/>
                      </a:xfrm>
                      <a:noFill/>
                    </p:grpSpPr>
                    <p:sp>
                      <p:nvSpPr>
                        <p:cNvPr id="777" name="手繪多邊形: 圖案 776">
                          <a:extLst>
                            <a:ext uri="{FF2B5EF4-FFF2-40B4-BE49-F238E27FC236}">
                              <a16:creationId xmlns:a16="http://schemas.microsoft.com/office/drawing/2014/main" id="{CA5C6D43-B7DA-4B79-9B28-2BF89683182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34272" y="3354854"/>
                          <a:ext cx="37633" cy="18817"/>
                        </a:xfrm>
                        <a:custGeom>
                          <a:avLst/>
                          <a:gdLst>
                            <a:gd name="connsiteX0" fmla="*/ 45160 w 37633"/>
                            <a:gd name="connsiteY0" fmla="*/ 564 h 0"/>
                            <a:gd name="connsiteX1" fmla="*/ 42149 w 37633"/>
                            <a:gd name="connsiteY1" fmla="*/ 3199 h 0"/>
                            <a:gd name="connsiteX2" fmla="*/ 36692 w 37633"/>
                            <a:gd name="connsiteY2" fmla="*/ 5269 h 0"/>
                            <a:gd name="connsiteX3" fmla="*/ 29354 w 37633"/>
                            <a:gd name="connsiteY3" fmla="*/ 6586 h 0"/>
                            <a:gd name="connsiteX4" fmla="*/ 21075 w 37633"/>
                            <a:gd name="connsiteY4" fmla="*/ 6962 h 0"/>
                            <a:gd name="connsiteX5" fmla="*/ 13172 w 37633"/>
                            <a:gd name="connsiteY5" fmla="*/ 6398 h 0"/>
                            <a:gd name="connsiteX6" fmla="*/ 6398 w 37633"/>
                            <a:gd name="connsiteY6" fmla="*/ 4892 h 0"/>
                            <a:gd name="connsiteX7" fmla="*/ 1882 w 37633"/>
                            <a:gd name="connsiteY7" fmla="*/ 2634 h 0"/>
                            <a:gd name="connsiteX8" fmla="*/ 0 w 37633"/>
                            <a:gd name="connsiteY8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</a:cxnLst>
                          <a:rect l="l" t="t" r="r" b="b"/>
                          <a:pathLst>
                            <a:path w="37633">
                              <a:moveTo>
                                <a:pt x="45160" y="564"/>
                              </a:moveTo>
                              <a:lnTo>
                                <a:pt x="42149" y="3199"/>
                              </a:lnTo>
                              <a:lnTo>
                                <a:pt x="36692" y="5269"/>
                              </a:lnTo>
                              <a:lnTo>
                                <a:pt x="29354" y="6586"/>
                              </a:lnTo>
                              <a:lnTo>
                                <a:pt x="21075" y="6962"/>
                              </a:lnTo>
                              <a:lnTo>
                                <a:pt x="13172" y="6398"/>
                              </a:lnTo>
                              <a:lnTo>
                                <a:pt x="6398" y="4892"/>
                              </a:lnTo>
                              <a:lnTo>
                                <a:pt x="1882" y="2634"/>
                              </a:ln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78" name="手繪多邊形: 圖案 777">
                          <a:extLst>
                            <a:ext uri="{FF2B5EF4-FFF2-40B4-BE49-F238E27FC236}">
                              <a16:creationId xmlns:a16="http://schemas.microsoft.com/office/drawing/2014/main" id="{0B1B016A-82DB-404B-A7A7-5A67AD965EE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15080" y="3328511"/>
                          <a:ext cx="18817" cy="18817"/>
                        </a:xfrm>
                        <a:custGeom>
                          <a:avLst/>
                          <a:gdLst>
                            <a:gd name="connsiteX0" fmla="*/ 10537 w 0"/>
                            <a:gd name="connsiteY0" fmla="*/ 5645 h 0"/>
                            <a:gd name="connsiteX1" fmla="*/ 0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10537" y="5645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79" name="手繪多邊形: 圖案 778">
                          <a:extLst>
                            <a:ext uri="{FF2B5EF4-FFF2-40B4-BE49-F238E27FC236}">
                              <a16:creationId xmlns:a16="http://schemas.microsoft.com/office/drawing/2014/main" id="{0964956F-7B60-42A1-B1FE-848D0D1A125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25617" y="3326629"/>
                          <a:ext cx="56450" cy="18817"/>
                        </a:xfrm>
                        <a:custGeom>
                          <a:avLst/>
                          <a:gdLst>
                            <a:gd name="connsiteX0" fmla="*/ 72444 w 56449"/>
                            <a:gd name="connsiteY0" fmla="*/ 0 h 0"/>
                            <a:gd name="connsiteX1" fmla="*/ 62659 w 56449"/>
                            <a:gd name="connsiteY1" fmla="*/ 6021 h 0"/>
                            <a:gd name="connsiteX2" fmla="*/ 43278 w 56449"/>
                            <a:gd name="connsiteY2" fmla="*/ 9973 h 0"/>
                            <a:gd name="connsiteX3" fmla="*/ 19945 w 56449"/>
                            <a:gd name="connsiteY3" fmla="*/ 10537 h 0"/>
                            <a:gd name="connsiteX4" fmla="*/ 0 w 56449"/>
                            <a:gd name="connsiteY4" fmla="*/ 7527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56449">
                              <a:moveTo>
                                <a:pt x="72444" y="0"/>
                              </a:moveTo>
                              <a:lnTo>
                                <a:pt x="62659" y="6021"/>
                              </a:lnTo>
                              <a:lnTo>
                                <a:pt x="43278" y="9973"/>
                              </a:lnTo>
                              <a:lnTo>
                                <a:pt x="19945" y="10537"/>
                              </a:lnTo>
                              <a:lnTo>
                                <a:pt x="0" y="7527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80" name="手繪多邊形: 圖案 779">
                          <a:extLst>
                            <a:ext uri="{FF2B5EF4-FFF2-40B4-BE49-F238E27FC236}">
                              <a16:creationId xmlns:a16="http://schemas.microsoft.com/office/drawing/2014/main" id="{2C624DCF-4A1B-464F-855F-75750429945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67013" y="3324935"/>
                          <a:ext cx="18817" cy="18817"/>
                        </a:xfrm>
                        <a:custGeom>
                          <a:avLst/>
                          <a:gdLst>
                            <a:gd name="connsiteX0" fmla="*/ 10349 w 0"/>
                            <a:gd name="connsiteY0" fmla="*/ 2634 h 0"/>
                            <a:gd name="connsiteX1" fmla="*/ 0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10349" y="2634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81" name="手繪多邊形: 圖案 780">
                          <a:extLst>
                            <a:ext uri="{FF2B5EF4-FFF2-40B4-BE49-F238E27FC236}">
                              <a16:creationId xmlns:a16="http://schemas.microsoft.com/office/drawing/2014/main" id="{F32B4624-8E7B-40A4-9291-7D340354923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67954" y="3318538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8091 w 0"/>
                            <a:gd name="connsiteY1" fmla="*/ 207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8091" y="207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82" name="手繪多邊形: 圖案 781">
                          <a:extLst>
                            <a:ext uri="{FF2B5EF4-FFF2-40B4-BE49-F238E27FC236}">
                              <a16:creationId xmlns:a16="http://schemas.microsoft.com/office/drawing/2014/main" id="{006AE73B-967E-41FD-BC3E-82C3EC432FF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66637" y="3323430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188 w 0"/>
                            <a:gd name="connsiteY1" fmla="*/ 376 h 0"/>
                            <a:gd name="connsiteX2" fmla="*/ 188 w 0"/>
                            <a:gd name="connsiteY2" fmla="*/ 753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188" y="376"/>
                              </a:lnTo>
                              <a:lnTo>
                                <a:pt x="188" y="753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83" name="手繪多邊形: 圖案 782">
                          <a:extLst>
                            <a:ext uri="{FF2B5EF4-FFF2-40B4-BE49-F238E27FC236}">
                              <a16:creationId xmlns:a16="http://schemas.microsoft.com/office/drawing/2014/main" id="{77BBDE34-55D0-47BB-9F66-657B02FFF86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58546" y="3318538"/>
                          <a:ext cx="18817" cy="18817"/>
                        </a:xfrm>
                        <a:custGeom>
                          <a:avLst/>
                          <a:gdLst>
                            <a:gd name="connsiteX0" fmla="*/ 9408 w 0"/>
                            <a:gd name="connsiteY0" fmla="*/ 0 h 0"/>
                            <a:gd name="connsiteX1" fmla="*/ 0 w 0"/>
                            <a:gd name="connsiteY1" fmla="*/ 3011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9408" y="0"/>
                              </a:moveTo>
                              <a:lnTo>
                                <a:pt x="0" y="3011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84" name="手繪多邊形: 圖案 783">
                          <a:extLst>
                            <a:ext uri="{FF2B5EF4-FFF2-40B4-BE49-F238E27FC236}">
                              <a16:creationId xmlns:a16="http://schemas.microsoft.com/office/drawing/2014/main" id="{F1BA89C3-1FB7-436C-9C9E-75BDE5B4F5F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44057" y="3319102"/>
                          <a:ext cx="18817" cy="18817"/>
                        </a:xfrm>
                        <a:custGeom>
                          <a:avLst/>
                          <a:gdLst>
                            <a:gd name="connsiteX0" fmla="*/ 9785 w 0"/>
                            <a:gd name="connsiteY0" fmla="*/ 2446 h 0"/>
                            <a:gd name="connsiteX1" fmla="*/ 0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9785" y="2446"/>
                              </a:move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85" name="手繪多邊形: 圖案 784">
                          <a:extLst>
                            <a:ext uri="{FF2B5EF4-FFF2-40B4-BE49-F238E27FC236}">
                              <a16:creationId xmlns:a16="http://schemas.microsoft.com/office/drawing/2014/main" id="{23FF5C67-210D-4526-A9D4-195AA442CCC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54030" y="3321360"/>
                          <a:ext cx="18817" cy="18817"/>
                        </a:xfrm>
                        <a:custGeom>
                          <a:avLst/>
                          <a:gdLst>
                            <a:gd name="connsiteX0" fmla="*/ 4516 w 0"/>
                            <a:gd name="connsiteY0" fmla="*/ 0 h 0"/>
                            <a:gd name="connsiteX1" fmla="*/ 3011 w 0"/>
                            <a:gd name="connsiteY1" fmla="*/ 0 h 0"/>
                            <a:gd name="connsiteX2" fmla="*/ 1505 w 0"/>
                            <a:gd name="connsiteY2" fmla="*/ 0 h 0"/>
                            <a:gd name="connsiteX3" fmla="*/ 0 w 0"/>
                            <a:gd name="connsiteY3" fmla="*/ 188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4516" y="0"/>
                              </a:moveTo>
                              <a:lnTo>
                                <a:pt x="3011" y="0"/>
                              </a:lnTo>
                              <a:lnTo>
                                <a:pt x="1505" y="0"/>
                              </a:lnTo>
                              <a:lnTo>
                                <a:pt x="0" y="188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86" name="手繪多邊形: 圖案 785">
                          <a:extLst>
                            <a:ext uri="{FF2B5EF4-FFF2-40B4-BE49-F238E27FC236}">
                              <a16:creationId xmlns:a16="http://schemas.microsoft.com/office/drawing/2014/main" id="{111158A7-1ECE-4FB0-AC45-81B5B7AE2C8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45751" y="3323995"/>
                          <a:ext cx="18817" cy="18817"/>
                        </a:xfrm>
                        <a:custGeom>
                          <a:avLst/>
                          <a:gdLst>
                            <a:gd name="connsiteX0" fmla="*/ 188 w 0"/>
                            <a:gd name="connsiteY0" fmla="*/ 0 h 0"/>
                            <a:gd name="connsiteX1" fmla="*/ 0 w 0"/>
                            <a:gd name="connsiteY1" fmla="*/ 376 h 0"/>
                            <a:gd name="connsiteX2" fmla="*/ 0 w 0"/>
                            <a:gd name="connsiteY2" fmla="*/ 753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188" y="0"/>
                              </a:moveTo>
                              <a:lnTo>
                                <a:pt x="0" y="376"/>
                              </a:lnTo>
                              <a:lnTo>
                                <a:pt x="0" y="753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87" name="手繪多邊形: 圖案 786">
                          <a:extLst>
                            <a:ext uri="{FF2B5EF4-FFF2-40B4-BE49-F238E27FC236}">
                              <a16:creationId xmlns:a16="http://schemas.microsoft.com/office/drawing/2014/main" id="{FEA701C3-1DC0-4EAC-B61A-842319CAA63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35966" y="3325312"/>
                          <a:ext cx="18817" cy="18817"/>
                        </a:xfrm>
                        <a:custGeom>
                          <a:avLst/>
                          <a:gdLst>
                            <a:gd name="connsiteX0" fmla="*/ 9973 w 0"/>
                            <a:gd name="connsiteY0" fmla="*/ 0 h 0"/>
                            <a:gd name="connsiteX1" fmla="*/ 0 w 0"/>
                            <a:gd name="connsiteY1" fmla="*/ 3199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9973" y="0"/>
                              </a:moveTo>
                              <a:lnTo>
                                <a:pt x="0" y="3199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88" name="手繪多邊形: 圖案 787">
                          <a:extLst>
                            <a:ext uri="{FF2B5EF4-FFF2-40B4-BE49-F238E27FC236}">
                              <a16:creationId xmlns:a16="http://schemas.microsoft.com/office/drawing/2014/main" id="{25D223C5-CFBF-4297-A2E8-3D28ED91A46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36342" y="3319102"/>
                          <a:ext cx="18817" cy="18817"/>
                        </a:xfrm>
                        <a:custGeom>
                          <a:avLst/>
                          <a:gdLst>
                            <a:gd name="connsiteX0" fmla="*/ 7903 w 0"/>
                            <a:gd name="connsiteY0" fmla="*/ 0 h 0"/>
                            <a:gd name="connsiteX1" fmla="*/ 0 w 0"/>
                            <a:gd name="connsiteY1" fmla="*/ 2446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7903" y="0"/>
                              </a:moveTo>
                              <a:lnTo>
                                <a:pt x="0" y="2446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</p:grpSp>
                  <p:grpSp>
                    <p:nvGrpSpPr>
                      <p:cNvPr id="789" name="圖形 4">
                        <a:extLst>
                          <a:ext uri="{FF2B5EF4-FFF2-40B4-BE49-F238E27FC236}">
                            <a16:creationId xmlns:a16="http://schemas.microsoft.com/office/drawing/2014/main" id="{B2029046-969D-4481-BCB6-E1A2B0077346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4915080" y="3313269"/>
                        <a:ext cx="83169" cy="74514"/>
                        <a:chOff x="4915080" y="3313269"/>
                        <a:chExt cx="83169" cy="74514"/>
                      </a:xfrm>
                      <a:noFill/>
                    </p:grpSpPr>
                    <p:sp>
                      <p:nvSpPr>
                        <p:cNvPr id="790" name="手繪多邊形: 圖案 789">
                          <a:extLst>
                            <a:ext uri="{FF2B5EF4-FFF2-40B4-BE49-F238E27FC236}">
                              <a16:creationId xmlns:a16="http://schemas.microsoft.com/office/drawing/2014/main" id="{665F102C-C550-4D46-B570-C4584CE604D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31826" y="3350150"/>
                          <a:ext cx="37633" cy="37633"/>
                        </a:xfrm>
                        <a:custGeom>
                          <a:avLst/>
                          <a:gdLst>
                            <a:gd name="connsiteX0" fmla="*/ 47794 w 37633"/>
                            <a:gd name="connsiteY0" fmla="*/ 4516 h 37633"/>
                            <a:gd name="connsiteX1" fmla="*/ 47982 w 37633"/>
                            <a:gd name="connsiteY1" fmla="*/ 31612 h 37633"/>
                            <a:gd name="connsiteX2" fmla="*/ 46477 w 37633"/>
                            <a:gd name="connsiteY2" fmla="*/ 37069 h 37633"/>
                            <a:gd name="connsiteX3" fmla="*/ 36692 w 37633"/>
                            <a:gd name="connsiteY3" fmla="*/ 41396 h 37633"/>
                            <a:gd name="connsiteX4" fmla="*/ 22392 w 37633"/>
                            <a:gd name="connsiteY4" fmla="*/ 42714 h 37633"/>
                            <a:gd name="connsiteX5" fmla="*/ 9408 w 37633"/>
                            <a:gd name="connsiteY5" fmla="*/ 40456 h 37633"/>
                            <a:gd name="connsiteX6" fmla="*/ 3011 w 37633"/>
                            <a:gd name="connsiteY6" fmla="*/ 35751 h 37633"/>
                            <a:gd name="connsiteX7" fmla="*/ 2070 w 37633"/>
                            <a:gd name="connsiteY7" fmla="*/ 5269 h 37633"/>
                            <a:gd name="connsiteX8" fmla="*/ 0 w 37633"/>
                            <a:gd name="connsiteY8" fmla="*/ 0 h 37633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</a:cxnLst>
                          <a:rect l="l" t="t" r="r" b="b"/>
                          <a:pathLst>
                            <a:path w="37633" h="37633">
                              <a:moveTo>
                                <a:pt x="47794" y="4516"/>
                              </a:moveTo>
                              <a:lnTo>
                                <a:pt x="47982" y="31612"/>
                              </a:lnTo>
                              <a:lnTo>
                                <a:pt x="46477" y="37069"/>
                              </a:lnTo>
                              <a:lnTo>
                                <a:pt x="36692" y="41396"/>
                              </a:lnTo>
                              <a:lnTo>
                                <a:pt x="22392" y="42714"/>
                              </a:lnTo>
                              <a:lnTo>
                                <a:pt x="9408" y="40456"/>
                              </a:lnTo>
                              <a:lnTo>
                                <a:pt x="3011" y="35751"/>
                              </a:lnTo>
                              <a:lnTo>
                                <a:pt x="2070" y="5269"/>
                              </a:ln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91" name="手繪多邊形: 圖案 790">
                          <a:extLst>
                            <a:ext uri="{FF2B5EF4-FFF2-40B4-BE49-F238E27FC236}">
                              <a16:creationId xmlns:a16="http://schemas.microsoft.com/office/drawing/2014/main" id="{2F32CC01-EB14-420A-B367-32A8563A7A4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79432" y="3348080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7338 h 0"/>
                            <a:gd name="connsiteX1" fmla="*/ 2634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7338"/>
                              </a:moveTo>
                              <a:lnTo>
                                <a:pt x="2634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92" name="手繪多邊形: 圖案 791">
                          <a:extLst>
                            <a:ext uri="{FF2B5EF4-FFF2-40B4-BE49-F238E27FC236}">
                              <a16:creationId xmlns:a16="http://schemas.microsoft.com/office/drawing/2014/main" id="{A6AD086C-590D-41F6-A3B0-573401F9262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15080" y="3313269"/>
                          <a:ext cx="75266" cy="18817"/>
                        </a:xfrm>
                        <a:custGeom>
                          <a:avLst/>
                          <a:gdLst>
                            <a:gd name="connsiteX0" fmla="*/ 15806 w 75266"/>
                            <a:gd name="connsiteY0" fmla="*/ 35563 h 18816"/>
                            <a:gd name="connsiteX1" fmla="*/ 188 w 75266"/>
                            <a:gd name="connsiteY1" fmla="*/ 21263 h 18816"/>
                            <a:gd name="connsiteX2" fmla="*/ 0 w 75266"/>
                            <a:gd name="connsiteY2" fmla="*/ 15241 h 18816"/>
                            <a:gd name="connsiteX3" fmla="*/ 1129 w 75266"/>
                            <a:gd name="connsiteY3" fmla="*/ 9032 h 18816"/>
                            <a:gd name="connsiteX4" fmla="*/ 12419 w 75266"/>
                            <a:gd name="connsiteY4" fmla="*/ 3763 h 18816"/>
                            <a:gd name="connsiteX5" fmla="*/ 30483 w 75266"/>
                            <a:gd name="connsiteY5" fmla="*/ 564 h 18816"/>
                            <a:gd name="connsiteX6" fmla="*/ 50993 w 75266"/>
                            <a:gd name="connsiteY6" fmla="*/ 0 h 18816"/>
                            <a:gd name="connsiteX7" fmla="*/ 69433 w 75266"/>
                            <a:gd name="connsiteY7" fmla="*/ 2446 h 18816"/>
                            <a:gd name="connsiteX8" fmla="*/ 81288 w 75266"/>
                            <a:gd name="connsiteY8" fmla="*/ 7338 h 18816"/>
                            <a:gd name="connsiteX9" fmla="*/ 83169 w 75266"/>
                            <a:gd name="connsiteY9" fmla="*/ 13548 h 18816"/>
                            <a:gd name="connsiteX10" fmla="*/ 83169 w 75266"/>
                            <a:gd name="connsiteY10" fmla="*/ 19569 h 18816"/>
                            <a:gd name="connsiteX11" fmla="*/ 66987 w 75266"/>
                            <a:gd name="connsiteY11" fmla="*/ 35187 h 188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  <a:cxn ang="0">
                              <a:pos x="connsiteX10" y="connsiteY10"/>
                            </a:cxn>
                            <a:cxn ang="0">
                              <a:pos x="connsiteX11" y="connsiteY11"/>
                            </a:cxn>
                          </a:cxnLst>
                          <a:rect l="l" t="t" r="r" b="b"/>
                          <a:pathLst>
                            <a:path w="75266" h="18816">
                              <a:moveTo>
                                <a:pt x="15806" y="35563"/>
                              </a:moveTo>
                              <a:lnTo>
                                <a:pt x="188" y="21263"/>
                              </a:lnTo>
                              <a:lnTo>
                                <a:pt x="0" y="15241"/>
                              </a:lnTo>
                              <a:lnTo>
                                <a:pt x="1129" y="9032"/>
                              </a:lnTo>
                              <a:lnTo>
                                <a:pt x="12419" y="3763"/>
                              </a:lnTo>
                              <a:lnTo>
                                <a:pt x="30483" y="564"/>
                              </a:lnTo>
                              <a:lnTo>
                                <a:pt x="50993" y="0"/>
                              </a:lnTo>
                              <a:lnTo>
                                <a:pt x="69433" y="2446"/>
                              </a:lnTo>
                              <a:lnTo>
                                <a:pt x="81288" y="7338"/>
                              </a:lnTo>
                              <a:lnTo>
                                <a:pt x="83169" y="13548"/>
                              </a:lnTo>
                              <a:lnTo>
                                <a:pt x="83169" y="19569"/>
                              </a:lnTo>
                              <a:lnTo>
                                <a:pt x="66987" y="35187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93" name="手繪多邊形: 圖案 792">
                          <a:extLst>
                            <a:ext uri="{FF2B5EF4-FFF2-40B4-BE49-F238E27FC236}">
                              <a16:creationId xmlns:a16="http://schemas.microsoft.com/office/drawing/2014/main" id="{78DF68DD-9DDF-4376-A889-A7C1A24E55C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35966" y="3327570"/>
                          <a:ext cx="37633" cy="18817"/>
                        </a:xfrm>
                        <a:custGeom>
                          <a:avLst/>
                          <a:gdLst>
                            <a:gd name="connsiteX0" fmla="*/ 41396 w 37633"/>
                            <a:gd name="connsiteY0" fmla="*/ 0 h 0"/>
                            <a:gd name="connsiteX1" fmla="*/ 33494 w 37633"/>
                            <a:gd name="connsiteY1" fmla="*/ 2634 h 0"/>
                            <a:gd name="connsiteX2" fmla="*/ 23144 w 37633"/>
                            <a:gd name="connsiteY2" fmla="*/ 0 h 0"/>
                            <a:gd name="connsiteX3" fmla="*/ 21639 w 37633"/>
                            <a:gd name="connsiteY3" fmla="*/ 188 h 0"/>
                            <a:gd name="connsiteX4" fmla="*/ 19946 w 37633"/>
                            <a:gd name="connsiteY4" fmla="*/ 188 h 0"/>
                            <a:gd name="connsiteX5" fmla="*/ 18252 w 37633"/>
                            <a:gd name="connsiteY5" fmla="*/ 188 h 0"/>
                            <a:gd name="connsiteX6" fmla="*/ 8279 w 37633"/>
                            <a:gd name="connsiteY6" fmla="*/ 3387 h 0"/>
                            <a:gd name="connsiteX7" fmla="*/ 0 w 37633"/>
                            <a:gd name="connsiteY7" fmla="*/ 941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37633">
                              <a:moveTo>
                                <a:pt x="41396" y="0"/>
                              </a:moveTo>
                              <a:lnTo>
                                <a:pt x="33494" y="2634"/>
                              </a:lnTo>
                              <a:lnTo>
                                <a:pt x="23144" y="0"/>
                              </a:lnTo>
                              <a:lnTo>
                                <a:pt x="21639" y="188"/>
                              </a:lnTo>
                              <a:lnTo>
                                <a:pt x="19946" y="188"/>
                              </a:lnTo>
                              <a:lnTo>
                                <a:pt x="18252" y="188"/>
                              </a:lnTo>
                              <a:lnTo>
                                <a:pt x="8279" y="3387"/>
                              </a:lnTo>
                              <a:lnTo>
                                <a:pt x="0" y="941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94" name="手繪多邊形: 圖案 793">
                          <a:extLst>
                            <a:ext uri="{FF2B5EF4-FFF2-40B4-BE49-F238E27FC236}">
                              <a16:creationId xmlns:a16="http://schemas.microsoft.com/office/drawing/2014/main" id="{E786CCB7-49D6-48B1-8920-8321A744C1B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66637" y="3320419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3011 h 0"/>
                            <a:gd name="connsiteX1" fmla="*/ 9408 w 0"/>
                            <a:gd name="connsiteY1" fmla="*/ 0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3011"/>
                              </a:moveTo>
                              <a:lnTo>
                                <a:pt x="9408" y="0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  <p:sp>
                      <p:nvSpPr>
                        <p:cNvPr id="795" name="手繪多邊形: 圖案 794">
                          <a:extLst>
                            <a:ext uri="{FF2B5EF4-FFF2-40B4-BE49-F238E27FC236}">
                              <a16:creationId xmlns:a16="http://schemas.microsoft.com/office/drawing/2014/main" id="{3F90F03D-6960-4541-89C1-436D1B349D1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36342" y="3321360"/>
                          <a:ext cx="18817" cy="18817"/>
                        </a:xfrm>
                        <a:custGeom>
                          <a:avLst/>
                          <a:gdLst>
                            <a:gd name="connsiteX0" fmla="*/ 0 w 0"/>
                            <a:gd name="connsiteY0" fmla="*/ 0 h 0"/>
                            <a:gd name="connsiteX1" fmla="*/ 9596 w 0"/>
                            <a:gd name="connsiteY1" fmla="*/ 2446 h 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</a:cxnLst>
                          <a:rect l="l" t="t" r="r" b="b"/>
                          <a:pathLst>
                            <a:path>
                              <a:moveTo>
                                <a:pt x="0" y="0"/>
                              </a:moveTo>
                              <a:lnTo>
                                <a:pt x="9596" y="2446"/>
                              </a:lnTo>
                            </a:path>
                          </a:pathLst>
                        </a:custGeom>
                        <a:noFill/>
                        <a:ln w="4689" cap="rnd">
                          <a:solidFill>
                            <a:srgbClr val="070001"/>
                          </a:solidFill>
                          <a:prstDash val="solid"/>
                          <a:round/>
                        </a:ln>
                      </p:spPr>
                      <p:txBody>
                        <a:bodyPr rtlCol="0" anchor="ctr"/>
                        <a:lstStyle/>
                        <a:p>
                          <a:endParaRPr lang="zh-TW" altLang="en-US">
                            <a:latin typeface="Arial" panose="020B0604020202020204" pitchFamily="34" charset="0"/>
                            <a:ea typeface="微軟正黑體" panose="020B0604030504040204" pitchFamily="34" charset="-120"/>
                            <a:sym typeface="Arial" panose="020B0604020202020204" pitchFamily="34" charset="0"/>
                          </a:endParaRPr>
                        </a:p>
                      </p:txBody>
                    </p:sp>
                  </p:grpSp>
                </p:grpSp>
              </p:grpSp>
              <p:grpSp>
                <p:nvGrpSpPr>
                  <p:cNvPr id="796" name="圖形 4">
                    <a:extLst>
                      <a:ext uri="{FF2B5EF4-FFF2-40B4-BE49-F238E27FC236}">
                        <a16:creationId xmlns:a16="http://schemas.microsoft.com/office/drawing/2014/main" id="{B2029046-969D-4481-BCB6-E1A2B0077346}"/>
                      </a:ext>
                    </a:extLst>
                  </p:cNvPr>
                  <p:cNvGrpSpPr/>
                  <p:nvPr/>
                </p:nvGrpSpPr>
                <p:grpSpPr>
                  <a:xfrm>
                    <a:off x="4498106" y="3482430"/>
                    <a:ext cx="18817" cy="508046"/>
                    <a:chOff x="4498106" y="3482430"/>
                    <a:chExt cx="18817" cy="508046"/>
                  </a:xfrm>
                </p:grpSpPr>
                <p:sp>
                  <p:nvSpPr>
                    <p:cNvPr id="797" name="手繪多邊形: 圖案 796">
                      <a:extLst>
                        <a:ext uri="{FF2B5EF4-FFF2-40B4-BE49-F238E27FC236}">
                          <a16:creationId xmlns:a16="http://schemas.microsoft.com/office/drawing/2014/main" id="{4FE62DE6-A927-4502-8CC8-9F4460870E30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498106" y="3482430"/>
                      <a:ext cx="18817" cy="508046"/>
                    </a:xfrm>
                    <a:custGeom>
                      <a:avLst/>
                      <a:gdLst>
                        <a:gd name="connsiteX0" fmla="*/ 0 w 0"/>
                        <a:gd name="connsiteY0" fmla="*/ 0 h 508046"/>
                        <a:gd name="connsiteX1" fmla="*/ 188 w 0"/>
                        <a:gd name="connsiteY1" fmla="*/ 518019 h 50804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</a:cxnLst>
                      <a:rect l="l" t="t" r="r" b="b"/>
                      <a:pathLst>
                        <a:path h="508046">
                          <a:moveTo>
                            <a:pt x="0" y="0"/>
                          </a:moveTo>
                          <a:lnTo>
                            <a:pt x="188" y="518019"/>
                          </a:lnTo>
                        </a:path>
                      </a:pathLst>
                    </a:custGeom>
                    <a:ln w="37509" cap="sq">
                      <a:solidFill>
                        <a:srgbClr val="FFFFFF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zh-TW" altLang="en-US"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p:txBody>
                </p:sp>
                <p:sp>
                  <p:nvSpPr>
                    <p:cNvPr id="798" name="手繪多邊形: 圖案 797">
                      <a:extLst>
                        <a:ext uri="{FF2B5EF4-FFF2-40B4-BE49-F238E27FC236}">
                          <a16:creationId xmlns:a16="http://schemas.microsoft.com/office/drawing/2014/main" id="{850FE3A2-64B7-449E-A310-87C7019637A0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498106" y="3482430"/>
                      <a:ext cx="18817" cy="508046"/>
                    </a:xfrm>
                    <a:custGeom>
                      <a:avLst/>
                      <a:gdLst>
                        <a:gd name="connsiteX0" fmla="*/ 0 w 0"/>
                        <a:gd name="connsiteY0" fmla="*/ 0 h 508046"/>
                        <a:gd name="connsiteX1" fmla="*/ 188 w 0"/>
                        <a:gd name="connsiteY1" fmla="*/ 518019 h 50804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</a:cxnLst>
                      <a:rect l="l" t="t" r="r" b="b"/>
                      <a:pathLst>
                        <a:path h="508046">
                          <a:moveTo>
                            <a:pt x="0" y="0"/>
                          </a:moveTo>
                          <a:lnTo>
                            <a:pt x="188" y="518019"/>
                          </a:lnTo>
                        </a:path>
                      </a:pathLst>
                    </a:custGeom>
                    <a:ln w="14066" cap="rnd">
                      <a:solidFill>
                        <a:srgbClr val="3E3A39"/>
                      </a:solidFill>
                      <a:custDash>
                        <a:ds d="450000" sp="225000"/>
                      </a:custDash>
                      <a:miter/>
                    </a:ln>
                  </p:spPr>
                  <p:txBody>
                    <a:bodyPr rtlCol="0" anchor="ctr"/>
                    <a:lstStyle/>
                    <a:p>
                      <a:endParaRPr lang="zh-TW" altLang="en-US"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p:txBody>
                </p:sp>
              </p:grpSp>
              <p:grpSp>
                <p:nvGrpSpPr>
                  <p:cNvPr id="799" name="圖形 4">
                    <a:extLst>
                      <a:ext uri="{FF2B5EF4-FFF2-40B4-BE49-F238E27FC236}">
                        <a16:creationId xmlns:a16="http://schemas.microsoft.com/office/drawing/2014/main" id="{B2029046-969D-4481-BCB6-E1A2B0077346}"/>
                      </a:ext>
                    </a:extLst>
                  </p:cNvPr>
                  <p:cNvGrpSpPr/>
                  <p:nvPr/>
                </p:nvGrpSpPr>
                <p:grpSpPr>
                  <a:xfrm>
                    <a:off x="4497729" y="4184286"/>
                    <a:ext cx="18817" cy="526863"/>
                    <a:chOff x="4497729" y="4184286"/>
                    <a:chExt cx="18817" cy="526863"/>
                  </a:xfrm>
                </p:grpSpPr>
                <p:sp>
                  <p:nvSpPr>
                    <p:cNvPr id="800" name="手繪多邊形: 圖案 799">
                      <a:extLst>
                        <a:ext uri="{FF2B5EF4-FFF2-40B4-BE49-F238E27FC236}">
                          <a16:creationId xmlns:a16="http://schemas.microsoft.com/office/drawing/2014/main" id="{FB90CE26-078C-443B-AB68-170AFD3F2891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497729" y="4184286"/>
                      <a:ext cx="18817" cy="526863"/>
                    </a:xfrm>
                    <a:custGeom>
                      <a:avLst/>
                      <a:gdLst>
                        <a:gd name="connsiteX0" fmla="*/ 0 w 0"/>
                        <a:gd name="connsiteY0" fmla="*/ 0 h 526862"/>
                        <a:gd name="connsiteX1" fmla="*/ 941 w 0"/>
                        <a:gd name="connsiteY1" fmla="*/ 544174 h 526862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</a:cxnLst>
                      <a:rect l="l" t="t" r="r" b="b"/>
                      <a:pathLst>
                        <a:path h="526862">
                          <a:moveTo>
                            <a:pt x="0" y="0"/>
                          </a:moveTo>
                          <a:lnTo>
                            <a:pt x="941" y="544174"/>
                          </a:lnTo>
                        </a:path>
                      </a:pathLst>
                    </a:custGeom>
                    <a:ln w="37509" cap="sq">
                      <a:solidFill>
                        <a:srgbClr val="FFFFFF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zh-TW" altLang="en-US"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p:txBody>
                </p:sp>
                <p:sp>
                  <p:nvSpPr>
                    <p:cNvPr id="801" name="手繪多邊形: 圖案 800">
                      <a:extLst>
                        <a:ext uri="{FF2B5EF4-FFF2-40B4-BE49-F238E27FC236}">
                          <a16:creationId xmlns:a16="http://schemas.microsoft.com/office/drawing/2014/main" id="{A848ECDA-05D8-4296-8809-55EA27C0688E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497729" y="4184286"/>
                      <a:ext cx="18817" cy="526863"/>
                    </a:xfrm>
                    <a:custGeom>
                      <a:avLst/>
                      <a:gdLst>
                        <a:gd name="connsiteX0" fmla="*/ 0 w 0"/>
                        <a:gd name="connsiteY0" fmla="*/ 0 h 526862"/>
                        <a:gd name="connsiteX1" fmla="*/ 941 w 0"/>
                        <a:gd name="connsiteY1" fmla="*/ 544174 h 526862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</a:cxnLst>
                      <a:rect l="l" t="t" r="r" b="b"/>
                      <a:pathLst>
                        <a:path h="526862">
                          <a:moveTo>
                            <a:pt x="0" y="0"/>
                          </a:moveTo>
                          <a:lnTo>
                            <a:pt x="941" y="544174"/>
                          </a:lnTo>
                        </a:path>
                      </a:pathLst>
                    </a:custGeom>
                    <a:ln w="14066" cap="rnd">
                      <a:solidFill>
                        <a:srgbClr val="3E3A39"/>
                      </a:solidFill>
                      <a:custDash>
                        <a:ds d="450000" sp="225000"/>
                      </a:custDash>
                      <a:miter/>
                    </a:ln>
                  </p:spPr>
                  <p:txBody>
                    <a:bodyPr rtlCol="0" anchor="ctr"/>
                    <a:lstStyle/>
                    <a:p>
                      <a:endParaRPr lang="zh-TW" altLang="en-US"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p:txBody>
                </p:sp>
              </p:grpSp>
              <p:grpSp>
                <p:nvGrpSpPr>
                  <p:cNvPr id="802" name="圖形 4">
                    <a:extLst>
                      <a:ext uri="{FF2B5EF4-FFF2-40B4-BE49-F238E27FC236}">
                        <a16:creationId xmlns:a16="http://schemas.microsoft.com/office/drawing/2014/main" id="{B2029046-969D-4481-BCB6-E1A2B0077346}"/>
                      </a:ext>
                    </a:extLst>
                  </p:cNvPr>
                  <p:cNvGrpSpPr/>
                  <p:nvPr/>
                </p:nvGrpSpPr>
                <p:grpSpPr>
                  <a:xfrm>
                    <a:off x="4956100" y="3419206"/>
                    <a:ext cx="18817" cy="451597"/>
                    <a:chOff x="4956100" y="3419206"/>
                    <a:chExt cx="18817" cy="451597"/>
                  </a:xfrm>
                </p:grpSpPr>
                <p:sp>
                  <p:nvSpPr>
                    <p:cNvPr id="803" name="手繪多邊形: 圖案 802">
                      <a:extLst>
                        <a:ext uri="{FF2B5EF4-FFF2-40B4-BE49-F238E27FC236}">
                          <a16:creationId xmlns:a16="http://schemas.microsoft.com/office/drawing/2014/main" id="{7A339883-883F-406E-847D-84708C3DE553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956100" y="3419206"/>
                      <a:ext cx="18817" cy="451597"/>
                    </a:xfrm>
                    <a:custGeom>
                      <a:avLst/>
                      <a:gdLst>
                        <a:gd name="connsiteX0" fmla="*/ 753 w 0"/>
                        <a:gd name="connsiteY0" fmla="*/ 0 h 451596"/>
                        <a:gd name="connsiteX1" fmla="*/ 0 w 0"/>
                        <a:gd name="connsiteY1" fmla="*/ 452726 h 45159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</a:cxnLst>
                      <a:rect l="l" t="t" r="r" b="b"/>
                      <a:pathLst>
                        <a:path h="451596">
                          <a:moveTo>
                            <a:pt x="753" y="0"/>
                          </a:moveTo>
                          <a:lnTo>
                            <a:pt x="0" y="452726"/>
                          </a:lnTo>
                        </a:path>
                      </a:pathLst>
                    </a:custGeom>
                    <a:ln w="37509" cap="sq">
                      <a:solidFill>
                        <a:srgbClr val="FFFFFF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zh-TW" altLang="en-US"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p:txBody>
                </p:sp>
                <p:sp>
                  <p:nvSpPr>
                    <p:cNvPr id="804" name="手繪多邊形: 圖案 803">
                      <a:extLst>
                        <a:ext uri="{FF2B5EF4-FFF2-40B4-BE49-F238E27FC236}">
                          <a16:creationId xmlns:a16="http://schemas.microsoft.com/office/drawing/2014/main" id="{AE937716-DDF5-424F-B4A4-3DAD97ACD4AE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956100" y="3419206"/>
                      <a:ext cx="18817" cy="451597"/>
                    </a:xfrm>
                    <a:custGeom>
                      <a:avLst/>
                      <a:gdLst>
                        <a:gd name="connsiteX0" fmla="*/ 753 w 0"/>
                        <a:gd name="connsiteY0" fmla="*/ 0 h 451596"/>
                        <a:gd name="connsiteX1" fmla="*/ 0 w 0"/>
                        <a:gd name="connsiteY1" fmla="*/ 452726 h 45159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</a:cxnLst>
                      <a:rect l="l" t="t" r="r" b="b"/>
                      <a:pathLst>
                        <a:path h="451596">
                          <a:moveTo>
                            <a:pt x="753" y="0"/>
                          </a:moveTo>
                          <a:lnTo>
                            <a:pt x="0" y="452726"/>
                          </a:lnTo>
                        </a:path>
                      </a:pathLst>
                    </a:custGeom>
                    <a:ln w="14066" cap="rnd">
                      <a:solidFill>
                        <a:srgbClr val="3E3A39"/>
                      </a:solidFill>
                      <a:custDash>
                        <a:ds d="450000" sp="225000"/>
                      </a:custDash>
                      <a:miter/>
                    </a:ln>
                  </p:spPr>
                  <p:txBody>
                    <a:bodyPr rtlCol="0" anchor="ctr"/>
                    <a:lstStyle/>
                    <a:p>
                      <a:endParaRPr lang="zh-TW" altLang="en-US"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p:txBody>
                </p:sp>
              </p:grpSp>
              <p:grpSp>
                <p:nvGrpSpPr>
                  <p:cNvPr id="805" name="圖形 4">
                    <a:extLst>
                      <a:ext uri="{FF2B5EF4-FFF2-40B4-BE49-F238E27FC236}">
                        <a16:creationId xmlns:a16="http://schemas.microsoft.com/office/drawing/2014/main" id="{B2029046-969D-4481-BCB6-E1A2B0077346}"/>
                      </a:ext>
                    </a:extLst>
                  </p:cNvPr>
                  <p:cNvGrpSpPr/>
                  <p:nvPr/>
                </p:nvGrpSpPr>
                <p:grpSpPr>
                  <a:xfrm>
                    <a:off x="4956476" y="4082865"/>
                    <a:ext cx="18817" cy="508046"/>
                    <a:chOff x="4956476" y="4082865"/>
                    <a:chExt cx="18817" cy="508046"/>
                  </a:xfrm>
                </p:grpSpPr>
                <p:sp>
                  <p:nvSpPr>
                    <p:cNvPr id="806" name="手繪多邊形: 圖案 805">
                      <a:extLst>
                        <a:ext uri="{FF2B5EF4-FFF2-40B4-BE49-F238E27FC236}">
                          <a16:creationId xmlns:a16="http://schemas.microsoft.com/office/drawing/2014/main" id="{4A69BDDC-FBD9-4B78-915A-A0C413E26BA1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956476" y="4082865"/>
                      <a:ext cx="18817" cy="508046"/>
                    </a:xfrm>
                    <a:custGeom>
                      <a:avLst/>
                      <a:gdLst>
                        <a:gd name="connsiteX0" fmla="*/ 0 w 0"/>
                        <a:gd name="connsiteY0" fmla="*/ 0 h 508046"/>
                        <a:gd name="connsiteX1" fmla="*/ 188 w 0"/>
                        <a:gd name="connsiteY1" fmla="*/ 514820 h 50804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</a:cxnLst>
                      <a:rect l="l" t="t" r="r" b="b"/>
                      <a:pathLst>
                        <a:path h="508046">
                          <a:moveTo>
                            <a:pt x="0" y="0"/>
                          </a:moveTo>
                          <a:lnTo>
                            <a:pt x="188" y="514820"/>
                          </a:lnTo>
                        </a:path>
                      </a:pathLst>
                    </a:custGeom>
                    <a:ln w="37509" cap="sq">
                      <a:solidFill>
                        <a:srgbClr val="FFFFFF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zh-TW" altLang="en-US"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p:txBody>
                </p:sp>
                <p:sp>
                  <p:nvSpPr>
                    <p:cNvPr id="807" name="手繪多邊形: 圖案 806">
                      <a:extLst>
                        <a:ext uri="{FF2B5EF4-FFF2-40B4-BE49-F238E27FC236}">
                          <a16:creationId xmlns:a16="http://schemas.microsoft.com/office/drawing/2014/main" id="{24C1A2F3-1AE3-42F9-97E8-BA276F09144C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956476" y="4082865"/>
                      <a:ext cx="18817" cy="508046"/>
                    </a:xfrm>
                    <a:custGeom>
                      <a:avLst/>
                      <a:gdLst>
                        <a:gd name="connsiteX0" fmla="*/ 0 w 0"/>
                        <a:gd name="connsiteY0" fmla="*/ 0 h 508046"/>
                        <a:gd name="connsiteX1" fmla="*/ 188 w 0"/>
                        <a:gd name="connsiteY1" fmla="*/ 514820 h 50804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</a:cxnLst>
                      <a:rect l="l" t="t" r="r" b="b"/>
                      <a:pathLst>
                        <a:path h="508046">
                          <a:moveTo>
                            <a:pt x="0" y="0"/>
                          </a:moveTo>
                          <a:lnTo>
                            <a:pt x="188" y="514820"/>
                          </a:lnTo>
                        </a:path>
                      </a:pathLst>
                    </a:custGeom>
                    <a:ln w="14066" cap="rnd">
                      <a:solidFill>
                        <a:srgbClr val="3E3A39"/>
                      </a:solidFill>
                      <a:custDash>
                        <a:ds d="450000" sp="225000"/>
                      </a:custDash>
                      <a:miter/>
                    </a:ln>
                  </p:spPr>
                  <p:txBody>
                    <a:bodyPr rtlCol="0" anchor="ctr"/>
                    <a:lstStyle/>
                    <a:p>
                      <a:endParaRPr lang="zh-TW" altLang="en-US"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p:txBody>
                </p:sp>
              </p:grpSp>
            </p:grpSp>
          </p:grpSp>
        </p:grpSp>
        <p:grpSp>
          <p:nvGrpSpPr>
            <p:cNvPr id="808" name="圖形 5">
              <a:extLst>
                <a:ext uri="{FF2B5EF4-FFF2-40B4-BE49-F238E27FC236}">
                  <a16:creationId xmlns:a16="http://schemas.microsoft.com/office/drawing/2014/main" id="{28869627-74D7-43AD-B677-E41FDFD7127F}"/>
                </a:ext>
              </a:extLst>
            </p:cNvPr>
            <p:cNvGrpSpPr/>
            <p:nvPr/>
          </p:nvGrpSpPr>
          <p:grpSpPr>
            <a:xfrm>
              <a:off x="6360956" y="2626167"/>
              <a:ext cx="3007443" cy="3120736"/>
              <a:chOff x="6360956" y="2626167"/>
              <a:chExt cx="3007443" cy="3120736"/>
            </a:xfrm>
          </p:grpSpPr>
          <p:grpSp>
            <p:nvGrpSpPr>
              <p:cNvPr id="809" name="圖形 5">
                <a:extLst>
                  <a:ext uri="{FF2B5EF4-FFF2-40B4-BE49-F238E27FC236}">
                    <a16:creationId xmlns:a16="http://schemas.microsoft.com/office/drawing/2014/main" id="{28869627-74D7-43AD-B677-E41FDFD7127F}"/>
                  </a:ext>
                </a:extLst>
              </p:cNvPr>
              <p:cNvGrpSpPr/>
              <p:nvPr/>
            </p:nvGrpSpPr>
            <p:grpSpPr>
              <a:xfrm>
                <a:off x="8039337" y="5086030"/>
                <a:ext cx="595493" cy="660873"/>
                <a:chOff x="8039337" y="5086030"/>
                <a:chExt cx="595493" cy="660873"/>
              </a:xfrm>
              <a:solidFill>
                <a:schemeClr val="accent1"/>
              </a:solidFill>
            </p:grpSpPr>
            <p:sp>
              <p:nvSpPr>
                <p:cNvPr id="810" name="手繪多邊形: 圖案 809">
                  <a:extLst>
                    <a:ext uri="{FF2B5EF4-FFF2-40B4-BE49-F238E27FC236}">
                      <a16:creationId xmlns:a16="http://schemas.microsoft.com/office/drawing/2014/main" id="{8A85E1D5-571F-4433-A068-179AD87F2D28}"/>
                    </a:ext>
                  </a:extLst>
                </p:cNvPr>
                <p:cNvSpPr/>
                <p:nvPr/>
              </p:nvSpPr>
              <p:spPr>
                <a:xfrm>
                  <a:off x="8327996" y="5086030"/>
                  <a:ext cx="306834" cy="660873"/>
                </a:xfrm>
                <a:custGeom>
                  <a:avLst/>
                  <a:gdLst>
                    <a:gd name="connsiteX0" fmla="*/ 229417 w 306833"/>
                    <a:gd name="connsiteY0" fmla="*/ 675506 h 660872"/>
                    <a:gd name="connsiteX1" fmla="*/ 229417 w 306833"/>
                    <a:gd name="connsiteY1" fmla="*/ 266001 h 660872"/>
                    <a:gd name="connsiteX2" fmla="*/ 307070 w 306833"/>
                    <a:gd name="connsiteY2" fmla="*/ 266001 h 660872"/>
                    <a:gd name="connsiteX3" fmla="*/ 230361 w 306833"/>
                    <a:gd name="connsiteY3" fmla="*/ 132883 h 660872"/>
                    <a:gd name="connsiteX4" fmla="*/ 153653 w 306833"/>
                    <a:gd name="connsiteY4" fmla="*/ 0 h 660872"/>
                    <a:gd name="connsiteX5" fmla="*/ 76708 w 306833"/>
                    <a:gd name="connsiteY5" fmla="*/ 132883 h 660872"/>
                    <a:gd name="connsiteX6" fmla="*/ 0 w 306833"/>
                    <a:gd name="connsiteY6" fmla="*/ 266001 h 660872"/>
                    <a:gd name="connsiteX7" fmla="*/ 77653 w 306833"/>
                    <a:gd name="connsiteY7" fmla="*/ 266001 h 660872"/>
                    <a:gd name="connsiteX8" fmla="*/ 77653 w 306833"/>
                    <a:gd name="connsiteY8" fmla="*/ 675506 h 6608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306833" h="660872">
                      <a:moveTo>
                        <a:pt x="229417" y="675506"/>
                      </a:moveTo>
                      <a:lnTo>
                        <a:pt x="229417" y="266001"/>
                      </a:lnTo>
                      <a:lnTo>
                        <a:pt x="307070" y="266001"/>
                      </a:lnTo>
                      <a:lnTo>
                        <a:pt x="230361" y="132883"/>
                      </a:lnTo>
                      <a:lnTo>
                        <a:pt x="153653" y="0"/>
                      </a:lnTo>
                      <a:lnTo>
                        <a:pt x="76708" y="132883"/>
                      </a:lnTo>
                      <a:lnTo>
                        <a:pt x="0" y="266001"/>
                      </a:lnTo>
                      <a:lnTo>
                        <a:pt x="77653" y="266001"/>
                      </a:lnTo>
                      <a:lnTo>
                        <a:pt x="77653" y="675506"/>
                      </a:lnTo>
                      <a:close/>
                    </a:path>
                  </a:pathLst>
                </a:custGeom>
                <a:solidFill>
                  <a:srgbClr val="3E3A39"/>
                </a:solidFill>
                <a:ln w="17663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zh-TW" altLang="en-US">
                    <a:latin typeface="Arial" panose="020B0604020202020204" pitchFamily="34" charset="0"/>
                    <a:ea typeface="微軟正黑體" panose="020B0604030504040204" pitchFamily="34" charset="-120"/>
                    <a:sym typeface="Arial" panose="020B0604020202020204" pitchFamily="34" charset="0"/>
                  </a:endParaRPr>
                </a:p>
              </p:txBody>
            </p:sp>
            <p:sp>
              <p:nvSpPr>
                <p:cNvPr id="811" name="手繪多邊形: 圖案 810">
                  <a:extLst>
                    <a:ext uri="{FF2B5EF4-FFF2-40B4-BE49-F238E27FC236}">
                      <a16:creationId xmlns:a16="http://schemas.microsoft.com/office/drawing/2014/main" id="{20E8CEF1-FE6D-4C26-80D2-5F3FD8704279}"/>
                    </a:ext>
                  </a:extLst>
                </p:cNvPr>
                <p:cNvSpPr/>
                <p:nvPr/>
              </p:nvSpPr>
              <p:spPr>
                <a:xfrm>
                  <a:off x="8039337" y="5374454"/>
                  <a:ext cx="283231" cy="283231"/>
                </a:xfrm>
                <a:custGeom>
                  <a:avLst/>
                  <a:gdLst>
                    <a:gd name="connsiteX0" fmla="*/ 301169 w 283231"/>
                    <a:gd name="connsiteY0" fmla="*/ 150585 h 283231"/>
                    <a:gd name="connsiteX1" fmla="*/ 150585 w 283231"/>
                    <a:gd name="connsiteY1" fmla="*/ 301169 h 283231"/>
                    <a:gd name="connsiteX2" fmla="*/ 0 w 283231"/>
                    <a:gd name="connsiteY2" fmla="*/ 150585 h 283231"/>
                    <a:gd name="connsiteX3" fmla="*/ 150585 w 283231"/>
                    <a:gd name="connsiteY3" fmla="*/ 0 h 283231"/>
                    <a:gd name="connsiteX4" fmla="*/ 301169 w 283231"/>
                    <a:gd name="connsiteY4" fmla="*/ 150585 h 28323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83231" h="283231">
                      <a:moveTo>
                        <a:pt x="301169" y="150585"/>
                      </a:moveTo>
                      <a:cubicBezTo>
                        <a:pt x="301169" y="233750"/>
                        <a:pt x="233750" y="301169"/>
                        <a:pt x="150585" y="301169"/>
                      </a:cubicBezTo>
                      <a:cubicBezTo>
                        <a:pt x="67419" y="301169"/>
                        <a:pt x="0" y="233750"/>
                        <a:pt x="0" y="150585"/>
                      </a:cubicBezTo>
                      <a:cubicBezTo>
                        <a:pt x="0" y="67419"/>
                        <a:pt x="67419" y="0"/>
                        <a:pt x="150585" y="0"/>
                      </a:cubicBezTo>
                      <a:cubicBezTo>
                        <a:pt x="233750" y="0"/>
                        <a:pt x="301169" y="67419"/>
                        <a:pt x="301169" y="150585"/>
                      </a:cubicBezTo>
                      <a:close/>
                    </a:path>
                  </a:pathLst>
                </a:custGeom>
                <a:solidFill>
                  <a:srgbClr val="3E3A39"/>
                </a:solidFill>
                <a:ln w="17663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zh-TW" altLang="en-US">
                    <a:latin typeface="Arial" panose="020B0604020202020204" pitchFamily="34" charset="0"/>
                    <a:ea typeface="微軟正黑體" panose="020B0604030504040204" pitchFamily="34" charset="-120"/>
                    <a:sym typeface="Arial" panose="020B0604020202020204" pitchFamily="34" charset="0"/>
                  </a:endParaRPr>
                </a:p>
              </p:txBody>
            </p:sp>
          </p:grpSp>
          <p:sp>
            <p:nvSpPr>
              <p:cNvPr id="812" name="手繪多邊形: 圖案 811">
                <a:extLst>
                  <a:ext uri="{FF2B5EF4-FFF2-40B4-BE49-F238E27FC236}">
                    <a16:creationId xmlns:a16="http://schemas.microsoft.com/office/drawing/2014/main" id="{7F165792-AEC2-45A1-BB8E-5B51E3C813BC}"/>
                  </a:ext>
                </a:extLst>
              </p:cNvPr>
              <p:cNvSpPr/>
              <p:nvPr/>
            </p:nvSpPr>
            <p:spPr>
              <a:xfrm>
                <a:off x="7313085" y="2635136"/>
                <a:ext cx="306834" cy="660873"/>
              </a:xfrm>
              <a:custGeom>
                <a:avLst/>
                <a:gdLst>
                  <a:gd name="connsiteX0" fmla="*/ 77653 w 306833"/>
                  <a:gd name="connsiteY0" fmla="*/ 0 h 660872"/>
                  <a:gd name="connsiteX1" fmla="*/ 77653 w 306833"/>
                  <a:gd name="connsiteY1" fmla="*/ 409269 h 660872"/>
                  <a:gd name="connsiteX2" fmla="*/ 0 w 306833"/>
                  <a:gd name="connsiteY2" fmla="*/ 409269 h 660872"/>
                  <a:gd name="connsiteX3" fmla="*/ 76708 w 306833"/>
                  <a:gd name="connsiteY3" fmla="*/ 542388 h 660872"/>
                  <a:gd name="connsiteX4" fmla="*/ 153653 w 306833"/>
                  <a:gd name="connsiteY4" fmla="*/ 675270 h 660872"/>
                  <a:gd name="connsiteX5" fmla="*/ 230361 w 306833"/>
                  <a:gd name="connsiteY5" fmla="*/ 542388 h 660872"/>
                  <a:gd name="connsiteX6" fmla="*/ 307070 w 306833"/>
                  <a:gd name="connsiteY6" fmla="*/ 409269 h 660872"/>
                  <a:gd name="connsiteX7" fmla="*/ 229417 w 306833"/>
                  <a:gd name="connsiteY7" fmla="*/ 409269 h 660872"/>
                  <a:gd name="connsiteX8" fmla="*/ 229417 w 306833"/>
                  <a:gd name="connsiteY8" fmla="*/ 0 h 6608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06833" h="660872">
                    <a:moveTo>
                      <a:pt x="77653" y="0"/>
                    </a:moveTo>
                    <a:lnTo>
                      <a:pt x="77653" y="409269"/>
                    </a:lnTo>
                    <a:lnTo>
                      <a:pt x="0" y="409269"/>
                    </a:lnTo>
                    <a:lnTo>
                      <a:pt x="76708" y="542388"/>
                    </a:lnTo>
                    <a:lnTo>
                      <a:pt x="153653" y="675270"/>
                    </a:lnTo>
                    <a:lnTo>
                      <a:pt x="230361" y="542388"/>
                    </a:lnTo>
                    <a:lnTo>
                      <a:pt x="307070" y="409269"/>
                    </a:lnTo>
                    <a:lnTo>
                      <a:pt x="229417" y="409269"/>
                    </a:lnTo>
                    <a:lnTo>
                      <a:pt x="229417" y="0"/>
                    </a:lnTo>
                    <a:close/>
                  </a:path>
                </a:pathLst>
              </a:custGeom>
              <a:solidFill>
                <a:srgbClr val="3E3A39"/>
              </a:solidFill>
              <a:ln w="17663" cap="flat">
                <a:solidFill>
                  <a:srgbClr val="FFFFFF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zh-TW" altLang="en-US"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endParaRPr>
              </a:p>
            </p:txBody>
          </p:sp>
          <p:sp>
            <p:nvSpPr>
              <p:cNvPr id="813" name="手繪多邊形: 圖案 812">
                <a:extLst>
                  <a:ext uri="{FF2B5EF4-FFF2-40B4-BE49-F238E27FC236}">
                    <a16:creationId xmlns:a16="http://schemas.microsoft.com/office/drawing/2014/main" id="{BDFD8B3F-EAE3-4F55-8D5B-F80A746E9757}"/>
                  </a:ext>
                </a:extLst>
              </p:cNvPr>
              <p:cNvSpPr/>
              <p:nvPr/>
            </p:nvSpPr>
            <p:spPr>
              <a:xfrm>
                <a:off x="7003183" y="2723410"/>
                <a:ext cx="283231" cy="283231"/>
              </a:xfrm>
              <a:custGeom>
                <a:avLst/>
                <a:gdLst>
                  <a:gd name="connsiteX0" fmla="*/ 301169 w 283231"/>
                  <a:gd name="connsiteY0" fmla="*/ 150585 h 283231"/>
                  <a:gd name="connsiteX1" fmla="*/ 150585 w 283231"/>
                  <a:gd name="connsiteY1" fmla="*/ 301169 h 283231"/>
                  <a:gd name="connsiteX2" fmla="*/ 0 w 283231"/>
                  <a:gd name="connsiteY2" fmla="*/ 150585 h 283231"/>
                  <a:gd name="connsiteX3" fmla="*/ 150585 w 283231"/>
                  <a:gd name="connsiteY3" fmla="*/ 0 h 283231"/>
                  <a:gd name="connsiteX4" fmla="*/ 301169 w 283231"/>
                  <a:gd name="connsiteY4" fmla="*/ 150585 h 2832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3231" h="283231">
                    <a:moveTo>
                      <a:pt x="301169" y="150585"/>
                    </a:moveTo>
                    <a:cubicBezTo>
                      <a:pt x="301169" y="233750"/>
                      <a:pt x="233750" y="301169"/>
                      <a:pt x="150585" y="301169"/>
                    </a:cubicBezTo>
                    <a:cubicBezTo>
                      <a:pt x="67419" y="301169"/>
                      <a:pt x="0" y="233750"/>
                      <a:pt x="0" y="150585"/>
                    </a:cubicBezTo>
                    <a:cubicBezTo>
                      <a:pt x="0" y="67419"/>
                      <a:pt x="67419" y="0"/>
                      <a:pt x="150585" y="0"/>
                    </a:cubicBezTo>
                    <a:cubicBezTo>
                      <a:pt x="233750" y="0"/>
                      <a:pt x="301169" y="67419"/>
                      <a:pt x="301169" y="150585"/>
                    </a:cubicBezTo>
                    <a:close/>
                  </a:path>
                </a:pathLst>
              </a:custGeom>
              <a:solidFill>
                <a:srgbClr val="3E3A39"/>
              </a:solidFill>
              <a:ln w="17663" cap="flat">
                <a:solidFill>
                  <a:srgbClr val="FFFFFF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zh-TW" altLang="en-US"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endParaRPr>
              </a:p>
            </p:txBody>
          </p:sp>
          <p:grpSp>
            <p:nvGrpSpPr>
              <p:cNvPr id="814" name="圖形 5">
                <a:extLst>
                  <a:ext uri="{FF2B5EF4-FFF2-40B4-BE49-F238E27FC236}">
                    <a16:creationId xmlns:a16="http://schemas.microsoft.com/office/drawing/2014/main" id="{28869627-74D7-43AD-B677-E41FDFD7127F}"/>
                  </a:ext>
                </a:extLst>
              </p:cNvPr>
              <p:cNvGrpSpPr/>
              <p:nvPr/>
            </p:nvGrpSpPr>
            <p:grpSpPr>
              <a:xfrm>
                <a:off x="6360956" y="2626167"/>
                <a:ext cx="3007443" cy="2719255"/>
                <a:chOff x="6360956" y="2626167"/>
                <a:chExt cx="3007443" cy="2719255"/>
              </a:xfrm>
              <a:solidFill>
                <a:schemeClr val="accent1"/>
              </a:solidFill>
            </p:grpSpPr>
            <p:sp>
              <p:nvSpPr>
                <p:cNvPr id="815" name="手繪多邊形: 圖案 814">
                  <a:extLst>
                    <a:ext uri="{FF2B5EF4-FFF2-40B4-BE49-F238E27FC236}">
                      <a16:creationId xmlns:a16="http://schemas.microsoft.com/office/drawing/2014/main" id="{20EE4FB4-8CD4-40DF-9561-1714B59EDDD7}"/>
                    </a:ext>
                  </a:extLst>
                </p:cNvPr>
                <p:cNvSpPr/>
                <p:nvPr/>
              </p:nvSpPr>
              <p:spPr>
                <a:xfrm>
                  <a:off x="6600758" y="4472126"/>
                  <a:ext cx="1935413" cy="873296"/>
                </a:xfrm>
                <a:custGeom>
                  <a:avLst/>
                  <a:gdLst>
                    <a:gd name="connsiteX0" fmla="*/ 6609 w 1935413"/>
                    <a:gd name="connsiteY0" fmla="*/ 377170 h 873296"/>
                    <a:gd name="connsiteX1" fmla="*/ 1180 w 1935413"/>
                    <a:gd name="connsiteY1" fmla="*/ 382598 h 873296"/>
                    <a:gd name="connsiteX2" fmla="*/ 0 w 1935413"/>
                    <a:gd name="connsiteY2" fmla="*/ 388027 h 873296"/>
                    <a:gd name="connsiteX3" fmla="*/ 1888 w 1935413"/>
                    <a:gd name="connsiteY3" fmla="*/ 522798 h 873296"/>
                    <a:gd name="connsiteX4" fmla="*/ 6373 w 1935413"/>
                    <a:gd name="connsiteY4" fmla="*/ 527518 h 873296"/>
                    <a:gd name="connsiteX5" fmla="*/ 647891 w 1935413"/>
                    <a:gd name="connsiteY5" fmla="*/ 884153 h 873296"/>
                    <a:gd name="connsiteX6" fmla="*/ 657096 w 1935413"/>
                    <a:gd name="connsiteY6" fmla="*/ 887222 h 873296"/>
                    <a:gd name="connsiteX7" fmla="*/ 671022 w 1935413"/>
                    <a:gd name="connsiteY7" fmla="*/ 888166 h 873296"/>
                    <a:gd name="connsiteX8" fmla="*/ 683059 w 1935413"/>
                    <a:gd name="connsiteY8" fmla="*/ 886042 h 873296"/>
                    <a:gd name="connsiteX9" fmla="*/ 1931637 w 1935413"/>
                    <a:gd name="connsiteY9" fmla="*/ 489282 h 873296"/>
                    <a:gd name="connsiteX10" fmla="*/ 1939898 w 1935413"/>
                    <a:gd name="connsiteY10" fmla="*/ 485034 h 873296"/>
                    <a:gd name="connsiteX11" fmla="*/ 1941078 w 1935413"/>
                    <a:gd name="connsiteY11" fmla="*/ 479841 h 873296"/>
                    <a:gd name="connsiteX12" fmla="*/ 1942966 w 1935413"/>
                    <a:gd name="connsiteY12" fmla="*/ 349083 h 873296"/>
                    <a:gd name="connsiteX13" fmla="*/ 1941550 w 1935413"/>
                    <a:gd name="connsiteY13" fmla="*/ 342946 h 873296"/>
                    <a:gd name="connsiteX14" fmla="*/ 1935885 w 1935413"/>
                    <a:gd name="connsiteY14" fmla="*/ 337281 h 873296"/>
                    <a:gd name="connsiteX15" fmla="*/ 1281857 w 1935413"/>
                    <a:gd name="connsiteY15" fmla="*/ 4248 h 873296"/>
                    <a:gd name="connsiteX16" fmla="*/ 1273832 w 1935413"/>
                    <a:gd name="connsiteY16" fmla="*/ 1180 h 873296"/>
                    <a:gd name="connsiteX17" fmla="*/ 1264391 w 1935413"/>
                    <a:gd name="connsiteY17" fmla="*/ 0 h 873296"/>
                    <a:gd name="connsiteX18" fmla="*/ 1254950 w 1935413"/>
                    <a:gd name="connsiteY18" fmla="*/ 0 h 873296"/>
                    <a:gd name="connsiteX19" fmla="*/ 1248578 w 1935413"/>
                    <a:gd name="connsiteY19" fmla="*/ 1888 h 873296"/>
                    <a:gd name="connsiteX20" fmla="*/ 6609 w 1935413"/>
                    <a:gd name="connsiteY20" fmla="*/ 377170 h 87329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1935413" h="873296">
                      <a:moveTo>
                        <a:pt x="6609" y="377170"/>
                      </a:moveTo>
                      <a:lnTo>
                        <a:pt x="1180" y="382598"/>
                      </a:lnTo>
                      <a:lnTo>
                        <a:pt x="0" y="388027"/>
                      </a:lnTo>
                      <a:lnTo>
                        <a:pt x="1888" y="522798"/>
                      </a:lnTo>
                      <a:lnTo>
                        <a:pt x="6373" y="527518"/>
                      </a:lnTo>
                      <a:lnTo>
                        <a:pt x="647891" y="884153"/>
                      </a:lnTo>
                      <a:lnTo>
                        <a:pt x="657096" y="887222"/>
                      </a:lnTo>
                      <a:lnTo>
                        <a:pt x="671022" y="888166"/>
                      </a:lnTo>
                      <a:lnTo>
                        <a:pt x="683059" y="886042"/>
                      </a:lnTo>
                      <a:lnTo>
                        <a:pt x="1931637" y="489282"/>
                      </a:lnTo>
                      <a:lnTo>
                        <a:pt x="1939898" y="485034"/>
                      </a:lnTo>
                      <a:lnTo>
                        <a:pt x="1941078" y="479841"/>
                      </a:lnTo>
                      <a:lnTo>
                        <a:pt x="1942966" y="349083"/>
                      </a:lnTo>
                      <a:cubicBezTo>
                        <a:pt x="1942966" y="349083"/>
                        <a:pt x="1941786" y="343654"/>
                        <a:pt x="1941550" y="342946"/>
                      </a:cubicBezTo>
                      <a:cubicBezTo>
                        <a:pt x="1941314" y="342474"/>
                        <a:pt x="1935885" y="337281"/>
                        <a:pt x="1935885" y="337281"/>
                      </a:cubicBezTo>
                      <a:lnTo>
                        <a:pt x="1281857" y="4248"/>
                      </a:lnTo>
                      <a:lnTo>
                        <a:pt x="1273832" y="1180"/>
                      </a:lnTo>
                      <a:lnTo>
                        <a:pt x="1264391" y="0"/>
                      </a:lnTo>
                      <a:lnTo>
                        <a:pt x="1254950" y="0"/>
                      </a:lnTo>
                      <a:lnTo>
                        <a:pt x="1248578" y="1888"/>
                      </a:lnTo>
                      <a:lnTo>
                        <a:pt x="6609" y="377170"/>
                      </a:lnTo>
                      <a:close/>
                    </a:path>
                  </a:pathLst>
                </a:custGeom>
                <a:solidFill>
                  <a:srgbClr val="B5B5B6"/>
                </a:solidFill>
                <a:ln w="2355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zh-TW" altLang="en-US">
                    <a:latin typeface="Arial" panose="020B0604020202020204" pitchFamily="34" charset="0"/>
                    <a:ea typeface="微軟正黑體" panose="020B0604030504040204" pitchFamily="34" charset="-120"/>
                    <a:sym typeface="Arial" panose="020B0604020202020204" pitchFamily="34" charset="0"/>
                  </a:endParaRPr>
                </a:p>
              </p:txBody>
            </p:sp>
            <p:grpSp>
              <p:nvGrpSpPr>
                <p:cNvPr id="816" name="圖形 5">
                  <a:extLst>
                    <a:ext uri="{FF2B5EF4-FFF2-40B4-BE49-F238E27FC236}">
                      <a16:creationId xmlns:a16="http://schemas.microsoft.com/office/drawing/2014/main" id="{28869627-74D7-43AD-B677-E41FDFD7127F}"/>
                    </a:ext>
                  </a:extLst>
                </p:cNvPr>
                <p:cNvGrpSpPr/>
                <p:nvPr/>
              </p:nvGrpSpPr>
              <p:grpSpPr>
                <a:xfrm>
                  <a:off x="6360956" y="2626167"/>
                  <a:ext cx="3007443" cy="1778928"/>
                  <a:chOff x="6360956" y="2626167"/>
                  <a:chExt cx="3007443" cy="1778928"/>
                </a:xfrm>
                <a:noFill/>
              </p:grpSpPr>
              <p:grpSp>
                <p:nvGrpSpPr>
                  <p:cNvPr id="817" name="圖形 5">
                    <a:extLst>
                      <a:ext uri="{FF2B5EF4-FFF2-40B4-BE49-F238E27FC236}">
                        <a16:creationId xmlns:a16="http://schemas.microsoft.com/office/drawing/2014/main" id="{28869627-74D7-43AD-B677-E41FDFD7127F}"/>
                      </a:ext>
                    </a:extLst>
                  </p:cNvPr>
                  <p:cNvGrpSpPr/>
                  <p:nvPr/>
                </p:nvGrpSpPr>
                <p:grpSpPr>
                  <a:xfrm>
                    <a:off x="6360956" y="2626167"/>
                    <a:ext cx="3007443" cy="1542430"/>
                    <a:chOff x="6360956" y="2626167"/>
                    <a:chExt cx="3007443" cy="1542430"/>
                  </a:xfrm>
                  <a:noFill/>
                </p:grpSpPr>
                <p:grpSp>
                  <p:nvGrpSpPr>
                    <p:cNvPr id="818" name="圖形 5">
                      <a:extLst>
                        <a:ext uri="{FF2B5EF4-FFF2-40B4-BE49-F238E27FC236}">
                          <a16:creationId xmlns:a16="http://schemas.microsoft.com/office/drawing/2014/main" id="{28869627-74D7-43AD-B677-E41FDFD7127F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6360956" y="2626167"/>
                      <a:ext cx="3007443" cy="1542430"/>
                      <a:chOff x="6360956" y="2626167"/>
                      <a:chExt cx="3007443" cy="1542430"/>
                    </a:xfrm>
                    <a:noFill/>
                  </p:grpSpPr>
                  <p:sp>
                    <p:nvSpPr>
                      <p:cNvPr id="819" name="手繪多邊形: 圖案 818">
                        <a:extLst>
                          <a:ext uri="{FF2B5EF4-FFF2-40B4-BE49-F238E27FC236}">
                            <a16:creationId xmlns:a16="http://schemas.microsoft.com/office/drawing/2014/main" id="{F76B699F-F4C2-477C-97CE-B401D21C044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176704" y="3317251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236 h 0"/>
                          <a:gd name="connsiteX1" fmla="*/ 1416 w 0"/>
                          <a:gd name="connsiteY1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236"/>
                            </a:moveTo>
                            <a:lnTo>
                              <a:pt x="1416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20" name="手繪多邊形: 圖案 819">
                        <a:extLst>
                          <a:ext uri="{FF2B5EF4-FFF2-40B4-BE49-F238E27FC236}">
                            <a16:creationId xmlns:a16="http://schemas.microsoft.com/office/drawing/2014/main" id="{C3392479-95AE-43BB-B97D-C26C63C0E0C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934583" y="3638719"/>
                        <a:ext cx="401244" cy="495655"/>
                      </a:xfrm>
                      <a:custGeom>
                        <a:avLst/>
                        <a:gdLst>
                          <a:gd name="connsiteX0" fmla="*/ 0 w 401244"/>
                          <a:gd name="connsiteY0" fmla="*/ 0 h 495654"/>
                          <a:gd name="connsiteX1" fmla="*/ 262697 w 401244"/>
                          <a:gd name="connsiteY1" fmla="*/ 114237 h 495654"/>
                          <a:gd name="connsiteX2" fmla="*/ 270250 w 401244"/>
                          <a:gd name="connsiteY2" fmla="*/ 122025 h 495654"/>
                          <a:gd name="connsiteX3" fmla="*/ 273082 w 401244"/>
                          <a:gd name="connsiteY3" fmla="*/ 134063 h 495654"/>
                          <a:gd name="connsiteX4" fmla="*/ 262697 w 401244"/>
                          <a:gd name="connsiteY4" fmla="*/ 506276 h 495654"/>
                          <a:gd name="connsiteX5" fmla="*/ 409269 w 401244"/>
                          <a:gd name="connsiteY5" fmla="*/ 449866 h 495654"/>
                          <a:gd name="connsiteX6" fmla="*/ 419890 w 401244"/>
                          <a:gd name="connsiteY6" fmla="*/ 95591 h 495654"/>
                          <a:gd name="connsiteX7" fmla="*/ 272846 w 401244"/>
                          <a:gd name="connsiteY7" fmla="*/ 134299 h 495654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401244" h="495654">
                            <a:moveTo>
                              <a:pt x="0" y="0"/>
                            </a:moveTo>
                            <a:lnTo>
                              <a:pt x="262697" y="114237"/>
                            </a:lnTo>
                            <a:lnTo>
                              <a:pt x="270250" y="122025"/>
                            </a:lnTo>
                            <a:lnTo>
                              <a:pt x="273082" y="134063"/>
                            </a:lnTo>
                            <a:lnTo>
                              <a:pt x="262697" y="506276"/>
                            </a:lnTo>
                            <a:lnTo>
                              <a:pt x="409269" y="449866"/>
                            </a:lnTo>
                            <a:lnTo>
                              <a:pt x="419890" y="95591"/>
                            </a:lnTo>
                            <a:lnTo>
                              <a:pt x="272846" y="134299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21" name="手繪多邊形: 圖案 820">
                        <a:extLst>
                          <a:ext uri="{FF2B5EF4-FFF2-40B4-BE49-F238E27FC236}">
                            <a16:creationId xmlns:a16="http://schemas.microsoft.com/office/drawing/2014/main" id="{94924EB3-356B-4039-A019-6423D4E0617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9197280" y="3714483"/>
                        <a:ext cx="141616" cy="23603"/>
                      </a:xfrm>
                      <a:custGeom>
                        <a:avLst/>
                        <a:gdLst>
                          <a:gd name="connsiteX0" fmla="*/ 147516 w 141615"/>
                          <a:gd name="connsiteY0" fmla="*/ 0 h 23602"/>
                          <a:gd name="connsiteX1" fmla="*/ 0 w 141615"/>
                          <a:gd name="connsiteY1" fmla="*/ 38708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147516" y="0"/>
                            </a:moveTo>
                            <a:lnTo>
                              <a:pt x="0" y="38708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22" name="手繪多邊形: 圖案 821">
                        <a:extLst>
                          <a:ext uri="{FF2B5EF4-FFF2-40B4-BE49-F238E27FC236}">
                            <a16:creationId xmlns:a16="http://schemas.microsoft.com/office/drawing/2014/main" id="{2ADCAE13-B4F7-43D7-9675-021DAAEEA28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23" name="手繪多邊形: 圖案 822">
                        <a:extLst>
                          <a:ext uri="{FF2B5EF4-FFF2-40B4-BE49-F238E27FC236}">
                            <a16:creationId xmlns:a16="http://schemas.microsoft.com/office/drawing/2014/main" id="{67FB7570-3311-4FC5-9B05-2CA758740A5C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9193976" y="4144994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9205 h 0"/>
                          <a:gd name="connsiteX1" fmla="*/ 3304 w 0"/>
                          <a:gd name="connsiteY1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9205"/>
                            </a:moveTo>
                            <a:lnTo>
                              <a:pt x="3304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24" name="手繪多邊形: 圖案 823">
                        <a:extLst>
                          <a:ext uri="{FF2B5EF4-FFF2-40B4-BE49-F238E27FC236}">
                            <a16:creationId xmlns:a16="http://schemas.microsoft.com/office/drawing/2014/main" id="{0AB6F3AC-714A-402B-B51D-6F7AE1337FC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9344796" y="3714483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0 h 0"/>
                          <a:gd name="connsiteX1" fmla="*/ 4248 w 0"/>
                          <a:gd name="connsiteY1" fmla="*/ 118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0"/>
                            </a:moveTo>
                            <a:lnTo>
                              <a:pt x="4248" y="118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</p:grpSp>
                <p:grpSp>
                  <p:nvGrpSpPr>
                    <p:cNvPr id="825" name="圖形 5">
                      <a:extLst>
                        <a:ext uri="{FF2B5EF4-FFF2-40B4-BE49-F238E27FC236}">
                          <a16:creationId xmlns:a16="http://schemas.microsoft.com/office/drawing/2014/main" id="{28869627-74D7-43AD-B677-E41FDFD7127F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6360956" y="2626167"/>
                      <a:ext cx="3007443" cy="1508678"/>
                      <a:chOff x="6360956" y="2626167"/>
                      <a:chExt cx="3007443" cy="1508678"/>
                    </a:xfrm>
                    <a:noFill/>
                  </p:grpSpPr>
                  <p:sp>
                    <p:nvSpPr>
                      <p:cNvPr id="826" name="手繪多邊形: 圖案 825">
                        <a:extLst>
                          <a:ext uri="{FF2B5EF4-FFF2-40B4-BE49-F238E27FC236}">
                            <a16:creationId xmlns:a16="http://schemas.microsoft.com/office/drawing/2014/main" id="{340C265F-BCC3-406E-B5AC-013CA6356F8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176468" y="3317015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472 h 0"/>
                          <a:gd name="connsiteX1" fmla="*/ 1652 w 0"/>
                          <a:gd name="connsiteY1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472"/>
                            </a:moveTo>
                            <a:lnTo>
                              <a:pt x="1652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27" name="手繪多邊形: 圖案 826">
                        <a:extLst>
                          <a:ext uri="{FF2B5EF4-FFF2-40B4-BE49-F238E27FC236}">
                            <a16:creationId xmlns:a16="http://schemas.microsoft.com/office/drawing/2014/main" id="{A2E0F918-F7A5-4B7D-864A-C934EBCFCBF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898707" y="3610159"/>
                        <a:ext cx="47205" cy="23603"/>
                      </a:xfrm>
                      <a:custGeom>
                        <a:avLst/>
                        <a:gdLst>
                          <a:gd name="connsiteX0" fmla="*/ 56646 w 47205"/>
                          <a:gd name="connsiteY0" fmla="*/ 24783 h 23602"/>
                          <a:gd name="connsiteX1" fmla="*/ 0 w 47205"/>
                          <a:gd name="connsiteY1" fmla="*/ 0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 w="47205" h="23602">
                            <a:moveTo>
                              <a:pt x="56646" y="24783"/>
                            </a:move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28" name="手繪多邊形: 圖案 827">
                        <a:extLst>
                          <a:ext uri="{FF2B5EF4-FFF2-40B4-BE49-F238E27FC236}">
                            <a16:creationId xmlns:a16="http://schemas.microsoft.com/office/drawing/2014/main" id="{986FBD54-C46F-4569-B617-AD322627508D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919950" y="4026273"/>
                        <a:ext cx="188821" cy="94410"/>
                      </a:xfrm>
                      <a:custGeom>
                        <a:avLst/>
                        <a:gdLst>
                          <a:gd name="connsiteX0" fmla="*/ 190473 w 188820"/>
                          <a:gd name="connsiteY0" fmla="*/ 94882 h 94410"/>
                          <a:gd name="connsiteX1" fmla="*/ 4957 w 188820"/>
                          <a:gd name="connsiteY1" fmla="*/ 11329 h 94410"/>
                          <a:gd name="connsiteX2" fmla="*/ 0 w 188820"/>
                          <a:gd name="connsiteY2" fmla="*/ 1652 h 94410"/>
                          <a:gd name="connsiteX3" fmla="*/ 0 w 188820"/>
                          <a:gd name="connsiteY3" fmla="*/ 0 h 9441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</a:cxnLst>
                        <a:rect l="l" t="t" r="r" b="b"/>
                        <a:pathLst>
                          <a:path w="188820" h="94410">
                            <a:moveTo>
                              <a:pt x="190473" y="94882"/>
                            </a:moveTo>
                            <a:lnTo>
                              <a:pt x="4957" y="11329"/>
                            </a:lnTo>
                            <a:lnTo>
                              <a:pt x="0" y="1652"/>
                            </a:ln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29" name="手繪多邊形: 圖案 828">
                        <a:extLst>
                          <a:ext uri="{FF2B5EF4-FFF2-40B4-BE49-F238E27FC236}">
                            <a16:creationId xmlns:a16="http://schemas.microsoft.com/office/drawing/2014/main" id="{4D0C3E75-D097-418D-B00F-EBFADBA8EFA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907676" y="3578296"/>
                        <a:ext cx="23603" cy="23603"/>
                      </a:xfrm>
                      <a:custGeom>
                        <a:avLst/>
                        <a:gdLst>
                          <a:gd name="connsiteX0" fmla="*/ 1180 w 0"/>
                          <a:gd name="connsiteY0" fmla="*/ 472 h 0"/>
                          <a:gd name="connsiteX1" fmla="*/ 0 w 0"/>
                          <a:gd name="connsiteY1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1180" y="472"/>
                            </a:move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30" name="手繪多邊形: 圖案 829">
                        <a:extLst>
                          <a:ext uri="{FF2B5EF4-FFF2-40B4-BE49-F238E27FC236}">
                            <a16:creationId xmlns:a16="http://schemas.microsoft.com/office/drawing/2014/main" id="{D45797D1-ABCB-4EA3-993D-7CB5B1021F2C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929155" y="3608743"/>
                        <a:ext cx="165218" cy="23603"/>
                      </a:xfrm>
                      <a:custGeom>
                        <a:avLst/>
                        <a:gdLst>
                          <a:gd name="connsiteX0" fmla="*/ 164982 w 165218"/>
                          <a:gd name="connsiteY0" fmla="*/ 472 h 23602"/>
                          <a:gd name="connsiteX1" fmla="*/ 168523 w 165218"/>
                          <a:gd name="connsiteY1" fmla="*/ 0 h 23602"/>
                          <a:gd name="connsiteX2" fmla="*/ 5429 w 165218"/>
                          <a:gd name="connsiteY2" fmla="*/ 30211 h 23602"/>
                          <a:gd name="connsiteX3" fmla="*/ 0 w 165218"/>
                          <a:gd name="connsiteY3" fmla="*/ 35404 h 23602"/>
                          <a:gd name="connsiteX4" fmla="*/ 0 w 165218"/>
                          <a:gd name="connsiteY4" fmla="*/ 36584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65218" h="23602">
                            <a:moveTo>
                              <a:pt x="164982" y="472"/>
                            </a:moveTo>
                            <a:lnTo>
                              <a:pt x="168523" y="0"/>
                            </a:lnTo>
                            <a:lnTo>
                              <a:pt x="5429" y="30211"/>
                            </a:lnTo>
                            <a:lnTo>
                              <a:pt x="0" y="35404"/>
                            </a:lnTo>
                            <a:lnTo>
                              <a:pt x="0" y="36584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31" name="手繪多邊形: 圖案 830">
                        <a:extLst>
                          <a:ext uri="{FF2B5EF4-FFF2-40B4-BE49-F238E27FC236}">
                            <a16:creationId xmlns:a16="http://schemas.microsoft.com/office/drawing/2014/main" id="{5B317186-9779-4F81-B36A-FD4E3902587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32" name="手繪多邊形: 圖案 831">
                        <a:extLst>
                          <a:ext uri="{FF2B5EF4-FFF2-40B4-BE49-F238E27FC236}">
                            <a16:creationId xmlns:a16="http://schemas.microsoft.com/office/drawing/2014/main" id="{E541F3AB-2C93-4C7D-A270-DDBDDF7EEF6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9097677" y="3608035"/>
                        <a:ext cx="236026" cy="118013"/>
                      </a:xfrm>
                      <a:custGeom>
                        <a:avLst/>
                        <a:gdLst>
                          <a:gd name="connsiteX0" fmla="*/ 0 w 236025"/>
                          <a:gd name="connsiteY0" fmla="*/ 472 h 118013"/>
                          <a:gd name="connsiteX1" fmla="*/ 17230 w 236025"/>
                          <a:gd name="connsiteY1" fmla="*/ 0 h 118013"/>
                          <a:gd name="connsiteX2" fmla="*/ 32808 w 236025"/>
                          <a:gd name="connsiteY2" fmla="*/ 3540 h 118013"/>
                          <a:gd name="connsiteX3" fmla="*/ 36820 w 236025"/>
                          <a:gd name="connsiteY3" fmla="*/ 4721 h 118013"/>
                          <a:gd name="connsiteX4" fmla="*/ 251368 w 236025"/>
                          <a:gd name="connsiteY4" fmla="*/ 107392 h 118013"/>
                          <a:gd name="connsiteX5" fmla="*/ 257032 w 236025"/>
                          <a:gd name="connsiteY5" fmla="*/ 114001 h 118013"/>
                          <a:gd name="connsiteX6" fmla="*/ 259157 w 236025"/>
                          <a:gd name="connsiteY6" fmla="*/ 124150 h 118013"/>
                          <a:gd name="connsiteX7" fmla="*/ 256796 w 236025"/>
                          <a:gd name="connsiteY7" fmla="*/ 126038 h 118013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236025" h="118013">
                            <a:moveTo>
                              <a:pt x="0" y="472"/>
                            </a:moveTo>
                            <a:lnTo>
                              <a:pt x="17230" y="0"/>
                            </a:lnTo>
                            <a:lnTo>
                              <a:pt x="32808" y="3540"/>
                            </a:lnTo>
                            <a:lnTo>
                              <a:pt x="36820" y="4721"/>
                            </a:lnTo>
                            <a:lnTo>
                              <a:pt x="251368" y="107392"/>
                            </a:lnTo>
                            <a:lnTo>
                              <a:pt x="257032" y="114001"/>
                            </a:lnTo>
                            <a:lnTo>
                              <a:pt x="259157" y="124150"/>
                            </a:lnTo>
                            <a:lnTo>
                              <a:pt x="256796" y="126038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33" name="手繪多邊形: 圖案 832">
                        <a:extLst>
                          <a:ext uri="{FF2B5EF4-FFF2-40B4-BE49-F238E27FC236}">
                            <a16:creationId xmlns:a16="http://schemas.microsoft.com/office/drawing/2014/main" id="{191BD829-9832-4E45-812F-31983D8E6DD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9122460" y="3733601"/>
                        <a:ext cx="212423" cy="401244"/>
                      </a:xfrm>
                      <a:custGeom>
                        <a:avLst/>
                        <a:gdLst>
                          <a:gd name="connsiteX0" fmla="*/ 232722 w 212423"/>
                          <a:gd name="connsiteY0" fmla="*/ 0 h 401244"/>
                          <a:gd name="connsiteX1" fmla="*/ 222336 w 212423"/>
                          <a:gd name="connsiteY1" fmla="*/ 350971 h 401244"/>
                          <a:gd name="connsiteX2" fmla="*/ 221392 w 212423"/>
                          <a:gd name="connsiteY2" fmla="*/ 354983 h 401244"/>
                          <a:gd name="connsiteX3" fmla="*/ 218324 w 212423"/>
                          <a:gd name="connsiteY3" fmla="*/ 363952 h 401244"/>
                          <a:gd name="connsiteX4" fmla="*/ 71280 w 212423"/>
                          <a:gd name="connsiteY4" fmla="*/ 420598 h 401244"/>
                          <a:gd name="connsiteX5" fmla="*/ 63727 w 212423"/>
                          <a:gd name="connsiteY5" fmla="*/ 421542 h 401244"/>
                          <a:gd name="connsiteX6" fmla="*/ 0 w 212423"/>
                          <a:gd name="connsiteY6" fmla="*/ 392747 h 401244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</a:cxnLst>
                        <a:rect l="l" t="t" r="r" b="b"/>
                        <a:pathLst>
                          <a:path w="212423" h="401244">
                            <a:moveTo>
                              <a:pt x="232722" y="0"/>
                            </a:moveTo>
                            <a:lnTo>
                              <a:pt x="222336" y="350971"/>
                            </a:lnTo>
                            <a:lnTo>
                              <a:pt x="221392" y="354983"/>
                            </a:lnTo>
                            <a:lnTo>
                              <a:pt x="218324" y="363952"/>
                            </a:lnTo>
                            <a:lnTo>
                              <a:pt x="71280" y="420598"/>
                            </a:lnTo>
                            <a:lnTo>
                              <a:pt x="63727" y="421542"/>
                            </a:lnTo>
                            <a:lnTo>
                              <a:pt x="0" y="392747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34" name="手繪多邊形: 圖案 833">
                        <a:extLst>
                          <a:ext uri="{FF2B5EF4-FFF2-40B4-BE49-F238E27FC236}">
                            <a16:creationId xmlns:a16="http://schemas.microsoft.com/office/drawing/2014/main" id="{90658FE5-ED3B-4140-BC2B-98D2B2CB21A4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9340784" y="4086696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10857 h 0"/>
                          <a:gd name="connsiteX1" fmla="*/ 2832 w 0"/>
                          <a:gd name="connsiteY1" fmla="*/ 7553 h 0"/>
                          <a:gd name="connsiteX2" fmla="*/ 5429 w 0"/>
                          <a:gd name="connsiteY2" fmla="*/ 0 h 0"/>
                          <a:gd name="connsiteX3" fmla="*/ 2832 w 0"/>
                          <a:gd name="connsiteY3" fmla="*/ 1888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10857"/>
                            </a:moveTo>
                            <a:lnTo>
                              <a:pt x="2832" y="7553"/>
                            </a:lnTo>
                            <a:lnTo>
                              <a:pt x="5429" y="0"/>
                            </a:lnTo>
                            <a:lnTo>
                              <a:pt x="2832" y="1888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35" name="手繪多邊形: 圖案 834">
                        <a:extLst>
                          <a:ext uri="{FF2B5EF4-FFF2-40B4-BE49-F238E27FC236}">
                            <a16:creationId xmlns:a16="http://schemas.microsoft.com/office/drawing/2014/main" id="{EC9B411E-667A-4A3C-83FA-96996EB9C7B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9344796" y="4084572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0 h 0"/>
                          <a:gd name="connsiteX1" fmla="*/ 1652 w 0"/>
                          <a:gd name="connsiteY1" fmla="*/ 2124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0"/>
                            </a:moveTo>
                            <a:lnTo>
                              <a:pt x="1652" y="2124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</p:grpSp>
              </p:grpSp>
              <p:grpSp>
                <p:nvGrpSpPr>
                  <p:cNvPr id="836" name="圖形 5">
                    <a:extLst>
                      <a:ext uri="{FF2B5EF4-FFF2-40B4-BE49-F238E27FC236}">
                        <a16:creationId xmlns:a16="http://schemas.microsoft.com/office/drawing/2014/main" id="{28869627-74D7-43AD-B677-E41FDFD7127F}"/>
                      </a:ext>
                    </a:extLst>
                  </p:cNvPr>
                  <p:cNvGrpSpPr/>
                  <p:nvPr/>
                </p:nvGrpSpPr>
                <p:grpSpPr>
                  <a:xfrm>
                    <a:off x="6360956" y="2626167"/>
                    <a:ext cx="2582597" cy="958266"/>
                    <a:chOff x="6360956" y="2626167"/>
                    <a:chExt cx="2582597" cy="958266"/>
                  </a:xfrm>
                  <a:noFill/>
                </p:grpSpPr>
                <p:grpSp>
                  <p:nvGrpSpPr>
                    <p:cNvPr id="837" name="圖形 5">
                      <a:extLst>
                        <a:ext uri="{FF2B5EF4-FFF2-40B4-BE49-F238E27FC236}">
                          <a16:creationId xmlns:a16="http://schemas.microsoft.com/office/drawing/2014/main" id="{28869627-74D7-43AD-B677-E41FDFD7127F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6360956" y="2626167"/>
                      <a:ext cx="2582597" cy="958266"/>
                      <a:chOff x="6360956" y="2626167"/>
                      <a:chExt cx="2582597" cy="958266"/>
                    </a:xfrm>
                    <a:noFill/>
                  </p:grpSpPr>
                  <p:sp>
                    <p:nvSpPr>
                      <p:cNvPr id="838" name="手繪多邊形: 圖案 837">
                        <a:extLst>
                          <a:ext uri="{FF2B5EF4-FFF2-40B4-BE49-F238E27FC236}">
                            <a16:creationId xmlns:a16="http://schemas.microsoft.com/office/drawing/2014/main" id="{6DE1E321-F5CA-4C58-8CF1-27447ADCE298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178120" y="3311587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0 h 0"/>
                          <a:gd name="connsiteX1" fmla="*/ 11565 w 0"/>
                          <a:gd name="connsiteY1" fmla="*/ 10385 h 0"/>
                          <a:gd name="connsiteX2" fmla="*/ 11565 w 0"/>
                          <a:gd name="connsiteY2" fmla="*/ 11565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0"/>
                            </a:moveTo>
                            <a:lnTo>
                              <a:pt x="11565" y="10385"/>
                            </a:lnTo>
                            <a:lnTo>
                              <a:pt x="11565" y="11565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39" name="手繪多邊形: 圖案 838">
                        <a:extLst>
                          <a:ext uri="{FF2B5EF4-FFF2-40B4-BE49-F238E27FC236}">
                            <a16:creationId xmlns:a16="http://schemas.microsoft.com/office/drawing/2014/main" id="{0FA8D18D-409F-47E9-B5F5-1125ABF99F8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256953" y="3351239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0 h 0"/>
                          <a:gd name="connsiteX1" fmla="*/ 0 w 0"/>
                          <a:gd name="connsiteY1" fmla="*/ 118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0"/>
                            </a:moveTo>
                            <a:lnTo>
                              <a:pt x="0" y="118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40" name="手繪多邊形: 圖案 839">
                        <a:extLst>
                          <a:ext uri="{FF2B5EF4-FFF2-40B4-BE49-F238E27FC236}">
                            <a16:creationId xmlns:a16="http://schemas.microsoft.com/office/drawing/2014/main" id="{93EBE119-314E-417B-9EB3-A8DAD5A3A92D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41" name="手繪多邊形: 圖案 840">
                        <a:extLst>
                          <a:ext uri="{FF2B5EF4-FFF2-40B4-BE49-F238E27FC236}">
                            <a16:creationId xmlns:a16="http://schemas.microsoft.com/office/drawing/2014/main" id="{73816CF1-3BE5-4147-8DD0-23C42328D92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201251" y="3303090"/>
                        <a:ext cx="23603" cy="23603"/>
                      </a:xfrm>
                      <a:custGeom>
                        <a:avLst/>
                        <a:gdLst>
                          <a:gd name="connsiteX0" fmla="*/ 0 w 23602"/>
                          <a:gd name="connsiteY0" fmla="*/ 4957 h 0"/>
                          <a:gd name="connsiteX1" fmla="*/ 18410 w 23602"/>
                          <a:gd name="connsiteY1" fmla="*/ 0 h 0"/>
                          <a:gd name="connsiteX2" fmla="*/ 40597 w 23602"/>
                          <a:gd name="connsiteY2" fmla="*/ 3304 h 0"/>
                          <a:gd name="connsiteX3" fmla="*/ 44373 w 23602"/>
                          <a:gd name="connsiteY3" fmla="*/ 11565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</a:cxnLst>
                        <a:rect l="l" t="t" r="r" b="b"/>
                        <a:pathLst>
                          <a:path w="23602">
                            <a:moveTo>
                              <a:pt x="0" y="4957"/>
                            </a:moveTo>
                            <a:lnTo>
                              <a:pt x="18410" y="0"/>
                            </a:lnTo>
                            <a:lnTo>
                              <a:pt x="40597" y="3304"/>
                            </a:lnTo>
                            <a:lnTo>
                              <a:pt x="44373" y="11565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42" name="手繪多邊形: 圖案 841">
                        <a:extLst>
                          <a:ext uri="{FF2B5EF4-FFF2-40B4-BE49-F238E27FC236}">
                            <a16:creationId xmlns:a16="http://schemas.microsoft.com/office/drawing/2014/main" id="{24A09738-71E6-4F77-A555-0C61CBC2D7AC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43" name="手繪多邊形: 圖案 842">
                        <a:extLst>
                          <a:ext uri="{FF2B5EF4-FFF2-40B4-BE49-F238E27FC236}">
                            <a16:creationId xmlns:a16="http://schemas.microsoft.com/office/drawing/2014/main" id="{BCAF0D2C-0DD4-42FE-8456-A5127F1E0771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230754" y="3277599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0 h 0"/>
                          <a:gd name="connsiteX1" fmla="*/ 472 w 0"/>
                          <a:gd name="connsiteY1" fmla="*/ 1180 h 0"/>
                          <a:gd name="connsiteX2" fmla="*/ 2360 w 0"/>
                          <a:gd name="connsiteY2" fmla="*/ 1888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0"/>
                            </a:moveTo>
                            <a:lnTo>
                              <a:pt x="472" y="1180"/>
                            </a:lnTo>
                            <a:lnTo>
                              <a:pt x="2360" y="1888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44" name="手繪多邊形: 圖案 843">
                        <a:extLst>
                          <a:ext uri="{FF2B5EF4-FFF2-40B4-BE49-F238E27FC236}">
                            <a16:creationId xmlns:a16="http://schemas.microsoft.com/office/drawing/2014/main" id="{4406B81A-D126-4C4E-9ACB-5CA3E25B1CA1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45" name="手繪多邊形: 圖案 844">
                        <a:extLst>
                          <a:ext uri="{FF2B5EF4-FFF2-40B4-BE49-F238E27FC236}">
                            <a16:creationId xmlns:a16="http://schemas.microsoft.com/office/drawing/2014/main" id="{BF953107-4A59-4F8A-B373-79BF0A437E2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232878" y="3279251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0 h 0"/>
                          <a:gd name="connsiteX1" fmla="*/ 16758 w 0"/>
                          <a:gd name="connsiteY1" fmla="*/ 354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0"/>
                            </a:moveTo>
                            <a:lnTo>
                              <a:pt x="16758" y="354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46" name="手繪多邊形: 圖案 845">
                        <a:extLst>
                          <a:ext uri="{FF2B5EF4-FFF2-40B4-BE49-F238E27FC236}">
                            <a16:creationId xmlns:a16="http://schemas.microsoft.com/office/drawing/2014/main" id="{FA8F1023-115B-47D1-9A03-FBB6A733051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47" name="手繪多邊形: 圖案 846">
                        <a:extLst>
                          <a:ext uri="{FF2B5EF4-FFF2-40B4-BE49-F238E27FC236}">
                            <a16:creationId xmlns:a16="http://schemas.microsoft.com/office/drawing/2014/main" id="{599E0473-2605-430A-8865-896267B55C5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256953" y="3351239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0 h 0"/>
                          <a:gd name="connsiteX1" fmla="*/ 6137 w 0"/>
                          <a:gd name="connsiteY1" fmla="*/ 1888 h 0"/>
                          <a:gd name="connsiteX2" fmla="*/ 10149 w 0"/>
                          <a:gd name="connsiteY2" fmla="*/ 2360 h 0"/>
                          <a:gd name="connsiteX3" fmla="*/ 13690 w 0"/>
                          <a:gd name="connsiteY3" fmla="*/ 2832 h 0"/>
                          <a:gd name="connsiteX4" fmla="*/ 21950 w 0"/>
                          <a:gd name="connsiteY4" fmla="*/ 3068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0"/>
                            </a:moveTo>
                            <a:lnTo>
                              <a:pt x="6137" y="1888"/>
                            </a:lnTo>
                            <a:lnTo>
                              <a:pt x="10149" y="2360"/>
                            </a:lnTo>
                            <a:lnTo>
                              <a:pt x="13690" y="2832"/>
                            </a:lnTo>
                            <a:lnTo>
                              <a:pt x="21950" y="3068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48" name="手繪多邊形: 圖案 847">
                        <a:extLst>
                          <a:ext uri="{FF2B5EF4-FFF2-40B4-BE49-F238E27FC236}">
                            <a16:creationId xmlns:a16="http://schemas.microsoft.com/office/drawing/2014/main" id="{78416D33-D188-4FC0-9C27-DD907B97C37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249636" y="3282791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0 h 0"/>
                          <a:gd name="connsiteX1" fmla="*/ 3305 w 0"/>
                          <a:gd name="connsiteY1" fmla="*/ 1416 h 0"/>
                          <a:gd name="connsiteX2" fmla="*/ 3777 w 0"/>
                          <a:gd name="connsiteY2" fmla="*/ 3068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0"/>
                            </a:moveTo>
                            <a:lnTo>
                              <a:pt x="3305" y="1416"/>
                            </a:lnTo>
                            <a:lnTo>
                              <a:pt x="3777" y="3068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49" name="手繪多邊形: 圖案 848">
                        <a:extLst>
                          <a:ext uri="{FF2B5EF4-FFF2-40B4-BE49-F238E27FC236}">
                            <a16:creationId xmlns:a16="http://schemas.microsoft.com/office/drawing/2014/main" id="{69304682-D389-40FE-9B93-14C388333FD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50" name="手繪多邊形: 圖案 849">
                        <a:extLst>
                          <a:ext uri="{FF2B5EF4-FFF2-40B4-BE49-F238E27FC236}">
                            <a16:creationId xmlns:a16="http://schemas.microsoft.com/office/drawing/2014/main" id="{FA2CA214-DB0D-448F-AF06-34288F01787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278903" y="3353835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708 h 0"/>
                          <a:gd name="connsiteX1" fmla="*/ 17230 w 0"/>
                          <a:gd name="connsiteY1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708"/>
                            </a:moveTo>
                            <a:lnTo>
                              <a:pt x="1723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51" name="手繪多邊形: 圖案 850">
                        <a:extLst>
                          <a:ext uri="{FF2B5EF4-FFF2-40B4-BE49-F238E27FC236}">
                            <a16:creationId xmlns:a16="http://schemas.microsoft.com/office/drawing/2014/main" id="{9F844B5A-FF5A-4042-9AA8-002E346CF513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52" name="手繪多邊形: 圖案 851">
                        <a:extLst>
                          <a:ext uri="{FF2B5EF4-FFF2-40B4-BE49-F238E27FC236}">
                            <a16:creationId xmlns:a16="http://schemas.microsoft.com/office/drawing/2014/main" id="{08BABB90-CCF7-4740-9D49-6B6580E58B3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296133" y="3353835"/>
                        <a:ext cx="23603" cy="23603"/>
                      </a:xfrm>
                      <a:custGeom>
                        <a:avLst/>
                        <a:gdLst>
                          <a:gd name="connsiteX0" fmla="*/ 0 w 23602"/>
                          <a:gd name="connsiteY0" fmla="*/ 0 h 0"/>
                          <a:gd name="connsiteX1" fmla="*/ 9677 w 23602"/>
                          <a:gd name="connsiteY1" fmla="*/ 0 h 0"/>
                          <a:gd name="connsiteX2" fmla="*/ 18882 w 23602"/>
                          <a:gd name="connsiteY2" fmla="*/ 1180 h 0"/>
                          <a:gd name="connsiteX3" fmla="*/ 26671 w 23602"/>
                          <a:gd name="connsiteY3" fmla="*/ 3068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</a:cxnLst>
                        <a:rect l="l" t="t" r="r" b="b"/>
                        <a:pathLst>
                          <a:path w="23602">
                            <a:moveTo>
                              <a:pt x="0" y="0"/>
                            </a:moveTo>
                            <a:lnTo>
                              <a:pt x="9677" y="0"/>
                            </a:lnTo>
                            <a:lnTo>
                              <a:pt x="18882" y="1180"/>
                            </a:lnTo>
                            <a:lnTo>
                              <a:pt x="26671" y="3068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53" name="手繪多邊形: 圖案 852">
                        <a:extLst>
                          <a:ext uri="{FF2B5EF4-FFF2-40B4-BE49-F238E27FC236}">
                            <a16:creationId xmlns:a16="http://schemas.microsoft.com/office/drawing/2014/main" id="{220BC9BE-2085-4FCE-A3A8-4C2C35D3F00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54" name="手繪多邊形: 圖案 853">
                        <a:extLst>
                          <a:ext uri="{FF2B5EF4-FFF2-40B4-BE49-F238E27FC236}">
                            <a16:creationId xmlns:a16="http://schemas.microsoft.com/office/drawing/2014/main" id="{78D6DE6F-8F02-47E1-8B5B-B97904E1C84D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323040" y="3356904"/>
                        <a:ext cx="448449" cy="141616"/>
                      </a:xfrm>
                      <a:custGeom>
                        <a:avLst/>
                        <a:gdLst>
                          <a:gd name="connsiteX0" fmla="*/ 0 w 448449"/>
                          <a:gd name="connsiteY0" fmla="*/ 0 h 141615"/>
                          <a:gd name="connsiteX1" fmla="*/ 450574 w 448449"/>
                          <a:gd name="connsiteY1" fmla="*/ 159554 h 14161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 w="448449" h="141615">
                            <a:moveTo>
                              <a:pt x="0" y="0"/>
                            </a:moveTo>
                            <a:lnTo>
                              <a:pt x="450574" y="159554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55" name="手繪多邊形: 圖案 854">
                        <a:extLst>
                          <a:ext uri="{FF2B5EF4-FFF2-40B4-BE49-F238E27FC236}">
                            <a16:creationId xmlns:a16="http://schemas.microsoft.com/office/drawing/2014/main" id="{0B428C6C-6D9F-49DB-B297-DC057EB3966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323040" y="3308282"/>
                        <a:ext cx="23603" cy="23603"/>
                      </a:xfrm>
                      <a:custGeom>
                        <a:avLst/>
                        <a:gdLst>
                          <a:gd name="connsiteX0" fmla="*/ 2124 w 0"/>
                          <a:gd name="connsiteY0" fmla="*/ 0 h 0"/>
                          <a:gd name="connsiteX1" fmla="*/ 236 w 0"/>
                          <a:gd name="connsiteY1" fmla="*/ 1180 h 0"/>
                          <a:gd name="connsiteX2" fmla="*/ 0 w 0"/>
                          <a:gd name="connsiteY2" fmla="*/ 2596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2124" y="0"/>
                            </a:moveTo>
                            <a:lnTo>
                              <a:pt x="236" y="1180"/>
                            </a:lnTo>
                            <a:lnTo>
                              <a:pt x="0" y="2596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56" name="手繪多邊形: 圖案 855">
                        <a:extLst>
                          <a:ext uri="{FF2B5EF4-FFF2-40B4-BE49-F238E27FC236}">
                            <a16:creationId xmlns:a16="http://schemas.microsoft.com/office/drawing/2014/main" id="{728CAD7E-496E-4E78-A107-4ABD2C2648A2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57" name="手繪多邊形: 圖案 856">
                        <a:extLst>
                          <a:ext uri="{FF2B5EF4-FFF2-40B4-BE49-F238E27FC236}">
                            <a16:creationId xmlns:a16="http://schemas.microsoft.com/office/drawing/2014/main" id="{2B1B5CD5-2312-4D78-8CA2-450FB2C7783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325164" y="3304506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3776 h 0"/>
                          <a:gd name="connsiteX1" fmla="*/ 3304 w 0"/>
                          <a:gd name="connsiteY1" fmla="*/ 1888 h 0"/>
                          <a:gd name="connsiteX2" fmla="*/ 4485 w 0"/>
                          <a:gd name="connsiteY2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3776"/>
                            </a:moveTo>
                            <a:lnTo>
                              <a:pt x="3304" y="1888"/>
                            </a:lnTo>
                            <a:lnTo>
                              <a:pt x="4485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58" name="手繪多邊形: 圖案 857">
                        <a:extLst>
                          <a:ext uri="{FF2B5EF4-FFF2-40B4-BE49-F238E27FC236}">
                            <a16:creationId xmlns:a16="http://schemas.microsoft.com/office/drawing/2014/main" id="{2529F634-41A2-47AF-BBA1-F9A016FCFE0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59" name="手繪多邊形: 圖案 858">
                        <a:extLst>
                          <a:ext uri="{FF2B5EF4-FFF2-40B4-BE49-F238E27FC236}">
                            <a16:creationId xmlns:a16="http://schemas.microsoft.com/office/drawing/2014/main" id="{4043D0A2-7B6D-409A-B1CE-2EBDC8475DD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912633" y="3560594"/>
                        <a:ext cx="23603" cy="23603"/>
                      </a:xfrm>
                      <a:custGeom>
                        <a:avLst/>
                        <a:gdLst>
                          <a:gd name="connsiteX0" fmla="*/ 7317 w 0"/>
                          <a:gd name="connsiteY0" fmla="*/ 0 h 0"/>
                          <a:gd name="connsiteX1" fmla="*/ 0 w 0"/>
                          <a:gd name="connsiteY1" fmla="*/ 1888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7317" y="0"/>
                            </a:moveTo>
                            <a:lnTo>
                              <a:pt x="0" y="1888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60" name="手繪多邊形: 圖案 859">
                        <a:extLst>
                          <a:ext uri="{FF2B5EF4-FFF2-40B4-BE49-F238E27FC236}">
                            <a16:creationId xmlns:a16="http://schemas.microsoft.com/office/drawing/2014/main" id="{F4D8DC0C-CEF1-47CB-B5A7-11640D61E0D1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61" name="手繪多邊形: 圖案 860">
                        <a:extLst>
                          <a:ext uri="{FF2B5EF4-FFF2-40B4-BE49-F238E27FC236}">
                            <a16:creationId xmlns:a16="http://schemas.microsoft.com/office/drawing/2014/main" id="{88CE0338-D281-4FF2-81DC-69F3B8287D2C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62" name="手繪多邊形: 圖案 861">
                        <a:extLst>
                          <a:ext uri="{FF2B5EF4-FFF2-40B4-BE49-F238E27FC236}">
                            <a16:creationId xmlns:a16="http://schemas.microsoft.com/office/drawing/2014/main" id="{95AD243C-3F88-47C0-8DF2-DAF7532A0DC3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773614" y="3516457"/>
                        <a:ext cx="23603" cy="23603"/>
                      </a:xfrm>
                      <a:custGeom>
                        <a:avLst/>
                        <a:gdLst>
                          <a:gd name="connsiteX0" fmla="*/ 0 w 23602"/>
                          <a:gd name="connsiteY0" fmla="*/ 0 h 0"/>
                          <a:gd name="connsiteX1" fmla="*/ 13453 w 23602"/>
                          <a:gd name="connsiteY1" fmla="*/ 4957 h 0"/>
                          <a:gd name="connsiteX2" fmla="*/ 23367 w 23602"/>
                          <a:gd name="connsiteY2" fmla="*/ 8969 h 0"/>
                          <a:gd name="connsiteX3" fmla="*/ 34460 w 23602"/>
                          <a:gd name="connsiteY3" fmla="*/ 13689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</a:cxnLst>
                        <a:rect l="l" t="t" r="r" b="b"/>
                        <a:pathLst>
                          <a:path w="23602">
                            <a:moveTo>
                              <a:pt x="0" y="0"/>
                            </a:moveTo>
                            <a:lnTo>
                              <a:pt x="13453" y="4957"/>
                            </a:lnTo>
                            <a:lnTo>
                              <a:pt x="23367" y="8969"/>
                            </a:lnTo>
                            <a:lnTo>
                              <a:pt x="34460" y="13689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63" name="手繪多邊形: 圖案 862">
                        <a:extLst>
                          <a:ext uri="{FF2B5EF4-FFF2-40B4-BE49-F238E27FC236}">
                            <a16:creationId xmlns:a16="http://schemas.microsoft.com/office/drawing/2014/main" id="{51D07F2D-0372-4EC7-84AD-65C0FDAA0A7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64" name="手繪多邊形: 圖案 863">
                        <a:extLst>
                          <a:ext uri="{FF2B5EF4-FFF2-40B4-BE49-F238E27FC236}">
                            <a16:creationId xmlns:a16="http://schemas.microsoft.com/office/drawing/2014/main" id="{558A157C-8253-4508-9836-3DA62E54526D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808073" y="3530147"/>
                        <a:ext cx="70808" cy="23603"/>
                      </a:xfrm>
                      <a:custGeom>
                        <a:avLst/>
                        <a:gdLst>
                          <a:gd name="connsiteX0" fmla="*/ 0 w 70807"/>
                          <a:gd name="connsiteY0" fmla="*/ 0 h 23602"/>
                          <a:gd name="connsiteX1" fmla="*/ 71044 w 70807"/>
                          <a:gd name="connsiteY1" fmla="*/ 30683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 w="70807" h="23602">
                            <a:moveTo>
                              <a:pt x="0" y="0"/>
                            </a:moveTo>
                            <a:lnTo>
                              <a:pt x="71044" y="30683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65" name="手繪多邊形: 圖案 864">
                        <a:extLst>
                          <a:ext uri="{FF2B5EF4-FFF2-40B4-BE49-F238E27FC236}">
                            <a16:creationId xmlns:a16="http://schemas.microsoft.com/office/drawing/2014/main" id="{18651736-D2FB-47ED-9B20-524DA0AB0E93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879117" y="3560830"/>
                        <a:ext cx="23603" cy="23603"/>
                      </a:xfrm>
                      <a:custGeom>
                        <a:avLst/>
                        <a:gdLst>
                          <a:gd name="connsiteX0" fmla="*/ 0 w 23602"/>
                          <a:gd name="connsiteY0" fmla="*/ 0 h 0"/>
                          <a:gd name="connsiteX1" fmla="*/ 10149 w 23602"/>
                          <a:gd name="connsiteY1" fmla="*/ 2596 h 0"/>
                          <a:gd name="connsiteX2" fmla="*/ 22422 w 23602"/>
                          <a:gd name="connsiteY2" fmla="*/ 3068 h 0"/>
                          <a:gd name="connsiteX3" fmla="*/ 33752 w 23602"/>
                          <a:gd name="connsiteY3" fmla="*/ 1416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</a:cxnLst>
                        <a:rect l="l" t="t" r="r" b="b"/>
                        <a:pathLst>
                          <a:path w="23602">
                            <a:moveTo>
                              <a:pt x="0" y="0"/>
                            </a:moveTo>
                            <a:lnTo>
                              <a:pt x="10149" y="2596"/>
                            </a:lnTo>
                            <a:lnTo>
                              <a:pt x="22422" y="3068"/>
                            </a:lnTo>
                            <a:lnTo>
                              <a:pt x="33752" y="1416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66" name="手繪多邊形: 圖案 865">
                        <a:extLst>
                          <a:ext uri="{FF2B5EF4-FFF2-40B4-BE49-F238E27FC236}">
                            <a16:creationId xmlns:a16="http://schemas.microsoft.com/office/drawing/2014/main" id="{20C1B69A-302A-42D1-93CF-851B720D4EC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919950" y="3560594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0 h 0"/>
                          <a:gd name="connsiteX1" fmla="*/ 6609 w 0"/>
                          <a:gd name="connsiteY1" fmla="*/ 236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0"/>
                            </a:moveTo>
                            <a:lnTo>
                              <a:pt x="6609" y="236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</p:grpSp>
                <p:grpSp>
                  <p:nvGrpSpPr>
                    <p:cNvPr id="867" name="圖形 5">
                      <a:extLst>
                        <a:ext uri="{FF2B5EF4-FFF2-40B4-BE49-F238E27FC236}">
                          <a16:creationId xmlns:a16="http://schemas.microsoft.com/office/drawing/2014/main" id="{28869627-74D7-43AD-B677-E41FDFD7127F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6360956" y="2626167"/>
                      <a:ext cx="2552149" cy="930887"/>
                      <a:chOff x="6360956" y="2626167"/>
                      <a:chExt cx="2552149" cy="930887"/>
                    </a:xfrm>
                    <a:noFill/>
                  </p:grpSpPr>
                  <p:sp>
                    <p:nvSpPr>
                      <p:cNvPr id="868" name="手繪多邊形: 圖案 867">
                        <a:extLst>
                          <a:ext uri="{FF2B5EF4-FFF2-40B4-BE49-F238E27FC236}">
                            <a16:creationId xmlns:a16="http://schemas.microsoft.com/office/drawing/2014/main" id="{FAE4EF61-40B1-46E9-B205-6344048FA44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178120" y="3285860"/>
                        <a:ext cx="70808" cy="23603"/>
                      </a:xfrm>
                      <a:custGeom>
                        <a:avLst/>
                        <a:gdLst>
                          <a:gd name="connsiteX0" fmla="*/ 75056 w 70807"/>
                          <a:gd name="connsiteY0" fmla="*/ 0 h 23602"/>
                          <a:gd name="connsiteX1" fmla="*/ 72460 w 70807"/>
                          <a:gd name="connsiteY1" fmla="*/ 1416 h 23602"/>
                          <a:gd name="connsiteX2" fmla="*/ 60895 w 70807"/>
                          <a:gd name="connsiteY2" fmla="*/ 4248 h 23602"/>
                          <a:gd name="connsiteX3" fmla="*/ 50982 w 70807"/>
                          <a:gd name="connsiteY3" fmla="*/ 6137 h 23602"/>
                          <a:gd name="connsiteX4" fmla="*/ 40360 w 70807"/>
                          <a:gd name="connsiteY4" fmla="*/ 7789 h 23602"/>
                          <a:gd name="connsiteX5" fmla="*/ 33044 w 70807"/>
                          <a:gd name="connsiteY5" fmla="*/ 8733 h 23602"/>
                          <a:gd name="connsiteX6" fmla="*/ 8261 w 70807"/>
                          <a:gd name="connsiteY6" fmla="*/ 15342 h 23602"/>
                          <a:gd name="connsiteX7" fmla="*/ 0 w 70807"/>
                          <a:gd name="connsiteY7" fmla="*/ 25727 h 23602"/>
                          <a:gd name="connsiteX8" fmla="*/ 0 w 70807"/>
                          <a:gd name="connsiteY8" fmla="*/ 32336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70807" h="23602">
                            <a:moveTo>
                              <a:pt x="75056" y="0"/>
                            </a:moveTo>
                            <a:lnTo>
                              <a:pt x="72460" y="1416"/>
                            </a:lnTo>
                            <a:lnTo>
                              <a:pt x="60895" y="4248"/>
                            </a:lnTo>
                            <a:lnTo>
                              <a:pt x="50982" y="6137"/>
                            </a:lnTo>
                            <a:lnTo>
                              <a:pt x="40360" y="7789"/>
                            </a:lnTo>
                            <a:lnTo>
                              <a:pt x="33044" y="8733"/>
                            </a:lnTo>
                            <a:lnTo>
                              <a:pt x="8261" y="15342"/>
                            </a:lnTo>
                            <a:lnTo>
                              <a:pt x="0" y="25727"/>
                            </a:lnTo>
                            <a:lnTo>
                              <a:pt x="0" y="32336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69" name="手繪多邊形: 圖案 868">
                        <a:extLst>
                          <a:ext uri="{FF2B5EF4-FFF2-40B4-BE49-F238E27FC236}">
                            <a16:creationId xmlns:a16="http://schemas.microsoft.com/office/drawing/2014/main" id="{3EE03EA8-71B5-406C-B306-C2030CF0CCC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201251" y="3308046"/>
                        <a:ext cx="23603" cy="23603"/>
                      </a:xfrm>
                      <a:custGeom>
                        <a:avLst/>
                        <a:gdLst>
                          <a:gd name="connsiteX0" fmla="*/ 0 w 23602"/>
                          <a:gd name="connsiteY0" fmla="*/ 0 h 0"/>
                          <a:gd name="connsiteX1" fmla="*/ 3776 w 23602"/>
                          <a:gd name="connsiteY1" fmla="*/ 8261 h 0"/>
                          <a:gd name="connsiteX2" fmla="*/ 25963 w 23602"/>
                          <a:gd name="connsiteY2" fmla="*/ 11565 h 0"/>
                          <a:gd name="connsiteX3" fmla="*/ 44373 w 23602"/>
                          <a:gd name="connsiteY3" fmla="*/ 6609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</a:cxnLst>
                        <a:rect l="l" t="t" r="r" b="b"/>
                        <a:pathLst>
                          <a:path w="23602">
                            <a:moveTo>
                              <a:pt x="0" y="0"/>
                            </a:moveTo>
                            <a:lnTo>
                              <a:pt x="3776" y="8261"/>
                            </a:lnTo>
                            <a:lnTo>
                              <a:pt x="25963" y="11565"/>
                            </a:lnTo>
                            <a:lnTo>
                              <a:pt x="44373" y="6609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70" name="手繪多邊形: 圖案 869">
                        <a:extLst>
                          <a:ext uri="{FF2B5EF4-FFF2-40B4-BE49-F238E27FC236}">
                            <a16:creationId xmlns:a16="http://schemas.microsoft.com/office/drawing/2014/main" id="{C3367076-1C53-43C9-AC0D-72AF39B654B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230518" y="3273822"/>
                        <a:ext cx="94410" cy="23603"/>
                      </a:xfrm>
                      <a:custGeom>
                        <a:avLst/>
                        <a:gdLst>
                          <a:gd name="connsiteX0" fmla="*/ 0 w 94410"/>
                          <a:gd name="connsiteY0" fmla="*/ 17938 h 23602"/>
                          <a:gd name="connsiteX1" fmla="*/ 236 w 94410"/>
                          <a:gd name="connsiteY1" fmla="*/ 3776 h 23602"/>
                          <a:gd name="connsiteX2" fmla="*/ 1888 w 94410"/>
                          <a:gd name="connsiteY2" fmla="*/ 2832 h 23602"/>
                          <a:gd name="connsiteX3" fmla="*/ 5901 w 94410"/>
                          <a:gd name="connsiteY3" fmla="*/ 1652 h 23602"/>
                          <a:gd name="connsiteX4" fmla="*/ 10621 w 94410"/>
                          <a:gd name="connsiteY4" fmla="*/ 708 h 23602"/>
                          <a:gd name="connsiteX5" fmla="*/ 16050 w 94410"/>
                          <a:gd name="connsiteY5" fmla="*/ 0 h 23602"/>
                          <a:gd name="connsiteX6" fmla="*/ 21950 w 94410"/>
                          <a:gd name="connsiteY6" fmla="*/ 0 h 23602"/>
                          <a:gd name="connsiteX7" fmla="*/ 43193 w 94410"/>
                          <a:gd name="connsiteY7" fmla="*/ 708 h 23602"/>
                          <a:gd name="connsiteX8" fmla="*/ 50038 w 94410"/>
                          <a:gd name="connsiteY8" fmla="*/ 1180 h 23602"/>
                          <a:gd name="connsiteX9" fmla="*/ 56410 w 94410"/>
                          <a:gd name="connsiteY9" fmla="*/ 2360 h 23602"/>
                          <a:gd name="connsiteX10" fmla="*/ 62075 w 94410"/>
                          <a:gd name="connsiteY10" fmla="*/ 3776 h 23602"/>
                          <a:gd name="connsiteX11" fmla="*/ 65379 w 94410"/>
                          <a:gd name="connsiteY11" fmla="*/ 4957 h 23602"/>
                          <a:gd name="connsiteX12" fmla="*/ 67975 w 94410"/>
                          <a:gd name="connsiteY12" fmla="*/ 6137 h 23602"/>
                          <a:gd name="connsiteX13" fmla="*/ 70336 w 94410"/>
                          <a:gd name="connsiteY13" fmla="*/ 7553 h 23602"/>
                          <a:gd name="connsiteX14" fmla="*/ 97479 w 94410"/>
                          <a:gd name="connsiteY14" fmla="*/ 28323 h 23602"/>
                          <a:gd name="connsiteX15" fmla="*/ 98895 w 94410"/>
                          <a:gd name="connsiteY15" fmla="*/ 30447 h 23602"/>
                          <a:gd name="connsiteX16" fmla="*/ 98659 w 94410"/>
                          <a:gd name="connsiteY16" fmla="*/ 39416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</a:cxnLst>
                        <a:rect l="l" t="t" r="r" b="b"/>
                        <a:pathLst>
                          <a:path w="94410" h="23602">
                            <a:moveTo>
                              <a:pt x="0" y="17938"/>
                            </a:moveTo>
                            <a:lnTo>
                              <a:pt x="236" y="3776"/>
                            </a:lnTo>
                            <a:lnTo>
                              <a:pt x="1888" y="2832"/>
                            </a:lnTo>
                            <a:lnTo>
                              <a:pt x="5901" y="1652"/>
                            </a:lnTo>
                            <a:lnTo>
                              <a:pt x="10621" y="708"/>
                            </a:lnTo>
                            <a:lnTo>
                              <a:pt x="16050" y="0"/>
                            </a:lnTo>
                            <a:lnTo>
                              <a:pt x="21950" y="0"/>
                            </a:lnTo>
                            <a:lnTo>
                              <a:pt x="43193" y="708"/>
                            </a:lnTo>
                            <a:lnTo>
                              <a:pt x="50038" y="1180"/>
                            </a:lnTo>
                            <a:lnTo>
                              <a:pt x="56410" y="2360"/>
                            </a:lnTo>
                            <a:lnTo>
                              <a:pt x="62075" y="3776"/>
                            </a:lnTo>
                            <a:lnTo>
                              <a:pt x="65379" y="4957"/>
                            </a:lnTo>
                            <a:lnTo>
                              <a:pt x="67975" y="6137"/>
                            </a:lnTo>
                            <a:lnTo>
                              <a:pt x="70336" y="7553"/>
                            </a:lnTo>
                            <a:lnTo>
                              <a:pt x="97479" y="28323"/>
                            </a:lnTo>
                            <a:lnTo>
                              <a:pt x="98895" y="30447"/>
                            </a:lnTo>
                            <a:lnTo>
                              <a:pt x="98659" y="39416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71" name="手繪多邊形: 圖案 870">
                        <a:extLst>
                          <a:ext uri="{FF2B5EF4-FFF2-40B4-BE49-F238E27FC236}">
                            <a16:creationId xmlns:a16="http://schemas.microsoft.com/office/drawing/2014/main" id="{9F15CF6D-FCFF-47F9-A3C4-CCA430070AA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293773" y="3368233"/>
                        <a:ext cx="613668" cy="188821"/>
                      </a:xfrm>
                      <a:custGeom>
                        <a:avLst/>
                        <a:gdLst>
                          <a:gd name="connsiteX0" fmla="*/ 617444 w 613667"/>
                          <a:gd name="connsiteY0" fmla="*/ 209355 h 188820"/>
                          <a:gd name="connsiteX1" fmla="*/ 607531 w 613667"/>
                          <a:gd name="connsiteY1" fmla="*/ 210771 h 188820"/>
                          <a:gd name="connsiteX2" fmla="*/ 595258 w 613667"/>
                          <a:gd name="connsiteY2" fmla="*/ 210299 h 188820"/>
                          <a:gd name="connsiteX3" fmla="*/ 585108 w 613667"/>
                          <a:gd name="connsiteY3" fmla="*/ 207703 h 188820"/>
                          <a:gd name="connsiteX4" fmla="*/ 514065 w 613667"/>
                          <a:gd name="connsiteY4" fmla="*/ 176783 h 188820"/>
                          <a:gd name="connsiteX5" fmla="*/ 502971 w 613667"/>
                          <a:gd name="connsiteY5" fmla="*/ 172063 h 188820"/>
                          <a:gd name="connsiteX6" fmla="*/ 491406 w 613667"/>
                          <a:gd name="connsiteY6" fmla="*/ 167578 h 188820"/>
                          <a:gd name="connsiteX7" fmla="*/ 479369 w 613667"/>
                          <a:gd name="connsiteY7" fmla="*/ 163094 h 188820"/>
                          <a:gd name="connsiteX8" fmla="*/ 29031 w 613667"/>
                          <a:gd name="connsiteY8" fmla="*/ 3540 h 188820"/>
                          <a:gd name="connsiteX9" fmla="*/ 21006 w 613667"/>
                          <a:gd name="connsiteY9" fmla="*/ 1416 h 188820"/>
                          <a:gd name="connsiteX10" fmla="*/ 11801 w 613667"/>
                          <a:gd name="connsiteY10" fmla="*/ 236 h 188820"/>
                          <a:gd name="connsiteX11" fmla="*/ 2124 w 613667"/>
                          <a:gd name="connsiteY11" fmla="*/ 0 h 188820"/>
                          <a:gd name="connsiteX12" fmla="*/ 0 w 613667"/>
                          <a:gd name="connsiteY12" fmla="*/ 236 h 18882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</a:cxnLst>
                        <a:rect l="l" t="t" r="r" b="b"/>
                        <a:pathLst>
                          <a:path w="613667" h="188820">
                            <a:moveTo>
                              <a:pt x="617444" y="209355"/>
                            </a:moveTo>
                            <a:lnTo>
                              <a:pt x="607531" y="210771"/>
                            </a:lnTo>
                            <a:lnTo>
                              <a:pt x="595258" y="210299"/>
                            </a:lnTo>
                            <a:lnTo>
                              <a:pt x="585108" y="207703"/>
                            </a:lnTo>
                            <a:lnTo>
                              <a:pt x="514065" y="176783"/>
                            </a:lnTo>
                            <a:lnTo>
                              <a:pt x="502971" y="172063"/>
                            </a:lnTo>
                            <a:lnTo>
                              <a:pt x="491406" y="167578"/>
                            </a:lnTo>
                            <a:lnTo>
                              <a:pt x="479369" y="163094"/>
                            </a:lnTo>
                            <a:lnTo>
                              <a:pt x="29031" y="3540"/>
                            </a:lnTo>
                            <a:lnTo>
                              <a:pt x="21006" y="1416"/>
                            </a:lnTo>
                            <a:lnTo>
                              <a:pt x="11801" y="236"/>
                            </a:lnTo>
                            <a:lnTo>
                              <a:pt x="2124" y="0"/>
                            </a:lnTo>
                            <a:lnTo>
                              <a:pt x="0" y="236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72" name="手繪多邊形: 圖案 871">
                        <a:extLst>
                          <a:ext uri="{FF2B5EF4-FFF2-40B4-BE49-F238E27FC236}">
                            <a16:creationId xmlns:a16="http://schemas.microsoft.com/office/drawing/2014/main" id="{88E4A870-91A6-4224-90EF-27C17069938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323040" y="3310406"/>
                        <a:ext cx="590065" cy="236026"/>
                      </a:xfrm>
                      <a:custGeom>
                        <a:avLst/>
                        <a:gdLst>
                          <a:gd name="connsiteX0" fmla="*/ 603518 w 590064"/>
                          <a:gd name="connsiteY0" fmla="*/ 250188 h 236026"/>
                          <a:gd name="connsiteX1" fmla="*/ 28559 w 590064"/>
                          <a:gd name="connsiteY1" fmla="*/ 1416 h 236026"/>
                          <a:gd name="connsiteX2" fmla="*/ 21950 w 590064"/>
                          <a:gd name="connsiteY2" fmla="*/ 944 h 236026"/>
                          <a:gd name="connsiteX3" fmla="*/ 14870 w 590064"/>
                          <a:gd name="connsiteY3" fmla="*/ 2832 h 236026"/>
                          <a:gd name="connsiteX4" fmla="*/ 11093 w 590064"/>
                          <a:gd name="connsiteY4" fmla="*/ 3304 h 236026"/>
                          <a:gd name="connsiteX5" fmla="*/ 7081 w 590064"/>
                          <a:gd name="connsiteY5" fmla="*/ 3068 h 236026"/>
                          <a:gd name="connsiteX6" fmla="*/ 3777 w 590064"/>
                          <a:gd name="connsiteY6" fmla="*/ 2124 h 236026"/>
                          <a:gd name="connsiteX7" fmla="*/ 1652 w 590064"/>
                          <a:gd name="connsiteY7" fmla="*/ 1180 h 236026"/>
                          <a:gd name="connsiteX8" fmla="*/ 0 w 590064"/>
                          <a:gd name="connsiteY8" fmla="*/ 0 h 23602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590064" h="236026">
                            <a:moveTo>
                              <a:pt x="603518" y="250188"/>
                            </a:moveTo>
                            <a:lnTo>
                              <a:pt x="28559" y="1416"/>
                            </a:lnTo>
                            <a:lnTo>
                              <a:pt x="21950" y="944"/>
                            </a:lnTo>
                            <a:lnTo>
                              <a:pt x="14870" y="2832"/>
                            </a:lnTo>
                            <a:lnTo>
                              <a:pt x="11093" y="3304"/>
                            </a:lnTo>
                            <a:lnTo>
                              <a:pt x="7081" y="3068"/>
                            </a:lnTo>
                            <a:lnTo>
                              <a:pt x="3777" y="2124"/>
                            </a:lnTo>
                            <a:lnTo>
                              <a:pt x="1652" y="1180"/>
                            </a:ln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73" name="手繪多邊形: 圖案 872">
                        <a:extLst>
                          <a:ext uri="{FF2B5EF4-FFF2-40B4-BE49-F238E27FC236}">
                            <a16:creationId xmlns:a16="http://schemas.microsoft.com/office/drawing/2014/main" id="{39487836-9DB3-4601-95FF-9A06CE7ABDF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</p:grpSp>
              </p:grpSp>
              <p:grpSp>
                <p:nvGrpSpPr>
                  <p:cNvPr id="874" name="圖形 5">
                    <a:extLst>
                      <a:ext uri="{FF2B5EF4-FFF2-40B4-BE49-F238E27FC236}">
                        <a16:creationId xmlns:a16="http://schemas.microsoft.com/office/drawing/2014/main" id="{28869627-74D7-43AD-B677-E41FDFD7127F}"/>
                      </a:ext>
                    </a:extLst>
                  </p:cNvPr>
                  <p:cNvGrpSpPr/>
                  <p:nvPr/>
                </p:nvGrpSpPr>
                <p:grpSpPr>
                  <a:xfrm>
                    <a:off x="6360956" y="2626167"/>
                    <a:ext cx="2852138" cy="1778928"/>
                    <a:chOff x="6360956" y="2626167"/>
                    <a:chExt cx="2852138" cy="1778928"/>
                  </a:xfrm>
                  <a:noFill/>
                </p:grpSpPr>
                <p:grpSp>
                  <p:nvGrpSpPr>
                    <p:cNvPr id="875" name="圖形 5">
                      <a:extLst>
                        <a:ext uri="{FF2B5EF4-FFF2-40B4-BE49-F238E27FC236}">
                          <a16:creationId xmlns:a16="http://schemas.microsoft.com/office/drawing/2014/main" id="{28869627-74D7-43AD-B677-E41FDFD7127F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6360956" y="2626167"/>
                      <a:ext cx="2852138" cy="1778220"/>
                      <a:chOff x="6360956" y="2626167"/>
                      <a:chExt cx="2852138" cy="1778220"/>
                    </a:xfrm>
                    <a:noFill/>
                  </p:grpSpPr>
                  <p:sp>
                    <p:nvSpPr>
                      <p:cNvPr id="876" name="手繪多邊形: 圖案 875">
                        <a:extLst>
                          <a:ext uri="{FF2B5EF4-FFF2-40B4-BE49-F238E27FC236}">
                            <a16:creationId xmlns:a16="http://schemas.microsoft.com/office/drawing/2014/main" id="{12CF11AC-7980-4FEE-A017-927306C4057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4024" y="3800160"/>
                        <a:ext cx="23603" cy="23603"/>
                      </a:xfrm>
                      <a:custGeom>
                        <a:avLst/>
                        <a:gdLst>
                          <a:gd name="connsiteX0" fmla="*/ 8969 w 0"/>
                          <a:gd name="connsiteY0" fmla="*/ 8497 h 0"/>
                          <a:gd name="connsiteX1" fmla="*/ 0 w 0"/>
                          <a:gd name="connsiteY1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8969" y="8497"/>
                            </a:move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77" name="手繪多邊形: 圖案 876">
                        <a:extLst>
                          <a:ext uri="{FF2B5EF4-FFF2-40B4-BE49-F238E27FC236}">
                            <a16:creationId xmlns:a16="http://schemas.microsoft.com/office/drawing/2014/main" id="{A2800BD4-5844-43FE-B04B-B3332B4BC4D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78" name="手繪多邊形: 圖案 877">
                        <a:extLst>
                          <a:ext uri="{FF2B5EF4-FFF2-40B4-BE49-F238E27FC236}">
                            <a16:creationId xmlns:a16="http://schemas.microsoft.com/office/drawing/2014/main" id="{10BA27EF-1408-4DEC-8F21-F1268546D62C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79" name="手繪多邊形: 圖案 878">
                        <a:extLst>
                          <a:ext uri="{FF2B5EF4-FFF2-40B4-BE49-F238E27FC236}">
                            <a16:creationId xmlns:a16="http://schemas.microsoft.com/office/drawing/2014/main" id="{374B3672-EA57-42A0-B9DF-61C27B609B0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72993" y="3808657"/>
                        <a:ext cx="944104" cy="448449"/>
                      </a:xfrm>
                      <a:custGeom>
                        <a:avLst/>
                        <a:gdLst>
                          <a:gd name="connsiteX0" fmla="*/ 0 w 944103"/>
                          <a:gd name="connsiteY0" fmla="*/ 0 h 448449"/>
                          <a:gd name="connsiteX1" fmla="*/ 948116 w 944103"/>
                          <a:gd name="connsiteY1" fmla="*/ 462139 h 448449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 w="944103" h="448449">
                            <a:moveTo>
                              <a:pt x="0" y="0"/>
                            </a:moveTo>
                            <a:lnTo>
                              <a:pt x="948116" y="462139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80" name="手繪多邊形: 圖案 879">
                        <a:extLst>
                          <a:ext uri="{FF2B5EF4-FFF2-40B4-BE49-F238E27FC236}">
                            <a16:creationId xmlns:a16="http://schemas.microsoft.com/office/drawing/2014/main" id="{C7CB33D2-53C0-47AA-ADA4-A803FC5B55D1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81" name="手繪多邊形: 圖案 880">
                        <a:extLst>
                          <a:ext uri="{FF2B5EF4-FFF2-40B4-BE49-F238E27FC236}">
                            <a16:creationId xmlns:a16="http://schemas.microsoft.com/office/drawing/2014/main" id="{D4BC1674-3BD7-4ED4-AA6D-5D567FFD7A5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447814" y="3880645"/>
                        <a:ext cx="23603" cy="23603"/>
                      </a:xfrm>
                      <a:custGeom>
                        <a:avLst/>
                        <a:gdLst>
                          <a:gd name="connsiteX0" fmla="*/ 9913 w 0"/>
                          <a:gd name="connsiteY0" fmla="*/ 20770 h 0"/>
                          <a:gd name="connsiteX1" fmla="*/ 2596 w 0"/>
                          <a:gd name="connsiteY1" fmla="*/ 12509 h 0"/>
                          <a:gd name="connsiteX2" fmla="*/ 0 w 0"/>
                          <a:gd name="connsiteY2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9913" y="20770"/>
                            </a:moveTo>
                            <a:lnTo>
                              <a:pt x="2596" y="12509"/>
                            </a:ln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82" name="手繪多邊形: 圖案 881">
                        <a:extLst>
                          <a:ext uri="{FF2B5EF4-FFF2-40B4-BE49-F238E27FC236}">
                            <a16:creationId xmlns:a16="http://schemas.microsoft.com/office/drawing/2014/main" id="{4F6181E0-5689-4113-82F4-CAE2F31228D8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447578" y="3856807"/>
                        <a:ext cx="23603" cy="23603"/>
                      </a:xfrm>
                      <a:custGeom>
                        <a:avLst/>
                        <a:gdLst>
                          <a:gd name="connsiteX0" fmla="*/ 236 w 0"/>
                          <a:gd name="connsiteY0" fmla="*/ 23603 h 23602"/>
                          <a:gd name="connsiteX1" fmla="*/ 0 w 0"/>
                          <a:gd name="connsiteY1" fmla="*/ 0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 h="23602">
                            <a:moveTo>
                              <a:pt x="236" y="23603"/>
                            </a:move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83" name="手繪多邊形: 圖案 882">
                        <a:extLst>
                          <a:ext uri="{FF2B5EF4-FFF2-40B4-BE49-F238E27FC236}">
                            <a16:creationId xmlns:a16="http://schemas.microsoft.com/office/drawing/2014/main" id="{63095669-B89F-452E-BE90-173926DB58ED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522870" y="3742570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0 h 0"/>
                          <a:gd name="connsiteX1" fmla="*/ 1652 w 0"/>
                          <a:gd name="connsiteY1" fmla="*/ 1416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0"/>
                            </a:moveTo>
                            <a:lnTo>
                              <a:pt x="1652" y="1416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84" name="手繪多邊形: 圖案 883">
                        <a:extLst>
                          <a:ext uri="{FF2B5EF4-FFF2-40B4-BE49-F238E27FC236}">
                            <a16:creationId xmlns:a16="http://schemas.microsoft.com/office/drawing/2014/main" id="{CC23FDA3-B41B-4469-827A-97B62F6A06B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85" name="手繪多邊形: 圖案 884">
                        <a:extLst>
                          <a:ext uri="{FF2B5EF4-FFF2-40B4-BE49-F238E27FC236}">
                            <a16:creationId xmlns:a16="http://schemas.microsoft.com/office/drawing/2014/main" id="{F880C6C6-E0BF-4B80-AD25-9217925CDC2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749455" y="3916049"/>
                        <a:ext cx="70808" cy="23603"/>
                      </a:xfrm>
                      <a:custGeom>
                        <a:avLst/>
                        <a:gdLst>
                          <a:gd name="connsiteX0" fmla="*/ 0 w 70807"/>
                          <a:gd name="connsiteY0" fmla="*/ 14634 h 0"/>
                          <a:gd name="connsiteX1" fmla="*/ 18410 w 70807"/>
                          <a:gd name="connsiteY1" fmla="*/ 3304 h 0"/>
                          <a:gd name="connsiteX2" fmla="*/ 53106 w 70807"/>
                          <a:gd name="connsiteY2" fmla="*/ 0 h 0"/>
                          <a:gd name="connsiteX3" fmla="*/ 83789 w 70807"/>
                          <a:gd name="connsiteY3" fmla="*/ 6609 h 0"/>
                          <a:gd name="connsiteX4" fmla="*/ 92758 w 70807"/>
                          <a:gd name="connsiteY4" fmla="*/ 19354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70807">
                            <a:moveTo>
                              <a:pt x="0" y="14634"/>
                            </a:moveTo>
                            <a:lnTo>
                              <a:pt x="18410" y="3304"/>
                            </a:lnTo>
                            <a:lnTo>
                              <a:pt x="53106" y="0"/>
                            </a:lnTo>
                            <a:lnTo>
                              <a:pt x="83789" y="6609"/>
                            </a:lnTo>
                            <a:lnTo>
                              <a:pt x="92758" y="19354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86" name="手繪多邊形: 圖案 885">
                        <a:extLst>
                          <a:ext uri="{FF2B5EF4-FFF2-40B4-BE49-F238E27FC236}">
                            <a16:creationId xmlns:a16="http://schemas.microsoft.com/office/drawing/2014/main" id="{ABCA03E4-229D-4A58-98C4-00D9236DA243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769281" y="3935403"/>
                        <a:ext cx="47205" cy="23603"/>
                      </a:xfrm>
                      <a:custGeom>
                        <a:avLst/>
                        <a:gdLst>
                          <a:gd name="connsiteX0" fmla="*/ 53814 w 47205"/>
                          <a:gd name="connsiteY0" fmla="*/ 7317 h 0"/>
                          <a:gd name="connsiteX1" fmla="*/ 48857 w 47205"/>
                          <a:gd name="connsiteY1" fmla="*/ 3304 h 0"/>
                          <a:gd name="connsiteX2" fmla="*/ 39416 w 47205"/>
                          <a:gd name="connsiteY2" fmla="*/ 472 h 0"/>
                          <a:gd name="connsiteX3" fmla="*/ 16286 w 47205"/>
                          <a:gd name="connsiteY3" fmla="*/ 0 h 0"/>
                          <a:gd name="connsiteX4" fmla="*/ 0 w 47205"/>
                          <a:gd name="connsiteY4" fmla="*/ 6845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47205">
                            <a:moveTo>
                              <a:pt x="53814" y="7317"/>
                            </a:moveTo>
                            <a:lnTo>
                              <a:pt x="48857" y="3304"/>
                            </a:lnTo>
                            <a:lnTo>
                              <a:pt x="39416" y="472"/>
                            </a:lnTo>
                            <a:lnTo>
                              <a:pt x="16286" y="0"/>
                            </a:lnTo>
                            <a:lnTo>
                              <a:pt x="0" y="6845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87" name="手繪多邊形: 圖案 886">
                        <a:extLst>
                          <a:ext uri="{FF2B5EF4-FFF2-40B4-BE49-F238E27FC236}">
                            <a16:creationId xmlns:a16="http://schemas.microsoft.com/office/drawing/2014/main" id="{BF0DF5B2-1ED6-43ED-8384-355FBF1745E3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781082" y="3667042"/>
                        <a:ext cx="94410" cy="23603"/>
                      </a:xfrm>
                      <a:custGeom>
                        <a:avLst/>
                        <a:gdLst>
                          <a:gd name="connsiteX0" fmla="*/ 0 w 94410"/>
                          <a:gd name="connsiteY0" fmla="*/ 16522 h 0"/>
                          <a:gd name="connsiteX1" fmla="*/ 13217 w 94410"/>
                          <a:gd name="connsiteY1" fmla="*/ 5429 h 0"/>
                          <a:gd name="connsiteX2" fmla="*/ 42721 w 94410"/>
                          <a:gd name="connsiteY2" fmla="*/ 0 h 0"/>
                          <a:gd name="connsiteX3" fmla="*/ 75292 w 94410"/>
                          <a:gd name="connsiteY3" fmla="*/ 2596 h 0"/>
                          <a:gd name="connsiteX4" fmla="*/ 87566 w 94410"/>
                          <a:gd name="connsiteY4" fmla="*/ 6609 h 0"/>
                          <a:gd name="connsiteX5" fmla="*/ 95118 w 94410"/>
                          <a:gd name="connsiteY5" fmla="*/ 12037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</a:cxnLst>
                        <a:rect l="l" t="t" r="r" b="b"/>
                        <a:pathLst>
                          <a:path w="94410">
                            <a:moveTo>
                              <a:pt x="0" y="16522"/>
                            </a:moveTo>
                            <a:lnTo>
                              <a:pt x="13217" y="5429"/>
                            </a:lnTo>
                            <a:lnTo>
                              <a:pt x="42721" y="0"/>
                            </a:lnTo>
                            <a:lnTo>
                              <a:pt x="75292" y="2596"/>
                            </a:lnTo>
                            <a:lnTo>
                              <a:pt x="87566" y="6609"/>
                            </a:lnTo>
                            <a:lnTo>
                              <a:pt x="95118" y="12037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88" name="手繪多邊形: 圖案 887">
                        <a:extLst>
                          <a:ext uri="{FF2B5EF4-FFF2-40B4-BE49-F238E27FC236}">
                            <a16:creationId xmlns:a16="http://schemas.microsoft.com/office/drawing/2014/main" id="{EA1E5252-6F65-484F-A4F1-D0AA8B81F6A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799256" y="3780570"/>
                        <a:ext cx="141616" cy="23603"/>
                      </a:xfrm>
                      <a:custGeom>
                        <a:avLst/>
                        <a:gdLst>
                          <a:gd name="connsiteX0" fmla="*/ 160734 w 141615"/>
                          <a:gd name="connsiteY0" fmla="*/ 35168 h 23602"/>
                          <a:gd name="connsiteX1" fmla="*/ 157193 w 141615"/>
                          <a:gd name="connsiteY1" fmla="*/ 18882 h 23602"/>
                          <a:gd name="connsiteX2" fmla="*/ 145864 w 141615"/>
                          <a:gd name="connsiteY2" fmla="*/ 11565 h 23602"/>
                          <a:gd name="connsiteX3" fmla="*/ 129578 w 141615"/>
                          <a:gd name="connsiteY3" fmla="*/ 5665 h 23602"/>
                          <a:gd name="connsiteX4" fmla="*/ 86622 w 141615"/>
                          <a:gd name="connsiteY4" fmla="*/ 0 h 23602"/>
                          <a:gd name="connsiteX5" fmla="*/ 42013 w 141615"/>
                          <a:gd name="connsiteY5" fmla="*/ 3776 h 23602"/>
                          <a:gd name="connsiteX6" fmla="*/ 9677 w 141615"/>
                          <a:gd name="connsiteY6" fmla="*/ 15578 h 23602"/>
                          <a:gd name="connsiteX7" fmla="*/ 0 w 141615"/>
                          <a:gd name="connsiteY7" fmla="*/ 31863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160734" y="35168"/>
                            </a:moveTo>
                            <a:lnTo>
                              <a:pt x="157193" y="18882"/>
                            </a:lnTo>
                            <a:lnTo>
                              <a:pt x="145864" y="11565"/>
                            </a:lnTo>
                            <a:lnTo>
                              <a:pt x="129578" y="5665"/>
                            </a:lnTo>
                            <a:lnTo>
                              <a:pt x="86622" y="0"/>
                            </a:lnTo>
                            <a:lnTo>
                              <a:pt x="42013" y="3776"/>
                            </a:lnTo>
                            <a:lnTo>
                              <a:pt x="9677" y="15578"/>
                            </a:lnTo>
                            <a:lnTo>
                              <a:pt x="0" y="31863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89" name="手繪多邊形: 圖案 888">
                        <a:extLst>
                          <a:ext uri="{FF2B5EF4-FFF2-40B4-BE49-F238E27FC236}">
                            <a16:creationId xmlns:a16="http://schemas.microsoft.com/office/drawing/2014/main" id="{4B749652-38E7-44D2-93EE-9015DD952F6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855902" y="3652408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0 h 0"/>
                          <a:gd name="connsiteX1" fmla="*/ 0 w 0"/>
                          <a:gd name="connsiteY1" fmla="*/ 472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0"/>
                            </a:moveTo>
                            <a:lnTo>
                              <a:pt x="0" y="472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90" name="手繪多邊形: 圖案 889">
                        <a:extLst>
                          <a:ext uri="{FF2B5EF4-FFF2-40B4-BE49-F238E27FC236}">
                            <a16:creationId xmlns:a16="http://schemas.microsoft.com/office/drawing/2014/main" id="{0884A1C9-DB7A-417D-8DFC-E868D854F3A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851182" y="3651936"/>
                        <a:ext cx="23603" cy="23603"/>
                      </a:xfrm>
                      <a:custGeom>
                        <a:avLst/>
                        <a:gdLst>
                          <a:gd name="connsiteX0" fmla="*/ 4012 w 0"/>
                          <a:gd name="connsiteY0" fmla="*/ 0 h 0"/>
                          <a:gd name="connsiteX1" fmla="*/ 0 w 0"/>
                          <a:gd name="connsiteY1" fmla="*/ 472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4012" y="0"/>
                            </a:moveTo>
                            <a:lnTo>
                              <a:pt x="0" y="472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91" name="手繪多邊形: 圖案 890">
                        <a:extLst>
                          <a:ext uri="{FF2B5EF4-FFF2-40B4-BE49-F238E27FC236}">
                            <a16:creationId xmlns:a16="http://schemas.microsoft.com/office/drawing/2014/main" id="{94CD8D63-902D-4707-BED0-7E3590F1398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920102" y="3678843"/>
                        <a:ext cx="141616" cy="23603"/>
                      </a:xfrm>
                      <a:custGeom>
                        <a:avLst/>
                        <a:gdLst>
                          <a:gd name="connsiteX0" fmla="*/ 159318 w 141615"/>
                          <a:gd name="connsiteY0" fmla="*/ 34460 h 23602"/>
                          <a:gd name="connsiteX1" fmla="*/ 155777 w 141615"/>
                          <a:gd name="connsiteY1" fmla="*/ 18174 h 23602"/>
                          <a:gd name="connsiteX2" fmla="*/ 144448 w 141615"/>
                          <a:gd name="connsiteY2" fmla="*/ 11093 h 23602"/>
                          <a:gd name="connsiteX3" fmla="*/ 128162 w 141615"/>
                          <a:gd name="connsiteY3" fmla="*/ 5429 h 23602"/>
                          <a:gd name="connsiteX4" fmla="*/ 85677 w 141615"/>
                          <a:gd name="connsiteY4" fmla="*/ 0 h 23602"/>
                          <a:gd name="connsiteX5" fmla="*/ 41541 w 141615"/>
                          <a:gd name="connsiteY5" fmla="*/ 3540 h 23602"/>
                          <a:gd name="connsiteX6" fmla="*/ 9441 w 141615"/>
                          <a:gd name="connsiteY6" fmla="*/ 15106 h 23602"/>
                          <a:gd name="connsiteX7" fmla="*/ 0 w 141615"/>
                          <a:gd name="connsiteY7" fmla="*/ 30919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159318" y="34460"/>
                            </a:moveTo>
                            <a:lnTo>
                              <a:pt x="155777" y="18174"/>
                            </a:lnTo>
                            <a:lnTo>
                              <a:pt x="144448" y="11093"/>
                            </a:lnTo>
                            <a:lnTo>
                              <a:pt x="128162" y="5429"/>
                            </a:lnTo>
                            <a:lnTo>
                              <a:pt x="85677" y="0"/>
                            </a:lnTo>
                            <a:lnTo>
                              <a:pt x="41541" y="3540"/>
                            </a:lnTo>
                            <a:lnTo>
                              <a:pt x="9441" y="15106"/>
                            </a:lnTo>
                            <a:lnTo>
                              <a:pt x="0" y="30919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92" name="手繪多邊形: 圖案 891">
                        <a:extLst>
                          <a:ext uri="{FF2B5EF4-FFF2-40B4-BE49-F238E27FC236}">
                            <a16:creationId xmlns:a16="http://schemas.microsoft.com/office/drawing/2014/main" id="{E3796268-92DA-4409-8498-6D6DBB33C25D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985953" y="3869788"/>
                        <a:ext cx="141616" cy="23603"/>
                      </a:xfrm>
                      <a:custGeom>
                        <a:avLst/>
                        <a:gdLst>
                          <a:gd name="connsiteX0" fmla="*/ 162150 w 141615"/>
                          <a:gd name="connsiteY0" fmla="*/ 35640 h 23602"/>
                          <a:gd name="connsiteX1" fmla="*/ 158373 w 141615"/>
                          <a:gd name="connsiteY1" fmla="*/ 18646 h 23602"/>
                          <a:gd name="connsiteX2" fmla="*/ 147044 w 141615"/>
                          <a:gd name="connsiteY2" fmla="*/ 11329 h 23602"/>
                          <a:gd name="connsiteX3" fmla="*/ 130286 w 141615"/>
                          <a:gd name="connsiteY3" fmla="*/ 5665 h 23602"/>
                          <a:gd name="connsiteX4" fmla="*/ 87094 w 141615"/>
                          <a:gd name="connsiteY4" fmla="*/ 0 h 23602"/>
                          <a:gd name="connsiteX5" fmla="*/ 42013 w 141615"/>
                          <a:gd name="connsiteY5" fmla="*/ 3776 h 23602"/>
                          <a:gd name="connsiteX6" fmla="*/ 9677 w 141615"/>
                          <a:gd name="connsiteY6" fmla="*/ 15814 h 23602"/>
                          <a:gd name="connsiteX7" fmla="*/ 0 w 141615"/>
                          <a:gd name="connsiteY7" fmla="*/ 32100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162150" y="35640"/>
                            </a:moveTo>
                            <a:lnTo>
                              <a:pt x="158373" y="18646"/>
                            </a:lnTo>
                            <a:lnTo>
                              <a:pt x="147044" y="11329"/>
                            </a:lnTo>
                            <a:lnTo>
                              <a:pt x="130286" y="5665"/>
                            </a:lnTo>
                            <a:lnTo>
                              <a:pt x="87094" y="0"/>
                            </a:lnTo>
                            <a:lnTo>
                              <a:pt x="42013" y="3776"/>
                            </a:lnTo>
                            <a:lnTo>
                              <a:pt x="9677" y="15814"/>
                            </a:lnTo>
                            <a:lnTo>
                              <a:pt x="0" y="3210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93" name="手繪多邊形: 圖案 892">
                        <a:extLst>
                          <a:ext uri="{FF2B5EF4-FFF2-40B4-BE49-F238E27FC236}">
                            <a16:creationId xmlns:a16="http://schemas.microsoft.com/office/drawing/2014/main" id="{565A148D-4817-4F82-A656-543F55BF2B32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106090" y="3766173"/>
                        <a:ext cx="141616" cy="23603"/>
                      </a:xfrm>
                      <a:custGeom>
                        <a:avLst/>
                        <a:gdLst>
                          <a:gd name="connsiteX0" fmla="*/ 160498 w 141615"/>
                          <a:gd name="connsiteY0" fmla="*/ 35404 h 23602"/>
                          <a:gd name="connsiteX1" fmla="*/ 156485 w 141615"/>
                          <a:gd name="connsiteY1" fmla="*/ 18882 h 23602"/>
                          <a:gd name="connsiteX2" fmla="*/ 145156 w 141615"/>
                          <a:gd name="connsiteY2" fmla="*/ 11565 h 23602"/>
                          <a:gd name="connsiteX3" fmla="*/ 128634 w 141615"/>
                          <a:gd name="connsiteY3" fmla="*/ 5901 h 23602"/>
                          <a:gd name="connsiteX4" fmla="*/ 85677 w 141615"/>
                          <a:gd name="connsiteY4" fmla="*/ 0 h 23602"/>
                          <a:gd name="connsiteX5" fmla="*/ 41305 w 141615"/>
                          <a:gd name="connsiteY5" fmla="*/ 3776 h 23602"/>
                          <a:gd name="connsiteX6" fmla="*/ 9205 w 141615"/>
                          <a:gd name="connsiteY6" fmla="*/ 15578 h 23602"/>
                          <a:gd name="connsiteX7" fmla="*/ 0 w 141615"/>
                          <a:gd name="connsiteY7" fmla="*/ 31864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160498" y="35404"/>
                            </a:moveTo>
                            <a:lnTo>
                              <a:pt x="156485" y="18882"/>
                            </a:lnTo>
                            <a:lnTo>
                              <a:pt x="145156" y="11565"/>
                            </a:lnTo>
                            <a:lnTo>
                              <a:pt x="128634" y="5901"/>
                            </a:lnTo>
                            <a:lnTo>
                              <a:pt x="85677" y="0"/>
                            </a:lnTo>
                            <a:lnTo>
                              <a:pt x="41305" y="3776"/>
                            </a:lnTo>
                            <a:lnTo>
                              <a:pt x="9205" y="15578"/>
                            </a:lnTo>
                            <a:lnTo>
                              <a:pt x="0" y="31864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94" name="手繪多邊形: 圖案 893">
                        <a:extLst>
                          <a:ext uri="{FF2B5EF4-FFF2-40B4-BE49-F238E27FC236}">
                            <a16:creationId xmlns:a16="http://schemas.microsoft.com/office/drawing/2014/main" id="{09A87DBE-8E96-4B76-8FFF-559DB0353693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175482" y="3959714"/>
                        <a:ext cx="141616" cy="23603"/>
                      </a:xfrm>
                      <a:custGeom>
                        <a:avLst/>
                        <a:gdLst>
                          <a:gd name="connsiteX0" fmla="*/ 163330 w 141615"/>
                          <a:gd name="connsiteY0" fmla="*/ 36584 h 23602"/>
                          <a:gd name="connsiteX1" fmla="*/ 159318 w 141615"/>
                          <a:gd name="connsiteY1" fmla="*/ 19590 h 23602"/>
                          <a:gd name="connsiteX2" fmla="*/ 147752 w 141615"/>
                          <a:gd name="connsiteY2" fmla="*/ 12037 h 23602"/>
                          <a:gd name="connsiteX3" fmla="*/ 130758 w 141615"/>
                          <a:gd name="connsiteY3" fmla="*/ 5901 h 23602"/>
                          <a:gd name="connsiteX4" fmla="*/ 87094 w 141615"/>
                          <a:gd name="connsiteY4" fmla="*/ 0 h 23602"/>
                          <a:gd name="connsiteX5" fmla="*/ 41777 w 141615"/>
                          <a:gd name="connsiteY5" fmla="*/ 4012 h 23602"/>
                          <a:gd name="connsiteX6" fmla="*/ 9441 w 141615"/>
                          <a:gd name="connsiteY6" fmla="*/ 16050 h 23602"/>
                          <a:gd name="connsiteX7" fmla="*/ 0 w 141615"/>
                          <a:gd name="connsiteY7" fmla="*/ 32808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163330" y="36584"/>
                            </a:moveTo>
                            <a:lnTo>
                              <a:pt x="159318" y="19590"/>
                            </a:lnTo>
                            <a:lnTo>
                              <a:pt x="147752" y="12037"/>
                            </a:lnTo>
                            <a:lnTo>
                              <a:pt x="130758" y="5901"/>
                            </a:lnTo>
                            <a:lnTo>
                              <a:pt x="87094" y="0"/>
                            </a:lnTo>
                            <a:lnTo>
                              <a:pt x="41777" y="4012"/>
                            </a:lnTo>
                            <a:lnTo>
                              <a:pt x="9441" y="16050"/>
                            </a:lnTo>
                            <a:lnTo>
                              <a:pt x="0" y="32808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95" name="手繪多邊形: 圖案 894">
                        <a:extLst>
                          <a:ext uri="{FF2B5EF4-FFF2-40B4-BE49-F238E27FC236}">
                            <a16:creationId xmlns:a16="http://schemas.microsoft.com/office/drawing/2014/main" id="{38A0968F-D19C-42BE-A384-A4E89B7F0A2C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223867" y="3664917"/>
                        <a:ext cx="141616" cy="23603"/>
                      </a:xfrm>
                      <a:custGeom>
                        <a:avLst/>
                        <a:gdLst>
                          <a:gd name="connsiteX0" fmla="*/ 0 w 141615"/>
                          <a:gd name="connsiteY0" fmla="*/ 30919 h 23602"/>
                          <a:gd name="connsiteX1" fmla="*/ 8969 w 141615"/>
                          <a:gd name="connsiteY1" fmla="*/ 15106 h 23602"/>
                          <a:gd name="connsiteX2" fmla="*/ 40360 w 141615"/>
                          <a:gd name="connsiteY2" fmla="*/ 3540 h 23602"/>
                          <a:gd name="connsiteX3" fmla="*/ 84497 w 141615"/>
                          <a:gd name="connsiteY3" fmla="*/ 0 h 23602"/>
                          <a:gd name="connsiteX4" fmla="*/ 127218 w 141615"/>
                          <a:gd name="connsiteY4" fmla="*/ 5429 h 23602"/>
                          <a:gd name="connsiteX5" fmla="*/ 143504 w 141615"/>
                          <a:gd name="connsiteY5" fmla="*/ 11093 h 23602"/>
                          <a:gd name="connsiteX6" fmla="*/ 154833 w 141615"/>
                          <a:gd name="connsiteY6" fmla="*/ 18174 h 23602"/>
                          <a:gd name="connsiteX7" fmla="*/ 158845 w 141615"/>
                          <a:gd name="connsiteY7" fmla="*/ 34460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0" y="30919"/>
                            </a:moveTo>
                            <a:lnTo>
                              <a:pt x="8969" y="15106"/>
                            </a:lnTo>
                            <a:lnTo>
                              <a:pt x="40360" y="3540"/>
                            </a:lnTo>
                            <a:lnTo>
                              <a:pt x="84497" y="0"/>
                            </a:lnTo>
                            <a:lnTo>
                              <a:pt x="127218" y="5429"/>
                            </a:lnTo>
                            <a:lnTo>
                              <a:pt x="143504" y="11093"/>
                            </a:lnTo>
                            <a:lnTo>
                              <a:pt x="154833" y="18174"/>
                            </a:lnTo>
                            <a:lnTo>
                              <a:pt x="158845" y="3446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96" name="手繪多邊形: 圖案 895">
                        <a:extLst>
                          <a:ext uri="{FF2B5EF4-FFF2-40B4-BE49-F238E27FC236}">
                            <a16:creationId xmlns:a16="http://schemas.microsoft.com/office/drawing/2014/main" id="{48F21A0A-F99E-443E-92D5-FB1413D695A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294675" y="3854918"/>
                        <a:ext cx="141616" cy="23603"/>
                      </a:xfrm>
                      <a:custGeom>
                        <a:avLst/>
                        <a:gdLst>
                          <a:gd name="connsiteX0" fmla="*/ 161914 w 141615"/>
                          <a:gd name="connsiteY0" fmla="*/ 35876 h 23602"/>
                          <a:gd name="connsiteX1" fmla="*/ 157665 w 141615"/>
                          <a:gd name="connsiteY1" fmla="*/ 19118 h 23602"/>
                          <a:gd name="connsiteX2" fmla="*/ 146100 w 141615"/>
                          <a:gd name="connsiteY2" fmla="*/ 11565 h 23602"/>
                          <a:gd name="connsiteX3" fmla="*/ 129342 w 141615"/>
                          <a:gd name="connsiteY3" fmla="*/ 5665 h 23602"/>
                          <a:gd name="connsiteX4" fmla="*/ 85913 w 141615"/>
                          <a:gd name="connsiteY4" fmla="*/ 0 h 23602"/>
                          <a:gd name="connsiteX5" fmla="*/ 41068 w 141615"/>
                          <a:gd name="connsiteY5" fmla="*/ 3776 h 23602"/>
                          <a:gd name="connsiteX6" fmla="*/ 8969 w 141615"/>
                          <a:gd name="connsiteY6" fmla="*/ 15814 h 23602"/>
                          <a:gd name="connsiteX7" fmla="*/ 0 w 141615"/>
                          <a:gd name="connsiteY7" fmla="*/ 32099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161914" y="35876"/>
                            </a:moveTo>
                            <a:lnTo>
                              <a:pt x="157665" y="19118"/>
                            </a:lnTo>
                            <a:lnTo>
                              <a:pt x="146100" y="11565"/>
                            </a:lnTo>
                            <a:lnTo>
                              <a:pt x="129342" y="5665"/>
                            </a:lnTo>
                            <a:lnTo>
                              <a:pt x="85913" y="0"/>
                            </a:lnTo>
                            <a:lnTo>
                              <a:pt x="41068" y="3776"/>
                            </a:lnTo>
                            <a:lnTo>
                              <a:pt x="8969" y="15814"/>
                            </a:lnTo>
                            <a:lnTo>
                              <a:pt x="0" y="32099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97" name="手繪多邊形: 圖案 896">
                        <a:extLst>
                          <a:ext uri="{FF2B5EF4-FFF2-40B4-BE49-F238E27FC236}">
                            <a16:creationId xmlns:a16="http://schemas.microsoft.com/office/drawing/2014/main" id="{A0E59090-D294-4530-866D-D4AC1147C0B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98" name="手繪多邊形: 圖案 897">
                        <a:extLst>
                          <a:ext uri="{FF2B5EF4-FFF2-40B4-BE49-F238E27FC236}">
                            <a16:creationId xmlns:a16="http://schemas.microsoft.com/office/drawing/2014/main" id="{BD4D2A50-9233-48E8-B897-807DC62A9E6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321110" y="4270796"/>
                        <a:ext cx="70808" cy="23603"/>
                      </a:xfrm>
                      <a:custGeom>
                        <a:avLst/>
                        <a:gdLst>
                          <a:gd name="connsiteX0" fmla="*/ 0 w 70807"/>
                          <a:gd name="connsiteY0" fmla="*/ 0 h 0"/>
                          <a:gd name="connsiteX1" fmla="*/ 21006 w 70807"/>
                          <a:gd name="connsiteY1" fmla="*/ 6137 h 0"/>
                          <a:gd name="connsiteX2" fmla="*/ 46969 w 70807"/>
                          <a:gd name="connsiteY2" fmla="*/ 7317 h 0"/>
                          <a:gd name="connsiteX3" fmla="*/ 71280 w 70807"/>
                          <a:gd name="connsiteY3" fmla="*/ 354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</a:cxnLst>
                        <a:rect l="l" t="t" r="r" b="b"/>
                        <a:pathLst>
                          <a:path w="70807">
                            <a:moveTo>
                              <a:pt x="0" y="0"/>
                            </a:moveTo>
                            <a:lnTo>
                              <a:pt x="21006" y="6137"/>
                            </a:lnTo>
                            <a:lnTo>
                              <a:pt x="46969" y="7317"/>
                            </a:lnTo>
                            <a:lnTo>
                              <a:pt x="71280" y="354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899" name="手繪多邊形: 圖案 898">
                        <a:extLst>
                          <a:ext uri="{FF2B5EF4-FFF2-40B4-BE49-F238E27FC236}">
                            <a16:creationId xmlns:a16="http://schemas.microsoft.com/office/drawing/2014/main" id="{6A0BCB35-6A7B-42EE-8634-1E3FBD211C43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339756" y="3565315"/>
                        <a:ext cx="141616" cy="23603"/>
                      </a:xfrm>
                      <a:custGeom>
                        <a:avLst/>
                        <a:gdLst>
                          <a:gd name="connsiteX0" fmla="*/ 0 w 141615"/>
                          <a:gd name="connsiteY0" fmla="*/ 30211 h 23602"/>
                          <a:gd name="connsiteX1" fmla="*/ 8733 w 141615"/>
                          <a:gd name="connsiteY1" fmla="*/ 14634 h 23602"/>
                          <a:gd name="connsiteX2" fmla="*/ 40124 w 141615"/>
                          <a:gd name="connsiteY2" fmla="*/ 3304 h 23602"/>
                          <a:gd name="connsiteX3" fmla="*/ 83789 w 141615"/>
                          <a:gd name="connsiteY3" fmla="*/ 0 h 23602"/>
                          <a:gd name="connsiteX4" fmla="*/ 126038 w 141615"/>
                          <a:gd name="connsiteY4" fmla="*/ 5429 h 23602"/>
                          <a:gd name="connsiteX5" fmla="*/ 142324 w 141615"/>
                          <a:gd name="connsiteY5" fmla="*/ 11093 h 23602"/>
                          <a:gd name="connsiteX6" fmla="*/ 153653 w 141615"/>
                          <a:gd name="connsiteY6" fmla="*/ 17938 h 23602"/>
                          <a:gd name="connsiteX7" fmla="*/ 157901 w 141615"/>
                          <a:gd name="connsiteY7" fmla="*/ 33752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0" y="30211"/>
                            </a:moveTo>
                            <a:lnTo>
                              <a:pt x="8733" y="14634"/>
                            </a:lnTo>
                            <a:lnTo>
                              <a:pt x="40124" y="3304"/>
                            </a:lnTo>
                            <a:lnTo>
                              <a:pt x="83789" y="0"/>
                            </a:lnTo>
                            <a:lnTo>
                              <a:pt x="126038" y="5429"/>
                            </a:lnTo>
                            <a:lnTo>
                              <a:pt x="142324" y="11093"/>
                            </a:lnTo>
                            <a:lnTo>
                              <a:pt x="153653" y="17938"/>
                            </a:lnTo>
                            <a:lnTo>
                              <a:pt x="157901" y="33752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00" name="手繪多邊形: 圖案 899">
                        <a:extLst>
                          <a:ext uri="{FF2B5EF4-FFF2-40B4-BE49-F238E27FC236}">
                            <a16:creationId xmlns:a16="http://schemas.microsoft.com/office/drawing/2014/main" id="{C45224A0-7842-400F-9E42-6570C3B0D64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346837" y="3514333"/>
                        <a:ext cx="70808" cy="23603"/>
                      </a:xfrm>
                      <a:custGeom>
                        <a:avLst/>
                        <a:gdLst>
                          <a:gd name="connsiteX0" fmla="*/ 93466 w 70807"/>
                          <a:gd name="connsiteY0" fmla="*/ 11801 h 0"/>
                          <a:gd name="connsiteX1" fmla="*/ 85677 w 70807"/>
                          <a:gd name="connsiteY1" fmla="*/ 6609 h 0"/>
                          <a:gd name="connsiteX2" fmla="*/ 73404 w 70807"/>
                          <a:gd name="connsiteY2" fmla="*/ 2596 h 0"/>
                          <a:gd name="connsiteX3" fmla="*/ 41305 w 70807"/>
                          <a:gd name="connsiteY3" fmla="*/ 0 h 0"/>
                          <a:gd name="connsiteX4" fmla="*/ 12273 w 70807"/>
                          <a:gd name="connsiteY4" fmla="*/ 5429 h 0"/>
                          <a:gd name="connsiteX5" fmla="*/ 0 w 70807"/>
                          <a:gd name="connsiteY5" fmla="*/ 1605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</a:cxnLst>
                        <a:rect l="l" t="t" r="r" b="b"/>
                        <a:pathLst>
                          <a:path w="70807">
                            <a:moveTo>
                              <a:pt x="93466" y="11801"/>
                            </a:moveTo>
                            <a:lnTo>
                              <a:pt x="85677" y="6609"/>
                            </a:lnTo>
                            <a:lnTo>
                              <a:pt x="73404" y="2596"/>
                            </a:lnTo>
                            <a:lnTo>
                              <a:pt x="41305" y="0"/>
                            </a:lnTo>
                            <a:lnTo>
                              <a:pt x="12273" y="5429"/>
                            </a:lnTo>
                            <a:lnTo>
                              <a:pt x="0" y="1605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01" name="手繪多邊形: 圖案 900">
                        <a:extLst>
                          <a:ext uri="{FF2B5EF4-FFF2-40B4-BE49-F238E27FC236}">
                            <a16:creationId xmlns:a16="http://schemas.microsoft.com/office/drawing/2014/main" id="{A13EB33A-F145-4B4F-8332-6040375E192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368079" y="4051528"/>
                        <a:ext cx="141616" cy="23603"/>
                      </a:xfrm>
                      <a:custGeom>
                        <a:avLst/>
                        <a:gdLst>
                          <a:gd name="connsiteX0" fmla="*/ 0 w 141615"/>
                          <a:gd name="connsiteY0" fmla="*/ 33280 h 23602"/>
                          <a:gd name="connsiteX1" fmla="*/ 8969 w 141615"/>
                          <a:gd name="connsiteY1" fmla="*/ 16286 h 23602"/>
                          <a:gd name="connsiteX2" fmla="*/ 41541 w 141615"/>
                          <a:gd name="connsiteY2" fmla="*/ 4012 h 23602"/>
                          <a:gd name="connsiteX3" fmla="*/ 86858 w 141615"/>
                          <a:gd name="connsiteY3" fmla="*/ 0 h 23602"/>
                          <a:gd name="connsiteX4" fmla="*/ 131230 w 141615"/>
                          <a:gd name="connsiteY4" fmla="*/ 5901 h 23602"/>
                          <a:gd name="connsiteX5" fmla="*/ 148224 w 141615"/>
                          <a:gd name="connsiteY5" fmla="*/ 12037 h 23602"/>
                          <a:gd name="connsiteX6" fmla="*/ 160262 w 141615"/>
                          <a:gd name="connsiteY6" fmla="*/ 19590 h 23602"/>
                          <a:gd name="connsiteX7" fmla="*/ 164510 w 141615"/>
                          <a:gd name="connsiteY7" fmla="*/ 36820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0" y="33280"/>
                            </a:moveTo>
                            <a:lnTo>
                              <a:pt x="8969" y="16286"/>
                            </a:lnTo>
                            <a:lnTo>
                              <a:pt x="41541" y="4012"/>
                            </a:lnTo>
                            <a:lnTo>
                              <a:pt x="86858" y="0"/>
                            </a:lnTo>
                            <a:lnTo>
                              <a:pt x="131230" y="5901"/>
                            </a:lnTo>
                            <a:lnTo>
                              <a:pt x="148224" y="12037"/>
                            </a:lnTo>
                            <a:lnTo>
                              <a:pt x="160262" y="19590"/>
                            </a:lnTo>
                            <a:lnTo>
                              <a:pt x="164510" y="3682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02" name="手繪多邊形: 圖案 901">
                        <a:extLst>
                          <a:ext uri="{FF2B5EF4-FFF2-40B4-BE49-F238E27FC236}">
                            <a16:creationId xmlns:a16="http://schemas.microsoft.com/office/drawing/2014/main" id="{4DC0FFFB-10D8-4C54-A659-137301B5C903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371619" y="4216982"/>
                        <a:ext cx="94410" cy="23603"/>
                      </a:xfrm>
                      <a:custGeom>
                        <a:avLst/>
                        <a:gdLst>
                          <a:gd name="connsiteX0" fmla="*/ 0 w 94410"/>
                          <a:gd name="connsiteY0" fmla="*/ 15578 h 0"/>
                          <a:gd name="connsiteX1" fmla="*/ 18174 w 94410"/>
                          <a:gd name="connsiteY1" fmla="*/ 3540 h 0"/>
                          <a:gd name="connsiteX2" fmla="*/ 53578 w 94410"/>
                          <a:gd name="connsiteY2" fmla="*/ 0 h 0"/>
                          <a:gd name="connsiteX3" fmla="*/ 85441 w 94410"/>
                          <a:gd name="connsiteY3" fmla="*/ 6845 h 0"/>
                          <a:gd name="connsiteX4" fmla="*/ 95118 w 94410"/>
                          <a:gd name="connsiteY4" fmla="*/ 20298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94410">
                            <a:moveTo>
                              <a:pt x="0" y="15578"/>
                            </a:moveTo>
                            <a:lnTo>
                              <a:pt x="18174" y="3540"/>
                            </a:lnTo>
                            <a:lnTo>
                              <a:pt x="53578" y="0"/>
                            </a:lnTo>
                            <a:lnTo>
                              <a:pt x="85441" y="6845"/>
                            </a:lnTo>
                            <a:lnTo>
                              <a:pt x="95118" y="20298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03" name="手繪多邊形: 圖案 902">
                        <a:extLst>
                          <a:ext uri="{FF2B5EF4-FFF2-40B4-BE49-F238E27FC236}">
                            <a16:creationId xmlns:a16="http://schemas.microsoft.com/office/drawing/2014/main" id="{9F0272C5-511B-4A23-BB03-A1BB7FDD67C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04" name="手繪多邊形: 圖案 903">
                        <a:extLst>
                          <a:ext uri="{FF2B5EF4-FFF2-40B4-BE49-F238E27FC236}">
                            <a16:creationId xmlns:a16="http://schemas.microsoft.com/office/drawing/2014/main" id="{BBB7EC3E-A82C-4690-9518-9EF5CB632C88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392153" y="4233976"/>
                        <a:ext cx="118013" cy="23603"/>
                      </a:xfrm>
                      <a:custGeom>
                        <a:avLst/>
                        <a:gdLst>
                          <a:gd name="connsiteX0" fmla="*/ 0 w 118012"/>
                          <a:gd name="connsiteY0" fmla="*/ 40360 h 23602"/>
                          <a:gd name="connsiteX1" fmla="*/ 139727 w 118012"/>
                          <a:gd name="connsiteY1" fmla="*/ 0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 w="118012" h="23602">
                            <a:moveTo>
                              <a:pt x="0" y="40360"/>
                            </a:moveTo>
                            <a:lnTo>
                              <a:pt x="139727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05" name="手繪多邊形: 圖案 904">
                        <a:extLst>
                          <a:ext uri="{FF2B5EF4-FFF2-40B4-BE49-F238E27FC236}">
                            <a16:creationId xmlns:a16="http://schemas.microsoft.com/office/drawing/2014/main" id="{286BE73D-DC97-4BE6-93B5-B60F1FA30E3D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391918" y="4237517"/>
                        <a:ext cx="47205" cy="23603"/>
                      </a:xfrm>
                      <a:custGeom>
                        <a:avLst/>
                        <a:gdLst>
                          <a:gd name="connsiteX0" fmla="*/ 0 w 47205"/>
                          <a:gd name="connsiteY0" fmla="*/ 6845 h 0"/>
                          <a:gd name="connsiteX1" fmla="*/ 15578 w 47205"/>
                          <a:gd name="connsiteY1" fmla="*/ 0 h 0"/>
                          <a:gd name="connsiteX2" fmla="*/ 40124 w 47205"/>
                          <a:gd name="connsiteY2" fmla="*/ 236 h 0"/>
                          <a:gd name="connsiteX3" fmla="*/ 49801 w 47205"/>
                          <a:gd name="connsiteY3" fmla="*/ 3305 h 0"/>
                          <a:gd name="connsiteX4" fmla="*/ 55230 w 47205"/>
                          <a:gd name="connsiteY4" fmla="*/ 7553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47205">
                            <a:moveTo>
                              <a:pt x="0" y="6845"/>
                            </a:moveTo>
                            <a:lnTo>
                              <a:pt x="15578" y="0"/>
                            </a:lnTo>
                            <a:lnTo>
                              <a:pt x="40124" y="236"/>
                            </a:lnTo>
                            <a:lnTo>
                              <a:pt x="49801" y="3305"/>
                            </a:lnTo>
                            <a:lnTo>
                              <a:pt x="55230" y="7553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06" name="手繪多邊形: 圖案 905">
                        <a:extLst>
                          <a:ext uri="{FF2B5EF4-FFF2-40B4-BE49-F238E27FC236}">
                            <a16:creationId xmlns:a16="http://schemas.microsoft.com/office/drawing/2014/main" id="{02609283-C05F-4511-83E7-A94897F0DCA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411744" y="3752247"/>
                        <a:ext cx="141616" cy="23603"/>
                      </a:xfrm>
                      <a:custGeom>
                        <a:avLst/>
                        <a:gdLst>
                          <a:gd name="connsiteX0" fmla="*/ 160262 w 141615"/>
                          <a:gd name="connsiteY0" fmla="*/ 34932 h 23602"/>
                          <a:gd name="connsiteX1" fmla="*/ 156013 w 141615"/>
                          <a:gd name="connsiteY1" fmla="*/ 18646 h 23602"/>
                          <a:gd name="connsiteX2" fmla="*/ 144448 w 141615"/>
                          <a:gd name="connsiteY2" fmla="*/ 11329 h 23602"/>
                          <a:gd name="connsiteX3" fmla="*/ 127926 w 141615"/>
                          <a:gd name="connsiteY3" fmla="*/ 5665 h 23602"/>
                          <a:gd name="connsiteX4" fmla="*/ 84969 w 141615"/>
                          <a:gd name="connsiteY4" fmla="*/ 0 h 23602"/>
                          <a:gd name="connsiteX5" fmla="*/ 40597 w 141615"/>
                          <a:gd name="connsiteY5" fmla="*/ 3776 h 23602"/>
                          <a:gd name="connsiteX6" fmla="*/ 8969 w 141615"/>
                          <a:gd name="connsiteY6" fmla="*/ 15578 h 23602"/>
                          <a:gd name="connsiteX7" fmla="*/ 0 w 141615"/>
                          <a:gd name="connsiteY7" fmla="*/ 31627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160262" y="34932"/>
                            </a:moveTo>
                            <a:lnTo>
                              <a:pt x="156013" y="18646"/>
                            </a:lnTo>
                            <a:lnTo>
                              <a:pt x="144448" y="11329"/>
                            </a:lnTo>
                            <a:lnTo>
                              <a:pt x="127926" y="5665"/>
                            </a:lnTo>
                            <a:lnTo>
                              <a:pt x="84969" y="0"/>
                            </a:lnTo>
                            <a:lnTo>
                              <a:pt x="40597" y="3776"/>
                            </a:lnTo>
                            <a:lnTo>
                              <a:pt x="8969" y="15578"/>
                            </a:lnTo>
                            <a:lnTo>
                              <a:pt x="0" y="31627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07" name="手繪多邊形: 圖案 906">
                        <a:extLst>
                          <a:ext uri="{FF2B5EF4-FFF2-40B4-BE49-F238E27FC236}">
                            <a16:creationId xmlns:a16="http://schemas.microsoft.com/office/drawing/2014/main" id="{E2B7C6AC-EB50-428E-8F5A-4AC04894D8F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415756" y="3500407"/>
                        <a:ext cx="23603" cy="23603"/>
                      </a:xfrm>
                      <a:custGeom>
                        <a:avLst/>
                        <a:gdLst>
                          <a:gd name="connsiteX0" fmla="*/ 708 w 0"/>
                          <a:gd name="connsiteY0" fmla="*/ 944 h 0"/>
                          <a:gd name="connsiteX1" fmla="*/ 0 w 0"/>
                          <a:gd name="connsiteY1" fmla="*/ 0 h 0"/>
                          <a:gd name="connsiteX2" fmla="*/ 0 w 0"/>
                          <a:gd name="connsiteY2" fmla="*/ 1416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708" y="944"/>
                            </a:moveTo>
                            <a:lnTo>
                              <a:pt x="0" y="0"/>
                            </a:lnTo>
                            <a:lnTo>
                              <a:pt x="0" y="1416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08" name="手繪多邊形: 圖案 907">
                        <a:extLst>
                          <a:ext uri="{FF2B5EF4-FFF2-40B4-BE49-F238E27FC236}">
                            <a16:creationId xmlns:a16="http://schemas.microsoft.com/office/drawing/2014/main" id="{5CD13DA6-208C-4775-8C8D-AD405B9D197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411744" y="3500407"/>
                        <a:ext cx="23603" cy="23603"/>
                      </a:xfrm>
                      <a:custGeom>
                        <a:avLst/>
                        <a:gdLst>
                          <a:gd name="connsiteX0" fmla="*/ 4012 w 0"/>
                          <a:gd name="connsiteY0" fmla="*/ 0 h 0"/>
                          <a:gd name="connsiteX1" fmla="*/ 0 w 0"/>
                          <a:gd name="connsiteY1" fmla="*/ 472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4012" y="0"/>
                            </a:moveTo>
                            <a:lnTo>
                              <a:pt x="0" y="472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09" name="手繪多邊形: 圖案 908">
                        <a:extLst>
                          <a:ext uri="{FF2B5EF4-FFF2-40B4-BE49-F238E27FC236}">
                            <a16:creationId xmlns:a16="http://schemas.microsoft.com/office/drawing/2014/main" id="{B209798D-DC5F-4775-B8E8-7E58B5646E2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437943" y="3535811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2360 h 0"/>
                          <a:gd name="connsiteX1" fmla="*/ 1180 w 0"/>
                          <a:gd name="connsiteY1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2360"/>
                            </a:moveTo>
                            <a:lnTo>
                              <a:pt x="118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10" name="手繪多邊形: 圖案 909">
                        <a:extLst>
                          <a:ext uri="{FF2B5EF4-FFF2-40B4-BE49-F238E27FC236}">
                            <a16:creationId xmlns:a16="http://schemas.microsoft.com/office/drawing/2014/main" id="{E9F702DA-DC2D-4C1B-A55F-9EFFC9C8C9ED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469806" y="4380784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0 h 0"/>
                          <a:gd name="connsiteX1" fmla="*/ 2596 w 0"/>
                          <a:gd name="connsiteY1" fmla="*/ 12982 h 0"/>
                          <a:gd name="connsiteX2" fmla="*/ 10385 w 0"/>
                          <a:gd name="connsiteY2" fmla="*/ 2195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0"/>
                            </a:moveTo>
                            <a:lnTo>
                              <a:pt x="2596" y="12982"/>
                            </a:lnTo>
                            <a:lnTo>
                              <a:pt x="10385" y="2195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11" name="手繪多邊形: 圖案 910">
                        <a:extLst>
                          <a:ext uri="{FF2B5EF4-FFF2-40B4-BE49-F238E27FC236}">
                            <a16:creationId xmlns:a16="http://schemas.microsoft.com/office/drawing/2014/main" id="{3623D2DA-951B-424F-A05F-D52F50CC733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12" name="手繪多邊形: 圖案 911">
                        <a:extLst>
                          <a:ext uri="{FF2B5EF4-FFF2-40B4-BE49-F238E27FC236}">
                            <a16:creationId xmlns:a16="http://schemas.microsoft.com/office/drawing/2014/main" id="{9F9AB94E-00F0-417B-8DB6-5B2B4114B9D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13" name="手繪多邊形: 圖案 912">
                        <a:extLst>
                          <a:ext uri="{FF2B5EF4-FFF2-40B4-BE49-F238E27FC236}">
                            <a16:creationId xmlns:a16="http://schemas.microsoft.com/office/drawing/2014/main" id="{4DD66885-0744-482B-9335-77AE56EFE5B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470042" y="4275281"/>
                        <a:ext cx="23603" cy="23603"/>
                      </a:xfrm>
                      <a:custGeom>
                        <a:avLst/>
                        <a:gdLst>
                          <a:gd name="connsiteX0" fmla="*/ 0 w 23602"/>
                          <a:gd name="connsiteY0" fmla="*/ 38472 h 23602"/>
                          <a:gd name="connsiteX1" fmla="*/ 3776 w 23602"/>
                          <a:gd name="connsiteY1" fmla="*/ 21950 h 23602"/>
                          <a:gd name="connsiteX2" fmla="*/ 13926 w 23602"/>
                          <a:gd name="connsiteY2" fmla="*/ 7789 h 23602"/>
                          <a:gd name="connsiteX3" fmla="*/ 27851 w 23602"/>
                          <a:gd name="connsiteY3" fmla="*/ 0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</a:cxnLst>
                        <a:rect l="l" t="t" r="r" b="b"/>
                        <a:pathLst>
                          <a:path w="23602" h="23602">
                            <a:moveTo>
                              <a:pt x="0" y="38472"/>
                            </a:moveTo>
                            <a:lnTo>
                              <a:pt x="3776" y="21950"/>
                            </a:lnTo>
                            <a:lnTo>
                              <a:pt x="13926" y="7789"/>
                            </a:lnTo>
                            <a:lnTo>
                              <a:pt x="27851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14" name="手繪多邊形: 圖案 913">
                        <a:extLst>
                          <a:ext uri="{FF2B5EF4-FFF2-40B4-BE49-F238E27FC236}">
                            <a16:creationId xmlns:a16="http://schemas.microsoft.com/office/drawing/2014/main" id="{6160A7D4-223E-4B3D-9E3A-77E56AB64034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15" name="手繪多邊形: 圖案 914">
                        <a:extLst>
                          <a:ext uri="{FF2B5EF4-FFF2-40B4-BE49-F238E27FC236}">
                            <a16:creationId xmlns:a16="http://schemas.microsoft.com/office/drawing/2014/main" id="{730A6BC8-9A3C-4865-8110-2A355C2E1C5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469806" y="4313753"/>
                        <a:ext cx="23603" cy="47205"/>
                      </a:xfrm>
                      <a:custGeom>
                        <a:avLst/>
                        <a:gdLst>
                          <a:gd name="connsiteX0" fmla="*/ 0 w 0"/>
                          <a:gd name="connsiteY0" fmla="*/ 67031 h 47205"/>
                          <a:gd name="connsiteX1" fmla="*/ 236 w 0"/>
                          <a:gd name="connsiteY1" fmla="*/ 0 h 472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 h="47205">
                            <a:moveTo>
                              <a:pt x="0" y="67031"/>
                            </a:moveTo>
                            <a:lnTo>
                              <a:pt x="236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16" name="手繪多邊形: 圖案 915">
                        <a:extLst>
                          <a:ext uri="{FF2B5EF4-FFF2-40B4-BE49-F238E27FC236}">
                            <a16:creationId xmlns:a16="http://schemas.microsoft.com/office/drawing/2014/main" id="{B70E862E-6E2E-4487-B680-6AC0276EAB5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17" name="手繪多邊形: 圖案 916">
                        <a:extLst>
                          <a:ext uri="{FF2B5EF4-FFF2-40B4-BE49-F238E27FC236}">
                            <a16:creationId xmlns:a16="http://schemas.microsoft.com/office/drawing/2014/main" id="{DFD2580B-45AD-4CB8-8160-AD901A76C0F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497657" y="4263007"/>
                        <a:ext cx="47205" cy="23603"/>
                      </a:xfrm>
                      <a:custGeom>
                        <a:avLst/>
                        <a:gdLst>
                          <a:gd name="connsiteX0" fmla="*/ 0 w 47205"/>
                          <a:gd name="connsiteY0" fmla="*/ 12509 h 0"/>
                          <a:gd name="connsiteX1" fmla="*/ 48149 w 47205"/>
                          <a:gd name="connsiteY1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 w="47205">
                            <a:moveTo>
                              <a:pt x="0" y="12509"/>
                            </a:moveTo>
                            <a:lnTo>
                              <a:pt x="48149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18" name="手繪多邊形: 圖案 917">
                        <a:extLst>
                          <a:ext uri="{FF2B5EF4-FFF2-40B4-BE49-F238E27FC236}">
                            <a16:creationId xmlns:a16="http://schemas.microsoft.com/office/drawing/2014/main" id="{2CFB2F2B-C5F4-44A7-B1EA-90334A54BDC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486328" y="3945080"/>
                        <a:ext cx="141616" cy="23603"/>
                      </a:xfrm>
                      <a:custGeom>
                        <a:avLst/>
                        <a:gdLst>
                          <a:gd name="connsiteX0" fmla="*/ 163094 w 141615"/>
                          <a:gd name="connsiteY0" fmla="*/ 36348 h 23602"/>
                          <a:gd name="connsiteX1" fmla="*/ 158609 w 141615"/>
                          <a:gd name="connsiteY1" fmla="*/ 19354 h 23602"/>
                          <a:gd name="connsiteX2" fmla="*/ 146808 w 141615"/>
                          <a:gd name="connsiteY2" fmla="*/ 11801 h 23602"/>
                          <a:gd name="connsiteX3" fmla="*/ 129814 w 141615"/>
                          <a:gd name="connsiteY3" fmla="*/ 5665 h 23602"/>
                          <a:gd name="connsiteX4" fmla="*/ 86150 w 141615"/>
                          <a:gd name="connsiteY4" fmla="*/ 0 h 23602"/>
                          <a:gd name="connsiteX5" fmla="*/ 41068 w 141615"/>
                          <a:gd name="connsiteY5" fmla="*/ 3776 h 23602"/>
                          <a:gd name="connsiteX6" fmla="*/ 8969 w 141615"/>
                          <a:gd name="connsiteY6" fmla="*/ 15814 h 23602"/>
                          <a:gd name="connsiteX7" fmla="*/ 0 w 141615"/>
                          <a:gd name="connsiteY7" fmla="*/ 32572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163094" y="36348"/>
                            </a:moveTo>
                            <a:lnTo>
                              <a:pt x="158609" y="19354"/>
                            </a:lnTo>
                            <a:lnTo>
                              <a:pt x="146808" y="11801"/>
                            </a:lnTo>
                            <a:lnTo>
                              <a:pt x="129814" y="5665"/>
                            </a:lnTo>
                            <a:lnTo>
                              <a:pt x="86150" y="0"/>
                            </a:lnTo>
                            <a:lnTo>
                              <a:pt x="41068" y="3776"/>
                            </a:lnTo>
                            <a:lnTo>
                              <a:pt x="8969" y="15814"/>
                            </a:lnTo>
                            <a:lnTo>
                              <a:pt x="0" y="32572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19" name="手繪多邊形: 圖案 918">
                        <a:extLst>
                          <a:ext uri="{FF2B5EF4-FFF2-40B4-BE49-F238E27FC236}">
                            <a16:creationId xmlns:a16="http://schemas.microsoft.com/office/drawing/2014/main" id="{7246C4B4-A736-4EA9-8F23-BAE4968B3BC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20" name="手繪多邊形: 圖案 919">
                        <a:extLst>
                          <a:ext uri="{FF2B5EF4-FFF2-40B4-BE49-F238E27FC236}">
                            <a16:creationId xmlns:a16="http://schemas.microsoft.com/office/drawing/2014/main" id="{F0EC7959-77EF-4DEE-BFA4-B3363A5A950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532117" y="4233268"/>
                        <a:ext cx="23603" cy="23603"/>
                      </a:xfrm>
                      <a:custGeom>
                        <a:avLst/>
                        <a:gdLst>
                          <a:gd name="connsiteX0" fmla="*/ 11565 w 0"/>
                          <a:gd name="connsiteY0" fmla="*/ 1180 h 0"/>
                          <a:gd name="connsiteX1" fmla="*/ 8261 w 0"/>
                          <a:gd name="connsiteY1" fmla="*/ 236 h 0"/>
                          <a:gd name="connsiteX2" fmla="*/ 4012 w 0"/>
                          <a:gd name="connsiteY2" fmla="*/ 0 h 0"/>
                          <a:gd name="connsiteX3" fmla="*/ 0 w 0"/>
                          <a:gd name="connsiteY3" fmla="*/ 472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11565" y="1180"/>
                            </a:moveTo>
                            <a:lnTo>
                              <a:pt x="8261" y="236"/>
                            </a:lnTo>
                            <a:lnTo>
                              <a:pt x="4012" y="0"/>
                            </a:lnTo>
                            <a:lnTo>
                              <a:pt x="0" y="472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21" name="手繪多邊形: 圖案 920">
                        <a:extLst>
                          <a:ext uri="{FF2B5EF4-FFF2-40B4-BE49-F238E27FC236}">
                            <a16:creationId xmlns:a16="http://schemas.microsoft.com/office/drawing/2014/main" id="{C1A901EB-4B0B-41A1-B706-FDB5CDF8DE11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542502" y="4246486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0 h 0"/>
                          <a:gd name="connsiteX1" fmla="*/ 1180 w 0"/>
                          <a:gd name="connsiteY1" fmla="*/ 472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0"/>
                            </a:moveTo>
                            <a:lnTo>
                              <a:pt x="1180" y="472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22" name="手繪多邊形: 圖案 921">
                        <a:extLst>
                          <a:ext uri="{FF2B5EF4-FFF2-40B4-BE49-F238E27FC236}">
                            <a16:creationId xmlns:a16="http://schemas.microsoft.com/office/drawing/2014/main" id="{E2E9C494-40B2-481F-B292-1B1E623F86D3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526688" y="3650756"/>
                        <a:ext cx="141616" cy="23603"/>
                      </a:xfrm>
                      <a:custGeom>
                        <a:avLst/>
                        <a:gdLst>
                          <a:gd name="connsiteX0" fmla="*/ 159082 w 141615"/>
                          <a:gd name="connsiteY0" fmla="*/ 34460 h 23602"/>
                          <a:gd name="connsiteX1" fmla="*/ 154597 w 141615"/>
                          <a:gd name="connsiteY1" fmla="*/ 18410 h 23602"/>
                          <a:gd name="connsiteX2" fmla="*/ 143032 w 141615"/>
                          <a:gd name="connsiteY2" fmla="*/ 11329 h 23602"/>
                          <a:gd name="connsiteX3" fmla="*/ 126510 w 141615"/>
                          <a:gd name="connsiteY3" fmla="*/ 5429 h 23602"/>
                          <a:gd name="connsiteX4" fmla="*/ 83789 w 141615"/>
                          <a:gd name="connsiteY4" fmla="*/ 0 h 23602"/>
                          <a:gd name="connsiteX5" fmla="*/ 39888 w 141615"/>
                          <a:gd name="connsiteY5" fmla="*/ 3540 h 23602"/>
                          <a:gd name="connsiteX6" fmla="*/ 8733 w 141615"/>
                          <a:gd name="connsiteY6" fmla="*/ 14870 h 23602"/>
                          <a:gd name="connsiteX7" fmla="*/ 0 w 141615"/>
                          <a:gd name="connsiteY7" fmla="*/ 30683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159082" y="34460"/>
                            </a:moveTo>
                            <a:lnTo>
                              <a:pt x="154597" y="18410"/>
                            </a:lnTo>
                            <a:lnTo>
                              <a:pt x="143032" y="11329"/>
                            </a:lnTo>
                            <a:lnTo>
                              <a:pt x="126510" y="5429"/>
                            </a:lnTo>
                            <a:lnTo>
                              <a:pt x="83789" y="0"/>
                            </a:lnTo>
                            <a:lnTo>
                              <a:pt x="39888" y="3540"/>
                            </a:lnTo>
                            <a:lnTo>
                              <a:pt x="8733" y="14870"/>
                            </a:lnTo>
                            <a:lnTo>
                              <a:pt x="0" y="30683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23" name="手繪多邊形: 圖案 922">
                        <a:extLst>
                          <a:ext uri="{FF2B5EF4-FFF2-40B4-BE49-F238E27FC236}">
                            <a16:creationId xmlns:a16="http://schemas.microsoft.com/office/drawing/2014/main" id="{B1752A4E-7F0D-4155-8A7C-95EB5A1F6F04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24" name="手繪多邊形: 圖案 923">
                        <a:extLst>
                          <a:ext uri="{FF2B5EF4-FFF2-40B4-BE49-F238E27FC236}">
                            <a16:creationId xmlns:a16="http://schemas.microsoft.com/office/drawing/2014/main" id="{D72B4ED4-9CD7-484C-A88B-8D9FB08880A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553123" y="4189131"/>
                        <a:ext cx="212423" cy="47205"/>
                      </a:xfrm>
                      <a:custGeom>
                        <a:avLst/>
                        <a:gdLst>
                          <a:gd name="connsiteX0" fmla="*/ 220684 w 212423"/>
                          <a:gd name="connsiteY0" fmla="*/ 0 h 47205"/>
                          <a:gd name="connsiteX1" fmla="*/ 0 w 212423"/>
                          <a:gd name="connsiteY1" fmla="*/ 63963 h 472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 w="212423" h="47205">
                            <a:moveTo>
                              <a:pt x="220684" y="0"/>
                            </a:moveTo>
                            <a:lnTo>
                              <a:pt x="0" y="63963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25" name="手繪多邊形: 圖案 924">
                        <a:extLst>
                          <a:ext uri="{FF2B5EF4-FFF2-40B4-BE49-F238E27FC236}">
                            <a16:creationId xmlns:a16="http://schemas.microsoft.com/office/drawing/2014/main" id="{A35D7F88-0BA2-4F35-94DF-50E659EB154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543682" y="4170485"/>
                        <a:ext cx="212423" cy="70808"/>
                      </a:xfrm>
                      <a:custGeom>
                        <a:avLst/>
                        <a:gdLst>
                          <a:gd name="connsiteX0" fmla="*/ 2124 w 212423"/>
                          <a:gd name="connsiteY0" fmla="*/ 92522 h 70807"/>
                          <a:gd name="connsiteX1" fmla="*/ 2832 w 212423"/>
                          <a:gd name="connsiteY1" fmla="*/ 92286 h 70807"/>
                          <a:gd name="connsiteX2" fmla="*/ 9441 w 212423"/>
                          <a:gd name="connsiteY2" fmla="*/ 82609 h 70807"/>
                          <a:gd name="connsiteX3" fmla="*/ 7789 w 212423"/>
                          <a:gd name="connsiteY3" fmla="*/ 74348 h 70807"/>
                          <a:gd name="connsiteX4" fmla="*/ 4721 w 212423"/>
                          <a:gd name="connsiteY4" fmla="*/ 68212 h 70807"/>
                          <a:gd name="connsiteX5" fmla="*/ 0 w 212423"/>
                          <a:gd name="connsiteY5" fmla="*/ 63963 h 70807"/>
                          <a:gd name="connsiteX6" fmla="*/ 221156 w 212423"/>
                          <a:gd name="connsiteY6" fmla="*/ 0 h 70807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</a:cxnLst>
                        <a:rect l="l" t="t" r="r" b="b"/>
                        <a:pathLst>
                          <a:path w="212423" h="70807">
                            <a:moveTo>
                              <a:pt x="2124" y="92522"/>
                            </a:moveTo>
                            <a:lnTo>
                              <a:pt x="2832" y="92286"/>
                            </a:lnTo>
                            <a:lnTo>
                              <a:pt x="9441" y="82609"/>
                            </a:lnTo>
                            <a:lnTo>
                              <a:pt x="7789" y="74348"/>
                            </a:lnTo>
                            <a:lnTo>
                              <a:pt x="4721" y="68212"/>
                            </a:lnTo>
                            <a:lnTo>
                              <a:pt x="0" y="63963"/>
                            </a:lnTo>
                            <a:lnTo>
                              <a:pt x="221156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26" name="手繪多邊形: 圖案 925">
                        <a:extLst>
                          <a:ext uri="{FF2B5EF4-FFF2-40B4-BE49-F238E27FC236}">
                            <a16:creationId xmlns:a16="http://schemas.microsoft.com/office/drawing/2014/main" id="{5A71F659-DEF9-4A18-929C-D7AC260AA85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602217" y="3840521"/>
                        <a:ext cx="141616" cy="23603"/>
                      </a:xfrm>
                      <a:custGeom>
                        <a:avLst/>
                        <a:gdLst>
                          <a:gd name="connsiteX0" fmla="*/ 161914 w 141615"/>
                          <a:gd name="connsiteY0" fmla="*/ 35640 h 23602"/>
                          <a:gd name="connsiteX1" fmla="*/ 157193 w 141615"/>
                          <a:gd name="connsiteY1" fmla="*/ 18882 h 23602"/>
                          <a:gd name="connsiteX2" fmla="*/ 145392 w 141615"/>
                          <a:gd name="connsiteY2" fmla="*/ 11565 h 23602"/>
                          <a:gd name="connsiteX3" fmla="*/ 128398 w 141615"/>
                          <a:gd name="connsiteY3" fmla="*/ 5665 h 23602"/>
                          <a:gd name="connsiteX4" fmla="*/ 84969 w 141615"/>
                          <a:gd name="connsiteY4" fmla="*/ 0 h 23602"/>
                          <a:gd name="connsiteX5" fmla="*/ 40360 w 141615"/>
                          <a:gd name="connsiteY5" fmla="*/ 3776 h 23602"/>
                          <a:gd name="connsiteX6" fmla="*/ 10621 w 141615"/>
                          <a:gd name="connsiteY6" fmla="*/ 15106 h 23602"/>
                          <a:gd name="connsiteX7" fmla="*/ 8733 w 141615"/>
                          <a:gd name="connsiteY7" fmla="*/ 15814 h 23602"/>
                          <a:gd name="connsiteX8" fmla="*/ 0 w 141615"/>
                          <a:gd name="connsiteY8" fmla="*/ 32100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161914" y="35640"/>
                            </a:moveTo>
                            <a:lnTo>
                              <a:pt x="157193" y="18882"/>
                            </a:lnTo>
                            <a:lnTo>
                              <a:pt x="145392" y="11565"/>
                            </a:lnTo>
                            <a:lnTo>
                              <a:pt x="128398" y="5665"/>
                            </a:lnTo>
                            <a:lnTo>
                              <a:pt x="84969" y="0"/>
                            </a:lnTo>
                            <a:lnTo>
                              <a:pt x="40360" y="3776"/>
                            </a:lnTo>
                            <a:lnTo>
                              <a:pt x="10621" y="15106"/>
                            </a:lnTo>
                            <a:lnTo>
                              <a:pt x="8733" y="15814"/>
                            </a:lnTo>
                            <a:lnTo>
                              <a:pt x="0" y="3210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27" name="手繪多邊形: 圖案 926">
                        <a:extLst>
                          <a:ext uri="{FF2B5EF4-FFF2-40B4-BE49-F238E27FC236}">
                            <a16:creationId xmlns:a16="http://schemas.microsoft.com/office/drawing/2014/main" id="{F71D6D7E-7F06-4A4A-B993-5623FBFB6CE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639745" y="3551389"/>
                        <a:ext cx="141616" cy="23603"/>
                      </a:xfrm>
                      <a:custGeom>
                        <a:avLst/>
                        <a:gdLst>
                          <a:gd name="connsiteX0" fmla="*/ 0 w 141615"/>
                          <a:gd name="connsiteY0" fmla="*/ 30447 h 23602"/>
                          <a:gd name="connsiteX1" fmla="*/ 8261 w 141615"/>
                          <a:gd name="connsiteY1" fmla="*/ 14870 h 23602"/>
                          <a:gd name="connsiteX2" fmla="*/ 39180 w 141615"/>
                          <a:gd name="connsiteY2" fmla="*/ 3540 h 23602"/>
                          <a:gd name="connsiteX3" fmla="*/ 82609 w 141615"/>
                          <a:gd name="connsiteY3" fmla="*/ 0 h 23602"/>
                          <a:gd name="connsiteX4" fmla="*/ 125094 w 141615"/>
                          <a:gd name="connsiteY4" fmla="*/ 5429 h 23602"/>
                          <a:gd name="connsiteX5" fmla="*/ 141380 w 141615"/>
                          <a:gd name="connsiteY5" fmla="*/ 11093 h 23602"/>
                          <a:gd name="connsiteX6" fmla="*/ 152945 w 141615"/>
                          <a:gd name="connsiteY6" fmla="*/ 17938 h 23602"/>
                          <a:gd name="connsiteX7" fmla="*/ 157429 w 141615"/>
                          <a:gd name="connsiteY7" fmla="*/ 33752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0" y="30447"/>
                            </a:moveTo>
                            <a:lnTo>
                              <a:pt x="8261" y="14870"/>
                            </a:lnTo>
                            <a:lnTo>
                              <a:pt x="39180" y="3540"/>
                            </a:lnTo>
                            <a:lnTo>
                              <a:pt x="82609" y="0"/>
                            </a:lnTo>
                            <a:lnTo>
                              <a:pt x="125094" y="5429"/>
                            </a:lnTo>
                            <a:lnTo>
                              <a:pt x="141380" y="11093"/>
                            </a:lnTo>
                            <a:lnTo>
                              <a:pt x="152945" y="17938"/>
                            </a:lnTo>
                            <a:lnTo>
                              <a:pt x="157429" y="33752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28" name="手繪多邊形: 圖案 927">
                        <a:extLst>
                          <a:ext uri="{FF2B5EF4-FFF2-40B4-BE49-F238E27FC236}">
                            <a16:creationId xmlns:a16="http://schemas.microsoft.com/office/drawing/2014/main" id="{FDF443BF-75FC-45CF-A773-74D558DE4BC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680813" y="4036895"/>
                        <a:ext cx="141616" cy="23603"/>
                      </a:xfrm>
                      <a:custGeom>
                        <a:avLst/>
                        <a:gdLst>
                          <a:gd name="connsiteX0" fmla="*/ 0 w 141615"/>
                          <a:gd name="connsiteY0" fmla="*/ 33044 h 23602"/>
                          <a:gd name="connsiteX1" fmla="*/ 8497 w 141615"/>
                          <a:gd name="connsiteY1" fmla="*/ 16050 h 23602"/>
                          <a:gd name="connsiteX2" fmla="*/ 40597 w 141615"/>
                          <a:gd name="connsiteY2" fmla="*/ 3776 h 23602"/>
                          <a:gd name="connsiteX3" fmla="*/ 85914 w 141615"/>
                          <a:gd name="connsiteY3" fmla="*/ 0 h 23602"/>
                          <a:gd name="connsiteX4" fmla="*/ 130050 w 141615"/>
                          <a:gd name="connsiteY4" fmla="*/ 5901 h 23602"/>
                          <a:gd name="connsiteX5" fmla="*/ 147280 w 141615"/>
                          <a:gd name="connsiteY5" fmla="*/ 12037 h 23602"/>
                          <a:gd name="connsiteX6" fmla="*/ 159318 w 141615"/>
                          <a:gd name="connsiteY6" fmla="*/ 19590 h 23602"/>
                          <a:gd name="connsiteX7" fmla="*/ 164038 w 141615"/>
                          <a:gd name="connsiteY7" fmla="*/ 36584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0" y="33044"/>
                            </a:moveTo>
                            <a:lnTo>
                              <a:pt x="8497" y="16050"/>
                            </a:lnTo>
                            <a:lnTo>
                              <a:pt x="40597" y="3776"/>
                            </a:lnTo>
                            <a:lnTo>
                              <a:pt x="85914" y="0"/>
                            </a:lnTo>
                            <a:lnTo>
                              <a:pt x="130050" y="5901"/>
                            </a:lnTo>
                            <a:lnTo>
                              <a:pt x="147280" y="12037"/>
                            </a:lnTo>
                            <a:lnTo>
                              <a:pt x="159318" y="19590"/>
                            </a:lnTo>
                            <a:lnTo>
                              <a:pt x="164038" y="36584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29" name="手繪多邊形: 圖案 928">
                        <a:extLst>
                          <a:ext uri="{FF2B5EF4-FFF2-40B4-BE49-F238E27FC236}">
                            <a16:creationId xmlns:a16="http://schemas.microsoft.com/office/drawing/2014/main" id="{BC9D5A17-A3C3-4707-9A39-BC3717EA327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16689" y="3737849"/>
                        <a:ext cx="141616" cy="23603"/>
                      </a:xfrm>
                      <a:custGeom>
                        <a:avLst/>
                        <a:gdLst>
                          <a:gd name="connsiteX0" fmla="*/ 0 w 141615"/>
                          <a:gd name="connsiteY0" fmla="*/ 31392 h 23602"/>
                          <a:gd name="connsiteX1" fmla="*/ 8497 w 141615"/>
                          <a:gd name="connsiteY1" fmla="*/ 15342 h 23602"/>
                          <a:gd name="connsiteX2" fmla="*/ 39888 w 141615"/>
                          <a:gd name="connsiteY2" fmla="*/ 3540 h 23602"/>
                          <a:gd name="connsiteX3" fmla="*/ 84025 w 141615"/>
                          <a:gd name="connsiteY3" fmla="*/ 0 h 23602"/>
                          <a:gd name="connsiteX4" fmla="*/ 126982 w 141615"/>
                          <a:gd name="connsiteY4" fmla="*/ 5429 h 23602"/>
                          <a:gd name="connsiteX5" fmla="*/ 143740 w 141615"/>
                          <a:gd name="connsiteY5" fmla="*/ 11329 h 23602"/>
                          <a:gd name="connsiteX6" fmla="*/ 155541 w 141615"/>
                          <a:gd name="connsiteY6" fmla="*/ 18410 h 23602"/>
                          <a:gd name="connsiteX7" fmla="*/ 160262 w 141615"/>
                          <a:gd name="connsiteY7" fmla="*/ 34696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0" y="31392"/>
                            </a:moveTo>
                            <a:lnTo>
                              <a:pt x="8497" y="15342"/>
                            </a:lnTo>
                            <a:lnTo>
                              <a:pt x="39888" y="3540"/>
                            </a:lnTo>
                            <a:lnTo>
                              <a:pt x="84025" y="0"/>
                            </a:lnTo>
                            <a:lnTo>
                              <a:pt x="126982" y="5429"/>
                            </a:lnTo>
                            <a:lnTo>
                              <a:pt x="143740" y="11329"/>
                            </a:lnTo>
                            <a:lnTo>
                              <a:pt x="155541" y="18410"/>
                            </a:lnTo>
                            <a:lnTo>
                              <a:pt x="160262" y="34696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30" name="手繪多邊形: 圖案 929">
                        <a:extLst>
                          <a:ext uri="{FF2B5EF4-FFF2-40B4-BE49-F238E27FC236}">
                            <a16:creationId xmlns:a16="http://schemas.microsoft.com/office/drawing/2014/main" id="{1AE60CDD-75C1-4346-9C13-38A41F46980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34391" y="4118559"/>
                        <a:ext cx="94410" cy="23603"/>
                      </a:xfrm>
                      <a:custGeom>
                        <a:avLst/>
                        <a:gdLst>
                          <a:gd name="connsiteX0" fmla="*/ 98423 w 94410"/>
                          <a:gd name="connsiteY0" fmla="*/ 12981 h 0"/>
                          <a:gd name="connsiteX1" fmla="*/ 90162 w 94410"/>
                          <a:gd name="connsiteY1" fmla="*/ 7081 h 0"/>
                          <a:gd name="connsiteX2" fmla="*/ 76945 w 94410"/>
                          <a:gd name="connsiteY2" fmla="*/ 2832 h 0"/>
                          <a:gd name="connsiteX3" fmla="*/ 43193 w 94410"/>
                          <a:gd name="connsiteY3" fmla="*/ 0 h 0"/>
                          <a:gd name="connsiteX4" fmla="*/ 12745 w 94410"/>
                          <a:gd name="connsiteY4" fmla="*/ 5901 h 0"/>
                          <a:gd name="connsiteX5" fmla="*/ 0 w 94410"/>
                          <a:gd name="connsiteY5" fmla="*/ 17938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</a:cxnLst>
                        <a:rect l="l" t="t" r="r" b="b"/>
                        <a:pathLst>
                          <a:path w="94410">
                            <a:moveTo>
                              <a:pt x="98423" y="12981"/>
                            </a:moveTo>
                            <a:lnTo>
                              <a:pt x="90162" y="7081"/>
                            </a:lnTo>
                            <a:lnTo>
                              <a:pt x="76945" y="2832"/>
                            </a:lnTo>
                            <a:lnTo>
                              <a:pt x="43193" y="0"/>
                            </a:lnTo>
                            <a:lnTo>
                              <a:pt x="12745" y="5901"/>
                            </a:lnTo>
                            <a:lnTo>
                              <a:pt x="0" y="17938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31" name="手繪多邊形: 圖案 930">
                        <a:extLst>
                          <a:ext uri="{FF2B5EF4-FFF2-40B4-BE49-F238E27FC236}">
                            <a16:creationId xmlns:a16="http://schemas.microsoft.com/office/drawing/2014/main" id="{2289AED1-3772-4398-900A-B15739D3864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32" name="手繪多邊形: 圖案 931">
                        <a:extLst>
                          <a:ext uri="{FF2B5EF4-FFF2-40B4-BE49-F238E27FC236}">
                            <a16:creationId xmlns:a16="http://schemas.microsoft.com/office/drawing/2014/main" id="{EBD83FA0-ACBB-4D9A-A13C-47248CD23558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35099" y="3644147"/>
                        <a:ext cx="70808" cy="23603"/>
                      </a:xfrm>
                      <a:custGeom>
                        <a:avLst/>
                        <a:gdLst>
                          <a:gd name="connsiteX0" fmla="*/ 91106 w 70807"/>
                          <a:gd name="connsiteY0" fmla="*/ 18174 h 0"/>
                          <a:gd name="connsiteX1" fmla="*/ 81429 w 70807"/>
                          <a:gd name="connsiteY1" fmla="*/ 6137 h 0"/>
                          <a:gd name="connsiteX2" fmla="*/ 50746 w 70807"/>
                          <a:gd name="connsiteY2" fmla="*/ 0 h 0"/>
                          <a:gd name="connsiteX3" fmla="*/ 16994 w 70807"/>
                          <a:gd name="connsiteY3" fmla="*/ 3304 h 0"/>
                          <a:gd name="connsiteX4" fmla="*/ 0 w 70807"/>
                          <a:gd name="connsiteY4" fmla="*/ 14162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70807">
                            <a:moveTo>
                              <a:pt x="91106" y="18174"/>
                            </a:moveTo>
                            <a:lnTo>
                              <a:pt x="81429" y="6137"/>
                            </a:lnTo>
                            <a:lnTo>
                              <a:pt x="50746" y="0"/>
                            </a:lnTo>
                            <a:lnTo>
                              <a:pt x="16994" y="3304"/>
                            </a:lnTo>
                            <a:lnTo>
                              <a:pt x="0" y="14162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33" name="手繪多邊形: 圖案 932">
                        <a:extLst>
                          <a:ext uri="{FF2B5EF4-FFF2-40B4-BE49-F238E27FC236}">
                            <a16:creationId xmlns:a16="http://schemas.microsoft.com/office/drawing/2014/main" id="{6C9F35ED-AC85-4ECD-8DD6-0356FF94721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35807" y="3645563"/>
                        <a:ext cx="70808" cy="23603"/>
                      </a:xfrm>
                      <a:custGeom>
                        <a:avLst/>
                        <a:gdLst>
                          <a:gd name="connsiteX0" fmla="*/ 89690 w 70807"/>
                          <a:gd name="connsiteY0" fmla="*/ 17230 h 0"/>
                          <a:gd name="connsiteX1" fmla="*/ 80721 w 70807"/>
                          <a:gd name="connsiteY1" fmla="*/ 6137 h 0"/>
                          <a:gd name="connsiteX2" fmla="*/ 50037 w 70807"/>
                          <a:gd name="connsiteY2" fmla="*/ 0 h 0"/>
                          <a:gd name="connsiteX3" fmla="*/ 16286 w 70807"/>
                          <a:gd name="connsiteY3" fmla="*/ 3304 h 0"/>
                          <a:gd name="connsiteX4" fmla="*/ 0 w 70807"/>
                          <a:gd name="connsiteY4" fmla="*/ 13453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70807">
                            <a:moveTo>
                              <a:pt x="89690" y="17230"/>
                            </a:moveTo>
                            <a:lnTo>
                              <a:pt x="80721" y="6137"/>
                            </a:lnTo>
                            <a:lnTo>
                              <a:pt x="50037" y="0"/>
                            </a:lnTo>
                            <a:lnTo>
                              <a:pt x="16286" y="3304"/>
                            </a:lnTo>
                            <a:lnTo>
                              <a:pt x="0" y="13453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34" name="手繪多邊形: 圖案 933">
                        <a:extLst>
                          <a:ext uri="{FF2B5EF4-FFF2-40B4-BE49-F238E27FC236}">
                            <a16:creationId xmlns:a16="http://schemas.microsoft.com/office/drawing/2014/main" id="{8B0BAC1B-1485-4945-8F5D-74AF3FB8A8C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55634" y="3662321"/>
                        <a:ext cx="47205" cy="23603"/>
                      </a:xfrm>
                      <a:custGeom>
                        <a:avLst/>
                        <a:gdLst>
                          <a:gd name="connsiteX0" fmla="*/ 0 w 47205"/>
                          <a:gd name="connsiteY0" fmla="*/ 9913 h 0"/>
                          <a:gd name="connsiteX1" fmla="*/ 4012 w 47205"/>
                          <a:gd name="connsiteY1" fmla="*/ 3304 h 0"/>
                          <a:gd name="connsiteX2" fmla="*/ 25019 w 47205"/>
                          <a:gd name="connsiteY2" fmla="*/ 0 h 0"/>
                          <a:gd name="connsiteX3" fmla="*/ 46025 w 47205"/>
                          <a:gd name="connsiteY3" fmla="*/ 3776 h 0"/>
                          <a:gd name="connsiteX4" fmla="*/ 50746 w 47205"/>
                          <a:gd name="connsiteY4" fmla="*/ 11329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47205">
                            <a:moveTo>
                              <a:pt x="0" y="9913"/>
                            </a:moveTo>
                            <a:lnTo>
                              <a:pt x="4012" y="3304"/>
                            </a:lnTo>
                            <a:lnTo>
                              <a:pt x="25019" y="0"/>
                            </a:lnTo>
                            <a:lnTo>
                              <a:pt x="46025" y="3776"/>
                            </a:lnTo>
                            <a:lnTo>
                              <a:pt x="50746" y="11329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35" name="手繪多邊形: 圖案 934">
                        <a:extLst>
                          <a:ext uri="{FF2B5EF4-FFF2-40B4-BE49-F238E27FC236}">
                            <a16:creationId xmlns:a16="http://schemas.microsoft.com/office/drawing/2014/main" id="{E57278B1-F367-4EE2-8867-17D1AC7C9E4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50913" y="3453910"/>
                        <a:ext cx="141616" cy="23603"/>
                      </a:xfrm>
                      <a:custGeom>
                        <a:avLst/>
                        <a:gdLst>
                          <a:gd name="connsiteX0" fmla="*/ 156249 w 141615"/>
                          <a:gd name="connsiteY0" fmla="*/ 33044 h 23602"/>
                          <a:gd name="connsiteX1" fmla="*/ 151529 w 141615"/>
                          <a:gd name="connsiteY1" fmla="*/ 17466 h 23602"/>
                          <a:gd name="connsiteX2" fmla="*/ 140200 w 141615"/>
                          <a:gd name="connsiteY2" fmla="*/ 10621 h 23602"/>
                          <a:gd name="connsiteX3" fmla="*/ 123914 w 141615"/>
                          <a:gd name="connsiteY3" fmla="*/ 5193 h 23602"/>
                          <a:gd name="connsiteX4" fmla="*/ 81901 w 141615"/>
                          <a:gd name="connsiteY4" fmla="*/ 0 h 23602"/>
                          <a:gd name="connsiteX5" fmla="*/ 38944 w 141615"/>
                          <a:gd name="connsiteY5" fmla="*/ 3304 h 23602"/>
                          <a:gd name="connsiteX6" fmla="*/ 8261 w 141615"/>
                          <a:gd name="connsiteY6" fmla="*/ 14398 h 23602"/>
                          <a:gd name="connsiteX7" fmla="*/ 0 w 141615"/>
                          <a:gd name="connsiteY7" fmla="*/ 29739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156249" y="33044"/>
                            </a:moveTo>
                            <a:lnTo>
                              <a:pt x="151529" y="17466"/>
                            </a:lnTo>
                            <a:lnTo>
                              <a:pt x="140200" y="10621"/>
                            </a:lnTo>
                            <a:lnTo>
                              <a:pt x="123914" y="5193"/>
                            </a:lnTo>
                            <a:lnTo>
                              <a:pt x="81901" y="0"/>
                            </a:lnTo>
                            <a:lnTo>
                              <a:pt x="38944" y="3304"/>
                            </a:lnTo>
                            <a:lnTo>
                              <a:pt x="8261" y="14398"/>
                            </a:lnTo>
                            <a:lnTo>
                              <a:pt x="0" y="29739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36" name="手繪多邊形: 圖案 935">
                        <a:extLst>
                          <a:ext uri="{FF2B5EF4-FFF2-40B4-BE49-F238E27FC236}">
                            <a16:creationId xmlns:a16="http://schemas.microsoft.com/office/drawing/2014/main" id="{E324CF07-E0BE-4B94-BBFF-D1B3C2830FA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41236" y="3407885"/>
                        <a:ext cx="70808" cy="23603"/>
                      </a:xfrm>
                      <a:custGeom>
                        <a:avLst/>
                        <a:gdLst>
                          <a:gd name="connsiteX0" fmla="*/ 0 w 70807"/>
                          <a:gd name="connsiteY0" fmla="*/ 15814 h 0"/>
                          <a:gd name="connsiteX1" fmla="*/ 12037 w 70807"/>
                          <a:gd name="connsiteY1" fmla="*/ 5429 h 0"/>
                          <a:gd name="connsiteX2" fmla="*/ 40597 w 70807"/>
                          <a:gd name="connsiteY2" fmla="*/ 0 h 0"/>
                          <a:gd name="connsiteX3" fmla="*/ 72460 w 70807"/>
                          <a:gd name="connsiteY3" fmla="*/ 2596 h 0"/>
                          <a:gd name="connsiteX4" fmla="*/ 84969 w 70807"/>
                          <a:gd name="connsiteY4" fmla="*/ 6609 h 0"/>
                          <a:gd name="connsiteX5" fmla="*/ 92758 w 70807"/>
                          <a:gd name="connsiteY5" fmla="*/ 11801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</a:cxnLst>
                        <a:rect l="l" t="t" r="r" b="b"/>
                        <a:pathLst>
                          <a:path w="70807">
                            <a:moveTo>
                              <a:pt x="0" y="15814"/>
                            </a:moveTo>
                            <a:lnTo>
                              <a:pt x="12037" y="5429"/>
                            </a:lnTo>
                            <a:lnTo>
                              <a:pt x="40597" y="0"/>
                            </a:lnTo>
                            <a:lnTo>
                              <a:pt x="72460" y="2596"/>
                            </a:lnTo>
                            <a:lnTo>
                              <a:pt x="84969" y="6609"/>
                            </a:lnTo>
                            <a:lnTo>
                              <a:pt x="92758" y="11801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37" name="手繪多邊形: 圖案 936">
                        <a:extLst>
                          <a:ext uri="{FF2B5EF4-FFF2-40B4-BE49-F238E27FC236}">
                            <a16:creationId xmlns:a16="http://schemas.microsoft.com/office/drawing/2014/main" id="{F94369E7-D36B-49A4-8386-8DD242D989B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76876" y="4204237"/>
                        <a:ext cx="23603" cy="23603"/>
                      </a:xfrm>
                      <a:custGeom>
                        <a:avLst/>
                        <a:gdLst>
                          <a:gd name="connsiteX0" fmla="*/ 3304 w 0"/>
                          <a:gd name="connsiteY0" fmla="*/ 0 h 0"/>
                          <a:gd name="connsiteX1" fmla="*/ 0 w 0"/>
                          <a:gd name="connsiteY1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3304" y="0"/>
                            </a:move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38" name="手繪多邊形: 圖案 937">
                        <a:extLst>
                          <a:ext uri="{FF2B5EF4-FFF2-40B4-BE49-F238E27FC236}">
                            <a16:creationId xmlns:a16="http://schemas.microsoft.com/office/drawing/2014/main" id="{522968A7-9F52-487F-BC0B-2C8E551EEF62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66019" y="4136733"/>
                        <a:ext cx="94410" cy="23603"/>
                      </a:xfrm>
                      <a:custGeom>
                        <a:avLst/>
                        <a:gdLst>
                          <a:gd name="connsiteX0" fmla="*/ 0 w 94410"/>
                          <a:gd name="connsiteY0" fmla="*/ 32336 h 23602"/>
                          <a:gd name="connsiteX1" fmla="*/ 111876 w 94410"/>
                          <a:gd name="connsiteY1" fmla="*/ 0 h 23602"/>
                          <a:gd name="connsiteX2" fmla="*/ 111876 w 94410"/>
                          <a:gd name="connsiteY2" fmla="*/ 12509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</a:cxnLst>
                        <a:rect l="l" t="t" r="r" b="b"/>
                        <a:pathLst>
                          <a:path w="94410" h="23602">
                            <a:moveTo>
                              <a:pt x="0" y="32336"/>
                            </a:moveTo>
                            <a:lnTo>
                              <a:pt x="111876" y="0"/>
                            </a:lnTo>
                            <a:lnTo>
                              <a:pt x="111876" y="12509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39" name="手繪多邊形: 圖案 938">
                        <a:extLst>
                          <a:ext uri="{FF2B5EF4-FFF2-40B4-BE49-F238E27FC236}">
                            <a16:creationId xmlns:a16="http://schemas.microsoft.com/office/drawing/2014/main" id="{6F0B9EEB-C90F-4CC5-AA06-21D48047A2CD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80180" y="4170013"/>
                        <a:ext cx="94410" cy="23603"/>
                      </a:xfrm>
                      <a:custGeom>
                        <a:avLst/>
                        <a:gdLst>
                          <a:gd name="connsiteX0" fmla="*/ 0 w 94410"/>
                          <a:gd name="connsiteY0" fmla="*/ 34224 h 23602"/>
                          <a:gd name="connsiteX1" fmla="*/ 104559 w 94410"/>
                          <a:gd name="connsiteY1" fmla="*/ 4012 h 23602"/>
                          <a:gd name="connsiteX2" fmla="*/ 96299 w 94410"/>
                          <a:gd name="connsiteY2" fmla="*/ 0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</a:cxnLst>
                        <a:rect l="l" t="t" r="r" b="b"/>
                        <a:pathLst>
                          <a:path w="94410" h="23602">
                            <a:moveTo>
                              <a:pt x="0" y="34224"/>
                            </a:moveTo>
                            <a:lnTo>
                              <a:pt x="104559" y="4012"/>
                            </a:lnTo>
                            <a:lnTo>
                              <a:pt x="96299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40" name="手繪多邊形: 圖案 939">
                        <a:extLst>
                          <a:ext uri="{FF2B5EF4-FFF2-40B4-BE49-F238E27FC236}">
                            <a16:creationId xmlns:a16="http://schemas.microsoft.com/office/drawing/2014/main" id="{AB2F3E50-D899-43FF-85F4-9DE66C2262A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96466" y="3930211"/>
                        <a:ext cx="141616" cy="23603"/>
                      </a:xfrm>
                      <a:custGeom>
                        <a:avLst/>
                        <a:gdLst>
                          <a:gd name="connsiteX0" fmla="*/ 162622 w 141615"/>
                          <a:gd name="connsiteY0" fmla="*/ 36348 h 23602"/>
                          <a:gd name="connsiteX1" fmla="*/ 157665 w 141615"/>
                          <a:gd name="connsiteY1" fmla="*/ 19354 h 23602"/>
                          <a:gd name="connsiteX2" fmla="*/ 145628 w 141615"/>
                          <a:gd name="connsiteY2" fmla="*/ 11801 h 23602"/>
                          <a:gd name="connsiteX3" fmla="*/ 128634 w 141615"/>
                          <a:gd name="connsiteY3" fmla="*/ 5665 h 23602"/>
                          <a:gd name="connsiteX4" fmla="*/ 84733 w 141615"/>
                          <a:gd name="connsiteY4" fmla="*/ 0 h 23602"/>
                          <a:gd name="connsiteX5" fmla="*/ 39888 w 141615"/>
                          <a:gd name="connsiteY5" fmla="*/ 3776 h 23602"/>
                          <a:gd name="connsiteX6" fmla="*/ 8261 w 141615"/>
                          <a:gd name="connsiteY6" fmla="*/ 15814 h 23602"/>
                          <a:gd name="connsiteX7" fmla="*/ 0 w 141615"/>
                          <a:gd name="connsiteY7" fmla="*/ 32336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162622" y="36348"/>
                            </a:moveTo>
                            <a:lnTo>
                              <a:pt x="157665" y="19354"/>
                            </a:lnTo>
                            <a:lnTo>
                              <a:pt x="145628" y="11801"/>
                            </a:lnTo>
                            <a:lnTo>
                              <a:pt x="128634" y="5665"/>
                            </a:lnTo>
                            <a:lnTo>
                              <a:pt x="84733" y="0"/>
                            </a:lnTo>
                            <a:lnTo>
                              <a:pt x="39888" y="3776"/>
                            </a:lnTo>
                            <a:lnTo>
                              <a:pt x="8261" y="15814"/>
                            </a:lnTo>
                            <a:lnTo>
                              <a:pt x="0" y="32336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41" name="手繪多邊形: 圖案 940">
                        <a:extLst>
                          <a:ext uri="{FF2B5EF4-FFF2-40B4-BE49-F238E27FC236}">
                            <a16:creationId xmlns:a16="http://schemas.microsoft.com/office/drawing/2014/main" id="{EE3D7EF6-A931-481E-8AEF-87A1B048712C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808739" y="3393960"/>
                        <a:ext cx="23603" cy="23603"/>
                      </a:xfrm>
                      <a:custGeom>
                        <a:avLst/>
                        <a:gdLst>
                          <a:gd name="connsiteX0" fmla="*/ 944 w 0"/>
                          <a:gd name="connsiteY0" fmla="*/ 944 h 0"/>
                          <a:gd name="connsiteX1" fmla="*/ 236 w 0"/>
                          <a:gd name="connsiteY1" fmla="*/ 0 h 0"/>
                          <a:gd name="connsiteX2" fmla="*/ 0 w 0"/>
                          <a:gd name="connsiteY2" fmla="*/ 1416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944" y="944"/>
                            </a:moveTo>
                            <a:lnTo>
                              <a:pt x="236" y="0"/>
                            </a:lnTo>
                            <a:lnTo>
                              <a:pt x="0" y="1416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42" name="手繪多邊形: 圖案 941">
                        <a:extLst>
                          <a:ext uri="{FF2B5EF4-FFF2-40B4-BE49-F238E27FC236}">
                            <a16:creationId xmlns:a16="http://schemas.microsoft.com/office/drawing/2014/main" id="{E4AD1B43-DB45-4349-9B45-7CDE058BEDC3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804963" y="3393960"/>
                        <a:ext cx="23603" cy="23603"/>
                      </a:xfrm>
                      <a:custGeom>
                        <a:avLst/>
                        <a:gdLst>
                          <a:gd name="connsiteX0" fmla="*/ 4012 w 0"/>
                          <a:gd name="connsiteY0" fmla="*/ 0 h 0"/>
                          <a:gd name="connsiteX1" fmla="*/ 0 w 0"/>
                          <a:gd name="connsiteY1" fmla="*/ 472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4012" y="0"/>
                            </a:moveTo>
                            <a:lnTo>
                              <a:pt x="0" y="472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43" name="手繪多邊形: 圖案 942">
                        <a:extLst>
                          <a:ext uri="{FF2B5EF4-FFF2-40B4-BE49-F238E27FC236}">
                            <a16:creationId xmlns:a16="http://schemas.microsoft.com/office/drawing/2014/main" id="{1ECE9BF7-A8AC-466B-B2BA-909032BC412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831162" y="4143342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1180 h 0"/>
                          <a:gd name="connsiteX1" fmla="*/ 944 w 0"/>
                          <a:gd name="connsiteY1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1180"/>
                            </a:moveTo>
                            <a:lnTo>
                              <a:pt x="944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44" name="手繪多邊形: 圖案 943">
                        <a:extLst>
                          <a:ext uri="{FF2B5EF4-FFF2-40B4-BE49-F238E27FC236}">
                            <a16:creationId xmlns:a16="http://schemas.microsoft.com/office/drawing/2014/main" id="{DBD95E5D-A9D8-4447-84D8-C0A910D87B5D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45" name="手繪多邊形: 圖案 944">
                        <a:extLst>
                          <a:ext uri="{FF2B5EF4-FFF2-40B4-BE49-F238E27FC236}">
                            <a16:creationId xmlns:a16="http://schemas.microsoft.com/office/drawing/2014/main" id="{5BCE2881-F4D4-4B55-994B-D7769A630422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884740" y="4164348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9677 h 0"/>
                          <a:gd name="connsiteX1" fmla="*/ 3304 w 0"/>
                          <a:gd name="connsiteY1" fmla="*/ 7553 h 0"/>
                          <a:gd name="connsiteX2" fmla="*/ 5901 w 0"/>
                          <a:gd name="connsiteY2" fmla="*/ 4248 h 0"/>
                          <a:gd name="connsiteX3" fmla="*/ 6845 w 0"/>
                          <a:gd name="connsiteY3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9677"/>
                            </a:moveTo>
                            <a:lnTo>
                              <a:pt x="3304" y="7553"/>
                            </a:lnTo>
                            <a:lnTo>
                              <a:pt x="5901" y="4248"/>
                            </a:lnTo>
                            <a:lnTo>
                              <a:pt x="6845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46" name="手繪多邊形: 圖案 945">
                        <a:extLst>
                          <a:ext uri="{FF2B5EF4-FFF2-40B4-BE49-F238E27FC236}">
                            <a16:creationId xmlns:a16="http://schemas.microsoft.com/office/drawing/2014/main" id="{7827B636-6BFA-4EA0-9D10-0223ED0F8901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47" name="手繪多邊形: 圖案 946">
                        <a:extLst>
                          <a:ext uri="{FF2B5EF4-FFF2-40B4-BE49-F238E27FC236}">
                            <a16:creationId xmlns:a16="http://schemas.microsoft.com/office/drawing/2014/main" id="{1FF263BD-5ED2-4376-8805-5DFF6167C2A4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882143" y="4004795"/>
                        <a:ext cx="448449" cy="118013"/>
                      </a:xfrm>
                      <a:custGeom>
                        <a:avLst/>
                        <a:gdLst>
                          <a:gd name="connsiteX0" fmla="*/ 454586 w 448449"/>
                          <a:gd name="connsiteY0" fmla="*/ 0 h 118013"/>
                          <a:gd name="connsiteX1" fmla="*/ 0 w 448449"/>
                          <a:gd name="connsiteY1" fmla="*/ 131703 h 118013"/>
                          <a:gd name="connsiteX2" fmla="*/ 1180 w 448449"/>
                          <a:gd name="connsiteY2" fmla="*/ 132175 h 118013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</a:cxnLst>
                        <a:rect l="l" t="t" r="r" b="b"/>
                        <a:pathLst>
                          <a:path w="448449" h="118013">
                            <a:moveTo>
                              <a:pt x="454586" y="0"/>
                            </a:moveTo>
                            <a:lnTo>
                              <a:pt x="0" y="131703"/>
                            </a:lnTo>
                            <a:lnTo>
                              <a:pt x="1180" y="132175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48" name="手繪多邊形: 圖案 947">
                        <a:extLst>
                          <a:ext uri="{FF2B5EF4-FFF2-40B4-BE49-F238E27FC236}">
                            <a16:creationId xmlns:a16="http://schemas.microsoft.com/office/drawing/2014/main" id="{DA1E6E9C-06BB-4F9C-BB0D-1E2D2926E4B3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883088" y="4137205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0 h 23602"/>
                          <a:gd name="connsiteX1" fmla="*/ 4248 w 0"/>
                          <a:gd name="connsiteY1" fmla="*/ 4248 h 23602"/>
                          <a:gd name="connsiteX2" fmla="*/ 7081 w 0"/>
                          <a:gd name="connsiteY2" fmla="*/ 10857 h 23602"/>
                          <a:gd name="connsiteX3" fmla="*/ 8261 w 0"/>
                          <a:gd name="connsiteY3" fmla="*/ 17702 h 23602"/>
                          <a:gd name="connsiteX4" fmla="*/ 8261 w 0"/>
                          <a:gd name="connsiteY4" fmla="*/ 26907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h="23602">
                            <a:moveTo>
                              <a:pt x="0" y="0"/>
                            </a:moveTo>
                            <a:lnTo>
                              <a:pt x="4248" y="4248"/>
                            </a:lnTo>
                            <a:lnTo>
                              <a:pt x="7081" y="10857"/>
                            </a:lnTo>
                            <a:lnTo>
                              <a:pt x="8261" y="17702"/>
                            </a:lnTo>
                            <a:lnTo>
                              <a:pt x="8261" y="26907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49" name="手繪多邊形: 圖案 948">
                        <a:extLst>
                          <a:ext uri="{FF2B5EF4-FFF2-40B4-BE49-F238E27FC236}">
                            <a16:creationId xmlns:a16="http://schemas.microsoft.com/office/drawing/2014/main" id="{A35F7707-9367-4757-A3C3-6531EC35B88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891348" y="4023205"/>
                        <a:ext cx="448449" cy="118013"/>
                      </a:xfrm>
                      <a:custGeom>
                        <a:avLst/>
                        <a:gdLst>
                          <a:gd name="connsiteX0" fmla="*/ 0 w 448449"/>
                          <a:gd name="connsiteY0" fmla="*/ 131702 h 118013"/>
                          <a:gd name="connsiteX1" fmla="*/ 454350 w 448449"/>
                          <a:gd name="connsiteY1" fmla="*/ 0 h 118013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 w="448449" h="118013">
                            <a:moveTo>
                              <a:pt x="0" y="131702"/>
                            </a:moveTo>
                            <a:lnTo>
                              <a:pt x="45435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50" name="手繪多邊形: 圖案 949">
                        <a:extLst>
                          <a:ext uri="{FF2B5EF4-FFF2-40B4-BE49-F238E27FC236}">
                            <a16:creationId xmlns:a16="http://schemas.microsoft.com/office/drawing/2014/main" id="{D45BBA1B-90D2-45B6-9032-40EF281B1D58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877895" y="4136498"/>
                        <a:ext cx="23603" cy="23603"/>
                      </a:xfrm>
                      <a:custGeom>
                        <a:avLst/>
                        <a:gdLst>
                          <a:gd name="connsiteX0" fmla="*/ 4013 w 0"/>
                          <a:gd name="connsiteY0" fmla="*/ 0 h 0"/>
                          <a:gd name="connsiteX1" fmla="*/ 0 w 0"/>
                          <a:gd name="connsiteY1" fmla="*/ 236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4013" y="0"/>
                            </a:moveTo>
                            <a:lnTo>
                              <a:pt x="0" y="236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51" name="手繪多邊形: 圖案 950">
                        <a:extLst>
                          <a:ext uri="{FF2B5EF4-FFF2-40B4-BE49-F238E27FC236}">
                            <a16:creationId xmlns:a16="http://schemas.microsoft.com/office/drawing/2014/main" id="{C45CF477-2C55-422B-B33F-89AABF65147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909286" y="3826123"/>
                        <a:ext cx="141616" cy="23603"/>
                      </a:xfrm>
                      <a:custGeom>
                        <a:avLst/>
                        <a:gdLst>
                          <a:gd name="connsiteX0" fmla="*/ 161678 w 141615"/>
                          <a:gd name="connsiteY0" fmla="*/ 35404 h 23602"/>
                          <a:gd name="connsiteX1" fmla="*/ 156485 w 141615"/>
                          <a:gd name="connsiteY1" fmla="*/ 18882 h 23602"/>
                          <a:gd name="connsiteX2" fmla="*/ 144448 w 141615"/>
                          <a:gd name="connsiteY2" fmla="*/ 11565 h 23602"/>
                          <a:gd name="connsiteX3" fmla="*/ 127454 w 141615"/>
                          <a:gd name="connsiteY3" fmla="*/ 5665 h 23602"/>
                          <a:gd name="connsiteX4" fmla="*/ 83789 w 141615"/>
                          <a:gd name="connsiteY4" fmla="*/ 0 h 23602"/>
                          <a:gd name="connsiteX5" fmla="*/ 39652 w 141615"/>
                          <a:gd name="connsiteY5" fmla="*/ 3776 h 23602"/>
                          <a:gd name="connsiteX6" fmla="*/ 8261 w 141615"/>
                          <a:gd name="connsiteY6" fmla="*/ 15578 h 23602"/>
                          <a:gd name="connsiteX7" fmla="*/ 0 w 141615"/>
                          <a:gd name="connsiteY7" fmla="*/ 31863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161678" y="35404"/>
                            </a:moveTo>
                            <a:lnTo>
                              <a:pt x="156485" y="18882"/>
                            </a:lnTo>
                            <a:lnTo>
                              <a:pt x="144448" y="11565"/>
                            </a:lnTo>
                            <a:lnTo>
                              <a:pt x="127454" y="5665"/>
                            </a:lnTo>
                            <a:lnTo>
                              <a:pt x="83789" y="0"/>
                            </a:lnTo>
                            <a:lnTo>
                              <a:pt x="39652" y="3776"/>
                            </a:lnTo>
                            <a:lnTo>
                              <a:pt x="8261" y="15578"/>
                            </a:lnTo>
                            <a:lnTo>
                              <a:pt x="0" y="31863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52" name="手繪多邊形: 圖案 951">
                        <a:extLst>
                          <a:ext uri="{FF2B5EF4-FFF2-40B4-BE49-F238E27FC236}">
                            <a16:creationId xmlns:a16="http://schemas.microsoft.com/office/drawing/2014/main" id="{760C4222-6889-432D-AF06-84304F36C80D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939026" y="3537699"/>
                        <a:ext cx="141616" cy="23603"/>
                      </a:xfrm>
                      <a:custGeom>
                        <a:avLst/>
                        <a:gdLst>
                          <a:gd name="connsiteX0" fmla="*/ 0 w 141615"/>
                          <a:gd name="connsiteY0" fmla="*/ 30447 h 23602"/>
                          <a:gd name="connsiteX1" fmla="*/ 8025 w 141615"/>
                          <a:gd name="connsiteY1" fmla="*/ 14870 h 23602"/>
                          <a:gd name="connsiteX2" fmla="*/ 38472 w 141615"/>
                          <a:gd name="connsiteY2" fmla="*/ 3540 h 23602"/>
                          <a:gd name="connsiteX3" fmla="*/ 81901 w 141615"/>
                          <a:gd name="connsiteY3" fmla="*/ 0 h 23602"/>
                          <a:gd name="connsiteX4" fmla="*/ 124150 w 141615"/>
                          <a:gd name="connsiteY4" fmla="*/ 5429 h 23602"/>
                          <a:gd name="connsiteX5" fmla="*/ 140908 w 141615"/>
                          <a:gd name="connsiteY5" fmla="*/ 11093 h 23602"/>
                          <a:gd name="connsiteX6" fmla="*/ 152473 w 141615"/>
                          <a:gd name="connsiteY6" fmla="*/ 17938 h 23602"/>
                          <a:gd name="connsiteX7" fmla="*/ 157429 w 141615"/>
                          <a:gd name="connsiteY7" fmla="*/ 33752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0" y="30447"/>
                            </a:moveTo>
                            <a:lnTo>
                              <a:pt x="8025" y="14870"/>
                            </a:lnTo>
                            <a:lnTo>
                              <a:pt x="38472" y="3540"/>
                            </a:lnTo>
                            <a:lnTo>
                              <a:pt x="81901" y="0"/>
                            </a:lnTo>
                            <a:lnTo>
                              <a:pt x="124150" y="5429"/>
                            </a:lnTo>
                            <a:lnTo>
                              <a:pt x="140908" y="11093"/>
                            </a:lnTo>
                            <a:lnTo>
                              <a:pt x="152473" y="17938"/>
                            </a:lnTo>
                            <a:lnTo>
                              <a:pt x="157429" y="33752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53" name="手繪多邊形: 圖案 952">
                        <a:extLst>
                          <a:ext uri="{FF2B5EF4-FFF2-40B4-BE49-F238E27FC236}">
                            <a16:creationId xmlns:a16="http://schemas.microsoft.com/office/drawing/2014/main" id="{05935DD6-86D1-43EE-ACC4-78CC2A0D9321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020691" y="3723924"/>
                        <a:ext cx="141616" cy="23603"/>
                      </a:xfrm>
                      <a:custGeom>
                        <a:avLst/>
                        <a:gdLst>
                          <a:gd name="connsiteX0" fmla="*/ 160026 w 141615"/>
                          <a:gd name="connsiteY0" fmla="*/ 34696 h 23602"/>
                          <a:gd name="connsiteX1" fmla="*/ 154833 w 141615"/>
                          <a:gd name="connsiteY1" fmla="*/ 18410 h 23602"/>
                          <a:gd name="connsiteX2" fmla="*/ 142796 w 141615"/>
                          <a:gd name="connsiteY2" fmla="*/ 11329 h 23602"/>
                          <a:gd name="connsiteX3" fmla="*/ 125802 w 141615"/>
                          <a:gd name="connsiteY3" fmla="*/ 5429 h 23602"/>
                          <a:gd name="connsiteX4" fmla="*/ 82845 w 141615"/>
                          <a:gd name="connsiteY4" fmla="*/ 0 h 23602"/>
                          <a:gd name="connsiteX5" fmla="*/ 38708 w 141615"/>
                          <a:gd name="connsiteY5" fmla="*/ 3776 h 23602"/>
                          <a:gd name="connsiteX6" fmla="*/ 8025 w 141615"/>
                          <a:gd name="connsiteY6" fmla="*/ 15342 h 23602"/>
                          <a:gd name="connsiteX7" fmla="*/ 0 w 141615"/>
                          <a:gd name="connsiteY7" fmla="*/ 31392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160026" y="34696"/>
                            </a:moveTo>
                            <a:lnTo>
                              <a:pt x="154833" y="18410"/>
                            </a:lnTo>
                            <a:lnTo>
                              <a:pt x="142796" y="11329"/>
                            </a:lnTo>
                            <a:lnTo>
                              <a:pt x="125802" y="5429"/>
                            </a:lnTo>
                            <a:lnTo>
                              <a:pt x="82845" y="0"/>
                            </a:lnTo>
                            <a:lnTo>
                              <a:pt x="38708" y="3776"/>
                            </a:lnTo>
                            <a:lnTo>
                              <a:pt x="8025" y="15342"/>
                            </a:lnTo>
                            <a:lnTo>
                              <a:pt x="0" y="31392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54" name="手繪多邊形: 圖案 953">
                        <a:extLst>
                          <a:ext uri="{FF2B5EF4-FFF2-40B4-BE49-F238E27FC236}">
                            <a16:creationId xmlns:a16="http://schemas.microsoft.com/office/drawing/2014/main" id="{6873DD3B-A31D-4909-B608-C1E9B8C8C8D2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047362" y="3440221"/>
                        <a:ext cx="141616" cy="23603"/>
                      </a:xfrm>
                      <a:custGeom>
                        <a:avLst/>
                        <a:gdLst>
                          <a:gd name="connsiteX0" fmla="*/ 0 w 141615"/>
                          <a:gd name="connsiteY0" fmla="*/ 29975 h 23602"/>
                          <a:gd name="connsiteX1" fmla="*/ 7553 w 141615"/>
                          <a:gd name="connsiteY1" fmla="*/ 14634 h 23602"/>
                          <a:gd name="connsiteX2" fmla="*/ 37764 w 141615"/>
                          <a:gd name="connsiteY2" fmla="*/ 3540 h 23602"/>
                          <a:gd name="connsiteX3" fmla="*/ 80721 w 141615"/>
                          <a:gd name="connsiteY3" fmla="*/ 0 h 23602"/>
                          <a:gd name="connsiteX4" fmla="*/ 122970 w 141615"/>
                          <a:gd name="connsiteY4" fmla="*/ 5429 h 23602"/>
                          <a:gd name="connsiteX5" fmla="*/ 139255 w 141615"/>
                          <a:gd name="connsiteY5" fmla="*/ 10857 h 23602"/>
                          <a:gd name="connsiteX6" fmla="*/ 150821 w 141615"/>
                          <a:gd name="connsiteY6" fmla="*/ 17702 h 23602"/>
                          <a:gd name="connsiteX7" fmla="*/ 156013 w 141615"/>
                          <a:gd name="connsiteY7" fmla="*/ 33280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0" y="29975"/>
                            </a:moveTo>
                            <a:lnTo>
                              <a:pt x="7553" y="14634"/>
                            </a:lnTo>
                            <a:lnTo>
                              <a:pt x="37764" y="3540"/>
                            </a:lnTo>
                            <a:lnTo>
                              <a:pt x="80721" y="0"/>
                            </a:lnTo>
                            <a:lnTo>
                              <a:pt x="122970" y="5429"/>
                            </a:lnTo>
                            <a:lnTo>
                              <a:pt x="139255" y="10857"/>
                            </a:lnTo>
                            <a:lnTo>
                              <a:pt x="150821" y="17702"/>
                            </a:lnTo>
                            <a:lnTo>
                              <a:pt x="156013" y="3328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55" name="手繪多邊形: 圖案 954">
                        <a:extLst>
                          <a:ext uri="{FF2B5EF4-FFF2-40B4-BE49-F238E27FC236}">
                            <a16:creationId xmlns:a16="http://schemas.microsoft.com/office/drawing/2014/main" id="{184EDBD9-E75E-4744-AC55-1C5F454D8E7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105188" y="3916049"/>
                        <a:ext cx="141616" cy="23603"/>
                      </a:xfrm>
                      <a:custGeom>
                        <a:avLst/>
                        <a:gdLst>
                          <a:gd name="connsiteX0" fmla="*/ 0 w 141615"/>
                          <a:gd name="connsiteY0" fmla="*/ 32336 h 23602"/>
                          <a:gd name="connsiteX1" fmla="*/ 7789 w 141615"/>
                          <a:gd name="connsiteY1" fmla="*/ 15814 h 23602"/>
                          <a:gd name="connsiteX2" fmla="*/ 39180 w 141615"/>
                          <a:gd name="connsiteY2" fmla="*/ 3776 h 23602"/>
                          <a:gd name="connsiteX3" fmla="*/ 83789 w 141615"/>
                          <a:gd name="connsiteY3" fmla="*/ 0 h 23602"/>
                          <a:gd name="connsiteX4" fmla="*/ 127690 w 141615"/>
                          <a:gd name="connsiteY4" fmla="*/ 5665 h 23602"/>
                          <a:gd name="connsiteX5" fmla="*/ 144684 w 141615"/>
                          <a:gd name="connsiteY5" fmla="*/ 11565 h 23602"/>
                          <a:gd name="connsiteX6" fmla="*/ 156957 w 141615"/>
                          <a:gd name="connsiteY6" fmla="*/ 19118 h 23602"/>
                          <a:gd name="connsiteX7" fmla="*/ 162386 w 141615"/>
                          <a:gd name="connsiteY7" fmla="*/ 35876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0" y="32336"/>
                            </a:moveTo>
                            <a:lnTo>
                              <a:pt x="7789" y="15814"/>
                            </a:lnTo>
                            <a:lnTo>
                              <a:pt x="39180" y="3776"/>
                            </a:lnTo>
                            <a:lnTo>
                              <a:pt x="83789" y="0"/>
                            </a:lnTo>
                            <a:lnTo>
                              <a:pt x="127690" y="5665"/>
                            </a:lnTo>
                            <a:lnTo>
                              <a:pt x="144684" y="11565"/>
                            </a:lnTo>
                            <a:lnTo>
                              <a:pt x="156957" y="19118"/>
                            </a:lnTo>
                            <a:lnTo>
                              <a:pt x="162386" y="35876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56" name="手繪多邊形: 圖案 955">
                        <a:extLst>
                          <a:ext uri="{FF2B5EF4-FFF2-40B4-BE49-F238E27FC236}">
                            <a16:creationId xmlns:a16="http://schemas.microsoft.com/office/drawing/2014/main" id="{6D984622-CC3E-4A8C-8D2D-1DCE9CE60F6C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129971" y="3623377"/>
                        <a:ext cx="141616" cy="23603"/>
                      </a:xfrm>
                      <a:custGeom>
                        <a:avLst/>
                        <a:gdLst>
                          <a:gd name="connsiteX0" fmla="*/ 0 w 141615"/>
                          <a:gd name="connsiteY0" fmla="*/ 30447 h 23602"/>
                          <a:gd name="connsiteX1" fmla="*/ 7789 w 141615"/>
                          <a:gd name="connsiteY1" fmla="*/ 14870 h 23602"/>
                          <a:gd name="connsiteX2" fmla="*/ 38236 w 141615"/>
                          <a:gd name="connsiteY2" fmla="*/ 3540 h 23602"/>
                          <a:gd name="connsiteX3" fmla="*/ 81901 w 141615"/>
                          <a:gd name="connsiteY3" fmla="*/ 0 h 23602"/>
                          <a:gd name="connsiteX4" fmla="*/ 124858 w 141615"/>
                          <a:gd name="connsiteY4" fmla="*/ 5429 h 23602"/>
                          <a:gd name="connsiteX5" fmla="*/ 141852 w 141615"/>
                          <a:gd name="connsiteY5" fmla="*/ 11093 h 23602"/>
                          <a:gd name="connsiteX6" fmla="*/ 153653 w 141615"/>
                          <a:gd name="connsiteY6" fmla="*/ 18410 h 23602"/>
                          <a:gd name="connsiteX7" fmla="*/ 159082 w 141615"/>
                          <a:gd name="connsiteY7" fmla="*/ 34224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0" y="30447"/>
                            </a:moveTo>
                            <a:lnTo>
                              <a:pt x="7789" y="14870"/>
                            </a:lnTo>
                            <a:lnTo>
                              <a:pt x="38236" y="3540"/>
                            </a:lnTo>
                            <a:lnTo>
                              <a:pt x="81901" y="0"/>
                            </a:lnTo>
                            <a:lnTo>
                              <a:pt x="124858" y="5429"/>
                            </a:lnTo>
                            <a:lnTo>
                              <a:pt x="141852" y="11093"/>
                            </a:lnTo>
                            <a:lnTo>
                              <a:pt x="153653" y="18410"/>
                            </a:lnTo>
                            <a:lnTo>
                              <a:pt x="159082" y="34224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57" name="手繪多邊形: 圖案 956">
                        <a:extLst>
                          <a:ext uri="{FF2B5EF4-FFF2-40B4-BE49-F238E27FC236}">
                            <a16:creationId xmlns:a16="http://schemas.microsoft.com/office/drawing/2014/main" id="{5C1B481D-EAB5-4B7D-8A8F-07D5643D8DC4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844658" y="3759092"/>
                        <a:ext cx="330436" cy="94410"/>
                      </a:xfrm>
                      <a:custGeom>
                        <a:avLst/>
                        <a:gdLst>
                          <a:gd name="connsiteX0" fmla="*/ 340821 w 330436"/>
                          <a:gd name="connsiteY0" fmla="*/ 0 h 94410"/>
                          <a:gd name="connsiteX1" fmla="*/ 4248 w 330436"/>
                          <a:gd name="connsiteY1" fmla="*/ 97479 h 94410"/>
                          <a:gd name="connsiteX2" fmla="*/ 472 w 330436"/>
                          <a:gd name="connsiteY2" fmla="*/ 97479 h 94410"/>
                          <a:gd name="connsiteX3" fmla="*/ 0 w 330436"/>
                          <a:gd name="connsiteY3" fmla="*/ 109752 h 9441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</a:cxnLst>
                        <a:rect l="l" t="t" r="r" b="b"/>
                        <a:pathLst>
                          <a:path w="330436" h="94410">
                            <a:moveTo>
                              <a:pt x="340821" y="0"/>
                            </a:moveTo>
                            <a:lnTo>
                              <a:pt x="4248" y="97479"/>
                            </a:lnTo>
                            <a:lnTo>
                              <a:pt x="472" y="97479"/>
                            </a:lnTo>
                            <a:lnTo>
                              <a:pt x="0" y="109752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58" name="手繪多邊形: 圖案 957">
                        <a:extLst>
                          <a:ext uri="{FF2B5EF4-FFF2-40B4-BE49-F238E27FC236}">
                            <a16:creationId xmlns:a16="http://schemas.microsoft.com/office/drawing/2014/main" id="{6EBD4CA7-3BC0-476A-BAB5-76C718FD14FC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59" name="手繪多邊形: 圖案 958">
                        <a:extLst>
                          <a:ext uri="{FF2B5EF4-FFF2-40B4-BE49-F238E27FC236}">
                            <a16:creationId xmlns:a16="http://schemas.microsoft.com/office/drawing/2014/main" id="{4C9C508D-B495-4A9F-9EE3-A0322A3B288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215412" y="3811726"/>
                        <a:ext cx="141616" cy="23603"/>
                      </a:xfrm>
                      <a:custGeom>
                        <a:avLst/>
                        <a:gdLst>
                          <a:gd name="connsiteX0" fmla="*/ 161206 w 141615"/>
                          <a:gd name="connsiteY0" fmla="*/ 35404 h 23602"/>
                          <a:gd name="connsiteX1" fmla="*/ 155777 w 141615"/>
                          <a:gd name="connsiteY1" fmla="*/ 18882 h 23602"/>
                          <a:gd name="connsiteX2" fmla="*/ 143740 w 141615"/>
                          <a:gd name="connsiteY2" fmla="*/ 11565 h 23602"/>
                          <a:gd name="connsiteX3" fmla="*/ 126746 w 141615"/>
                          <a:gd name="connsiteY3" fmla="*/ 5665 h 23602"/>
                          <a:gd name="connsiteX4" fmla="*/ 83081 w 141615"/>
                          <a:gd name="connsiteY4" fmla="*/ 0 h 23602"/>
                          <a:gd name="connsiteX5" fmla="*/ 38708 w 141615"/>
                          <a:gd name="connsiteY5" fmla="*/ 3776 h 23602"/>
                          <a:gd name="connsiteX6" fmla="*/ 8025 w 141615"/>
                          <a:gd name="connsiteY6" fmla="*/ 15578 h 23602"/>
                          <a:gd name="connsiteX7" fmla="*/ 0 w 141615"/>
                          <a:gd name="connsiteY7" fmla="*/ 31864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161206" y="35404"/>
                            </a:moveTo>
                            <a:lnTo>
                              <a:pt x="155777" y="18882"/>
                            </a:lnTo>
                            <a:lnTo>
                              <a:pt x="143740" y="11565"/>
                            </a:lnTo>
                            <a:lnTo>
                              <a:pt x="126746" y="5665"/>
                            </a:lnTo>
                            <a:lnTo>
                              <a:pt x="83081" y="0"/>
                            </a:lnTo>
                            <a:lnTo>
                              <a:pt x="38708" y="3776"/>
                            </a:lnTo>
                            <a:lnTo>
                              <a:pt x="8025" y="15578"/>
                            </a:lnTo>
                            <a:lnTo>
                              <a:pt x="0" y="31864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60" name="手繪多邊形: 圖案 959">
                        <a:extLst>
                          <a:ext uri="{FF2B5EF4-FFF2-40B4-BE49-F238E27FC236}">
                            <a16:creationId xmlns:a16="http://schemas.microsoft.com/office/drawing/2014/main" id="{B1B26721-C272-4BAA-86C0-10DC9456803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237599" y="3524246"/>
                        <a:ext cx="141616" cy="23603"/>
                      </a:xfrm>
                      <a:custGeom>
                        <a:avLst/>
                        <a:gdLst>
                          <a:gd name="connsiteX0" fmla="*/ 157193 w 141615"/>
                          <a:gd name="connsiteY0" fmla="*/ 33516 h 23602"/>
                          <a:gd name="connsiteX1" fmla="*/ 151765 w 141615"/>
                          <a:gd name="connsiteY1" fmla="*/ 17702 h 23602"/>
                          <a:gd name="connsiteX2" fmla="*/ 139963 w 141615"/>
                          <a:gd name="connsiteY2" fmla="*/ 10857 h 23602"/>
                          <a:gd name="connsiteX3" fmla="*/ 123206 w 141615"/>
                          <a:gd name="connsiteY3" fmla="*/ 5429 h 23602"/>
                          <a:gd name="connsiteX4" fmla="*/ 80721 w 141615"/>
                          <a:gd name="connsiteY4" fmla="*/ 0 h 23602"/>
                          <a:gd name="connsiteX5" fmla="*/ 37764 w 141615"/>
                          <a:gd name="connsiteY5" fmla="*/ 3304 h 23602"/>
                          <a:gd name="connsiteX6" fmla="*/ 7553 w 141615"/>
                          <a:gd name="connsiteY6" fmla="*/ 14634 h 23602"/>
                          <a:gd name="connsiteX7" fmla="*/ 0 w 141615"/>
                          <a:gd name="connsiteY7" fmla="*/ 30211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157193" y="33516"/>
                            </a:moveTo>
                            <a:lnTo>
                              <a:pt x="151765" y="17702"/>
                            </a:lnTo>
                            <a:lnTo>
                              <a:pt x="139963" y="10857"/>
                            </a:lnTo>
                            <a:lnTo>
                              <a:pt x="123206" y="5429"/>
                            </a:lnTo>
                            <a:lnTo>
                              <a:pt x="80721" y="0"/>
                            </a:lnTo>
                            <a:lnTo>
                              <a:pt x="37764" y="3304"/>
                            </a:lnTo>
                            <a:lnTo>
                              <a:pt x="7553" y="14634"/>
                            </a:lnTo>
                            <a:lnTo>
                              <a:pt x="0" y="30211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61" name="手繪多邊形: 圖案 960">
                        <a:extLst>
                          <a:ext uri="{FF2B5EF4-FFF2-40B4-BE49-F238E27FC236}">
                            <a16:creationId xmlns:a16="http://schemas.microsoft.com/office/drawing/2014/main" id="{F154C9ED-BA55-4F75-AAE8-F7F050581F4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62" name="手繪多邊形: 圖案 961">
                        <a:extLst>
                          <a:ext uri="{FF2B5EF4-FFF2-40B4-BE49-F238E27FC236}">
                            <a16:creationId xmlns:a16="http://schemas.microsoft.com/office/drawing/2014/main" id="{FFF8824D-C239-44E5-AD3E-7D8C67A330B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307698" y="3953577"/>
                        <a:ext cx="94410" cy="23603"/>
                      </a:xfrm>
                      <a:custGeom>
                        <a:avLst/>
                        <a:gdLst>
                          <a:gd name="connsiteX0" fmla="*/ 96771 w 94410"/>
                          <a:gd name="connsiteY0" fmla="*/ 12509 h 0"/>
                          <a:gd name="connsiteX1" fmla="*/ 88274 w 94410"/>
                          <a:gd name="connsiteY1" fmla="*/ 7081 h 0"/>
                          <a:gd name="connsiteX2" fmla="*/ 75056 w 94410"/>
                          <a:gd name="connsiteY2" fmla="*/ 2832 h 0"/>
                          <a:gd name="connsiteX3" fmla="*/ 41540 w 94410"/>
                          <a:gd name="connsiteY3" fmla="*/ 0 h 0"/>
                          <a:gd name="connsiteX4" fmla="*/ 12037 w 94410"/>
                          <a:gd name="connsiteY4" fmla="*/ 5901 h 0"/>
                          <a:gd name="connsiteX5" fmla="*/ 0 w 94410"/>
                          <a:gd name="connsiteY5" fmla="*/ 1723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</a:cxnLst>
                        <a:rect l="l" t="t" r="r" b="b"/>
                        <a:pathLst>
                          <a:path w="94410">
                            <a:moveTo>
                              <a:pt x="96771" y="12509"/>
                            </a:moveTo>
                            <a:lnTo>
                              <a:pt x="88274" y="7081"/>
                            </a:lnTo>
                            <a:lnTo>
                              <a:pt x="75056" y="2832"/>
                            </a:lnTo>
                            <a:lnTo>
                              <a:pt x="41540" y="0"/>
                            </a:lnTo>
                            <a:lnTo>
                              <a:pt x="12037" y="5901"/>
                            </a:lnTo>
                            <a:lnTo>
                              <a:pt x="0" y="1723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63" name="手繪多邊形: 圖案 962">
                        <a:extLst>
                          <a:ext uri="{FF2B5EF4-FFF2-40B4-BE49-F238E27FC236}">
                            <a16:creationId xmlns:a16="http://schemas.microsoft.com/office/drawing/2014/main" id="{99311F4C-37CA-447F-8006-E8350F21F9D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336729" y="4003615"/>
                        <a:ext cx="23603" cy="23603"/>
                      </a:xfrm>
                      <a:custGeom>
                        <a:avLst/>
                        <a:gdLst>
                          <a:gd name="connsiteX0" fmla="*/ 1180 w 0"/>
                          <a:gd name="connsiteY0" fmla="*/ 0 h 0"/>
                          <a:gd name="connsiteX1" fmla="*/ 0 w 0"/>
                          <a:gd name="connsiteY1" fmla="*/ 708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1180" y="0"/>
                            </a:moveTo>
                            <a:lnTo>
                              <a:pt x="0" y="708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64" name="手繪多邊形: 圖案 963">
                        <a:extLst>
                          <a:ext uri="{FF2B5EF4-FFF2-40B4-BE49-F238E27FC236}">
                            <a16:creationId xmlns:a16="http://schemas.microsoft.com/office/drawing/2014/main" id="{0B2D3E31-12F8-454F-9353-6C717C7BBBD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65" name="手繪多邊形: 圖案 964">
                        <a:extLst>
                          <a:ext uri="{FF2B5EF4-FFF2-40B4-BE49-F238E27FC236}">
                            <a16:creationId xmlns:a16="http://schemas.microsoft.com/office/drawing/2014/main" id="{D1C22FA6-48D9-43D7-A6B0-7B456E74D8D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337910" y="3972223"/>
                        <a:ext cx="94410" cy="23603"/>
                      </a:xfrm>
                      <a:custGeom>
                        <a:avLst/>
                        <a:gdLst>
                          <a:gd name="connsiteX0" fmla="*/ 0 w 94410"/>
                          <a:gd name="connsiteY0" fmla="*/ 31392 h 23602"/>
                          <a:gd name="connsiteX1" fmla="*/ 108100 w 94410"/>
                          <a:gd name="connsiteY1" fmla="*/ 0 h 23602"/>
                          <a:gd name="connsiteX2" fmla="*/ 108808 w 94410"/>
                          <a:gd name="connsiteY2" fmla="*/ 0 h 23602"/>
                          <a:gd name="connsiteX3" fmla="*/ 108572 w 94410"/>
                          <a:gd name="connsiteY3" fmla="*/ 12037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</a:cxnLst>
                        <a:rect l="l" t="t" r="r" b="b"/>
                        <a:pathLst>
                          <a:path w="94410" h="23602">
                            <a:moveTo>
                              <a:pt x="0" y="31392"/>
                            </a:moveTo>
                            <a:lnTo>
                              <a:pt x="108100" y="0"/>
                            </a:lnTo>
                            <a:lnTo>
                              <a:pt x="108808" y="0"/>
                            </a:lnTo>
                            <a:lnTo>
                              <a:pt x="108572" y="12037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66" name="手繪多邊形: 圖案 965">
                        <a:extLst>
                          <a:ext uri="{FF2B5EF4-FFF2-40B4-BE49-F238E27FC236}">
                            <a16:creationId xmlns:a16="http://schemas.microsoft.com/office/drawing/2014/main" id="{56F74868-F290-48DD-A123-3EB0E25E276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323748" y="3709526"/>
                        <a:ext cx="141616" cy="23603"/>
                      </a:xfrm>
                      <a:custGeom>
                        <a:avLst/>
                        <a:gdLst>
                          <a:gd name="connsiteX0" fmla="*/ 0 w 141615"/>
                          <a:gd name="connsiteY0" fmla="*/ 31391 h 23602"/>
                          <a:gd name="connsiteX1" fmla="*/ 7553 w 141615"/>
                          <a:gd name="connsiteY1" fmla="*/ 15342 h 23602"/>
                          <a:gd name="connsiteX2" fmla="*/ 38236 w 141615"/>
                          <a:gd name="connsiteY2" fmla="*/ 3540 h 23602"/>
                          <a:gd name="connsiteX3" fmla="*/ 81901 w 141615"/>
                          <a:gd name="connsiteY3" fmla="*/ 0 h 23602"/>
                          <a:gd name="connsiteX4" fmla="*/ 125330 w 141615"/>
                          <a:gd name="connsiteY4" fmla="*/ 5429 h 23602"/>
                          <a:gd name="connsiteX5" fmla="*/ 142324 w 141615"/>
                          <a:gd name="connsiteY5" fmla="*/ 11329 h 23602"/>
                          <a:gd name="connsiteX6" fmla="*/ 154361 w 141615"/>
                          <a:gd name="connsiteY6" fmla="*/ 18410 h 23602"/>
                          <a:gd name="connsiteX7" fmla="*/ 159790 w 141615"/>
                          <a:gd name="connsiteY7" fmla="*/ 34696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0" y="31391"/>
                            </a:moveTo>
                            <a:lnTo>
                              <a:pt x="7553" y="15342"/>
                            </a:lnTo>
                            <a:lnTo>
                              <a:pt x="38236" y="3540"/>
                            </a:lnTo>
                            <a:lnTo>
                              <a:pt x="81901" y="0"/>
                            </a:lnTo>
                            <a:lnTo>
                              <a:pt x="125330" y="5429"/>
                            </a:lnTo>
                            <a:lnTo>
                              <a:pt x="142324" y="11329"/>
                            </a:lnTo>
                            <a:lnTo>
                              <a:pt x="154361" y="18410"/>
                            </a:lnTo>
                            <a:lnTo>
                              <a:pt x="159790" y="34696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67" name="手繪多邊形: 圖案 966">
                        <a:extLst>
                          <a:ext uri="{FF2B5EF4-FFF2-40B4-BE49-F238E27FC236}">
                            <a16:creationId xmlns:a16="http://schemas.microsoft.com/office/drawing/2014/main" id="{CD11648D-583A-41DE-BD7C-D19625DDEAD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68" name="手繪多邊形: 圖案 967">
                        <a:extLst>
                          <a:ext uri="{FF2B5EF4-FFF2-40B4-BE49-F238E27FC236}">
                            <a16:creationId xmlns:a16="http://schemas.microsoft.com/office/drawing/2014/main" id="{FE2B71D5-F63F-46DA-ADF0-1CBCB572EB8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348531" y="4038075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0 h 0"/>
                          <a:gd name="connsiteX1" fmla="*/ 3304 w 0"/>
                          <a:gd name="connsiteY1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0"/>
                            </a:moveTo>
                            <a:lnTo>
                              <a:pt x="3304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69" name="手繪多邊形: 圖案 968">
                        <a:extLst>
                          <a:ext uri="{FF2B5EF4-FFF2-40B4-BE49-F238E27FC236}">
                            <a16:creationId xmlns:a16="http://schemas.microsoft.com/office/drawing/2014/main" id="{052A64CD-E76F-4E56-B66D-1AE806029B3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351835" y="4004795"/>
                        <a:ext cx="94410" cy="23603"/>
                      </a:xfrm>
                      <a:custGeom>
                        <a:avLst/>
                        <a:gdLst>
                          <a:gd name="connsiteX0" fmla="*/ 0 w 94410"/>
                          <a:gd name="connsiteY0" fmla="*/ 33280 h 23602"/>
                          <a:gd name="connsiteX1" fmla="*/ 101727 w 94410"/>
                          <a:gd name="connsiteY1" fmla="*/ 3776 h 23602"/>
                          <a:gd name="connsiteX2" fmla="*/ 93466 w 94410"/>
                          <a:gd name="connsiteY2" fmla="*/ 0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</a:cxnLst>
                        <a:rect l="l" t="t" r="r" b="b"/>
                        <a:pathLst>
                          <a:path w="94410" h="23602">
                            <a:moveTo>
                              <a:pt x="0" y="33280"/>
                            </a:moveTo>
                            <a:lnTo>
                              <a:pt x="101727" y="3776"/>
                            </a:lnTo>
                            <a:lnTo>
                              <a:pt x="93466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70" name="手繪多邊形: 圖案 969">
                        <a:extLst>
                          <a:ext uri="{FF2B5EF4-FFF2-40B4-BE49-F238E27FC236}">
                            <a16:creationId xmlns:a16="http://schemas.microsoft.com/office/drawing/2014/main" id="{A0E48F48-8D52-4500-88B4-A9C05B13208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403289" y="3977652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1416 h 0"/>
                          <a:gd name="connsiteX1" fmla="*/ 944 w 0"/>
                          <a:gd name="connsiteY1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1416"/>
                            </a:moveTo>
                            <a:lnTo>
                              <a:pt x="944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71" name="手繪多邊形: 圖案 970">
                        <a:extLst>
                          <a:ext uri="{FF2B5EF4-FFF2-40B4-BE49-F238E27FC236}">
                            <a16:creationId xmlns:a16="http://schemas.microsoft.com/office/drawing/2014/main" id="{862DF214-AF8A-4EDB-8210-A414AFC223AC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430196" y="3609451"/>
                        <a:ext cx="141616" cy="23603"/>
                      </a:xfrm>
                      <a:custGeom>
                        <a:avLst/>
                        <a:gdLst>
                          <a:gd name="connsiteX0" fmla="*/ 0 w 141615"/>
                          <a:gd name="connsiteY0" fmla="*/ 30447 h 23602"/>
                          <a:gd name="connsiteX1" fmla="*/ 7553 w 141615"/>
                          <a:gd name="connsiteY1" fmla="*/ 14870 h 23602"/>
                          <a:gd name="connsiteX2" fmla="*/ 37528 w 141615"/>
                          <a:gd name="connsiteY2" fmla="*/ 3540 h 23602"/>
                          <a:gd name="connsiteX3" fmla="*/ 80957 w 141615"/>
                          <a:gd name="connsiteY3" fmla="*/ 0 h 23602"/>
                          <a:gd name="connsiteX4" fmla="*/ 123914 w 141615"/>
                          <a:gd name="connsiteY4" fmla="*/ 5429 h 23602"/>
                          <a:gd name="connsiteX5" fmla="*/ 140908 w 141615"/>
                          <a:gd name="connsiteY5" fmla="*/ 11093 h 23602"/>
                          <a:gd name="connsiteX6" fmla="*/ 152945 w 141615"/>
                          <a:gd name="connsiteY6" fmla="*/ 18174 h 23602"/>
                          <a:gd name="connsiteX7" fmla="*/ 158609 w 141615"/>
                          <a:gd name="connsiteY7" fmla="*/ 34224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0" y="30447"/>
                            </a:moveTo>
                            <a:lnTo>
                              <a:pt x="7553" y="14870"/>
                            </a:lnTo>
                            <a:lnTo>
                              <a:pt x="37528" y="3540"/>
                            </a:lnTo>
                            <a:lnTo>
                              <a:pt x="80957" y="0"/>
                            </a:lnTo>
                            <a:lnTo>
                              <a:pt x="123914" y="5429"/>
                            </a:lnTo>
                            <a:lnTo>
                              <a:pt x="140908" y="11093"/>
                            </a:lnTo>
                            <a:lnTo>
                              <a:pt x="152945" y="18174"/>
                            </a:lnTo>
                            <a:lnTo>
                              <a:pt x="158609" y="34224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72" name="手繪多邊形: 圖案 971">
                        <a:extLst>
                          <a:ext uri="{FF2B5EF4-FFF2-40B4-BE49-F238E27FC236}">
                            <a16:creationId xmlns:a16="http://schemas.microsoft.com/office/drawing/2014/main" id="{F89C0764-38B4-4730-A4B4-8C0E1CC53B1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453090" y="3999130"/>
                        <a:ext cx="23603" cy="23603"/>
                      </a:xfrm>
                      <a:custGeom>
                        <a:avLst/>
                        <a:gdLst>
                          <a:gd name="connsiteX0" fmla="*/ 6609 w 0"/>
                          <a:gd name="connsiteY0" fmla="*/ 0 h 0"/>
                          <a:gd name="connsiteX1" fmla="*/ 5665 w 0"/>
                          <a:gd name="connsiteY1" fmla="*/ 4012 h 0"/>
                          <a:gd name="connsiteX2" fmla="*/ 3304 w 0"/>
                          <a:gd name="connsiteY2" fmla="*/ 7317 h 0"/>
                          <a:gd name="connsiteX3" fmla="*/ 0 w 0"/>
                          <a:gd name="connsiteY3" fmla="*/ 9205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6609" y="0"/>
                            </a:moveTo>
                            <a:lnTo>
                              <a:pt x="5665" y="4012"/>
                            </a:lnTo>
                            <a:lnTo>
                              <a:pt x="3304" y="7317"/>
                            </a:lnTo>
                            <a:lnTo>
                              <a:pt x="0" y="9205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73" name="手繪多邊形: 圖案 972">
                        <a:extLst>
                          <a:ext uri="{FF2B5EF4-FFF2-40B4-BE49-F238E27FC236}">
                            <a16:creationId xmlns:a16="http://schemas.microsoft.com/office/drawing/2014/main" id="{4720695A-3175-4336-878C-55FE4F11EFD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74" name="手繪多邊形: 圖案 973">
                        <a:extLst>
                          <a:ext uri="{FF2B5EF4-FFF2-40B4-BE49-F238E27FC236}">
                            <a16:creationId xmlns:a16="http://schemas.microsoft.com/office/drawing/2014/main" id="{440DB98C-73C5-427E-8252-15F01D52999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75" name="手繪多邊形: 圖案 974">
                        <a:extLst>
                          <a:ext uri="{FF2B5EF4-FFF2-40B4-BE49-F238E27FC236}">
                            <a16:creationId xmlns:a16="http://schemas.microsoft.com/office/drawing/2014/main" id="{E8AB0C82-4F4C-4518-B701-E60A20D7DD28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446718" y="3971751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472 h 0"/>
                          <a:gd name="connsiteX1" fmla="*/ 2596 w 0"/>
                          <a:gd name="connsiteY1" fmla="*/ 0 h 0"/>
                          <a:gd name="connsiteX2" fmla="*/ 5192 w 0"/>
                          <a:gd name="connsiteY2" fmla="*/ 708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472"/>
                            </a:moveTo>
                            <a:lnTo>
                              <a:pt x="2596" y="0"/>
                            </a:lnTo>
                            <a:lnTo>
                              <a:pt x="5192" y="708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76" name="手繪多邊形: 圖案 975">
                        <a:extLst>
                          <a:ext uri="{FF2B5EF4-FFF2-40B4-BE49-F238E27FC236}">
                            <a16:creationId xmlns:a16="http://schemas.microsoft.com/office/drawing/2014/main" id="{8B643BA4-CD93-45FE-9E3C-E9ADC631A2D1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451674" y="3906608"/>
                        <a:ext cx="283231" cy="70808"/>
                      </a:xfrm>
                      <a:custGeom>
                        <a:avLst/>
                        <a:gdLst>
                          <a:gd name="connsiteX0" fmla="*/ 0 w 283231"/>
                          <a:gd name="connsiteY0" fmla="*/ 65851 h 70807"/>
                          <a:gd name="connsiteX1" fmla="*/ 4248 w 283231"/>
                          <a:gd name="connsiteY1" fmla="*/ 70100 h 70807"/>
                          <a:gd name="connsiteX2" fmla="*/ 7317 w 283231"/>
                          <a:gd name="connsiteY2" fmla="*/ 76236 h 70807"/>
                          <a:gd name="connsiteX3" fmla="*/ 8261 w 283231"/>
                          <a:gd name="connsiteY3" fmla="*/ 83081 h 70807"/>
                          <a:gd name="connsiteX4" fmla="*/ 294796 w 283231"/>
                          <a:gd name="connsiteY4" fmla="*/ 0 h 70807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283231" h="70807">
                            <a:moveTo>
                              <a:pt x="0" y="65851"/>
                            </a:moveTo>
                            <a:lnTo>
                              <a:pt x="4248" y="70100"/>
                            </a:lnTo>
                            <a:lnTo>
                              <a:pt x="7317" y="76236"/>
                            </a:lnTo>
                            <a:lnTo>
                              <a:pt x="8261" y="83081"/>
                            </a:lnTo>
                            <a:lnTo>
                              <a:pt x="294796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77" name="手繪多邊形: 圖案 976">
                        <a:extLst>
                          <a:ext uri="{FF2B5EF4-FFF2-40B4-BE49-F238E27FC236}">
                            <a16:creationId xmlns:a16="http://schemas.microsoft.com/office/drawing/2014/main" id="{60175190-89D4-43D6-AD7E-77985DE6D2F3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450494" y="3888906"/>
                        <a:ext cx="283231" cy="70808"/>
                      </a:xfrm>
                      <a:custGeom>
                        <a:avLst/>
                        <a:gdLst>
                          <a:gd name="connsiteX0" fmla="*/ 0 w 283231"/>
                          <a:gd name="connsiteY0" fmla="*/ 83081 h 70807"/>
                          <a:gd name="connsiteX1" fmla="*/ 287008 w 283231"/>
                          <a:gd name="connsiteY1" fmla="*/ 0 h 70807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 w="283231" h="70807">
                            <a:moveTo>
                              <a:pt x="0" y="83081"/>
                            </a:moveTo>
                            <a:lnTo>
                              <a:pt x="287008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78" name="手繪多邊形: 圖案 977">
                        <a:extLst>
                          <a:ext uri="{FF2B5EF4-FFF2-40B4-BE49-F238E27FC236}">
                            <a16:creationId xmlns:a16="http://schemas.microsoft.com/office/drawing/2014/main" id="{37B92E01-A131-4EBC-8F77-0BD5F237BC0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459699" y="3989925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9205 h 0"/>
                          <a:gd name="connsiteX1" fmla="*/ 236 w 0"/>
                          <a:gd name="connsiteY1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9205"/>
                            </a:moveTo>
                            <a:lnTo>
                              <a:pt x="236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79" name="手繪多邊形: 圖案 978">
                        <a:extLst>
                          <a:ext uri="{FF2B5EF4-FFF2-40B4-BE49-F238E27FC236}">
                            <a16:creationId xmlns:a16="http://schemas.microsoft.com/office/drawing/2014/main" id="{B8CDB205-2EEE-4ECC-9189-A6DA563E459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520358" y="3797564"/>
                        <a:ext cx="141616" cy="23603"/>
                      </a:xfrm>
                      <a:custGeom>
                        <a:avLst/>
                        <a:gdLst>
                          <a:gd name="connsiteX0" fmla="*/ 161206 w 141615"/>
                          <a:gd name="connsiteY0" fmla="*/ 35168 h 23602"/>
                          <a:gd name="connsiteX1" fmla="*/ 155305 w 141615"/>
                          <a:gd name="connsiteY1" fmla="*/ 18646 h 23602"/>
                          <a:gd name="connsiteX2" fmla="*/ 143032 w 141615"/>
                          <a:gd name="connsiteY2" fmla="*/ 11329 h 23602"/>
                          <a:gd name="connsiteX3" fmla="*/ 125802 w 141615"/>
                          <a:gd name="connsiteY3" fmla="*/ 5429 h 23602"/>
                          <a:gd name="connsiteX4" fmla="*/ 82137 w 141615"/>
                          <a:gd name="connsiteY4" fmla="*/ 0 h 23602"/>
                          <a:gd name="connsiteX5" fmla="*/ 38000 w 141615"/>
                          <a:gd name="connsiteY5" fmla="*/ 3540 h 23602"/>
                          <a:gd name="connsiteX6" fmla="*/ 7317 w 141615"/>
                          <a:gd name="connsiteY6" fmla="*/ 15578 h 23602"/>
                          <a:gd name="connsiteX7" fmla="*/ 0 w 141615"/>
                          <a:gd name="connsiteY7" fmla="*/ 31863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161206" y="35168"/>
                            </a:moveTo>
                            <a:lnTo>
                              <a:pt x="155305" y="18646"/>
                            </a:lnTo>
                            <a:lnTo>
                              <a:pt x="143032" y="11329"/>
                            </a:lnTo>
                            <a:lnTo>
                              <a:pt x="125802" y="5429"/>
                            </a:lnTo>
                            <a:lnTo>
                              <a:pt x="82137" y="0"/>
                            </a:lnTo>
                            <a:lnTo>
                              <a:pt x="38000" y="3540"/>
                            </a:lnTo>
                            <a:lnTo>
                              <a:pt x="7317" y="15578"/>
                            </a:lnTo>
                            <a:lnTo>
                              <a:pt x="0" y="31863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80" name="手繪多邊形: 圖案 979">
                        <a:extLst>
                          <a:ext uri="{FF2B5EF4-FFF2-40B4-BE49-F238E27FC236}">
                            <a16:creationId xmlns:a16="http://schemas.microsoft.com/office/drawing/2014/main" id="{3AA2D603-237E-471D-93E6-560FD3CF98C3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626097" y="3695601"/>
                        <a:ext cx="141616" cy="23603"/>
                      </a:xfrm>
                      <a:custGeom>
                        <a:avLst/>
                        <a:gdLst>
                          <a:gd name="connsiteX0" fmla="*/ 159554 w 141615"/>
                          <a:gd name="connsiteY0" fmla="*/ 34696 h 23602"/>
                          <a:gd name="connsiteX1" fmla="*/ 153653 w 141615"/>
                          <a:gd name="connsiteY1" fmla="*/ 18410 h 23602"/>
                          <a:gd name="connsiteX2" fmla="*/ 141380 w 141615"/>
                          <a:gd name="connsiteY2" fmla="*/ 11093 h 23602"/>
                          <a:gd name="connsiteX3" fmla="*/ 124386 w 141615"/>
                          <a:gd name="connsiteY3" fmla="*/ 5429 h 23602"/>
                          <a:gd name="connsiteX4" fmla="*/ 80957 w 141615"/>
                          <a:gd name="connsiteY4" fmla="*/ 0 h 23602"/>
                          <a:gd name="connsiteX5" fmla="*/ 37292 w 141615"/>
                          <a:gd name="connsiteY5" fmla="*/ 3540 h 23602"/>
                          <a:gd name="connsiteX6" fmla="*/ 7081 w 141615"/>
                          <a:gd name="connsiteY6" fmla="*/ 15342 h 23602"/>
                          <a:gd name="connsiteX7" fmla="*/ 0 w 141615"/>
                          <a:gd name="connsiteY7" fmla="*/ 31155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159554" y="34696"/>
                            </a:moveTo>
                            <a:lnTo>
                              <a:pt x="153653" y="18410"/>
                            </a:lnTo>
                            <a:lnTo>
                              <a:pt x="141380" y="11093"/>
                            </a:lnTo>
                            <a:lnTo>
                              <a:pt x="124386" y="5429"/>
                            </a:lnTo>
                            <a:lnTo>
                              <a:pt x="80957" y="0"/>
                            </a:lnTo>
                            <a:lnTo>
                              <a:pt x="37292" y="3540"/>
                            </a:lnTo>
                            <a:lnTo>
                              <a:pt x="7081" y="15342"/>
                            </a:lnTo>
                            <a:lnTo>
                              <a:pt x="0" y="31155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81" name="手繪多邊形: 圖案 980">
                        <a:extLst>
                          <a:ext uri="{FF2B5EF4-FFF2-40B4-BE49-F238E27FC236}">
                            <a16:creationId xmlns:a16="http://schemas.microsoft.com/office/drawing/2014/main" id="{374DE835-BEC8-49F7-81D2-94629D8E40D2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718620" y="3838869"/>
                        <a:ext cx="70808" cy="23603"/>
                      </a:xfrm>
                      <a:custGeom>
                        <a:avLst/>
                        <a:gdLst>
                          <a:gd name="connsiteX0" fmla="*/ 84261 w 70807"/>
                          <a:gd name="connsiteY0" fmla="*/ 12037 h 0"/>
                          <a:gd name="connsiteX1" fmla="*/ 75764 w 70807"/>
                          <a:gd name="connsiteY1" fmla="*/ 6609 h 0"/>
                          <a:gd name="connsiteX2" fmla="*/ 62547 w 70807"/>
                          <a:gd name="connsiteY2" fmla="*/ 2596 h 0"/>
                          <a:gd name="connsiteX3" fmla="*/ 29267 w 70807"/>
                          <a:gd name="connsiteY3" fmla="*/ 0 h 0"/>
                          <a:gd name="connsiteX4" fmla="*/ 0 w 70807"/>
                          <a:gd name="connsiteY4" fmla="*/ 5429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70807">
                            <a:moveTo>
                              <a:pt x="84261" y="12037"/>
                            </a:moveTo>
                            <a:lnTo>
                              <a:pt x="75764" y="6609"/>
                            </a:lnTo>
                            <a:lnTo>
                              <a:pt x="62547" y="2596"/>
                            </a:lnTo>
                            <a:lnTo>
                              <a:pt x="29267" y="0"/>
                            </a:lnTo>
                            <a:lnTo>
                              <a:pt x="0" y="5429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82" name="手繪多邊形: 圖案 981">
                        <a:extLst>
                          <a:ext uri="{FF2B5EF4-FFF2-40B4-BE49-F238E27FC236}">
                            <a16:creationId xmlns:a16="http://schemas.microsoft.com/office/drawing/2014/main" id="{76548229-93F3-499A-801F-2E423A6B919D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746471" y="3916757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0 h 0"/>
                          <a:gd name="connsiteX1" fmla="*/ 708 w 0"/>
                          <a:gd name="connsiteY1" fmla="*/ 472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0"/>
                            </a:moveTo>
                            <a:lnTo>
                              <a:pt x="708" y="472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83" name="手繪多邊形: 圖案 982">
                        <a:extLst>
                          <a:ext uri="{FF2B5EF4-FFF2-40B4-BE49-F238E27FC236}">
                            <a16:creationId xmlns:a16="http://schemas.microsoft.com/office/drawing/2014/main" id="{B9F5CBB0-3EB9-46E1-B26A-2F50EF6A49E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749303" y="3921714"/>
                        <a:ext cx="23603" cy="23603"/>
                      </a:xfrm>
                      <a:custGeom>
                        <a:avLst/>
                        <a:gdLst>
                          <a:gd name="connsiteX0" fmla="*/ 3068 w 0"/>
                          <a:gd name="connsiteY0" fmla="*/ 0 h 0"/>
                          <a:gd name="connsiteX1" fmla="*/ 0 w 0"/>
                          <a:gd name="connsiteY1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3068" y="0"/>
                            </a:move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84" name="手繪多邊形: 圖案 983">
                        <a:extLst>
                          <a:ext uri="{FF2B5EF4-FFF2-40B4-BE49-F238E27FC236}">
                            <a16:creationId xmlns:a16="http://schemas.microsoft.com/office/drawing/2014/main" id="{E162C263-1B12-4A11-9901-0D28C7ABF64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85" name="手繪多邊形: 圖案 984">
                        <a:extLst>
                          <a:ext uri="{FF2B5EF4-FFF2-40B4-BE49-F238E27FC236}">
                            <a16:creationId xmlns:a16="http://schemas.microsoft.com/office/drawing/2014/main" id="{48ECDDF4-4435-40A0-9808-10D38E623C74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736558" y="3856571"/>
                        <a:ext cx="94410" cy="23603"/>
                      </a:xfrm>
                      <a:custGeom>
                        <a:avLst/>
                        <a:gdLst>
                          <a:gd name="connsiteX0" fmla="*/ 0 w 94410"/>
                          <a:gd name="connsiteY0" fmla="*/ 31627 h 23602"/>
                          <a:gd name="connsiteX1" fmla="*/ 108808 w 94410"/>
                          <a:gd name="connsiteY1" fmla="*/ 0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 w="94410" h="23602">
                            <a:moveTo>
                              <a:pt x="0" y="31627"/>
                            </a:moveTo>
                            <a:lnTo>
                              <a:pt x="108808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86" name="手繪多邊形: 圖案 985">
                        <a:extLst>
                          <a:ext uri="{FF2B5EF4-FFF2-40B4-BE49-F238E27FC236}">
                            <a16:creationId xmlns:a16="http://schemas.microsoft.com/office/drawing/2014/main" id="{E61F4349-72F7-4B6F-9016-E720625DA15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752371" y="3889142"/>
                        <a:ext cx="94410" cy="23603"/>
                      </a:xfrm>
                      <a:custGeom>
                        <a:avLst/>
                        <a:gdLst>
                          <a:gd name="connsiteX0" fmla="*/ 0 w 94410"/>
                          <a:gd name="connsiteY0" fmla="*/ 32572 h 23602"/>
                          <a:gd name="connsiteX1" fmla="*/ 99603 w 94410"/>
                          <a:gd name="connsiteY1" fmla="*/ 3776 h 23602"/>
                          <a:gd name="connsiteX2" fmla="*/ 91106 w 94410"/>
                          <a:gd name="connsiteY2" fmla="*/ 0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</a:cxnLst>
                        <a:rect l="l" t="t" r="r" b="b"/>
                        <a:pathLst>
                          <a:path w="94410" h="23602">
                            <a:moveTo>
                              <a:pt x="0" y="32572"/>
                            </a:moveTo>
                            <a:lnTo>
                              <a:pt x="99603" y="3776"/>
                            </a:lnTo>
                            <a:lnTo>
                              <a:pt x="91106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87" name="手繪多邊形: 圖案 986">
                        <a:extLst>
                          <a:ext uri="{FF2B5EF4-FFF2-40B4-BE49-F238E27FC236}">
                            <a16:creationId xmlns:a16="http://schemas.microsoft.com/office/drawing/2014/main" id="{347D41AB-63F0-4251-B891-219387D957A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851974" y="3883478"/>
                        <a:ext cx="23603" cy="23603"/>
                      </a:xfrm>
                      <a:custGeom>
                        <a:avLst/>
                        <a:gdLst>
                          <a:gd name="connsiteX0" fmla="*/ 6373 w 0"/>
                          <a:gd name="connsiteY0" fmla="*/ 0 h 0"/>
                          <a:gd name="connsiteX1" fmla="*/ 5428 w 0"/>
                          <a:gd name="connsiteY1" fmla="*/ 4012 h 0"/>
                          <a:gd name="connsiteX2" fmla="*/ 3068 w 0"/>
                          <a:gd name="connsiteY2" fmla="*/ 7317 h 0"/>
                          <a:gd name="connsiteX3" fmla="*/ 0 w 0"/>
                          <a:gd name="connsiteY3" fmla="*/ 9205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6373" y="0"/>
                            </a:moveTo>
                            <a:lnTo>
                              <a:pt x="5428" y="4012"/>
                            </a:lnTo>
                            <a:lnTo>
                              <a:pt x="3068" y="7317"/>
                            </a:lnTo>
                            <a:lnTo>
                              <a:pt x="0" y="9205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88" name="手繪多邊形: 圖案 987">
                        <a:extLst>
                          <a:ext uri="{FF2B5EF4-FFF2-40B4-BE49-F238E27FC236}">
                            <a16:creationId xmlns:a16="http://schemas.microsoft.com/office/drawing/2014/main" id="{DD8B63A2-D36D-4F65-AC97-B07DBE766AA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89" name="手繪多邊形: 圖案 988">
                        <a:extLst>
                          <a:ext uri="{FF2B5EF4-FFF2-40B4-BE49-F238E27FC236}">
                            <a16:creationId xmlns:a16="http://schemas.microsoft.com/office/drawing/2014/main" id="{EFEB6728-E7DB-414D-BE7D-DBBE14BAB29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90" name="手繪多邊形: 圖案 989">
                        <a:extLst>
                          <a:ext uri="{FF2B5EF4-FFF2-40B4-BE49-F238E27FC236}">
                            <a16:creationId xmlns:a16="http://schemas.microsoft.com/office/drawing/2014/main" id="{D7418CB8-C6F5-4D9C-9988-52E58FDB6A4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850558" y="3857279"/>
                        <a:ext cx="23603" cy="23603"/>
                      </a:xfrm>
                      <a:custGeom>
                        <a:avLst/>
                        <a:gdLst>
                          <a:gd name="connsiteX0" fmla="*/ 7789 w 0"/>
                          <a:gd name="connsiteY0" fmla="*/ 26199 h 23602"/>
                          <a:gd name="connsiteX1" fmla="*/ 8261 w 0"/>
                          <a:gd name="connsiteY1" fmla="*/ 17230 h 23602"/>
                          <a:gd name="connsiteX2" fmla="*/ 7081 w 0"/>
                          <a:gd name="connsiteY2" fmla="*/ 10385 h 23602"/>
                          <a:gd name="connsiteX3" fmla="*/ 4248 w 0"/>
                          <a:gd name="connsiteY3" fmla="*/ 4248 h 23602"/>
                          <a:gd name="connsiteX4" fmla="*/ 0 w 0"/>
                          <a:gd name="connsiteY4" fmla="*/ 0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h="23602">
                            <a:moveTo>
                              <a:pt x="7789" y="26199"/>
                            </a:moveTo>
                            <a:lnTo>
                              <a:pt x="8261" y="17230"/>
                            </a:lnTo>
                            <a:lnTo>
                              <a:pt x="7081" y="10385"/>
                            </a:lnTo>
                            <a:lnTo>
                              <a:pt x="4248" y="4248"/>
                            </a:ln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91" name="手繪多邊形: 圖案 990">
                        <a:extLst>
                          <a:ext uri="{FF2B5EF4-FFF2-40B4-BE49-F238E27FC236}">
                            <a16:creationId xmlns:a16="http://schemas.microsoft.com/office/drawing/2014/main" id="{D283308A-0841-4053-8CA2-0D668ADB9AF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848906" y="3856571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0 h 0"/>
                          <a:gd name="connsiteX1" fmla="*/ 1416 w 0"/>
                          <a:gd name="connsiteY1" fmla="*/ 472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0"/>
                            </a:moveTo>
                            <a:lnTo>
                              <a:pt x="1416" y="472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92" name="手繪多邊形: 圖案 991">
                        <a:extLst>
                          <a:ext uri="{FF2B5EF4-FFF2-40B4-BE49-F238E27FC236}">
                            <a16:creationId xmlns:a16="http://schemas.microsoft.com/office/drawing/2014/main" id="{8A5F8519-1BF4-4FC4-B8E7-E434765C423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858583" y="3781986"/>
                        <a:ext cx="306834" cy="70808"/>
                      </a:xfrm>
                      <a:custGeom>
                        <a:avLst/>
                        <a:gdLst>
                          <a:gd name="connsiteX0" fmla="*/ 0 w 306833"/>
                          <a:gd name="connsiteY0" fmla="*/ 92522 h 70807"/>
                          <a:gd name="connsiteX1" fmla="*/ 319107 w 306833"/>
                          <a:gd name="connsiteY1" fmla="*/ 0 h 70807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 w="306833" h="70807">
                            <a:moveTo>
                              <a:pt x="0" y="92522"/>
                            </a:moveTo>
                            <a:lnTo>
                              <a:pt x="319107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93" name="手繪多邊形: 圖案 992">
                        <a:extLst>
                          <a:ext uri="{FF2B5EF4-FFF2-40B4-BE49-F238E27FC236}">
                            <a16:creationId xmlns:a16="http://schemas.microsoft.com/office/drawing/2014/main" id="{6C690CC1-248A-428A-9F93-3D489646A0B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934347" y="4020609"/>
                        <a:ext cx="141616" cy="47205"/>
                      </a:xfrm>
                      <a:custGeom>
                        <a:avLst/>
                        <a:gdLst>
                          <a:gd name="connsiteX0" fmla="*/ 153417 w 141615"/>
                          <a:gd name="connsiteY0" fmla="*/ 68920 h 47205"/>
                          <a:gd name="connsiteX1" fmla="*/ 0 w 141615"/>
                          <a:gd name="connsiteY1" fmla="*/ 0 h 472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 w="141615" h="47205">
                            <a:moveTo>
                              <a:pt x="153417" y="68920"/>
                            </a:move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94" name="手繪多邊形: 圖案 993">
                        <a:extLst>
                          <a:ext uri="{FF2B5EF4-FFF2-40B4-BE49-F238E27FC236}">
                            <a16:creationId xmlns:a16="http://schemas.microsoft.com/office/drawing/2014/main" id="{6B5D722A-4C82-4CCD-8941-ECCCD69CB733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95" name="手繪多邊形: 圖案 994">
                        <a:extLst>
                          <a:ext uri="{FF2B5EF4-FFF2-40B4-BE49-F238E27FC236}">
                            <a16:creationId xmlns:a16="http://schemas.microsoft.com/office/drawing/2014/main" id="{0D6BC93C-0B06-4B3C-AC4F-BD3E90739E28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96" name="手繪多邊形: 圖案 995">
                        <a:extLst>
                          <a:ext uri="{FF2B5EF4-FFF2-40B4-BE49-F238E27FC236}">
                            <a16:creationId xmlns:a16="http://schemas.microsoft.com/office/drawing/2014/main" id="{7CE4B107-819A-41DD-82EF-C3661D9FF96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994534" y="4003143"/>
                        <a:ext cx="23603" cy="23603"/>
                      </a:xfrm>
                      <a:custGeom>
                        <a:avLst/>
                        <a:gdLst>
                          <a:gd name="connsiteX0" fmla="*/ 25491 w 23602"/>
                          <a:gd name="connsiteY0" fmla="*/ 18174 h 0"/>
                          <a:gd name="connsiteX1" fmla="*/ 9913 w 23602"/>
                          <a:gd name="connsiteY1" fmla="*/ 16286 h 0"/>
                          <a:gd name="connsiteX2" fmla="*/ 0 w 23602"/>
                          <a:gd name="connsiteY2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</a:cxnLst>
                        <a:rect l="l" t="t" r="r" b="b"/>
                        <a:pathLst>
                          <a:path w="23602">
                            <a:moveTo>
                              <a:pt x="25491" y="18174"/>
                            </a:moveTo>
                            <a:lnTo>
                              <a:pt x="9913" y="16286"/>
                            </a:ln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97" name="手繪多邊形: 圖案 996">
                        <a:extLst>
                          <a:ext uri="{FF2B5EF4-FFF2-40B4-BE49-F238E27FC236}">
                            <a16:creationId xmlns:a16="http://schemas.microsoft.com/office/drawing/2014/main" id="{B90A7634-B347-4018-9C3F-A85280C7576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98" name="手繪多邊形: 圖案 997">
                        <a:extLst>
                          <a:ext uri="{FF2B5EF4-FFF2-40B4-BE49-F238E27FC236}">
                            <a16:creationId xmlns:a16="http://schemas.microsoft.com/office/drawing/2014/main" id="{6136023E-9E12-44A0-9CE4-FACE65D003D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9082336" y="4001019"/>
                        <a:ext cx="23603" cy="70808"/>
                      </a:xfrm>
                      <a:custGeom>
                        <a:avLst/>
                        <a:gdLst>
                          <a:gd name="connsiteX0" fmla="*/ 0 w 0"/>
                          <a:gd name="connsiteY0" fmla="*/ 0 h 70807"/>
                          <a:gd name="connsiteX1" fmla="*/ 13453 w 0"/>
                          <a:gd name="connsiteY1" fmla="*/ 91578 h 70807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 h="70807">
                            <a:moveTo>
                              <a:pt x="0" y="0"/>
                            </a:moveTo>
                            <a:lnTo>
                              <a:pt x="13453" y="91578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999" name="手繪多邊形: 圖案 998">
                        <a:extLst>
                          <a:ext uri="{FF2B5EF4-FFF2-40B4-BE49-F238E27FC236}">
                            <a16:creationId xmlns:a16="http://schemas.microsoft.com/office/drawing/2014/main" id="{111BC473-F08E-4F73-BA14-FED94AA31998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00" name="手繪多邊形: 圖案 999">
                        <a:extLst>
                          <a:ext uri="{FF2B5EF4-FFF2-40B4-BE49-F238E27FC236}">
                            <a16:creationId xmlns:a16="http://schemas.microsoft.com/office/drawing/2014/main" id="{672082E7-A46A-400A-819D-0FBE8D97EF9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9069590" y="3983789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0 h 0"/>
                          <a:gd name="connsiteX1" fmla="*/ 8261 w 0"/>
                          <a:gd name="connsiteY1" fmla="*/ 6137 h 0"/>
                          <a:gd name="connsiteX2" fmla="*/ 12509 w 0"/>
                          <a:gd name="connsiteY2" fmla="*/ 1723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0"/>
                            </a:moveTo>
                            <a:lnTo>
                              <a:pt x="8261" y="6137"/>
                            </a:lnTo>
                            <a:lnTo>
                              <a:pt x="12509" y="1723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01" name="手繪多邊形: 圖案 1000">
                        <a:extLst>
                          <a:ext uri="{FF2B5EF4-FFF2-40B4-BE49-F238E27FC236}">
                            <a16:creationId xmlns:a16="http://schemas.microsoft.com/office/drawing/2014/main" id="{B3018FBF-7E88-493A-A949-8A0D84A75264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02" name="手繪多邊形: 圖案 1001">
                        <a:extLst>
                          <a:ext uri="{FF2B5EF4-FFF2-40B4-BE49-F238E27FC236}">
                            <a16:creationId xmlns:a16="http://schemas.microsoft.com/office/drawing/2014/main" id="{EBD38EE0-1FEA-480A-A68D-CC92FBE53C0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9095789" y="4092361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0 h 23602"/>
                          <a:gd name="connsiteX1" fmla="*/ 9441 w 0"/>
                          <a:gd name="connsiteY1" fmla="*/ 24547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 h="23602">
                            <a:moveTo>
                              <a:pt x="0" y="0"/>
                            </a:moveTo>
                            <a:lnTo>
                              <a:pt x="9441" y="24547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03" name="手繪多邊形: 圖案 1002">
                        <a:extLst>
                          <a:ext uri="{FF2B5EF4-FFF2-40B4-BE49-F238E27FC236}">
                            <a16:creationId xmlns:a16="http://schemas.microsoft.com/office/drawing/2014/main" id="{F1C7A5BC-28B7-4DE6-8B3D-38A0DE720A9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04" name="手繪多邊形: 圖案 1003">
                        <a:extLst>
                          <a:ext uri="{FF2B5EF4-FFF2-40B4-BE49-F238E27FC236}">
                            <a16:creationId xmlns:a16="http://schemas.microsoft.com/office/drawing/2014/main" id="{6FC8F112-7B7C-4051-9EBF-B83A7603FF0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9165181" y="4117615"/>
                        <a:ext cx="23603" cy="23603"/>
                      </a:xfrm>
                      <a:custGeom>
                        <a:avLst/>
                        <a:gdLst>
                          <a:gd name="connsiteX0" fmla="*/ 15342 w 0"/>
                          <a:gd name="connsiteY0" fmla="*/ 0 h 0"/>
                          <a:gd name="connsiteX1" fmla="*/ 4013 w 0"/>
                          <a:gd name="connsiteY1" fmla="*/ 1888 h 0"/>
                          <a:gd name="connsiteX2" fmla="*/ 0 w 0"/>
                          <a:gd name="connsiteY2" fmla="*/ 1416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15342" y="0"/>
                            </a:moveTo>
                            <a:lnTo>
                              <a:pt x="4013" y="1888"/>
                            </a:lnTo>
                            <a:lnTo>
                              <a:pt x="0" y="1416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05" name="手繪多邊形: 圖案 1004">
                        <a:extLst>
                          <a:ext uri="{FF2B5EF4-FFF2-40B4-BE49-F238E27FC236}">
                            <a16:creationId xmlns:a16="http://schemas.microsoft.com/office/drawing/2014/main" id="{51AA1C66-67CF-4D20-9BC9-5D4B04B2498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06" name="手繪多邊形: 圖案 1005">
                        <a:extLst>
                          <a:ext uri="{FF2B5EF4-FFF2-40B4-BE49-F238E27FC236}">
                            <a16:creationId xmlns:a16="http://schemas.microsoft.com/office/drawing/2014/main" id="{CA96BA1B-C6DE-4645-B2DE-F1CFDCD2345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07" name="手繪多邊形: 圖案 1006">
                        <a:extLst>
                          <a:ext uri="{FF2B5EF4-FFF2-40B4-BE49-F238E27FC236}">
                            <a16:creationId xmlns:a16="http://schemas.microsoft.com/office/drawing/2014/main" id="{72014184-F843-4C62-9521-3C1B975D9E42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9186659" y="3797328"/>
                        <a:ext cx="23603" cy="306834"/>
                      </a:xfrm>
                      <a:custGeom>
                        <a:avLst/>
                        <a:gdLst>
                          <a:gd name="connsiteX0" fmla="*/ 8733 w 0"/>
                          <a:gd name="connsiteY0" fmla="*/ 0 h 306833"/>
                          <a:gd name="connsiteX1" fmla="*/ 0 w 0"/>
                          <a:gd name="connsiteY1" fmla="*/ 317219 h 306833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 h="306833">
                            <a:moveTo>
                              <a:pt x="8733" y="0"/>
                            </a:moveTo>
                            <a:lnTo>
                              <a:pt x="0" y="317219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08" name="手繪多邊形: 圖案 1007">
                        <a:extLst>
                          <a:ext uri="{FF2B5EF4-FFF2-40B4-BE49-F238E27FC236}">
                            <a16:creationId xmlns:a16="http://schemas.microsoft.com/office/drawing/2014/main" id="{ACB5B972-F452-45E8-82AC-79123427BCC8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09" name="手繪多邊形: 圖案 1008">
                        <a:extLst>
                          <a:ext uri="{FF2B5EF4-FFF2-40B4-BE49-F238E27FC236}">
                            <a16:creationId xmlns:a16="http://schemas.microsoft.com/office/drawing/2014/main" id="{6EC04248-CAEA-4647-A1C0-08C2393158D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10" name="手繪多邊形: 圖案 1009">
                        <a:extLst>
                          <a:ext uri="{FF2B5EF4-FFF2-40B4-BE49-F238E27FC236}">
                            <a16:creationId xmlns:a16="http://schemas.microsoft.com/office/drawing/2014/main" id="{3F34F240-F875-4437-8B44-E179F965F9D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9185479" y="4114311"/>
                        <a:ext cx="23603" cy="23603"/>
                      </a:xfrm>
                      <a:custGeom>
                        <a:avLst/>
                        <a:gdLst>
                          <a:gd name="connsiteX0" fmla="*/ 1180 w 0"/>
                          <a:gd name="connsiteY0" fmla="*/ 0 h 0"/>
                          <a:gd name="connsiteX1" fmla="*/ 0 w 0"/>
                          <a:gd name="connsiteY1" fmla="*/ 1888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1180" y="0"/>
                            </a:moveTo>
                            <a:lnTo>
                              <a:pt x="0" y="1888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11" name="手繪多邊形: 圖案 1010">
                        <a:extLst>
                          <a:ext uri="{FF2B5EF4-FFF2-40B4-BE49-F238E27FC236}">
                            <a16:creationId xmlns:a16="http://schemas.microsoft.com/office/drawing/2014/main" id="{4D6F78B3-831E-4AD1-912B-1A3282551778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9180522" y="4116199"/>
                        <a:ext cx="23603" cy="23603"/>
                      </a:xfrm>
                      <a:custGeom>
                        <a:avLst/>
                        <a:gdLst>
                          <a:gd name="connsiteX0" fmla="*/ 4957 w 0"/>
                          <a:gd name="connsiteY0" fmla="*/ 0 h 0"/>
                          <a:gd name="connsiteX1" fmla="*/ 0 w 0"/>
                          <a:gd name="connsiteY1" fmla="*/ 1652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4957" y="0"/>
                            </a:moveTo>
                            <a:lnTo>
                              <a:pt x="0" y="1652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12" name="手繪多邊形: 圖案 1011">
                        <a:extLst>
                          <a:ext uri="{FF2B5EF4-FFF2-40B4-BE49-F238E27FC236}">
                            <a16:creationId xmlns:a16="http://schemas.microsoft.com/office/drawing/2014/main" id="{5E1F9544-7B5A-4291-8E10-1CB7CE66C83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9180050" y="3798036"/>
                        <a:ext cx="23603" cy="23603"/>
                      </a:xfrm>
                      <a:custGeom>
                        <a:avLst/>
                        <a:gdLst>
                          <a:gd name="connsiteX0" fmla="*/ 7789 w 0"/>
                          <a:gd name="connsiteY0" fmla="*/ 0 h 0"/>
                          <a:gd name="connsiteX1" fmla="*/ 7317 w 0"/>
                          <a:gd name="connsiteY1" fmla="*/ 2832 h 0"/>
                          <a:gd name="connsiteX2" fmla="*/ 3068 w 0"/>
                          <a:gd name="connsiteY2" fmla="*/ 4957 h 0"/>
                          <a:gd name="connsiteX3" fmla="*/ 0 w 0"/>
                          <a:gd name="connsiteY3" fmla="*/ 472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7789" y="0"/>
                            </a:moveTo>
                            <a:lnTo>
                              <a:pt x="7317" y="2832"/>
                            </a:lnTo>
                            <a:lnTo>
                              <a:pt x="3068" y="4957"/>
                            </a:lnTo>
                            <a:lnTo>
                              <a:pt x="0" y="472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13" name="手繪多邊形: 圖案 1012">
                        <a:extLst>
                          <a:ext uri="{FF2B5EF4-FFF2-40B4-BE49-F238E27FC236}">
                            <a16:creationId xmlns:a16="http://schemas.microsoft.com/office/drawing/2014/main" id="{F327A6E2-AAE9-41C6-97C7-FCFE5D94960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14" name="手繪多邊形: 圖案 1013">
                        <a:extLst>
                          <a:ext uri="{FF2B5EF4-FFF2-40B4-BE49-F238E27FC236}">
                            <a16:creationId xmlns:a16="http://schemas.microsoft.com/office/drawing/2014/main" id="{B0BF1A26-FC68-4A9F-9AD3-2AF0FB26EE4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9186187" y="3772073"/>
                        <a:ext cx="23603" cy="23603"/>
                      </a:xfrm>
                      <a:custGeom>
                        <a:avLst/>
                        <a:gdLst>
                          <a:gd name="connsiteX0" fmla="*/ 3304 w 0"/>
                          <a:gd name="connsiteY0" fmla="*/ 8497 h 0"/>
                          <a:gd name="connsiteX1" fmla="*/ 1652 w 0"/>
                          <a:gd name="connsiteY1" fmla="*/ 6137 h 0"/>
                          <a:gd name="connsiteX2" fmla="*/ 472 w 0"/>
                          <a:gd name="connsiteY2" fmla="*/ 3068 h 0"/>
                          <a:gd name="connsiteX3" fmla="*/ 0 w 0"/>
                          <a:gd name="connsiteY3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3304" y="8497"/>
                            </a:moveTo>
                            <a:lnTo>
                              <a:pt x="1652" y="6137"/>
                            </a:lnTo>
                            <a:lnTo>
                              <a:pt x="472" y="3068"/>
                            </a:ln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15" name="手繪多邊形: 圖案 1014">
                        <a:extLst>
                          <a:ext uri="{FF2B5EF4-FFF2-40B4-BE49-F238E27FC236}">
                            <a16:creationId xmlns:a16="http://schemas.microsoft.com/office/drawing/2014/main" id="{6FC8637A-7B47-4B06-BCDF-D76037B2BE0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16" name="手繪多邊形: 圖案 1015">
                        <a:extLst>
                          <a:ext uri="{FF2B5EF4-FFF2-40B4-BE49-F238E27FC236}">
                            <a16:creationId xmlns:a16="http://schemas.microsoft.com/office/drawing/2014/main" id="{1F50065C-EA70-403E-93D6-311F50BB7AD2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9189491" y="3780570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0 h 0"/>
                          <a:gd name="connsiteX1" fmla="*/ 3305 w 0"/>
                          <a:gd name="connsiteY1" fmla="*/ 4721 h 0"/>
                          <a:gd name="connsiteX2" fmla="*/ 5429 w 0"/>
                          <a:gd name="connsiteY2" fmla="*/ 10385 h 0"/>
                          <a:gd name="connsiteX3" fmla="*/ 6137 w 0"/>
                          <a:gd name="connsiteY3" fmla="*/ 16522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0"/>
                            </a:moveTo>
                            <a:lnTo>
                              <a:pt x="3305" y="4721"/>
                            </a:lnTo>
                            <a:lnTo>
                              <a:pt x="5429" y="10385"/>
                            </a:lnTo>
                            <a:lnTo>
                              <a:pt x="6137" y="16522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17" name="手繪多邊形: 圖案 1016">
                        <a:extLst>
                          <a:ext uri="{FF2B5EF4-FFF2-40B4-BE49-F238E27FC236}">
                            <a16:creationId xmlns:a16="http://schemas.microsoft.com/office/drawing/2014/main" id="{4C168678-A7AB-4916-8B46-9C292087F95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9185479" y="3759092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0 h 0"/>
                          <a:gd name="connsiteX1" fmla="*/ 5429 w 0"/>
                          <a:gd name="connsiteY1" fmla="*/ 236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0"/>
                            </a:moveTo>
                            <a:lnTo>
                              <a:pt x="5429" y="236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18" name="手繪多邊形: 圖案 1017">
                        <a:extLst>
                          <a:ext uri="{FF2B5EF4-FFF2-40B4-BE49-F238E27FC236}">
                            <a16:creationId xmlns:a16="http://schemas.microsoft.com/office/drawing/2014/main" id="{593415FA-56C4-4F2B-9DB9-C91C3BD524BD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9185951" y="3771129"/>
                        <a:ext cx="23603" cy="23603"/>
                      </a:xfrm>
                      <a:custGeom>
                        <a:avLst/>
                        <a:gdLst>
                          <a:gd name="connsiteX0" fmla="*/ 472 w 0"/>
                          <a:gd name="connsiteY0" fmla="*/ 1180 h 0"/>
                          <a:gd name="connsiteX1" fmla="*/ 0 w 0"/>
                          <a:gd name="connsiteY1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472" y="1180"/>
                            </a:move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19" name="手繪多邊形: 圖案 1018">
                        <a:extLst>
                          <a:ext uri="{FF2B5EF4-FFF2-40B4-BE49-F238E27FC236}">
                            <a16:creationId xmlns:a16="http://schemas.microsoft.com/office/drawing/2014/main" id="{442F5F18-CB27-4623-B95F-A0B7C42F4A8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</p:grpSp>
                <p:grpSp>
                  <p:nvGrpSpPr>
                    <p:cNvPr id="1020" name="圖形 5">
                      <a:extLst>
                        <a:ext uri="{FF2B5EF4-FFF2-40B4-BE49-F238E27FC236}">
                          <a16:creationId xmlns:a16="http://schemas.microsoft.com/office/drawing/2014/main" id="{28869627-74D7-43AD-B677-E41FDFD7127F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6360956" y="2626167"/>
                      <a:ext cx="2838921" cy="1778928"/>
                      <a:chOff x="6360956" y="2626167"/>
                      <a:chExt cx="2838921" cy="1778928"/>
                    </a:xfrm>
                    <a:noFill/>
                  </p:grpSpPr>
                  <p:sp>
                    <p:nvSpPr>
                      <p:cNvPr id="1021" name="手繪多邊形: 圖案 1020">
                        <a:extLst>
                          <a:ext uri="{FF2B5EF4-FFF2-40B4-BE49-F238E27FC236}">
                            <a16:creationId xmlns:a16="http://schemas.microsoft.com/office/drawing/2014/main" id="{AE62C5E6-8E5C-4D05-822E-1F1F250B2E64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4024" y="3744222"/>
                        <a:ext cx="2690696" cy="660873"/>
                      </a:xfrm>
                      <a:custGeom>
                        <a:avLst/>
                        <a:gdLst>
                          <a:gd name="connsiteX0" fmla="*/ 2705566 w 2690696"/>
                          <a:gd name="connsiteY0" fmla="*/ 239566 h 660872"/>
                          <a:gd name="connsiteX1" fmla="*/ 2694945 w 2690696"/>
                          <a:gd name="connsiteY1" fmla="*/ 239802 h 660872"/>
                          <a:gd name="connsiteX2" fmla="*/ 1338975 w 2690696"/>
                          <a:gd name="connsiteY2" fmla="*/ 638686 h 660872"/>
                          <a:gd name="connsiteX3" fmla="*/ 1270764 w 2690696"/>
                          <a:gd name="connsiteY3" fmla="*/ 653792 h 660872"/>
                          <a:gd name="connsiteX4" fmla="*/ 1222615 w 2690696"/>
                          <a:gd name="connsiteY4" fmla="*/ 658513 h 660872"/>
                          <a:gd name="connsiteX5" fmla="*/ 1181074 w 2690696"/>
                          <a:gd name="connsiteY5" fmla="*/ 660401 h 660872"/>
                          <a:gd name="connsiteX6" fmla="*/ 1127260 w 2690696"/>
                          <a:gd name="connsiteY6" fmla="*/ 661345 h 660872"/>
                          <a:gd name="connsiteX7" fmla="*/ 1116167 w 2690696"/>
                          <a:gd name="connsiteY7" fmla="*/ 658513 h 660872"/>
                          <a:gd name="connsiteX8" fmla="*/ 1108378 w 2690696"/>
                          <a:gd name="connsiteY8" fmla="*/ 654264 h 660872"/>
                          <a:gd name="connsiteX9" fmla="*/ 1100589 w 2690696"/>
                          <a:gd name="connsiteY9" fmla="*/ 645295 h 660872"/>
                          <a:gd name="connsiteX10" fmla="*/ 1097993 w 2690696"/>
                          <a:gd name="connsiteY10" fmla="*/ 632550 h 660872"/>
                          <a:gd name="connsiteX11" fmla="*/ 1098465 w 2690696"/>
                          <a:gd name="connsiteY11" fmla="*/ 565518 h 660872"/>
                          <a:gd name="connsiteX12" fmla="*/ 1102241 w 2690696"/>
                          <a:gd name="connsiteY12" fmla="*/ 548997 h 660872"/>
                          <a:gd name="connsiteX13" fmla="*/ 1112390 w 2690696"/>
                          <a:gd name="connsiteY13" fmla="*/ 534835 h 660872"/>
                          <a:gd name="connsiteX14" fmla="*/ 1126316 w 2690696"/>
                          <a:gd name="connsiteY14" fmla="*/ 527046 h 660872"/>
                          <a:gd name="connsiteX15" fmla="*/ 1174465 w 2690696"/>
                          <a:gd name="connsiteY15" fmla="*/ 514537 h 660872"/>
                          <a:gd name="connsiteX16" fmla="*/ 1177298 w 2690696"/>
                          <a:gd name="connsiteY16" fmla="*/ 512648 h 660872"/>
                          <a:gd name="connsiteX17" fmla="*/ 1179658 w 2690696"/>
                          <a:gd name="connsiteY17" fmla="*/ 509816 h 660872"/>
                          <a:gd name="connsiteX18" fmla="*/ 1180838 w 2690696"/>
                          <a:gd name="connsiteY18" fmla="*/ 506276 h 660872"/>
                          <a:gd name="connsiteX19" fmla="*/ 1180602 w 2690696"/>
                          <a:gd name="connsiteY19" fmla="*/ 504388 h 660872"/>
                          <a:gd name="connsiteX20" fmla="*/ 1178714 w 2690696"/>
                          <a:gd name="connsiteY20" fmla="*/ 502027 h 660872"/>
                          <a:gd name="connsiteX21" fmla="*/ 1175409 w 2690696"/>
                          <a:gd name="connsiteY21" fmla="*/ 501319 h 660872"/>
                          <a:gd name="connsiteX22" fmla="*/ 1171397 w 2690696"/>
                          <a:gd name="connsiteY22" fmla="*/ 501319 h 660872"/>
                          <a:gd name="connsiteX23" fmla="*/ 1168093 w 2690696"/>
                          <a:gd name="connsiteY23" fmla="*/ 501791 h 660872"/>
                          <a:gd name="connsiteX24" fmla="*/ 1028365 w 2690696"/>
                          <a:gd name="connsiteY24" fmla="*/ 542388 h 660872"/>
                          <a:gd name="connsiteX25" fmla="*/ 1004055 w 2690696"/>
                          <a:gd name="connsiteY25" fmla="*/ 546164 h 660872"/>
                          <a:gd name="connsiteX26" fmla="*/ 978092 w 2690696"/>
                          <a:gd name="connsiteY26" fmla="*/ 544984 h 660872"/>
                          <a:gd name="connsiteX27" fmla="*/ 957085 w 2690696"/>
                          <a:gd name="connsiteY27" fmla="*/ 538847 h 660872"/>
                          <a:gd name="connsiteX28" fmla="*/ 8969 w 2690696"/>
                          <a:gd name="connsiteY28" fmla="*/ 76472 h 660872"/>
                          <a:gd name="connsiteX29" fmla="*/ 0 w 2690696"/>
                          <a:gd name="connsiteY29" fmla="*/ 67976 h 660872"/>
                          <a:gd name="connsiteX30" fmla="*/ 0 w 2690696"/>
                          <a:gd name="connsiteY30" fmla="*/ 55938 h 660872"/>
                          <a:gd name="connsiteX31" fmla="*/ 4012 w 2690696"/>
                          <a:gd name="connsiteY31" fmla="*/ 46969 h 660872"/>
                          <a:gd name="connsiteX32" fmla="*/ 19826 w 2690696"/>
                          <a:gd name="connsiteY32" fmla="*/ 39888 h 660872"/>
                          <a:gd name="connsiteX33" fmla="*/ 157429 w 2690696"/>
                          <a:gd name="connsiteY33" fmla="*/ 2596 h 660872"/>
                          <a:gd name="connsiteX34" fmla="*/ 160026 w 2690696"/>
                          <a:gd name="connsiteY34" fmla="*/ 1416 h 660872"/>
                          <a:gd name="connsiteX35" fmla="*/ 160734 w 2690696"/>
                          <a:gd name="connsiteY35" fmla="*/ 0 h 66087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</a:cxnLst>
                        <a:rect l="l" t="t" r="r" b="b"/>
                        <a:pathLst>
                          <a:path w="2690696" h="660872">
                            <a:moveTo>
                              <a:pt x="2705566" y="239566"/>
                            </a:moveTo>
                            <a:lnTo>
                              <a:pt x="2694945" y="239802"/>
                            </a:lnTo>
                            <a:lnTo>
                              <a:pt x="1338975" y="638686"/>
                            </a:lnTo>
                            <a:lnTo>
                              <a:pt x="1270764" y="653792"/>
                            </a:lnTo>
                            <a:lnTo>
                              <a:pt x="1222615" y="658513"/>
                            </a:lnTo>
                            <a:lnTo>
                              <a:pt x="1181074" y="660401"/>
                            </a:lnTo>
                            <a:lnTo>
                              <a:pt x="1127260" y="661345"/>
                            </a:lnTo>
                            <a:lnTo>
                              <a:pt x="1116167" y="658513"/>
                            </a:lnTo>
                            <a:lnTo>
                              <a:pt x="1108378" y="654264"/>
                            </a:lnTo>
                            <a:lnTo>
                              <a:pt x="1100589" y="645295"/>
                            </a:lnTo>
                            <a:lnTo>
                              <a:pt x="1097993" y="632550"/>
                            </a:lnTo>
                            <a:lnTo>
                              <a:pt x="1098465" y="565518"/>
                            </a:lnTo>
                            <a:lnTo>
                              <a:pt x="1102241" y="548997"/>
                            </a:lnTo>
                            <a:lnTo>
                              <a:pt x="1112390" y="534835"/>
                            </a:lnTo>
                            <a:lnTo>
                              <a:pt x="1126316" y="527046"/>
                            </a:lnTo>
                            <a:lnTo>
                              <a:pt x="1174465" y="514537"/>
                            </a:lnTo>
                            <a:lnTo>
                              <a:pt x="1177298" y="512648"/>
                            </a:lnTo>
                            <a:lnTo>
                              <a:pt x="1179658" y="509816"/>
                            </a:lnTo>
                            <a:lnTo>
                              <a:pt x="1180838" y="506276"/>
                            </a:lnTo>
                            <a:lnTo>
                              <a:pt x="1180602" y="504388"/>
                            </a:lnTo>
                            <a:lnTo>
                              <a:pt x="1178714" y="502027"/>
                            </a:lnTo>
                            <a:lnTo>
                              <a:pt x="1175409" y="501319"/>
                            </a:lnTo>
                            <a:lnTo>
                              <a:pt x="1171397" y="501319"/>
                            </a:lnTo>
                            <a:lnTo>
                              <a:pt x="1168093" y="501791"/>
                            </a:lnTo>
                            <a:lnTo>
                              <a:pt x="1028365" y="542388"/>
                            </a:lnTo>
                            <a:lnTo>
                              <a:pt x="1004055" y="546164"/>
                            </a:lnTo>
                            <a:lnTo>
                              <a:pt x="978092" y="544984"/>
                            </a:lnTo>
                            <a:lnTo>
                              <a:pt x="957085" y="538847"/>
                            </a:lnTo>
                            <a:lnTo>
                              <a:pt x="8969" y="76472"/>
                            </a:lnTo>
                            <a:lnTo>
                              <a:pt x="0" y="67976"/>
                            </a:lnTo>
                            <a:lnTo>
                              <a:pt x="0" y="55938"/>
                            </a:lnTo>
                            <a:lnTo>
                              <a:pt x="4012" y="46969"/>
                            </a:lnTo>
                            <a:lnTo>
                              <a:pt x="19826" y="39888"/>
                            </a:lnTo>
                            <a:lnTo>
                              <a:pt x="157429" y="2596"/>
                            </a:lnTo>
                            <a:lnTo>
                              <a:pt x="160026" y="1416"/>
                            </a:lnTo>
                            <a:lnTo>
                              <a:pt x="160734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22" name="手繪多邊形: 圖案 1021">
                        <a:extLst>
                          <a:ext uri="{FF2B5EF4-FFF2-40B4-BE49-F238E27FC236}">
                            <a16:creationId xmlns:a16="http://schemas.microsoft.com/office/drawing/2014/main" id="{96F3FCAC-2BDF-438A-B57D-7541DD728B2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439553" y="3853266"/>
                        <a:ext cx="94410" cy="47205"/>
                      </a:xfrm>
                      <a:custGeom>
                        <a:avLst/>
                        <a:gdLst>
                          <a:gd name="connsiteX0" fmla="*/ 98659 w 94410"/>
                          <a:gd name="connsiteY0" fmla="*/ 47913 h 47205"/>
                          <a:gd name="connsiteX1" fmla="*/ 28323 w 94410"/>
                          <a:gd name="connsiteY1" fmla="*/ 50746 h 47205"/>
                          <a:gd name="connsiteX2" fmla="*/ 18174 w 94410"/>
                          <a:gd name="connsiteY2" fmla="*/ 48149 h 47205"/>
                          <a:gd name="connsiteX3" fmla="*/ 9913 w 94410"/>
                          <a:gd name="connsiteY3" fmla="*/ 44609 h 47205"/>
                          <a:gd name="connsiteX4" fmla="*/ 2832 w 94410"/>
                          <a:gd name="connsiteY4" fmla="*/ 36348 h 47205"/>
                          <a:gd name="connsiteX5" fmla="*/ 236 w 94410"/>
                          <a:gd name="connsiteY5" fmla="*/ 23839 h 47205"/>
                          <a:gd name="connsiteX6" fmla="*/ 0 w 94410"/>
                          <a:gd name="connsiteY6" fmla="*/ 0 h 472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</a:cxnLst>
                        <a:rect l="l" t="t" r="r" b="b"/>
                        <a:pathLst>
                          <a:path w="94410" h="47205">
                            <a:moveTo>
                              <a:pt x="98659" y="47913"/>
                            </a:moveTo>
                            <a:lnTo>
                              <a:pt x="28323" y="50746"/>
                            </a:lnTo>
                            <a:lnTo>
                              <a:pt x="18174" y="48149"/>
                            </a:lnTo>
                            <a:lnTo>
                              <a:pt x="9913" y="44609"/>
                            </a:lnTo>
                            <a:lnTo>
                              <a:pt x="2832" y="36348"/>
                            </a:lnTo>
                            <a:lnTo>
                              <a:pt x="236" y="23839"/>
                            </a:ln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23" name="手繪多邊形: 圖案 1022">
                        <a:extLst>
                          <a:ext uri="{FF2B5EF4-FFF2-40B4-BE49-F238E27FC236}">
                            <a16:creationId xmlns:a16="http://schemas.microsoft.com/office/drawing/2014/main" id="{150E238C-E08F-4B31-B7E1-C78D931B8FB4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515081" y="3652644"/>
                        <a:ext cx="330436" cy="94410"/>
                      </a:xfrm>
                      <a:custGeom>
                        <a:avLst/>
                        <a:gdLst>
                          <a:gd name="connsiteX0" fmla="*/ 0 w 330436"/>
                          <a:gd name="connsiteY0" fmla="*/ 95591 h 94410"/>
                          <a:gd name="connsiteX1" fmla="*/ 472 w 330436"/>
                          <a:gd name="connsiteY1" fmla="*/ 92994 h 94410"/>
                          <a:gd name="connsiteX2" fmla="*/ 3540 w 330436"/>
                          <a:gd name="connsiteY2" fmla="*/ 89454 h 94410"/>
                          <a:gd name="connsiteX3" fmla="*/ 220448 w 330436"/>
                          <a:gd name="connsiteY3" fmla="*/ 30919 h 94410"/>
                          <a:gd name="connsiteX4" fmla="*/ 229417 w 330436"/>
                          <a:gd name="connsiteY4" fmla="*/ 30683 h 94410"/>
                          <a:gd name="connsiteX5" fmla="*/ 339641 w 330436"/>
                          <a:gd name="connsiteY5" fmla="*/ 944 h 94410"/>
                          <a:gd name="connsiteX6" fmla="*/ 341058 w 330436"/>
                          <a:gd name="connsiteY6" fmla="*/ 0 h 9441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</a:cxnLst>
                        <a:rect l="l" t="t" r="r" b="b"/>
                        <a:pathLst>
                          <a:path w="330436" h="94410">
                            <a:moveTo>
                              <a:pt x="0" y="95591"/>
                            </a:moveTo>
                            <a:lnTo>
                              <a:pt x="472" y="92994"/>
                            </a:lnTo>
                            <a:lnTo>
                              <a:pt x="3540" y="89454"/>
                            </a:lnTo>
                            <a:lnTo>
                              <a:pt x="220448" y="30919"/>
                            </a:lnTo>
                            <a:lnTo>
                              <a:pt x="229417" y="30683"/>
                            </a:lnTo>
                            <a:lnTo>
                              <a:pt x="339641" y="944"/>
                            </a:lnTo>
                            <a:lnTo>
                              <a:pt x="341058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24" name="手繪多邊形: 圖案 1023">
                        <a:extLst>
                          <a:ext uri="{FF2B5EF4-FFF2-40B4-BE49-F238E27FC236}">
                            <a16:creationId xmlns:a16="http://schemas.microsoft.com/office/drawing/2014/main" id="{3C41D546-4AD7-4725-817D-7952556ADF6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749455" y="3930919"/>
                        <a:ext cx="70808" cy="23603"/>
                      </a:xfrm>
                      <a:custGeom>
                        <a:avLst/>
                        <a:gdLst>
                          <a:gd name="connsiteX0" fmla="*/ 92758 w 70807"/>
                          <a:gd name="connsiteY0" fmla="*/ 4485 h 0"/>
                          <a:gd name="connsiteX1" fmla="*/ 74584 w 70807"/>
                          <a:gd name="connsiteY1" fmla="*/ 15814 h 0"/>
                          <a:gd name="connsiteX2" fmla="*/ 39652 w 70807"/>
                          <a:gd name="connsiteY2" fmla="*/ 19118 h 0"/>
                          <a:gd name="connsiteX3" fmla="*/ 8733 w 70807"/>
                          <a:gd name="connsiteY3" fmla="*/ 12745 h 0"/>
                          <a:gd name="connsiteX4" fmla="*/ 0 w 70807"/>
                          <a:gd name="connsiteY4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70807">
                            <a:moveTo>
                              <a:pt x="92758" y="4485"/>
                            </a:moveTo>
                            <a:lnTo>
                              <a:pt x="74584" y="15814"/>
                            </a:lnTo>
                            <a:lnTo>
                              <a:pt x="39652" y="19118"/>
                            </a:lnTo>
                            <a:lnTo>
                              <a:pt x="8733" y="12745"/>
                            </a:ln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25" name="手繪多邊形: 圖案 1024">
                        <a:extLst>
                          <a:ext uri="{FF2B5EF4-FFF2-40B4-BE49-F238E27FC236}">
                            <a16:creationId xmlns:a16="http://schemas.microsoft.com/office/drawing/2014/main" id="{0F9A793E-40F2-4422-8137-5CFF52364702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769281" y="3942484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0 h 0"/>
                          <a:gd name="connsiteX1" fmla="*/ 1888 w 0"/>
                          <a:gd name="connsiteY1" fmla="*/ 3776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0"/>
                            </a:moveTo>
                            <a:lnTo>
                              <a:pt x="1888" y="3776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26" name="手繪多邊形: 圖案 1025">
                        <a:extLst>
                          <a:ext uri="{FF2B5EF4-FFF2-40B4-BE49-F238E27FC236}">
                            <a16:creationId xmlns:a16="http://schemas.microsoft.com/office/drawing/2014/main" id="{74A1CF3A-4EC0-403A-A8A6-34EA435D1B1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820027" y="3942956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4012 h 0"/>
                          <a:gd name="connsiteX1" fmla="*/ 2832 w 0"/>
                          <a:gd name="connsiteY1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4012"/>
                            </a:moveTo>
                            <a:lnTo>
                              <a:pt x="2832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27" name="手繪多邊形: 圖案 1026">
                        <a:extLst>
                          <a:ext uri="{FF2B5EF4-FFF2-40B4-BE49-F238E27FC236}">
                            <a16:creationId xmlns:a16="http://schemas.microsoft.com/office/drawing/2014/main" id="{2DC5B794-8FCB-40AD-8C17-8AEF9E366561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781082" y="3678843"/>
                        <a:ext cx="94410" cy="23603"/>
                      </a:xfrm>
                      <a:custGeom>
                        <a:avLst/>
                        <a:gdLst>
                          <a:gd name="connsiteX0" fmla="*/ 0 w 94410"/>
                          <a:gd name="connsiteY0" fmla="*/ 4721 h 0"/>
                          <a:gd name="connsiteX1" fmla="*/ 9677 w 94410"/>
                          <a:gd name="connsiteY1" fmla="*/ 16050 h 0"/>
                          <a:gd name="connsiteX2" fmla="*/ 37528 w 94410"/>
                          <a:gd name="connsiteY2" fmla="*/ 22422 h 0"/>
                          <a:gd name="connsiteX3" fmla="*/ 71044 w 94410"/>
                          <a:gd name="connsiteY3" fmla="*/ 20770 h 0"/>
                          <a:gd name="connsiteX4" fmla="*/ 93466 w 94410"/>
                          <a:gd name="connsiteY4" fmla="*/ 12037 h 0"/>
                          <a:gd name="connsiteX5" fmla="*/ 95355 w 94410"/>
                          <a:gd name="connsiteY5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</a:cxnLst>
                        <a:rect l="l" t="t" r="r" b="b"/>
                        <a:pathLst>
                          <a:path w="94410">
                            <a:moveTo>
                              <a:pt x="0" y="4721"/>
                            </a:moveTo>
                            <a:lnTo>
                              <a:pt x="9677" y="16050"/>
                            </a:lnTo>
                            <a:lnTo>
                              <a:pt x="37528" y="22422"/>
                            </a:lnTo>
                            <a:lnTo>
                              <a:pt x="71044" y="20770"/>
                            </a:lnTo>
                            <a:lnTo>
                              <a:pt x="93466" y="12037"/>
                            </a:lnTo>
                            <a:lnTo>
                              <a:pt x="95355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28" name="手繪多邊形: 圖案 1027">
                        <a:extLst>
                          <a:ext uri="{FF2B5EF4-FFF2-40B4-BE49-F238E27FC236}">
                            <a16:creationId xmlns:a16="http://schemas.microsoft.com/office/drawing/2014/main" id="{29DFE95A-116B-4366-A160-29AC29D2E08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799020" y="3812198"/>
                        <a:ext cx="141616" cy="23603"/>
                      </a:xfrm>
                      <a:custGeom>
                        <a:avLst/>
                        <a:gdLst>
                          <a:gd name="connsiteX0" fmla="*/ 160970 w 141615"/>
                          <a:gd name="connsiteY0" fmla="*/ 3540 h 23602"/>
                          <a:gd name="connsiteX1" fmla="*/ 139019 w 141615"/>
                          <a:gd name="connsiteY1" fmla="*/ 18410 h 23602"/>
                          <a:gd name="connsiteX2" fmla="*/ 98895 w 141615"/>
                          <a:gd name="connsiteY2" fmla="*/ 26435 h 23602"/>
                          <a:gd name="connsiteX3" fmla="*/ 52870 w 141615"/>
                          <a:gd name="connsiteY3" fmla="*/ 25491 h 23602"/>
                          <a:gd name="connsiteX4" fmla="*/ 16050 w 141615"/>
                          <a:gd name="connsiteY4" fmla="*/ 15578 h 23602"/>
                          <a:gd name="connsiteX5" fmla="*/ 0 w 141615"/>
                          <a:gd name="connsiteY5" fmla="*/ 0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160970" y="3540"/>
                            </a:moveTo>
                            <a:lnTo>
                              <a:pt x="139019" y="18410"/>
                            </a:lnTo>
                            <a:lnTo>
                              <a:pt x="98895" y="26435"/>
                            </a:lnTo>
                            <a:lnTo>
                              <a:pt x="52870" y="25491"/>
                            </a:lnTo>
                            <a:lnTo>
                              <a:pt x="16050" y="15578"/>
                            </a:ln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29" name="手繪多邊形: 圖案 1028">
                        <a:extLst>
                          <a:ext uri="{FF2B5EF4-FFF2-40B4-BE49-F238E27FC236}">
                            <a16:creationId xmlns:a16="http://schemas.microsoft.com/office/drawing/2014/main" id="{449A1A2E-E78B-404E-B1A0-CD46B5FD68D2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803741" y="3792608"/>
                        <a:ext cx="141616" cy="23603"/>
                      </a:xfrm>
                      <a:custGeom>
                        <a:avLst/>
                        <a:gdLst>
                          <a:gd name="connsiteX0" fmla="*/ 0 w 141615"/>
                          <a:gd name="connsiteY0" fmla="*/ 24075 h 23602"/>
                          <a:gd name="connsiteX1" fmla="*/ 5193 w 141615"/>
                          <a:gd name="connsiteY1" fmla="*/ 15578 h 23602"/>
                          <a:gd name="connsiteX2" fmla="*/ 37528 w 141615"/>
                          <a:gd name="connsiteY2" fmla="*/ 3777 h 23602"/>
                          <a:gd name="connsiteX3" fmla="*/ 82137 w 141615"/>
                          <a:gd name="connsiteY3" fmla="*/ 0 h 23602"/>
                          <a:gd name="connsiteX4" fmla="*/ 125094 w 141615"/>
                          <a:gd name="connsiteY4" fmla="*/ 5665 h 23602"/>
                          <a:gd name="connsiteX5" fmla="*/ 141380 w 141615"/>
                          <a:gd name="connsiteY5" fmla="*/ 11565 h 23602"/>
                          <a:gd name="connsiteX6" fmla="*/ 152709 w 141615"/>
                          <a:gd name="connsiteY6" fmla="*/ 18882 h 23602"/>
                          <a:gd name="connsiteX7" fmla="*/ 153889 w 141615"/>
                          <a:gd name="connsiteY7" fmla="*/ 24783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0" y="24075"/>
                            </a:moveTo>
                            <a:lnTo>
                              <a:pt x="5193" y="15578"/>
                            </a:lnTo>
                            <a:lnTo>
                              <a:pt x="37528" y="3777"/>
                            </a:lnTo>
                            <a:lnTo>
                              <a:pt x="82137" y="0"/>
                            </a:lnTo>
                            <a:lnTo>
                              <a:pt x="125094" y="5665"/>
                            </a:lnTo>
                            <a:lnTo>
                              <a:pt x="141380" y="11565"/>
                            </a:lnTo>
                            <a:lnTo>
                              <a:pt x="152709" y="18882"/>
                            </a:lnTo>
                            <a:lnTo>
                              <a:pt x="153889" y="24783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30" name="手繪多邊形: 圖案 1029">
                        <a:extLst>
                          <a:ext uri="{FF2B5EF4-FFF2-40B4-BE49-F238E27FC236}">
                            <a16:creationId xmlns:a16="http://schemas.microsoft.com/office/drawing/2014/main" id="{98A455D7-ABA1-4F33-81AF-2CC74AF584AC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799492" y="3693713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0 h 0"/>
                          <a:gd name="connsiteX1" fmla="*/ 2124 w 0"/>
                          <a:gd name="connsiteY1" fmla="*/ 4012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0"/>
                            </a:moveTo>
                            <a:lnTo>
                              <a:pt x="2124" y="4012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31" name="手繪多邊形: 圖案 1030">
                        <a:extLst>
                          <a:ext uri="{FF2B5EF4-FFF2-40B4-BE49-F238E27FC236}">
                            <a16:creationId xmlns:a16="http://schemas.microsoft.com/office/drawing/2014/main" id="{39B41360-351F-4201-9EF0-A685E697D26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799728" y="3686160"/>
                        <a:ext cx="47205" cy="23603"/>
                      </a:xfrm>
                      <a:custGeom>
                        <a:avLst/>
                        <a:gdLst>
                          <a:gd name="connsiteX0" fmla="*/ 58062 w 47205"/>
                          <a:gd name="connsiteY0" fmla="*/ 11329 h 0"/>
                          <a:gd name="connsiteX1" fmla="*/ 60659 w 47205"/>
                          <a:gd name="connsiteY1" fmla="*/ 7789 h 0"/>
                          <a:gd name="connsiteX2" fmla="*/ 55230 w 47205"/>
                          <a:gd name="connsiteY2" fmla="*/ 3540 h 0"/>
                          <a:gd name="connsiteX3" fmla="*/ 44609 w 47205"/>
                          <a:gd name="connsiteY3" fmla="*/ 236 h 0"/>
                          <a:gd name="connsiteX4" fmla="*/ 17466 w 47205"/>
                          <a:gd name="connsiteY4" fmla="*/ 0 h 0"/>
                          <a:gd name="connsiteX5" fmla="*/ 0 w 47205"/>
                          <a:gd name="connsiteY5" fmla="*/ 7317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</a:cxnLst>
                        <a:rect l="l" t="t" r="r" b="b"/>
                        <a:pathLst>
                          <a:path w="47205">
                            <a:moveTo>
                              <a:pt x="58062" y="11329"/>
                            </a:moveTo>
                            <a:lnTo>
                              <a:pt x="60659" y="7789"/>
                            </a:lnTo>
                            <a:lnTo>
                              <a:pt x="55230" y="3540"/>
                            </a:lnTo>
                            <a:lnTo>
                              <a:pt x="44609" y="236"/>
                            </a:lnTo>
                            <a:lnTo>
                              <a:pt x="17466" y="0"/>
                            </a:lnTo>
                            <a:lnTo>
                              <a:pt x="0" y="7317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32" name="手繪多邊形: 圖案 1031">
                        <a:extLst>
                          <a:ext uri="{FF2B5EF4-FFF2-40B4-BE49-F238E27FC236}">
                            <a16:creationId xmlns:a16="http://schemas.microsoft.com/office/drawing/2014/main" id="{8BFD93BB-4A80-4300-85DC-38FF2A026E23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815306" y="3686396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708 h 0"/>
                          <a:gd name="connsiteX1" fmla="*/ 2596 w 0"/>
                          <a:gd name="connsiteY1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708"/>
                            </a:moveTo>
                            <a:lnTo>
                              <a:pt x="2596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33" name="手繪多邊形: 圖案 1032">
                        <a:extLst>
                          <a:ext uri="{FF2B5EF4-FFF2-40B4-BE49-F238E27FC236}">
                            <a16:creationId xmlns:a16="http://schemas.microsoft.com/office/drawing/2014/main" id="{31A86562-C12C-491C-8870-FCD06EEF506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849058" y="3501352"/>
                        <a:ext cx="566462" cy="141616"/>
                      </a:xfrm>
                      <a:custGeom>
                        <a:avLst/>
                        <a:gdLst>
                          <a:gd name="connsiteX0" fmla="*/ 567407 w 566462"/>
                          <a:gd name="connsiteY0" fmla="*/ 0 h 141615"/>
                          <a:gd name="connsiteX1" fmla="*/ 565990 w 566462"/>
                          <a:gd name="connsiteY1" fmla="*/ 708 h 141615"/>
                          <a:gd name="connsiteX2" fmla="*/ 459071 w 566462"/>
                          <a:gd name="connsiteY2" fmla="*/ 29739 h 141615"/>
                          <a:gd name="connsiteX3" fmla="*/ 456474 w 566462"/>
                          <a:gd name="connsiteY3" fmla="*/ 29975 h 141615"/>
                          <a:gd name="connsiteX4" fmla="*/ 453878 w 566462"/>
                          <a:gd name="connsiteY4" fmla="*/ 29503 h 141615"/>
                          <a:gd name="connsiteX5" fmla="*/ 449866 w 566462"/>
                          <a:gd name="connsiteY5" fmla="*/ 29975 h 141615"/>
                          <a:gd name="connsiteX6" fmla="*/ 3304 w 566462"/>
                          <a:gd name="connsiteY6" fmla="*/ 150821 h 141615"/>
                          <a:gd name="connsiteX7" fmla="*/ 2124 w 566462"/>
                          <a:gd name="connsiteY7" fmla="*/ 151293 h 141615"/>
                          <a:gd name="connsiteX8" fmla="*/ 0 w 566462"/>
                          <a:gd name="connsiteY8" fmla="*/ 154125 h 14161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566462" h="141615">
                            <a:moveTo>
                              <a:pt x="567407" y="0"/>
                            </a:moveTo>
                            <a:lnTo>
                              <a:pt x="565990" y="708"/>
                            </a:lnTo>
                            <a:lnTo>
                              <a:pt x="459071" y="29739"/>
                            </a:lnTo>
                            <a:lnTo>
                              <a:pt x="456474" y="29975"/>
                            </a:lnTo>
                            <a:lnTo>
                              <a:pt x="453878" y="29503"/>
                            </a:lnTo>
                            <a:lnTo>
                              <a:pt x="449866" y="29975"/>
                            </a:lnTo>
                            <a:lnTo>
                              <a:pt x="3304" y="150821"/>
                            </a:lnTo>
                            <a:lnTo>
                              <a:pt x="2124" y="151293"/>
                            </a:lnTo>
                            <a:lnTo>
                              <a:pt x="0" y="154125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34" name="手繪多邊形: 圖案 1033">
                        <a:extLst>
                          <a:ext uri="{FF2B5EF4-FFF2-40B4-BE49-F238E27FC236}">
                            <a16:creationId xmlns:a16="http://schemas.microsoft.com/office/drawing/2014/main" id="{16CD0F57-717B-4217-9DA4-F7C85E12CDA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920102" y="3691116"/>
                        <a:ext cx="141616" cy="23603"/>
                      </a:xfrm>
                      <a:custGeom>
                        <a:avLst/>
                        <a:gdLst>
                          <a:gd name="connsiteX0" fmla="*/ 0 w 141615"/>
                          <a:gd name="connsiteY0" fmla="*/ 18646 h 23602"/>
                          <a:gd name="connsiteX1" fmla="*/ 16050 w 141615"/>
                          <a:gd name="connsiteY1" fmla="*/ 33988 h 23602"/>
                          <a:gd name="connsiteX2" fmla="*/ 52634 w 141615"/>
                          <a:gd name="connsiteY2" fmla="*/ 43665 h 23602"/>
                          <a:gd name="connsiteX3" fmla="*/ 98187 w 141615"/>
                          <a:gd name="connsiteY3" fmla="*/ 44845 h 23602"/>
                          <a:gd name="connsiteX4" fmla="*/ 138075 w 141615"/>
                          <a:gd name="connsiteY4" fmla="*/ 36820 h 23602"/>
                          <a:gd name="connsiteX5" fmla="*/ 157193 w 141615"/>
                          <a:gd name="connsiteY5" fmla="*/ 24075 h 23602"/>
                          <a:gd name="connsiteX6" fmla="*/ 156013 w 141615"/>
                          <a:gd name="connsiteY6" fmla="*/ 18410 h 23602"/>
                          <a:gd name="connsiteX7" fmla="*/ 144684 w 141615"/>
                          <a:gd name="connsiteY7" fmla="*/ 11093 h 23602"/>
                          <a:gd name="connsiteX8" fmla="*/ 128398 w 141615"/>
                          <a:gd name="connsiteY8" fmla="*/ 5429 h 23602"/>
                          <a:gd name="connsiteX9" fmla="*/ 85677 w 141615"/>
                          <a:gd name="connsiteY9" fmla="*/ 0 h 23602"/>
                          <a:gd name="connsiteX10" fmla="*/ 41541 w 141615"/>
                          <a:gd name="connsiteY10" fmla="*/ 3540 h 23602"/>
                          <a:gd name="connsiteX11" fmla="*/ 9441 w 141615"/>
                          <a:gd name="connsiteY11" fmla="*/ 15106 h 23602"/>
                          <a:gd name="connsiteX12" fmla="*/ 4720 w 141615"/>
                          <a:gd name="connsiteY12" fmla="*/ 23367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0" y="18646"/>
                            </a:moveTo>
                            <a:lnTo>
                              <a:pt x="16050" y="33988"/>
                            </a:lnTo>
                            <a:lnTo>
                              <a:pt x="52634" y="43665"/>
                            </a:lnTo>
                            <a:lnTo>
                              <a:pt x="98187" y="44845"/>
                            </a:lnTo>
                            <a:lnTo>
                              <a:pt x="138075" y="36820"/>
                            </a:lnTo>
                            <a:lnTo>
                              <a:pt x="157193" y="24075"/>
                            </a:lnTo>
                            <a:lnTo>
                              <a:pt x="156013" y="18410"/>
                            </a:lnTo>
                            <a:lnTo>
                              <a:pt x="144684" y="11093"/>
                            </a:lnTo>
                            <a:lnTo>
                              <a:pt x="128398" y="5429"/>
                            </a:lnTo>
                            <a:lnTo>
                              <a:pt x="85677" y="0"/>
                            </a:lnTo>
                            <a:lnTo>
                              <a:pt x="41541" y="3540"/>
                            </a:lnTo>
                            <a:lnTo>
                              <a:pt x="9441" y="15106"/>
                            </a:lnTo>
                            <a:lnTo>
                              <a:pt x="4720" y="23367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35" name="手繪多邊形: 圖案 1034">
                        <a:extLst>
                          <a:ext uri="{FF2B5EF4-FFF2-40B4-BE49-F238E27FC236}">
                            <a16:creationId xmlns:a16="http://schemas.microsoft.com/office/drawing/2014/main" id="{DD767F02-8A5E-489F-A58B-0BE6DDC6C1B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985953" y="3901652"/>
                        <a:ext cx="141616" cy="23603"/>
                      </a:xfrm>
                      <a:custGeom>
                        <a:avLst/>
                        <a:gdLst>
                          <a:gd name="connsiteX0" fmla="*/ 0 w 141615"/>
                          <a:gd name="connsiteY0" fmla="*/ 0 h 23602"/>
                          <a:gd name="connsiteX1" fmla="*/ 16522 w 141615"/>
                          <a:gd name="connsiteY1" fmla="*/ 15814 h 23602"/>
                          <a:gd name="connsiteX2" fmla="*/ 53814 w 141615"/>
                          <a:gd name="connsiteY2" fmla="*/ 25727 h 23602"/>
                          <a:gd name="connsiteX3" fmla="*/ 71752 w 141615"/>
                          <a:gd name="connsiteY3" fmla="*/ 26199 h 23602"/>
                          <a:gd name="connsiteX4" fmla="*/ 99839 w 141615"/>
                          <a:gd name="connsiteY4" fmla="*/ 26907 h 23602"/>
                          <a:gd name="connsiteX5" fmla="*/ 140435 w 141615"/>
                          <a:gd name="connsiteY5" fmla="*/ 18646 h 23602"/>
                          <a:gd name="connsiteX6" fmla="*/ 162150 w 141615"/>
                          <a:gd name="connsiteY6" fmla="*/ 3776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0" y="0"/>
                            </a:moveTo>
                            <a:lnTo>
                              <a:pt x="16522" y="15814"/>
                            </a:lnTo>
                            <a:lnTo>
                              <a:pt x="53814" y="25727"/>
                            </a:lnTo>
                            <a:lnTo>
                              <a:pt x="71752" y="26199"/>
                            </a:lnTo>
                            <a:lnTo>
                              <a:pt x="99839" y="26907"/>
                            </a:lnTo>
                            <a:lnTo>
                              <a:pt x="140435" y="18646"/>
                            </a:lnTo>
                            <a:lnTo>
                              <a:pt x="162150" y="3776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36" name="手繪多邊形: 圖案 1035">
                        <a:extLst>
                          <a:ext uri="{FF2B5EF4-FFF2-40B4-BE49-F238E27FC236}">
                            <a16:creationId xmlns:a16="http://schemas.microsoft.com/office/drawing/2014/main" id="{6BBBE114-CEFC-433D-8607-2CDF7D1C4EB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990673" y="3881825"/>
                        <a:ext cx="141616" cy="23603"/>
                      </a:xfrm>
                      <a:custGeom>
                        <a:avLst/>
                        <a:gdLst>
                          <a:gd name="connsiteX0" fmla="*/ 154833 w 141615"/>
                          <a:gd name="connsiteY0" fmla="*/ 25255 h 23602"/>
                          <a:gd name="connsiteX1" fmla="*/ 153653 w 141615"/>
                          <a:gd name="connsiteY1" fmla="*/ 18882 h 23602"/>
                          <a:gd name="connsiteX2" fmla="*/ 142324 w 141615"/>
                          <a:gd name="connsiteY2" fmla="*/ 11329 h 23602"/>
                          <a:gd name="connsiteX3" fmla="*/ 125566 w 141615"/>
                          <a:gd name="connsiteY3" fmla="*/ 5665 h 23602"/>
                          <a:gd name="connsiteX4" fmla="*/ 82373 w 141615"/>
                          <a:gd name="connsiteY4" fmla="*/ 0 h 23602"/>
                          <a:gd name="connsiteX5" fmla="*/ 37292 w 141615"/>
                          <a:gd name="connsiteY5" fmla="*/ 3776 h 23602"/>
                          <a:gd name="connsiteX6" fmla="*/ 4957 w 141615"/>
                          <a:gd name="connsiteY6" fmla="*/ 15814 h 23602"/>
                          <a:gd name="connsiteX7" fmla="*/ 0 w 141615"/>
                          <a:gd name="connsiteY7" fmla="*/ 24547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154833" y="25255"/>
                            </a:moveTo>
                            <a:lnTo>
                              <a:pt x="153653" y="18882"/>
                            </a:lnTo>
                            <a:lnTo>
                              <a:pt x="142324" y="11329"/>
                            </a:lnTo>
                            <a:lnTo>
                              <a:pt x="125566" y="5665"/>
                            </a:lnTo>
                            <a:lnTo>
                              <a:pt x="82373" y="0"/>
                            </a:lnTo>
                            <a:lnTo>
                              <a:pt x="37292" y="3776"/>
                            </a:lnTo>
                            <a:lnTo>
                              <a:pt x="4957" y="15814"/>
                            </a:lnTo>
                            <a:lnTo>
                              <a:pt x="0" y="24547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37" name="手繪多邊形: 圖案 1036">
                        <a:extLst>
                          <a:ext uri="{FF2B5EF4-FFF2-40B4-BE49-F238E27FC236}">
                            <a16:creationId xmlns:a16="http://schemas.microsoft.com/office/drawing/2014/main" id="{9BBD4E69-34DA-4BE1-B2E7-789452F1C41D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077059" y="3713303"/>
                        <a:ext cx="23603" cy="23603"/>
                      </a:xfrm>
                      <a:custGeom>
                        <a:avLst/>
                        <a:gdLst>
                          <a:gd name="connsiteX0" fmla="*/ 2360 w 0"/>
                          <a:gd name="connsiteY0" fmla="*/ 0 h 0"/>
                          <a:gd name="connsiteX1" fmla="*/ 0 w 0"/>
                          <a:gd name="connsiteY1" fmla="*/ 1652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2360" y="0"/>
                            </a:moveTo>
                            <a:lnTo>
                              <a:pt x="0" y="1652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38" name="手繪多邊形: 圖案 1037">
                        <a:extLst>
                          <a:ext uri="{FF2B5EF4-FFF2-40B4-BE49-F238E27FC236}">
                            <a16:creationId xmlns:a16="http://schemas.microsoft.com/office/drawing/2014/main" id="{A54BD612-3A52-4015-90CF-C1FFF461F94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106090" y="3798036"/>
                        <a:ext cx="141616" cy="23603"/>
                      </a:xfrm>
                      <a:custGeom>
                        <a:avLst/>
                        <a:gdLst>
                          <a:gd name="connsiteX0" fmla="*/ 0 w 141615"/>
                          <a:gd name="connsiteY0" fmla="*/ 0 h 23602"/>
                          <a:gd name="connsiteX1" fmla="*/ 16286 w 141615"/>
                          <a:gd name="connsiteY1" fmla="*/ 15578 h 23602"/>
                          <a:gd name="connsiteX2" fmla="*/ 53342 w 141615"/>
                          <a:gd name="connsiteY2" fmla="*/ 25255 h 23602"/>
                          <a:gd name="connsiteX3" fmla="*/ 99131 w 141615"/>
                          <a:gd name="connsiteY3" fmla="*/ 26199 h 23602"/>
                          <a:gd name="connsiteX4" fmla="*/ 139255 w 141615"/>
                          <a:gd name="connsiteY4" fmla="*/ 18174 h 23602"/>
                          <a:gd name="connsiteX5" fmla="*/ 160498 w 141615"/>
                          <a:gd name="connsiteY5" fmla="*/ 3540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0" y="0"/>
                            </a:moveTo>
                            <a:lnTo>
                              <a:pt x="16286" y="15578"/>
                            </a:lnTo>
                            <a:lnTo>
                              <a:pt x="53342" y="25255"/>
                            </a:lnTo>
                            <a:lnTo>
                              <a:pt x="99131" y="26199"/>
                            </a:lnTo>
                            <a:lnTo>
                              <a:pt x="139255" y="18174"/>
                            </a:lnTo>
                            <a:lnTo>
                              <a:pt x="160498" y="354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39" name="手繪多邊形: 圖案 1038">
                        <a:extLst>
                          <a:ext uri="{FF2B5EF4-FFF2-40B4-BE49-F238E27FC236}">
                            <a16:creationId xmlns:a16="http://schemas.microsoft.com/office/drawing/2014/main" id="{2DAF9FE2-32BF-4FD5-8F91-7DB6CB6F1F0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110575" y="3778446"/>
                        <a:ext cx="141616" cy="23603"/>
                      </a:xfrm>
                      <a:custGeom>
                        <a:avLst/>
                        <a:gdLst>
                          <a:gd name="connsiteX0" fmla="*/ 0 w 141615"/>
                          <a:gd name="connsiteY0" fmla="*/ 23839 h 23602"/>
                          <a:gd name="connsiteX1" fmla="*/ 4720 w 141615"/>
                          <a:gd name="connsiteY1" fmla="*/ 15578 h 23602"/>
                          <a:gd name="connsiteX2" fmla="*/ 36820 w 141615"/>
                          <a:gd name="connsiteY2" fmla="*/ 3776 h 23602"/>
                          <a:gd name="connsiteX3" fmla="*/ 81193 w 141615"/>
                          <a:gd name="connsiteY3" fmla="*/ 0 h 23602"/>
                          <a:gd name="connsiteX4" fmla="*/ 124150 w 141615"/>
                          <a:gd name="connsiteY4" fmla="*/ 5665 h 23602"/>
                          <a:gd name="connsiteX5" fmla="*/ 140672 w 141615"/>
                          <a:gd name="connsiteY5" fmla="*/ 11329 h 23602"/>
                          <a:gd name="connsiteX6" fmla="*/ 152001 w 141615"/>
                          <a:gd name="connsiteY6" fmla="*/ 18882 h 23602"/>
                          <a:gd name="connsiteX7" fmla="*/ 153417 w 141615"/>
                          <a:gd name="connsiteY7" fmla="*/ 24783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0" y="23839"/>
                            </a:moveTo>
                            <a:lnTo>
                              <a:pt x="4720" y="15578"/>
                            </a:lnTo>
                            <a:lnTo>
                              <a:pt x="36820" y="3776"/>
                            </a:lnTo>
                            <a:lnTo>
                              <a:pt x="81193" y="0"/>
                            </a:lnTo>
                            <a:lnTo>
                              <a:pt x="124150" y="5665"/>
                            </a:lnTo>
                            <a:lnTo>
                              <a:pt x="140672" y="11329"/>
                            </a:lnTo>
                            <a:lnTo>
                              <a:pt x="152001" y="18882"/>
                            </a:lnTo>
                            <a:lnTo>
                              <a:pt x="153417" y="24783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40" name="手繪多邊形: 圖案 1039">
                        <a:extLst>
                          <a:ext uri="{FF2B5EF4-FFF2-40B4-BE49-F238E27FC236}">
                            <a16:creationId xmlns:a16="http://schemas.microsoft.com/office/drawing/2014/main" id="{FBE39680-B976-46C0-A066-8D38D5ED762D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175482" y="3992522"/>
                        <a:ext cx="141616" cy="23603"/>
                      </a:xfrm>
                      <a:custGeom>
                        <a:avLst/>
                        <a:gdLst>
                          <a:gd name="connsiteX0" fmla="*/ 0 w 141615"/>
                          <a:gd name="connsiteY0" fmla="*/ 0 h 23602"/>
                          <a:gd name="connsiteX1" fmla="*/ 16994 w 141615"/>
                          <a:gd name="connsiteY1" fmla="*/ 16050 h 23602"/>
                          <a:gd name="connsiteX2" fmla="*/ 54286 w 141615"/>
                          <a:gd name="connsiteY2" fmla="*/ 26199 h 23602"/>
                          <a:gd name="connsiteX3" fmla="*/ 101019 w 141615"/>
                          <a:gd name="connsiteY3" fmla="*/ 27379 h 23602"/>
                          <a:gd name="connsiteX4" fmla="*/ 141616 w 141615"/>
                          <a:gd name="connsiteY4" fmla="*/ 18882 h 23602"/>
                          <a:gd name="connsiteX5" fmla="*/ 163330 w 141615"/>
                          <a:gd name="connsiteY5" fmla="*/ 4012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0" y="0"/>
                            </a:moveTo>
                            <a:lnTo>
                              <a:pt x="16994" y="16050"/>
                            </a:lnTo>
                            <a:lnTo>
                              <a:pt x="54286" y="26199"/>
                            </a:lnTo>
                            <a:lnTo>
                              <a:pt x="101019" y="27379"/>
                            </a:lnTo>
                            <a:lnTo>
                              <a:pt x="141616" y="18882"/>
                            </a:lnTo>
                            <a:lnTo>
                              <a:pt x="163330" y="4012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41" name="手繪多邊形: 圖案 1040">
                        <a:extLst>
                          <a:ext uri="{FF2B5EF4-FFF2-40B4-BE49-F238E27FC236}">
                            <a16:creationId xmlns:a16="http://schemas.microsoft.com/office/drawing/2014/main" id="{C0B8D6A2-367D-4F0F-BC8B-E7BB5189786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179966" y="3972223"/>
                        <a:ext cx="141616" cy="23603"/>
                      </a:xfrm>
                      <a:custGeom>
                        <a:avLst/>
                        <a:gdLst>
                          <a:gd name="connsiteX0" fmla="*/ 0 w 141615"/>
                          <a:gd name="connsiteY0" fmla="*/ 24783 h 23602"/>
                          <a:gd name="connsiteX1" fmla="*/ 4721 w 141615"/>
                          <a:gd name="connsiteY1" fmla="*/ 16050 h 23602"/>
                          <a:gd name="connsiteX2" fmla="*/ 37056 w 141615"/>
                          <a:gd name="connsiteY2" fmla="*/ 4012 h 23602"/>
                          <a:gd name="connsiteX3" fmla="*/ 82373 w 141615"/>
                          <a:gd name="connsiteY3" fmla="*/ 0 h 23602"/>
                          <a:gd name="connsiteX4" fmla="*/ 126038 w 141615"/>
                          <a:gd name="connsiteY4" fmla="*/ 5901 h 23602"/>
                          <a:gd name="connsiteX5" fmla="*/ 143032 w 141615"/>
                          <a:gd name="connsiteY5" fmla="*/ 12037 h 23602"/>
                          <a:gd name="connsiteX6" fmla="*/ 149640 w 141615"/>
                          <a:gd name="connsiteY6" fmla="*/ 16286 h 23602"/>
                          <a:gd name="connsiteX7" fmla="*/ 154597 w 141615"/>
                          <a:gd name="connsiteY7" fmla="*/ 19590 h 23602"/>
                          <a:gd name="connsiteX8" fmla="*/ 156249 w 141615"/>
                          <a:gd name="connsiteY8" fmla="*/ 25727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0" y="24783"/>
                            </a:moveTo>
                            <a:lnTo>
                              <a:pt x="4721" y="16050"/>
                            </a:lnTo>
                            <a:lnTo>
                              <a:pt x="37056" y="4012"/>
                            </a:lnTo>
                            <a:lnTo>
                              <a:pt x="82373" y="0"/>
                            </a:lnTo>
                            <a:lnTo>
                              <a:pt x="126038" y="5901"/>
                            </a:lnTo>
                            <a:lnTo>
                              <a:pt x="143032" y="12037"/>
                            </a:lnTo>
                            <a:lnTo>
                              <a:pt x="149640" y="16286"/>
                            </a:lnTo>
                            <a:lnTo>
                              <a:pt x="154597" y="19590"/>
                            </a:lnTo>
                            <a:lnTo>
                              <a:pt x="156249" y="25727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42" name="手繪多邊形: 圖案 1041">
                        <a:extLst>
                          <a:ext uri="{FF2B5EF4-FFF2-40B4-BE49-F238E27FC236}">
                            <a16:creationId xmlns:a16="http://schemas.microsoft.com/office/drawing/2014/main" id="{A3C4DBE9-4757-493C-AB9B-5B4AE2D8093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224103" y="3695601"/>
                        <a:ext cx="141616" cy="23603"/>
                      </a:xfrm>
                      <a:custGeom>
                        <a:avLst/>
                        <a:gdLst>
                          <a:gd name="connsiteX0" fmla="*/ 158845 w 141615"/>
                          <a:gd name="connsiteY0" fmla="*/ 3776 h 23602"/>
                          <a:gd name="connsiteX1" fmla="*/ 137839 w 141615"/>
                          <a:gd name="connsiteY1" fmla="*/ 18174 h 23602"/>
                          <a:gd name="connsiteX2" fmla="*/ 105740 w 141615"/>
                          <a:gd name="connsiteY2" fmla="*/ 24547 h 23602"/>
                          <a:gd name="connsiteX3" fmla="*/ 98423 w 141615"/>
                          <a:gd name="connsiteY3" fmla="*/ 25963 h 23602"/>
                          <a:gd name="connsiteX4" fmla="*/ 53106 w 141615"/>
                          <a:gd name="connsiteY4" fmla="*/ 25019 h 23602"/>
                          <a:gd name="connsiteX5" fmla="*/ 16286 w 141615"/>
                          <a:gd name="connsiteY5" fmla="*/ 15342 h 23602"/>
                          <a:gd name="connsiteX6" fmla="*/ 0 w 141615"/>
                          <a:gd name="connsiteY6" fmla="*/ 0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158845" y="3776"/>
                            </a:moveTo>
                            <a:lnTo>
                              <a:pt x="137839" y="18174"/>
                            </a:lnTo>
                            <a:lnTo>
                              <a:pt x="105740" y="24547"/>
                            </a:lnTo>
                            <a:lnTo>
                              <a:pt x="98423" y="25963"/>
                            </a:lnTo>
                            <a:lnTo>
                              <a:pt x="53106" y="25019"/>
                            </a:lnTo>
                            <a:lnTo>
                              <a:pt x="16286" y="15342"/>
                            </a:ln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43" name="手繪多邊形: 圖案 1042">
                        <a:extLst>
                          <a:ext uri="{FF2B5EF4-FFF2-40B4-BE49-F238E27FC236}">
                            <a16:creationId xmlns:a16="http://schemas.microsoft.com/office/drawing/2014/main" id="{E5B8B2C5-746F-4E40-8AB8-7A6C2742C7C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228351" y="3676719"/>
                        <a:ext cx="141616" cy="23603"/>
                      </a:xfrm>
                      <a:custGeom>
                        <a:avLst/>
                        <a:gdLst>
                          <a:gd name="connsiteX0" fmla="*/ 0 w 141615"/>
                          <a:gd name="connsiteY0" fmla="*/ 23367 h 23602"/>
                          <a:gd name="connsiteX1" fmla="*/ 4721 w 141615"/>
                          <a:gd name="connsiteY1" fmla="*/ 15342 h 23602"/>
                          <a:gd name="connsiteX2" fmla="*/ 36348 w 141615"/>
                          <a:gd name="connsiteY2" fmla="*/ 3540 h 23602"/>
                          <a:gd name="connsiteX3" fmla="*/ 80249 w 141615"/>
                          <a:gd name="connsiteY3" fmla="*/ 0 h 23602"/>
                          <a:gd name="connsiteX4" fmla="*/ 122970 w 141615"/>
                          <a:gd name="connsiteY4" fmla="*/ 5429 h 23602"/>
                          <a:gd name="connsiteX5" fmla="*/ 139255 w 141615"/>
                          <a:gd name="connsiteY5" fmla="*/ 11329 h 23602"/>
                          <a:gd name="connsiteX6" fmla="*/ 150585 w 141615"/>
                          <a:gd name="connsiteY6" fmla="*/ 18410 h 23602"/>
                          <a:gd name="connsiteX7" fmla="*/ 152001 w 141615"/>
                          <a:gd name="connsiteY7" fmla="*/ 24311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0" y="23367"/>
                            </a:moveTo>
                            <a:lnTo>
                              <a:pt x="4721" y="15342"/>
                            </a:lnTo>
                            <a:lnTo>
                              <a:pt x="36348" y="3540"/>
                            </a:lnTo>
                            <a:lnTo>
                              <a:pt x="80249" y="0"/>
                            </a:lnTo>
                            <a:lnTo>
                              <a:pt x="122970" y="5429"/>
                            </a:lnTo>
                            <a:lnTo>
                              <a:pt x="139255" y="11329"/>
                            </a:lnTo>
                            <a:lnTo>
                              <a:pt x="150585" y="18410"/>
                            </a:lnTo>
                            <a:lnTo>
                              <a:pt x="152001" y="24311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44" name="手繪多邊形: 圖案 1043">
                        <a:extLst>
                          <a:ext uri="{FF2B5EF4-FFF2-40B4-BE49-F238E27FC236}">
                            <a16:creationId xmlns:a16="http://schemas.microsoft.com/office/drawing/2014/main" id="{16C389CF-337F-4D9C-A657-27ADED29D46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294911" y="3887254"/>
                        <a:ext cx="141616" cy="23603"/>
                      </a:xfrm>
                      <a:custGeom>
                        <a:avLst/>
                        <a:gdLst>
                          <a:gd name="connsiteX0" fmla="*/ 161678 w 141615"/>
                          <a:gd name="connsiteY0" fmla="*/ 3540 h 23602"/>
                          <a:gd name="connsiteX1" fmla="*/ 140435 w 141615"/>
                          <a:gd name="connsiteY1" fmla="*/ 18410 h 23602"/>
                          <a:gd name="connsiteX2" fmla="*/ 100311 w 141615"/>
                          <a:gd name="connsiteY2" fmla="*/ 26671 h 23602"/>
                          <a:gd name="connsiteX3" fmla="*/ 73876 w 141615"/>
                          <a:gd name="connsiteY3" fmla="*/ 26199 h 23602"/>
                          <a:gd name="connsiteX4" fmla="*/ 54522 w 141615"/>
                          <a:gd name="connsiteY4" fmla="*/ 25727 h 23602"/>
                          <a:gd name="connsiteX5" fmla="*/ 16994 w 141615"/>
                          <a:gd name="connsiteY5" fmla="*/ 15814 h 23602"/>
                          <a:gd name="connsiteX6" fmla="*/ 0 w 141615"/>
                          <a:gd name="connsiteY6" fmla="*/ 0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161678" y="3540"/>
                            </a:moveTo>
                            <a:lnTo>
                              <a:pt x="140435" y="18410"/>
                            </a:lnTo>
                            <a:lnTo>
                              <a:pt x="100311" y="26671"/>
                            </a:lnTo>
                            <a:lnTo>
                              <a:pt x="73876" y="26199"/>
                            </a:lnTo>
                            <a:lnTo>
                              <a:pt x="54522" y="25727"/>
                            </a:lnTo>
                            <a:lnTo>
                              <a:pt x="16994" y="15814"/>
                            </a:ln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45" name="手繪多邊形: 圖案 1044">
                        <a:extLst>
                          <a:ext uri="{FF2B5EF4-FFF2-40B4-BE49-F238E27FC236}">
                            <a16:creationId xmlns:a16="http://schemas.microsoft.com/office/drawing/2014/main" id="{57972772-1BA6-4E76-ABFA-9FDD87DAE63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298923" y="3867428"/>
                        <a:ext cx="141616" cy="23603"/>
                      </a:xfrm>
                      <a:custGeom>
                        <a:avLst/>
                        <a:gdLst>
                          <a:gd name="connsiteX0" fmla="*/ 155069 w 141615"/>
                          <a:gd name="connsiteY0" fmla="*/ 25255 h 23602"/>
                          <a:gd name="connsiteX1" fmla="*/ 153417 w 141615"/>
                          <a:gd name="connsiteY1" fmla="*/ 18882 h 23602"/>
                          <a:gd name="connsiteX2" fmla="*/ 141852 w 141615"/>
                          <a:gd name="connsiteY2" fmla="*/ 11565 h 23602"/>
                          <a:gd name="connsiteX3" fmla="*/ 125094 w 141615"/>
                          <a:gd name="connsiteY3" fmla="*/ 5429 h 23602"/>
                          <a:gd name="connsiteX4" fmla="*/ 81665 w 141615"/>
                          <a:gd name="connsiteY4" fmla="*/ 0 h 23602"/>
                          <a:gd name="connsiteX5" fmla="*/ 36820 w 141615"/>
                          <a:gd name="connsiteY5" fmla="*/ 3540 h 23602"/>
                          <a:gd name="connsiteX6" fmla="*/ 4720 w 141615"/>
                          <a:gd name="connsiteY6" fmla="*/ 15578 h 23602"/>
                          <a:gd name="connsiteX7" fmla="*/ 0 w 141615"/>
                          <a:gd name="connsiteY7" fmla="*/ 23839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155069" y="25255"/>
                            </a:moveTo>
                            <a:lnTo>
                              <a:pt x="153417" y="18882"/>
                            </a:lnTo>
                            <a:lnTo>
                              <a:pt x="141852" y="11565"/>
                            </a:lnTo>
                            <a:lnTo>
                              <a:pt x="125094" y="5429"/>
                            </a:lnTo>
                            <a:lnTo>
                              <a:pt x="81665" y="0"/>
                            </a:lnTo>
                            <a:lnTo>
                              <a:pt x="36820" y="3540"/>
                            </a:lnTo>
                            <a:lnTo>
                              <a:pt x="4720" y="15578"/>
                            </a:lnTo>
                            <a:lnTo>
                              <a:pt x="0" y="23839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46" name="手繪多邊形: 圖案 1045">
                        <a:extLst>
                          <a:ext uri="{FF2B5EF4-FFF2-40B4-BE49-F238E27FC236}">
                            <a16:creationId xmlns:a16="http://schemas.microsoft.com/office/drawing/2014/main" id="{95BB1BC3-2C30-402C-A259-EA5132DD8BA2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339756" y="3595526"/>
                        <a:ext cx="141616" cy="23603"/>
                      </a:xfrm>
                      <a:custGeom>
                        <a:avLst/>
                        <a:gdLst>
                          <a:gd name="connsiteX0" fmla="*/ 0 w 141615"/>
                          <a:gd name="connsiteY0" fmla="*/ 0 h 23602"/>
                          <a:gd name="connsiteX1" fmla="*/ 16286 w 141615"/>
                          <a:gd name="connsiteY1" fmla="*/ 14870 h 23602"/>
                          <a:gd name="connsiteX2" fmla="*/ 52870 w 141615"/>
                          <a:gd name="connsiteY2" fmla="*/ 24311 h 23602"/>
                          <a:gd name="connsiteX3" fmla="*/ 97951 w 141615"/>
                          <a:gd name="connsiteY3" fmla="*/ 25491 h 23602"/>
                          <a:gd name="connsiteX4" fmla="*/ 137131 w 141615"/>
                          <a:gd name="connsiteY4" fmla="*/ 17702 h 23602"/>
                          <a:gd name="connsiteX5" fmla="*/ 157901 w 141615"/>
                          <a:gd name="connsiteY5" fmla="*/ 3540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0" y="0"/>
                            </a:moveTo>
                            <a:lnTo>
                              <a:pt x="16286" y="14870"/>
                            </a:lnTo>
                            <a:lnTo>
                              <a:pt x="52870" y="24311"/>
                            </a:lnTo>
                            <a:lnTo>
                              <a:pt x="97951" y="25491"/>
                            </a:lnTo>
                            <a:lnTo>
                              <a:pt x="137131" y="17702"/>
                            </a:lnTo>
                            <a:lnTo>
                              <a:pt x="157901" y="354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47" name="手繪多邊形: 圖案 1046">
                        <a:extLst>
                          <a:ext uri="{FF2B5EF4-FFF2-40B4-BE49-F238E27FC236}">
                            <a16:creationId xmlns:a16="http://schemas.microsoft.com/office/drawing/2014/main" id="{717350BC-9AE6-409B-992A-F058EA8233F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344240" y="3577352"/>
                        <a:ext cx="141616" cy="23603"/>
                      </a:xfrm>
                      <a:custGeom>
                        <a:avLst/>
                        <a:gdLst>
                          <a:gd name="connsiteX0" fmla="*/ 0 w 141615"/>
                          <a:gd name="connsiteY0" fmla="*/ 22422 h 23602"/>
                          <a:gd name="connsiteX1" fmla="*/ 4248 w 141615"/>
                          <a:gd name="connsiteY1" fmla="*/ 14634 h 23602"/>
                          <a:gd name="connsiteX2" fmla="*/ 35404 w 141615"/>
                          <a:gd name="connsiteY2" fmla="*/ 3304 h 23602"/>
                          <a:gd name="connsiteX3" fmla="*/ 79069 w 141615"/>
                          <a:gd name="connsiteY3" fmla="*/ 0 h 23602"/>
                          <a:gd name="connsiteX4" fmla="*/ 121317 w 141615"/>
                          <a:gd name="connsiteY4" fmla="*/ 5429 h 23602"/>
                          <a:gd name="connsiteX5" fmla="*/ 137603 w 141615"/>
                          <a:gd name="connsiteY5" fmla="*/ 11093 h 23602"/>
                          <a:gd name="connsiteX6" fmla="*/ 148932 w 141615"/>
                          <a:gd name="connsiteY6" fmla="*/ 17938 h 23602"/>
                          <a:gd name="connsiteX7" fmla="*/ 150349 w 141615"/>
                          <a:gd name="connsiteY7" fmla="*/ 23839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0" y="22422"/>
                            </a:moveTo>
                            <a:lnTo>
                              <a:pt x="4248" y="14634"/>
                            </a:lnTo>
                            <a:lnTo>
                              <a:pt x="35404" y="3304"/>
                            </a:lnTo>
                            <a:lnTo>
                              <a:pt x="79069" y="0"/>
                            </a:lnTo>
                            <a:lnTo>
                              <a:pt x="121317" y="5429"/>
                            </a:lnTo>
                            <a:lnTo>
                              <a:pt x="137603" y="11093"/>
                            </a:lnTo>
                            <a:lnTo>
                              <a:pt x="148932" y="17938"/>
                            </a:lnTo>
                            <a:lnTo>
                              <a:pt x="150349" y="23839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48" name="手繪多邊形: 圖案 1047">
                        <a:extLst>
                          <a:ext uri="{FF2B5EF4-FFF2-40B4-BE49-F238E27FC236}">
                            <a16:creationId xmlns:a16="http://schemas.microsoft.com/office/drawing/2014/main" id="{CA73332C-28BE-4B7C-ACF0-CA80D70D3FC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346600" y="3526134"/>
                        <a:ext cx="70808" cy="23603"/>
                      </a:xfrm>
                      <a:custGeom>
                        <a:avLst/>
                        <a:gdLst>
                          <a:gd name="connsiteX0" fmla="*/ 0 w 70807"/>
                          <a:gd name="connsiteY0" fmla="*/ 4248 h 0"/>
                          <a:gd name="connsiteX1" fmla="*/ 9913 w 70807"/>
                          <a:gd name="connsiteY1" fmla="*/ 15342 h 0"/>
                          <a:gd name="connsiteX2" fmla="*/ 37764 w 70807"/>
                          <a:gd name="connsiteY2" fmla="*/ 21714 h 0"/>
                          <a:gd name="connsiteX3" fmla="*/ 60659 w 70807"/>
                          <a:gd name="connsiteY3" fmla="*/ 20534 h 0"/>
                          <a:gd name="connsiteX4" fmla="*/ 70336 w 70807"/>
                          <a:gd name="connsiteY4" fmla="*/ 20062 h 0"/>
                          <a:gd name="connsiteX5" fmla="*/ 92286 w 70807"/>
                          <a:gd name="connsiteY5" fmla="*/ 11565 h 0"/>
                          <a:gd name="connsiteX6" fmla="*/ 93466 w 70807"/>
                          <a:gd name="connsiteY6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</a:cxnLst>
                        <a:rect l="l" t="t" r="r" b="b"/>
                        <a:pathLst>
                          <a:path w="70807">
                            <a:moveTo>
                              <a:pt x="0" y="4248"/>
                            </a:moveTo>
                            <a:lnTo>
                              <a:pt x="9913" y="15342"/>
                            </a:lnTo>
                            <a:lnTo>
                              <a:pt x="37764" y="21714"/>
                            </a:lnTo>
                            <a:lnTo>
                              <a:pt x="60659" y="20534"/>
                            </a:lnTo>
                            <a:lnTo>
                              <a:pt x="70336" y="20062"/>
                            </a:lnTo>
                            <a:lnTo>
                              <a:pt x="92286" y="11565"/>
                            </a:lnTo>
                            <a:lnTo>
                              <a:pt x="93466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49" name="手繪多邊形: 圖案 1048">
                        <a:extLst>
                          <a:ext uri="{FF2B5EF4-FFF2-40B4-BE49-F238E27FC236}">
                            <a16:creationId xmlns:a16="http://schemas.microsoft.com/office/drawing/2014/main" id="{9122EA55-3A8B-485C-96B6-E26A848B6E9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368079" y="4084808"/>
                        <a:ext cx="141616" cy="23603"/>
                      </a:xfrm>
                      <a:custGeom>
                        <a:avLst/>
                        <a:gdLst>
                          <a:gd name="connsiteX0" fmla="*/ 0 w 141615"/>
                          <a:gd name="connsiteY0" fmla="*/ 0 h 23602"/>
                          <a:gd name="connsiteX1" fmla="*/ 16994 w 141615"/>
                          <a:gd name="connsiteY1" fmla="*/ 16286 h 23602"/>
                          <a:gd name="connsiteX2" fmla="*/ 54994 w 141615"/>
                          <a:gd name="connsiteY2" fmla="*/ 26435 h 23602"/>
                          <a:gd name="connsiteX3" fmla="*/ 101963 w 141615"/>
                          <a:gd name="connsiteY3" fmla="*/ 27615 h 23602"/>
                          <a:gd name="connsiteX4" fmla="*/ 142796 w 141615"/>
                          <a:gd name="connsiteY4" fmla="*/ 19118 h 23602"/>
                          <a:gd name="connsiteX5" fmla="*/ 164274 w 141615"/>
                          <a:gd name="connsiteY5" fmla="*/ 3776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0" y="0"/>
                            </a:moveTo>
                            <a:lnTo>
                              <a:pt x="16994" y="16286"/>
                            </a:lnTo>
                            <a:lnTo>
                              <a:pt x="54994" y="26435"/>
                            </a:lnTo>
                            <a:lnTo>
                              <a:pt x="101963" y="27615"/>
                            </a:lnTo>
                            <a:lnTo>
                              <a:pt x="142796" y="19118"/>
                            </a:lnTo>
                            <a:lnTo>
                              <a:pt x="164274" y="3776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50" name="手繪多邊形: 圖案 1049">
                        <a:extLst>
                          <a:ext uri="{FF2B5EF4-FFF2-40B4-BE49-F238E27FC236}">
                            <a16:creationId xmlns:a16="http://schemas.microsoft.com/office/drawing/2014/main" id="{A032FA0F-18ED-40CD-9C94-64A6399BCB1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364538" y="3540532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0 h 0"/>
                          <a:gd name="connsiteX1" fmla="*/ 2124 w 0"/>
                          <a:gd name="connsiteY1" fmla="*/ 3304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0"/>
                            </a:moveTo>
                            <a:lnTo>
                              <a:pt x="2124" y="3304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51" name="手繪多邊形: 圖案 1050">
                        <a:extLst>
                          <a:ext uri="{FF2B5EF4-FFF2-40B4-BE49-F238E27FC236}">
                            <a16:creationId xmlns:a16="http://schemas.microsoft.com/office/drawing/2014/main" id="{348D877B-5239-48FF-B160-693CEED63EB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364302" y="3533215"/>
                        <a:ext cx="23603" cy="23603"/>
                      </a:xfrm>
                      <a:custGeom>
                        <a:avLst/>
                        <a:gdLst>
                          <a:gd name="connsiteX0" fmla="*/ 18174 w 0"/>
                          <a:gd name="connsiteY0" fmla="*/ 0 h 0"/>
                          <a:gd name="connsiteX1" fmla="*/ 16994 w 0"/>
                          <a:gd name="connsiteY1" fmla="*/ 0 h 0"/>
                          <a:gd name="connsiteX2" fmla="*/ 0 w 0"/>
                          <a:gd name="connsiteY2" fmla="*/ 7081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18174" y="0"/>
                            </a:moveTo>
                            <a:lnTo>
                              <a:pt x="16994" y="0"/>
                            </a:lnTo>
                            <a:lnTo>
                              <a:pt x="0" y="7081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52" name="手繪多邊形: 圖案 1051">
                        <a:extLst>
                          <a:ext uri="{FF2B5EF4-FFF2-40B4-BE49-F238E27FC236}">
                            <a16:creationId xmlns:a16="http://schemas.microsoft.com/office/drawing/2014/main" id="{E58DAA77-4D2E-4FC3-A2A4-36DD7A156804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371619" y="4232560"/>
                        <a:ext cx="94410" cy="23603"/>
                      </a:xfrm>
                      <a:custGeom>
                        <a:avLst/>
                        <a:gdLst>
                          <a:gd name="connsiteX0" fmla="*/ 0 w 94410"/>
                          <a:gd name="connsiteY0" fmla="*/ 0 h 0"/>
                          <a:gd name="connsiteX1" fmla="*/ 9677 w 94410"/>
                          <a:gd name="connsiteY1" fmla="*/ 13453 h 0"/>
                          <a:gd name="connsiteX2" fmla="*/ 41777 w 94410"/>
                          <a:gd name="connsiteY2" fmla="*/ 20298 h 0"/>
                          <a:gd name="connsiteX3" fmla="*/ 77181 w 94410"/>
                          <a:gd name="connsiteY3" fmla="*/ 16758 h 0"/>
                          <a:gd name="connsiteX4" fmla="*/ 95355 w 94410"/>
                          <a:gd name="connsiteY4" fmla="*/ 4721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94410">
                            <a:moveTo>
                              <a:pt x="0" y="0"/>
                            </a:moveTo>
                            <a:lnTo>
                              <a:pt x="9677" y="13453"/>
                            </a:lnTo>
                            <a:lnTo>
                              <a:pt x="41777" y="20298"/>
                            </a:lnTo>
                            <a:lnTo>
                              <a:pt x="77181" y="16758"/>
                            </a:lnTo>
                            <a:lnTo>
                              <a:pt x="95355" y="4721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53" name="手繪多邊形: 圖案 1052">
                        <a:extLst>
                          <a:ext uri="{FF2B5EF4-FFF2-40B4-BE49-F238E27FC236}">
                            <a16:creationId xmlns:a16="http://schemas.microsoft.com/office/drawing/2014/main" id="{F8ED8682-E2B6-417F-B2F6-5BBC0DEABAD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372327" y="4063801"/>
                        <a:ext cx="141616" cy="23603"/>
                      </a:xfrm>
                      <a:custGeom>
                        <a:avLst/>
                        <a:gdLst>
                          <a:gd name="connsiteX0" fmla="*/ 0 w 141615"/>
                          <a:gd name="connsiteY0" fmla="*/ 25255 h 23602"/>
                          <a:gd name="connsiteX1" fmla="*/ 4721 w 141615"/>
                          <a:gd name="connsiteY1" fmla="*/ 16286 h 23602"/>
                          <a:gd name="connsiteX2" fmla="*/ 37056 w 141615"/>
                          <a:gd name="connsiteY2" fmla="*/ 4012 h 23602"/>
                          <a:gd name="connsiteX3" fmla="*/ 82609 w 141615"/>
                          <a:gd name="connsiteY3" fmla="*/ 0 h 23602"/>
                          <a:gd name="connsiteX4" fmla="*/ 126746 w 141615"/>
                          <a:gd name="connsiteY4" fmla="*/ 5901 h 23602"/>
                          <a:gd name="connsiteX5" fmla="*/ 143740 w 141615"/>
                          <a:gd name="connsiteY5" fmla="*/ 12037 h 23602"/>
                          <a:gd name="connsiteX6" fmla="*/ 155541 w 141615"/>
                          <a:gd name="connsiteY6" fmla="*/ 19590 h 23602"/>
                          <a:gd name="connsiteX7" fmla="*/ 157429 w 141615"/>
                          <a:gd name="connsiteY7" fmla="*/ 26435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0" y="25255"/>
                            </a:moveTo>
                            <a:lnTo>
                              <a:pt x="4721" y="16286"/>
                            </a:lnTo>
                            <a:lnTo>
                              <a:pt x="37056" y="4012"/>
                            </a:lnTo>
                            <a:lnTo>
                              <a:pt x="82609" y="0"/>
                            </a:lnTo>
                            <a:lnTo>
                              <a:pt x="126746" y="5901"/>
                            </a:lnTo>
                            <a:lnTo>
                              <a:pt x="143740" y="12037"/>
                            </a:lnTo>
                            <a:lnTo>
                              <a:pt x="155541" y="19590"/>
                            </a:lnTo>
                            <a:lnTo>
                              <a:pt x="157429" y="26435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54" name="手繪多邊形: 圖案 1053">
                        <a:extLst>
                          <a:ext uri="{FF2B5EF4-FFF2-40B4-BE49-F238E27FC236}">
                            <a16:creationId xmlns:a16="http://schemas.microsoft.com/office/drawing/2014/main" id="{63E6B0DC-419F-4FDA-9FF6-8ED91AD3DAA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382476" y="3533215"/>
                        <a:ext cx="23603" cy="23603"/>
                      </a:xfrm>
                      <a:custGeom>
                        <a:avLst/>
                        <a:gdLst>
                          <a:gd name="connsiteX0" fmla="*/ 0 w 23602"/>
                          <a:gd name="connsiteY0" fmla="*/ 0 h 0"/>
                          <a:gd name="connsiteX1" fmla="*/ 25727 w 23602"/>
                          <a:gd name="connsiteY1" fmla="*/ 236 h 0"/>
                          <a:gd name="connsiteX2" fmla="*/ 36348 w 23602"/>
                          <a:gd name="connsiteY2" fmla="*/ 3304 h 0"/>
                          <a:gd name="connsiteX3" fmla="*/ 42013 w 23602"/>
                          <a:gd name="connsiteY3" fmla="*/ 7553 h 0"/>
                          <a:gd name="connsiteX4" fmla="*/ 39416 w 23602"/>
                          <a:gd name="connsiteY4" fmla="*/ 11093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23602">
                            <a:moveTo>
                              <a:pt x="0" y="0"/>
                            </a:moveTo>
                            <a:lnTo>
                              <a:pt x="25727" y="236"/>
                            </a:lnTo>
                            <a:lnTo>
                              <a:pt x="36348" y="3304"/>
                            </a:lnTo>
                            <a:lnTo>
                              <a:pt x="42013" y="7553"/>
                            </a:lnTo>
                            <a:lnTo>
                              <a:pt x="39416" y="11093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55" name="手繪多邊形: 圖案 1054">
                        <a:extLst>
                          <a:ext uri="{FF2B5EF4-FFF2-40B4-BE49-F238E27FC236}">
                            <a16:creationId xmlns:a16="http://schemas.microsoft.com/office/drawing/2014/main" id="{1273AB5A-1A0A-48D0-AAB6-19632B0955A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391918" y="4244361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0 h 0"/>
                          <a:gd name="connsiteX1" fmla="*/ 2360 w 0"/>
                          <a:gd name="connsiteY1" fmla="*/ 4248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0"/>
                            </a:moveTo>
                            <a:lnTo>
                              <a:pt x="2360" y="4248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56" name="手繪多邊形: 圖案 1055">
                        <a:extLst>
                          <a:ext uri="{FF2B5EF4-FFF2-40B4-BE49-F238E27FC236}">
                            <a16:creationId xmlns:a16="http://schemas.microsoft.com/office/drawing/2014/main" id="{69873195-C69C-4E93-9546-3F5890E41108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443843" y="4245069"/>
                        <a:ext cx="23603" cy="23603"/>
                      </a:xfrm>
                      <a:custGeom>
                        <a:avLst/>
                        <a:gdLst>
                          <a:gd name="connsiteX0" fmla="*/ 2832 w 0"/>
                          <a:gd name="connsiteY0" fmla="*/ 0 h 0"/>
                          <a:gd name="connsiteX1" fmla="*/ 0 w 0"/>
                          <a:gd name="connsiteY1" fmla="*/ 4721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2832" y="0"/>
                            </a:moveTo>
                            <a:lnTo>
                              <a:pt x="0" y="4721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57" name="手繪多邊形: 圖案 1056">
                        <a:extLst>
                          <a:ext uri="{FF2B5EF4-FFF2-40B4-BE49-F238E27FC236}">
                            <a16:creationId xmlns:a16="http://schemas.microsoft.com/office/drawing/2014/main" id="{B5228EC3-DE71-464A-8862-633F72AC3BE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58" name="手繪多邊形: 圖案 1057">
                        <a:extLst>
                          <a:ext uri="{FF2B5EF4-FFF2-40B4-BE49-F238E27FC236}">
                            <a16:creationId xmlns:a16="http://schemas.microsoft.com/office/drawing/2014/main" id="{FA8C50C0-F77A-4B48-8D36-073EA3C1215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411744" y="3783403"/>
                        <a:ext cx="141616" cy="23603"/>
                      </a:xfrm>
                      <a:custGeom>
                        <a:avLst/>
                        <a:gdLst>
                          <a:gd name="connsiteX0" fmla="*/ 0 w 141615"/>
                          <a:gd name="connsiteY0" fmla="*/ 0 h 23602"/>
                          <a:gd name="connsiteX1" fmla="*/ 16758 w 141615"/>
                          <a:gd name="connsiteY1" fmla="*/ 15578 h 23602"/>
                          <a:gd name="connsiteX2" fmla="*/ 54050 w 141615"/>
                          <a:gd name="connsiteY2" fmla="*/ 25255 h 23602"/>
                          <a:gd name="connsiteX3" fmla="*/ 99839 w 141615"/>
                          <a:gd name="connsiteY3" fmla="*/ 26435 h 23602"/>
                          <a:gd name="connsiteX4" fmla="*/ 139491 w 141615"/>
                          <a:gd name="connsiteY4" fmla="*/ 18174 h 23602"/>
                          <a:gd name="connsiteX5" fmla="*/ 160498 w 141615"/>
                          <a:gd name="connsiteY5" fmla="*/ 3540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0" y="0"/>
                            </a:moveTo>
                            <a:lnTo>
                              <a:pt x="16758" y="15578"/>
                            </a:lnTo>
                            <a:lnTo>
                              <a:pt x="54050" y="25255"/>
                            </a:lnTo>
                            <a:lnTo>
                              <a:pt x="99839" y="26435"/>
                            </a:lnTo>
                            <a:lnTo>
                              <a:pt x="139491" y="18174"/>
                            </a:lnTo>
                            <a:lnTo>
                              <a:pt x="160498" y="354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59" name="手繪多邊形: 圖案 1058">
                        <a:extLst>
                          <a:ext uri="{FF2B5EF4-FFF2-40B4-BE49-F238E27FC236}">
                            <a16:creationId xmlns:a16="http://schemas.microsoft.com/office/drawing/2014/main" id="{A8610527-2DF3-4E3C-92EF-19701FF7B56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416228" y="3764048"/>
                        <a:ext cx="141616" cy="23603"/>
                      </a:xfrm>
                      <a:custGeom>
                        <a:avLst/>
                        <a:gdLst>
                          <a:gd name="connsiteX0" fmla="*/ 153181 w 141615"/>
                          <a:gd name="connsiteY0" fmla="*/ 25019 h 23602"/>
                          <a:gd name="connsiteX1" fmla="*/ 151529 w 141615"/>
                          <a:gd name="connsiteY1" fmla="*/ 18646 h 23602"/>
                          <a:gd name="connsiteX2" fmla="*/ 139963 w 141615"/>
                          <a:gd name="connsiteY2" fmla="*/ 11329 h 23602"/>
                          <a:gd name="connsiteX3" fmla="*/ 123206 w 141615"/>
                          <a:gd name="connsiteY3" fmla="*/ 5665 h 23602"/>
                          <a:gd name="connsiteX4" fmla="*/ 80249 w 141615"/>
                          <a:gd name="connsiteY4" fmla="*/ 0 h 23602"/>
                          <a:gd name="connsiteX5" fmla="*/ 35876 w 141615"/>
                          <a:gd name="connsiteY5" fmla="*/ 3776 h 23602"/>
                          <a:gd name="connsiteX6" fmla="*/ 4485 w 141615"/>
                          <a:gd name="connsiteY6" fmla="*/ 15578 h 23602"/>
                          <a:gd name="connsiteX7" fmla="*/ 0 w 141615"/>
                          <a:gd name="connsiteY7" fmla="*/ 23603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153181" y="25019"/>
                            </a:moveTo>
                            <a:lnTo>
                              <a:pt x="151529" y="18646"/>
                            </a:lnTo>
                            <a:lnTo>
                              <a:pt x="139963" y="11329"/>
                            </a:lnTo>
                            <a:lnTo>
                              <a:pt x="123206" y="5665"/>
                            </a:lnTo>
                            <a:lnTo>
                              <a:pt x="80249" y="0"/>
                            </a:lnTo>
                            <a:lnTo>
                              <a:pt x="35876" y="3776"/>
                            </a:lnTo>
                            <a:lnTo>
                              <a:pt x="4485" y="15578"/>
                            </a:lnTo>
                            <a:lnTo>
                              <a:pt x="0" y="23603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60" name="手繪多邊形: 圖案 1059">
                        <a:extLst>
                          <a:ext uri="{FF2B5EF4-FFF2-40B4-BE49-F238E27FC236}">
                            <a16:creationId xmlns:a16="http://schemas.microsoft.com/office/drawing/2014/main" id="{4DD0861E-2CF4-4673-B6BC-997CDB55FF5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409383" y="3394668"/>
                        <a:ext cx="377642" cy="94410"/>
                      </a:xfrm>
                      <a:custGeom>
                        <a:avLst/>
                        <a:gdLst>
                          <a:gd name="connsiteX0" fmla="*/ 0 w 377641"/>
                          <a:gd name="connsiteY0" fmla="*/ 108808 h 94410"/>
                          <a:gd name="connsiteX1" fmla="*/ 2360 w 377641"/>
                          <a:gd name="connsiteY1" fmla="*/ 105976 h 94410"/>
                          <a:gd name="connsiteX2" fmla="*/ 284883 w 377641"/>
                          <a:gd name="connsiteY2" fmla="*/ 29503 h 94410"/>
                          <a:gd name="connsiteX3" fmla="*/ 288896 w 377641"/>
                          <a:gd name="connsiteY3" fmla="*/ 29031 h 94410"/>
                          <a:gd name="connsiteX4" fmla="*/ 291492 w 377641"/>
                          <a:gd name="connsiteY4" fmla="*/ 29503 h 94410"/>
                          <a:gd name="connsiteX5" fmla="*/ 294088 w 377641"/>
                          <a:gd name="connsiteY5" fmla="*/ 29267 h 94410"/>
                          <a:gd name="connsiteX6" fmla="*/ 399120 w 377641"/>
                          <a:gd name="connsiteY6" fmla="*/ 708 h 94410"/>
                          <a:gd name="connsiteX7" fmla="*/ 400536 w 377641"/>
                          <a:gd name="connsiteY7" fmla="*/ 0 h 9441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377641" h="94410">
                            <a:moveTo>
                              <a:pt x="0" y="108808"/>
                            </a:moveTo>
                            <a:lnTo>
                              <a:pt x="2360" y="105976"/>
                            </a:lnTo>
                            <a:lnTo>
                              <a:pt x="284883" y="29503"/>
                            </a:lnTo>
                            <a:lnTo>
                              <a:pt x="288896" y="29031"/>
                            </a:lnTo>
                            <a:lnTo>
                              <a:pt x="291492" y="29503"/>
                            </a:lnTo>
                            <a:lnTo>
                              <a:pt x="294088" y="29267"/>
                            </a:lnTo>
                            <a:lnTo>
                              <a:pt x="399120" y="708"/>
                            </a:lnTo>
                            <a:lnTo>
                              <a:pt x="400536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61" name="手繪多邊形: 圖案 1060">
                        <a:extLst>
                          <a:ext uri="{FF2B5EF4-FFF2-40B4-BE49-F238E27FC236}">
                            <a16:creationId xmlns:a16="http://schemas.microsoft.com/office/drawing/2014/main" id="{9D1D7FF8-3E44-4F20-9396-FF38F104E548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486328" y="3977888"/>
                        <a:ext cx="141616" cy="23603"/>
                      </a:xfrm>
                      <a:custGeom>
                        <a:avLst/>
                        <a:gdLst>
                          <a:gd name="connsiteX0" fmla="*/ 0 w 141615"/>
                          <a:gd name="connsiteY0" fmla="*/ 0 h 23602"/>
                          <a:gd name="connsiteX1" fmla="*/ 16994 w 141615"/>
                          <a:gd name="connsiteY1" fmla="*/ 15814 h 23602"/>
                          <a:gd name="connsiteX2" fmla="*/ 54994 w 141615"/>
                          <a:gd name="connsiteY2" fmla="*/ 25963 h 23602"/>
                          <a:gd name="connsiteX3" fmla="*/ 101491 w 141615"/>
                          <a:gd name="connsiteY3" fmla="*/ 27143 h 23602"/>
                          <a:gd name="connsiteX4" fmla="*/ 141852 w 141615"/>
                          <a:gd name="connsiteY4" fmla="*/ 18882 h 23602"/>
                          <a:gd name="connsiteX5" fmla="*/ 163094 w 141615"/>
                          <a:gd name="connsiteY5" fmla="*/ 3776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0" y="0"/>
                            </a:moveTo>
                            <a:lnTo>
                              <a:pt x="16994" y="15814"/>
                            </a:lnTo>
                            <a:lnTo>
                              <a:pt x="54994" y="25963"/>
                            </a:lnTo>
                            <a:lnTo>
                              <a:pt x="101491" y="27143"/>
                            </a:lnTo>
                            <a:lnTo>
                              <a:pt x="141852" y="18882"/>
                            </a:lnTo>
                            <a:lnTo>
                              <a:pt x="163094" y="3776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62" name="手繪多邊形: 圖案 1061">
                        <a:extLst>
                          <a:ext uri="{FF2B5EF4-FFF2-40B4-BE49-F238E27FC236}">
                            <a16:creationId xmlns:a16="http://schemas.microsoft.com/office/drawing/2014/main" id="{0806A54B-9C6E-46AF-9837-69B83CBB9FE1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490576" y="3957118"/>
                        <a:ext cx="141616" cy="23603"/>
                      </a:xfrm>
                      <a:custGeom>
                        <a:avLst/>
                        <a:gdLst>
                          <a:gd name="connsiteX0" fmla="*/ 156013 w 141615"/>
                          <a:gd name="connsiteY0" fmla="*/ 26199 h 23602"/>
                          <a:gd name="connsiteX1" fmla="*/ 154125 w 141615"/>
                          <a:gd name="connsiteY1" fmla="*/ 19590 h 23602"/>
                          <a:gd name="connsiteX2" fmla="*/ 142324 w 141615"/>
                          <a:gd name="connsiteY2" fmla="*/ 12037 h 23602"/>
                          <a:gd name="connsiteX3" fmla="*/ 125330 w 141615"/>
                          <a:gd name="connsiteY3" fmla="*/ 5901 h 23602"/>
                          <a:gd name="connsiteX4" fmla="*/ 81665 w 141615"/>
                          <a:gd name="connsiteY4" fmla="*/ 0 h 23602"/>
                          <a:gd name="connsiteX5" fmla="*/ 36584 w 141615"/>
                          <a:gd name="connsiteY5" fmla="*/ 4012 h 23602"/>
                          <a:gd name="connsiteX6" fmla="*/ 4484 w 141615"/>
                          <a:gd name="connsiteY6" fmla="*/ 16050 h 23602"/>
                          <a:gd name="connsiteX7" fmla="*/ 0 w 141615"/>
                          <a:gd name="connsiteY7" fmla="*/ 24311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156013" y="26199"/>
                            </a:moveTo>
                            <a:lnTo>
                              <a:pt x="154125" y="19590"/>
                            </a:lnTo>
                            <a:lnTo>
                              <a:pt x="142324" y="12037"/>
                            </a:lnTo>
                            <a:lnTo>
                              <a:pt x="125330" y="5901"/>
                            </a:lnTo>
                            <a:lnTo>
                              <a:pt x="81665" y="0"/>
                            </a:lnTo>
                            <a:lnTo>
                              <a:pt x="36584" y="4012"/>
                            </a:lnTo>
                            <a:lnTo>
                              <a:pt x="4484" y="16050"/>
                            </a:lnTo>
                            <a:lnTo>
                              <a:pt x="0" y="24311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63" name="手繪多邊形: 圖案 1062">
                        <a:extLst>
                          <a:ext uri="{FF2B5EF4-FFF2-40B4-BE49-F238E27FC236}">
                            <a16:creationId xmlns:a16="http://schemas.microsoft.com/office/drawing/2014/main" id="{B439667F-ECB9-48C7-B680-D6914F5F6B2D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531173" y="3663029"/>
                        <a:ext cx="141616" cy="23603"/>
                      </a:xfrm>
                      <a:custGeom>
                        <a:avLst/>
                        <a:gdLst>
                          <a:gd name="connsiteX0" fmla="*/ 0 w 141615"/>
                          <a:gd name="connsiteY0" fmla="*/ 22658 h 23602"/>
                          <a:gd name="connsiteX1" fmla="*/ 4012 w 141615"/>
                          <a:gd name="connsiteY1" fmla="*/ 15106 h 23602"/>
                          <a:gd name="connsiteX2" fmla="*/ 35404 w 141615"/>
                          <a:gd name="connsiteY2" fmla="*/ 3540 h 23602"/>
                          <a:gd name="connsiteX3" fmla="*/ 79305 w 141615"/>
                          <a:gd name="connsiteY3" fmla="*/ 0 h 23602"/>
                          <a:gd name="connsiteX4" fmla="*/ 122025 w 141615"/>
                          <a:gd name="connsiteY4" fmla="*/ 5429 h 23602"/>
                          <a:gd name="connsiteX5" fmla="*/ 138547 w 141615"/>
                          <a:gd name="connsiteY5" fmla="*/ 11093 h 23602"/>
                          <a:gd name="connsiteX6" fmla="*/ 149876 w 141615"/>
                          <a:gd name="connsiteY6" fmla="*/ 18174 h 23602"/>
                          <a:gd name="connsiteX7" fmla="*/ 151765 w 141615"/>
                          <a:gd name="connsiteY7" fmla="*/ 24311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0" y="22658"/>
                            </a:moveTo>
                            <a:lnTo>
                              <a:pt x="4012" y="15106"/>
                            </a:lnTo>
                            <a:lnTo>
                              <a:pt x="35404" y="3540"/>
                            </a:lnTo>
                            <a:lnTo>
                              <a:pt x="79305" y="0"/>
                            </a:lnTo>
                            <a:lnTo>
                              <a:pt x="122025" y="5429"/>
                            </a:lnTo>
                            <a:lnTo>
                              <a:pt x="138547" y="11093"/>
                            </a:lnTo>
                            <a:lnTo>
                              <a:pt x="149876" y="18174"/>
                            </a:lnTo>
                            <a:lnTo>
                              <a:pt x="151765" y="24311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64" name="手繪多邊形: 圖案 1063">
                        <a:extLst>
                          <a:ext uri="{FF2B5EF4-FFF2-40B4-BE49-F238E27FC236}">
                            <a16:creationId xmlns:a16="http://schemas.microsoft.com/office/drawing/2014/main" id="{E879D05E-185C-4974-A79F-1E1FE9769B2D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526688" y="3681675"/>
                        <a:ext cx="141616" cy="23603"/>
                      </a:xfrm>
                      <a:custGeom>
                        <a:avLst/>
                        <a:gdLst>
                          <a:gd name="connsiteX0" fmla="*/ 0 w 141615"/>
                          <a:gd name="connsiteY0" fmla="*/ 0 h 23602"/>
                          <a:gd name="connsiteX1" fmla="*/ 16994 w 141615"/>
                          <a:gd name="connsiteY1" fmla="*/ 15342 h 23602"/>
                          <a:gd name="connsiteX2" fmla="*/ 53814 w 141615"/>
                          <a:gd name="connsiteY2" fmla="*/ 25019 h 23602"/>
                          <a:gd name="connsiteX3" fmla="*/ 99131 w 141615"/>
                          <a:gd name="connsiteY3" fmla="*/ 25963 h 23602"/>
                          <a:gd name="connsiteX4" fmla="*/ 138547 w 141615"/>
                          <a:gd name="connsiteY4" fmla="*/ 18174 h 23602"/>
                          <a:gd name="connsiteX5" fmla="*/ 159082 w 141615"/>
                          <a:gd name="connsiteY5" fmla="*/ 3776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0" y="0"/>
                            </a:moveTo>
                            <a:lnTo>
                              <a:pt x="16994" y="15342"/>
                            </a:lnTo>
                            <a:lnTo>
                              <a:pt x="53814" y="25019"/>
                            </a:lnTo>
                            <a:lnTo>
                              <a:pt x="99131" y="25963"/>
                            </a:lnTo>
                            <a:lnTo>
                              <a:pt x="138547" y="18174"/>
                            </a:lnTo>
                            <a:lnTo>
                              <a:pt x="159082" y="3776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65" name="手繪多邊形: 圖案 1064">
                        <a:extLst>
                          <a:ext uri="{FF2B5EF4-FFF2-40B4-BE49-F238E27FC236}">
                            <a16:creationId xmlns:a16="http://schemas.microsoft.com/office/drawing/2014/main" id="{7895C200-D863-499F-866A-9039EC201A1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602453" y="3872620"/>
                        <a:ext cx="141616" cy="23603"/>
                      </a:xfrm>
                      <a:custGeom>
                        <a:avLst/>
                        <a:gdLst>
                          <a:gd name="connsiteX0" fmla="*/ 0 w 141615"/>
                          <a:gd name="connsiteY0" fmla="*/ 0 h 23602"/>
                          <a:gd name="connsiteX1" fmla="*/ 16994 w 141615"/>
                          <a:gd name="connsiteY1" fmla="*/ 15578 h 23602"/>
                          <a:gd name="connsiteX2" fmla="*/ 54758 w 141615"/>
                          <a:gd name="connsiteY2" fmla="*/ 25255 h 23602"/>
                          <a:gd name="connsiteX3" fmla="*/ 100783 w 141615"/>
                          <a:gd name="connsiteY3" fmla="*/ 26435 h 23602"/>
                          <a:gd name="connsiteX4" fmla="*/ 140672 w 141615"/>
                          <a:gd name="connsiteY4" fmla="*/ 18174 h 23602"/>
                          <a:gd name="connsiteX5" fmla="*/ 161442 w 141615"/>
                          <a:gd name="connsiteY5" fmla="*/ 3304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0" y="0"/>
                            </a:moveTo>
                            <a:lnTo>
                              <a:pt x="16994" y="15578"/>
                            </a:lnTo>
                            <a:lnTo>
                              <a:pt x="54758" y="25255"/>
                            </a:lnTo>
                            <a:lnTo>
                              <a:pt x="100783" y="26435"/>
                            </a:lnTo>
                            <a:lnTo>
                              <a:pt x="140672" y="18174"/>
                            </a:lnTo>
                            <a:lnTo>
                              <a:pt x="161442" y="3304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66" name="手繪多邊形: 圖案 1065">
                        <a:extLst>
                          <a:ext uri="{FF2B5EF4-FFF2-40B4-BE49-F238E27FC236}">
                            <a16:creationId xmlns:a16="http://schemas.microsoft.com/office/drawing/2014/main" id="{287E684D-BCF8-4CA7-A473-2FD00928028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606701" y="3852558"/>
                        <a:ext cx="141616" cy="23603"/>
                      </a:xfrm>
                      <a:custGeom>
                        <a:avLst/>
                        <a:gdLst>
                          <a:gd name="connsiteX0" fmla="*/ 0 w 141615"/>
                          <a:gd name="connsiteY0" fmla="*/ 24075 h 23602"/>
                          <a:gd name="connsiteX1" fmla="*/ 4248 w 141615"/>
                          <a:gd name="connsiteY1" fmla="*/ 15814 h 23602"/>
                          <a:gd name="connsiteX2" fmla="*/ 35876 w 141615"/>
                          <a:gd name="connsiteY2" fmla="*/ 3776 h 23602"/>
                          <a:gd name="connsiteX3" fmla="*/ 80485 w 141615"/>
                          <a:gd name="connsiteY3" fmla="*/ 0 h 23602"/>
                          <a:gd name="connsiteX4" fmla="*/ 123914 w 141615"/>
                          <a:gd name="connsiteY4" fmla="*/ 5665 h 23602"/>
                          <a:gd name="connsiteX5" fmla="*/ 140908 w 141615"/>
                          <a:gd name="connsiteY5" fmla="*/ 11565 h 23602"/>
                          <a:gd name="connsiteX6" fmla="*/ 152709 w 141615"/>
                          <a:gd name="connsiteY6" fmla="*/ 19118 h 23602"/>
                          <a:gd name="connsiteX7" fmla="*/ 154597 w 141615"/>
                          <a:gd name="connsiteY7" fmla="*/ 25491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0" y="24075"/>
                            </a:moveTo>
                            <a:lnTo>
                              <a:pt x="4248" y="15814"/>
                            </a:lnTo>
                            <a:lnTo>
                              <a:pt x="35876" y="3776"/>
                            </a:lnTo>
                            <a:lnTo>
                              <a:pt x="80485" y="0"/>
                            </a:lnTo>
                            <a:lnTo>
                              <a:pt x="123914" y="5665"/>
                            </a:lnTo>
                            <a:lnTo>
                              <a:pt x="140908" y="11565"/>
                            </a:lnTo>
                            <a:lnTo>
                              <a:pt x="152709" y="19118"/>
                            </a:lnTo>
                            <a:lnTo>
                              <a:pt x="154597" y="25491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67" name="手繪多邊形: 圖案 1066">
                        <a:extLst>
                          <a:ext uri="{FF2B5EF4-FFF2-40B4-BE49-F238E27FC236}">
                            <a16:creationId xmlns:a16="http://schemas.microsoft.com/office/drawing/2014/main" id="{7EF085A7-B7E1-4A68-B26D-19D2D044DB6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639745" y="3581836"/>
                        <a:ext cx="141616" cy="23603"/>
                      </a:xfrm>
                      <a:custGeom>
                        <a:avLst/>
                        <a:gdLst>
                          <a:gd name="connsiteX0" fmla="*/ 0 w 141615"/>
                          <a:gd name="connsiteY0" fmla="*/ 0 h 23602"/>
                          <a:gd name="connsiteX1" fmla="*/ 16994 w 141615"/>
                          <a:gd name="connsiteY1" fmla="*/ 14870 h 23602"/>
                          <a:gd name="connsiteX2" fmla="*/ 53578 w 141615"/>
                          <a:gd name="connsiteY2" fmla="*/ 24311 h 23602"/>
                          <a:gd name="connsiteX3" fmla="*/ 98659 w 141615"/>
                          <a:gd name="connsiteY3" fmla="*/ 25491 h 23602"/>
                          <a:gd name="connsiteX4" fmla="*/ 137367 w 141615"/>
                          <a:gd name="connsiteY4" fmla="*/ 17466 h 23602"/>
                          <a:gd name="connsiteX5" fmla="*/ 157665 w 141615"/>
                          <a:gd name="connsiteY5" fmla="*/ 3304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0" y="0"/>
                            </a:moveTo>
                            <a:lnTo>
                              <a:pt x="16994" y="14870"/>
                            </a:lnTo>
                            <a:lnTo>
                              <a:pt x="53578" y="24311"/>
                            </a:lnTo>
                            <a:lnTo>
                              <a:pt x="98659" y="25491"/>
                            </a:lnTo>
                            <a:lnTo>
                              <a:pt x="137367" y="17466"/>
                            </a:lnTo>
                            <a:lnTo>
                              <a:pt x="157665" y="3304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68" name="手繪多邊形: 圖案 1067">
                        <a:extLst>
                          <a:ext uri="{FF2B5EF4-FFF2-40B4-BE49-F238E27FC236}">
                            <a16:creationId xmlns:a16="http://schemas.microsoft.com/office/drawing/2014/main" id="{51C0A0B7-54AD-41EE-B135-2C4B521BCAD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644229" y="3563426"/>
                        <a:ext cx="141616" cy="23603"/>
                      </a:xfrm>
                      <a:custGeom>
                        <a:avLst/>
                        <a:gdLst>
                          <a:gd name="connsiteX0" fmla="*/ 150349 w 141615"/>
                          <a:gd name="connsiteY0" fmla="*/ 24075 h 23602"/>
                          <a:gd name="connsiteX1" fmla="*/ 148460 w 141615"/>
                          <a:gd name="connsiteY1" fmla="*/ 17938 h 23602"/>
                          <a:gd name="connsiteX2" fmla="*/ 137131 w 141615"/>
                          <a:gd name="connsiteY2" fmla="*/ 11093 h 23602"/>
                          <a:gd name="connsiteX3" fmla="*/ 120609 w 141615"/>
                          <a:gd name="connsiteY3" fmla="*/ 5429 h 23602"/>
                          <a:gd name="connsiteX4" fmla="*/ 78361 w 141615"/>
                          <a:gd name="connsiteY4" fmla="*/ 0 h 23602"/>
                          <a:gd name="connsiteX5" fmla="*/ 34696 w 141615"/>
                          <a:gd name="connsiteY5" fmla="*/ 3304 h 23602"/>
                          <a:gd name="connsiteX6" fmla="*/ 4012 w 141615"/>
                          <a:gd name="connsiteY6" fmla="*/ 14634 h 23602"/>
                          <a:gd name="connsiteX7" fmla="*/ 0 w 141615"/>
                          <a:gd name="connsiteY7" fmla="*/ 22187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150349" y="24075"/>
                            </a:moveTo>
                            <a:lnTo>
                              <a:pt x="148460" y="17938"/>
                            </a:lnTo>
                            <a:lnTo>
                              <a:pt x="137131" y="11093"/>
                            </a:lnTo>
                            <a:lnTo>
                              <a:pt x="120609" y="5429"/>
                            </a:lnTo>
                            <a:lnTo>
                              <a:pt x="78361" y="0"/>
                            </a:lnTo>
                            <a:lnTo>
                              <a:pt x="34696" y="3304"/>
                            </a:lnTo>
                            <a:lnTo>
                              <a:pt x="4012" y="14634"/>
                            </a:lnTo>
                            <a:lnTo>
                              <a:pt x="0" y="22187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69" name="手繪多邊形: 圖案 1068">
                        <a:extLst>
                          <a:ext uri="{FF2B5EF4-FFF2-40B4-BE49-F238E27FC236}">
                            <a16:creationId xmlns:a16="http://schemas.microsoft.com/office/drawing/2014/main" id="{92441421-1775-4376-9A17-C18CBB3980B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680813" y="4069938"/>
                        <a:ext cx="141616" cy="23603"/>
                      </a:xfrm>
                      <a:custGeom>
                        <a:avLst/>
                        <a:gdLst>
                          <a:gd name="connsiteX0" fmla="*/ 0 w 141615"/>
                          <a:gd name="connsiteY0" fmla="*/ 0 h 23602"/>
                          <a:gd name="connsiteX1" fmla="*/ 17466 w 141615"/>
                          <a:gd name="connsiteY1" fmla="*/ 16050 h 23602"/>
                          <a:gd name="connsiteX2" fmla="*/ 55702 w 141615"/>
                          <a:gd name="connsiteY2" fmla="*/ 26435 h 23602"/>
                          <a:gd name="connsiteX3" fmla="*/ 102671 w 141615"/>
                          <a:gd name="connsiteY3" fmla="*/ 27615 h 23602"/>
                          <a:gd name="connsiteX4" fmla="*/ 143032 w 141615"/>
                          <a:gd name="connsiteY4" fmla="*/ 19118 h 23602"/>
                          <a:gd name="connsiteX5" fmla="*/ 164274 w 141615"/>
                          <a:gd name="connsiteY5" fmla="*/ 3777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0" y="0"/>
                            </a:moveTo>
                            <a:lnTo>
                              <a:pt x="17466" y="16050"/>
                            </a:lnTo>
                            <a:lnTo>
                              <a:pt x="55702" y="26435"/>
                            </a:lnTo>
                            <a:lnTo>
                              <a:pt x="102671" y="27615"/>
                            </a:lnTo>
                            <a:lnTo>
                              <a:pt x="143032" y="19118"/>
                            </a:lnTo>
                            <a:lnTo>
                              <a:pt x="164274" y="3777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70" name="手繪多邊形: 圖案 1069">
                        <a:extLst>
                          <a:ext uri="{FF2B5EF4-FFF2-40B4-BE49-F238E27FC236}">
                            <a16:creationId xmlns:a16="http://schemas.microsoft.com/office/drawing/2014/main" id="{46ED3D96-1F71-4FAF-929D-379C71134EAD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684826" y="4049168"/>
                        <a:ext cx="141616" cy="23603"/>
                      </a:xfrm>
                      <a:custGeom>
                        <a:avLst/>
                        <a:gdLst>
                          <a:gd name="connsiteX0" fmla="*/ 157193 w 141615"/>
                          <a:gd name="connsiteY0" fmla="*/ 26435 h 23602"/>
                          <a:gd name="connsiteX1" fmla="*/ 155305 w 141615"/>
                          <a:gd name="connsiteY1" fmla="*/ 19590 h 23602"/>
                          <a:gd name="connsiteX2" fmla="*/ 143268 w 141615"/>
                          <a:gd name="connsiteY2" fmla="*/ 12037 h 23602"/>
                          <a:gd name="connsiteX3" fmla="*/ 126038 w 141615"/>
                          <a:gd name="connsiteY3" fmla="*/ 5901 h 23602"/>
                          <a:gd name="connsiteX4" fmla="*/ 81901 w 141615"/>
                          <a:gd name="connsiteY4" fmla="*/ 0 h 23602"/>
                          <a:gd name="connsiteX5" fmla="*/ 36584 w 141615"/>
                          <a:gd name="connsiteY5" fmla="*/ 3776 h 23602"/>
                          <a:gd name="connsiteX6" fmla="*/ 4484 w 141615"/>
                          <a:gd name="connsiteY6" fmla="*/ 16286 h 23602"/>
                          <a:gd name="connsiteX7" fmla="*/ 0 w 141615"/>
                          <a:gd name="connsiteY7" fmla="*/ 24783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157193" y="26435"/>
                            </a:moveTo>
                            <a:lnTo>
                              <a:pt x="155305" y="19590"/>
                            </a:lnTo>
                            <a:lnTo>
                              <a:pt x="143268" y="12037"/>
                            </a:lnTo>
                            <a:lnTo>
                              <a:pt x="126038" y="5901"/>
                            </a:lnTo>
                            <a:lnTo>
                              <a:pt x="81901" y="0"/>
                            </a:lnTo>
                            <a:lnTo>
                              <a:pt x="36584" y="3776"/>
                            </a:lnTo>
                            <a:lnTo>
                              <a:pt x="4484" y="16286"/>
                            </a:lnTo>
                            <a:lnTo>
                              <a:pt x="0" y="24783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71" name="手繪多邊形: 圖案 1070">
                        <a:extLst>
                          <a:ext uri="{FF2B5EF4-FFF2-40B4-BE49-F238E27FC236}">
                            <a16:creationId xmlns:a16="http://schemas.microsoft.com/office/drawing/2014/main" id="{13FEEA25-F62F-4388-A4DA-17B587255401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16689" y="3769241"/>
                        <a:ext cx="141616" cy="23603"/>
                      </a:xfrm>
                      <a:custGeom>
                        <a:avLst/>
                        <a:gdLst>
                          <a:gd name="connsiteX0" fmla="*/ 0 w 141615"/>
                          <a:gd name="connsiteY0" fmla="*/ 0 h 23602"/>
                          <a:gd name="connsiteX1" fmla="*/ 17230 w 141615"/>
                          <a:gd name="connsiteY1" fmla="*/ 15578 h 23602"/>
                          <a:gd name="connsiteX2" fmla="*/ 54522 w 141615"/>
                          <a:gd name="connsiteY2" fmla="*/ 25255 h 23602"/>
                          <a:gd name="connsiteX3" fmla="*/ 100311 w 141615"/>
                          <a:gd name="connsiteY3" fmla="*/ 26435 h 23602"/>
                          <a:gd name="connsiteX4" fmla="*/ 139727 w 141615"/>
                          <a:gd name="connsiteY4" fmla="*/ 18410 h 23602"/>
                          <a:gd name="connsiteX5" fmla="*/ 160262 w 141615"/>
                          <a:gd name="connsiteY5" fmla="*/ 3776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0" y="0"/>
                            </a:moveTo>
                            <a:lnTo>
                              <a:pt x="17230" y="15578"/>
                            </a:lnTo>
                            <a:lnTo>
                              <a:pt x="54522" y="25255"/>
                            </a:lnTo>
                            <a:lnTo>
                              <a:pt x="100311" y="26435"/>
                            </a:lnTo>
                            <a:lnTo>
                              <a:pt x="139727" y="18410"/>
                            </a:lnTo>
                            <a:lnTo>
                              <a:pt x="160262" y="3776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72" name="手繪多邊形: 圖案 1071">
                        <a:extLst>
                          <a:ext uri="{FF2B5EF4-FFF2-40B4-BE49-F238E27FC236}">
                            <a16:creationId xmlns:a16="http://schemas.microsoft.com/office/drawing/2014/main" id="{ED48D1E3-6103-4EE6-AA1D-59A324CF827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34391" y="4131305"/>
                        <a:ext cx="94410" cy="23603"/>
                      </a:xfrm>
                      <a:custGeom>
                        <a:avLst/>
                        <a:gdLst>
                          <a:gd name="connsiteX0" fmla="*/ 0 w 94410"/>
                          <a:gd name="connsiteY0" fmla="*/ 4957 h 23602"/>
                          <a:gd name="connsiteX1" fmla="*/ 11093 w 94410"/>
                          <a:gd name="connsiteY1" fmla="*/ 17230 h 23602"/>
                          <a:gd name="connsiteX2" fmla="*/ 40597 w 94410"/>
                          <a:gd name="connsiteY2" fmla="*/ 24075 h 23602"/>
                          <a:gd name="connsiteX3" fmla="*/ 42249 w 94410"/>
                          <a:gd name="connsiteY3" fmla="*/ 23839 h 23602"/>
                          <a:gd name="connsiteX4" fmla="*/ 74820 w 94410"/>
                          <a:gd name="connsiteY4" fmla="*/ 22186 h 23602"/>
                          <a:gd name="connsiteX5" fmla="*/ 97715 w 94410"/>
                          <a:gd name="connsiteY5" fmla="*/ 12745 h 23602"/>
                          <a:gd name="connsiteX6" fmla="*/ 98423 w 94410"/>
                          <a:gd name="connsiteY6" fmla="*/ 0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</a:cxnLst>
                        <a:rect l="l" t="t" r="r" b="b"/>
                        <a:pathLst>
                          <a:path w="94410" h="23602">
                            <a:moveTo>
                              <a:pt x="0" y="4957"/>
                            </a:moveTo>
                            <a:lnTo>
                              <a:pt x="11093" y="17230"/>
                            </a:lnTo>
                            <a:lnTo>
                              <a:pt x="40597" y="24075"/>
                            </a:lnTo>
                            <a:lnTo>
                              <a:pt x="42249" y="23839"/>
                            </a:lnTo>
                            <a:lnTo>
                              <a:pt x="74820" y="22186"/>
                            </a:lnTo>
                            <a:lnTo>
                              <a:pt x="97715" y="12745"/>
                            </a:lnTo>
                            <a:lnTo>
                              <a:pt x="98423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73" name="手繪多邊形: 圖案 1072">
                        <a:extLst>
                          <a:ext uri="{FF2B5EF4-FFF2-40B4-BE49-F238E27FC236}">
                            <a16:creationId xmlns:a16="http://schemas.microsoft.com/office/drawing/2014/main" id="{76B68AA6-3DA7-4D23-A502-DDB0CDB05F4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20702" y="3749887"/>
                        <a:ext cx="141616" cy="23603"/>
                      </a:xfrm>
                      <a:custGeom>
                        <a:avLst/>
                        <a:gdLst>
                          <a:gd name="connsiteX0" fmla="*/ 152945 w 141615"/>
                          <a:gd name="connsiteY0" fmla="*/ 25255 h 23602"/>
                          <a:gd name="connsiteX1" fmla="*/ 151057 w 141615"/>
                          <a:gd name="connsiteY1" fmla="*/ 18646 h 23602"/>
                          <a:gd name="connsiteX2" fmla="*/ 139491 w 141615"/>
                          <a:gd name="connsiteY2" fmla="*/ 11329 h 23602"/>
                          <a:gd name="connsiteX3" fmla="*/ 122497 w 141615"/>
                          <a:gd name="connsiteY3" fmla="*/ 5665 h 23602"/>
                          <a:gd name="connsiteX4" fmla="*/ 79541 w 141615"/>
                          <a:gd name="connsiteY4" fmla="*/ 0 h 23602"/>
                          <a:gd name="connsiteX5" fmla="*/ 35404 w 141615"/>
                          <a:gd name="connsiteY5" fmla="*/ 3776 h 23602"/>
                          <a:gd name="connsiteX6" fmla="*/ 4012 w 141615"/>
                          <a:gd name="connsiteY6" fmla="*/ 15578 h 23602"/>
                          <a:gd name="connsiteX7" fmla="*/ 0 w 141615"/>
                          <a:gd name="connsiteY7" fmla="*/ 23367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152945" y="25255"/>
                            </a:moveTo>
                            <a:lnTo>
                              <a:pt x="151057" y="18646"/>
                            </a:lnTo>
                            <a:lnTo>
                              <a:pt x="139491" y="11329"/>
                            </a:lnTo>
                            <a:lnTo>
                              <a:pt x="122497" y="5665"/>
                            </a:lnTo>
                            <a:lnTo>
                              <a:pt x="79541" y="0"/>
                            </a:lnTo>
                            <a:lnTo>
                              <a:pt x="35404" y="3776"/>
                            </a:lnTo>
                            <a:lnTo>
                              <a:pt x="4012" y="15578"/>
                            </a:lnTo>
                            <a:lnTo>
                              <a:pt x="0" y="23367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74" name="手繪多邊形: 圖案 1073">
                        <a:extLst>
                          <a:ext uri="{FF2B5EF4-FFF2-40B4-BE49-F238E27FC236}">
                            <a16:creationId xmlns:a16="http://schemas.microsoft.com/office/drawing/2014/main" id="{A36FE034-7263-4332-90D4-9771249F0681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35335" y="3658073"/>
                        <a:ext cx="70808" cy="23603"/>
                      </a:xfrm>
                      <a:custGeom>
                        <a:avLst/>
                        <a:gdLst>
                          <a:gd name="connsiteX0" fmla="*/ 0 w 70807"/>
                          <a:gd name="connsiteY0" fmla="*/ 0 h 0"/>
                          <a:gd name="connsiteX1" fmla="*/ 9677 w 70807"/>
                          <a:gd name="connsiteY1" fmla="*/ 12037 h 0"/>
                          <a:gd name="connsiteX2" fmla="*/ 40360 w 70807"/>
                          <a:gd name="connsiteY2" fmla="*/ 18174 h 0"/>
                          <a:gd name="connsiteX3" fmla="*/ 74112 w 70807"/>
                          <a:gd name="connsiteY3" fmla="*/ 14870 h 0"/>
                          <a:gd name="connsiteX4" fmla="*/ 91106 w 70807"/>
                          <a:gd name="connsiteY4" fmla="*/ 4012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70807">
                            <a:moveTo>
                              <a:pt x="0" y="0"/>
                            </a:moveTo>
                            <a:lnTo>
                              <a:pt x="9677" y="12037"/>
                            </a:lnTo>
                            <a:lnTo>
                              <a:pt x="40360" y="18174"/>
                            </a:lnTo>
                            <a:lnTo>
                              <a:pt x="74112" y="14870"/>
                            </a:lnTo>
                            <a:lnTo>
                              <a:pt x="91106" y="4012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75" name="手繪多邊形: 圖案 1074">
                        <a:extLst>
                          <a:ext uri="{FF2B5EF4-FFF2-40B4-BE49-F238E27FC236}">
                            <a16:creationId xmlns:a16="http://schemas.microsoft.com/office/drawing/2014/main" id="{B184E395-4023-4642-8BCC-3CFD0CDE7EA8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76" name="手繪多邊形: 圖案 1075">
                        <a:extLst>
                          <a:ext uri="{FF2B5EF4-FFF2-40B4-BE49-F238E27FC236}">
                            <a16:creationId xmlns:a16="http://schemas.microsoft.com/office/drawing/2014/main" id="{1A60C429-EA04-421F-BB79-06D56C201102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52565" y="4136733"/>
                        <a:ext cx="23603" cy="23603"/>
                      </a:xfrm>
                      <a:custGeom>
                        <a:avLst/>
                        <a:gdLst>
                          <a:gd name="connsiteX0" fmla="*/ 2596 w 23602"/>
                          <a:gd name="connsiteY0" fmla="*/ 13925 h 0"/>
                          <a:gd name="connsiteX1" fmla="*/ 0 w 23602"/>
                          <a:gd name="connsiteY1" fmla="*/ 10621 h 0"/>
                          <a:gd name="connsiteX2" fmla="*/ 12037 w 23602"/>
                          <a:gd name="connsiteY2" fmla="*/ 2596 h 0"/>
                          <a:gd name="connsiteX3" fmla="*/ 36112 w 23602"/>
                          <a:gd name="connsiteY3" fmla="*/ 0 h 0"/>
                          <a:gd name="connsiteX4" fmla="*/ 43665 w 23602"/>
                          <a:gd name="connsiteY4" fmla="*/ 1652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23602">
                            <a:moveTo>
                              <a:pt x="2596" y="13925"/>
                            </a:moveTo>
                            <a:lnTo>
                              <a:pt x="0" y="10621"/>
                            </a:lnTo>
                            <a:lnTo>
                              <a:pt x="12037" y="2596"/>
                            </a:lnTo>
                            <a:lnTo>
                              <a:pt x="36112" y="0"/>
                            </a:lnTo>
                            <a:lnTo>
                              <a:pt x="43665" y="1652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77" name="手繪多邊形: 圖案 1076">
                        <a:extLst>
                          <a:ext uri="{FF2B5EF4-FFF2-40B4-BE49-F238E27FC236}">
                            <a16:creationId xmlns:a16="http://schemas.microsoft.com/office/drawing/2014/main" id="{A4A723C7-D21D-41B6-BB4D-772E603E67B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55634" y="3662321"/>
                        <a:ext cx="47205" cy="23603"/>
                      </a:xfrm>
                      <a:custGeom>
                        <a:avLst/>
                        <a:gdLst>
                          <a:gd name="connsiteX0" fmla="*/ 50746 w 47205"/>
                          <a:gd name="connsiteY0" fmla="*/ 11093 h 0"/>
                          <a:gd name="connsiteX1" fmla="*/ 46025 w 47205"/>
                          <a:gd name="connsiteY1" fmla="*/ 4012 h 0"/>
                          <a:gd name="connsiteX2" fmla="*/ 25019 w 47205"/>
                          <a:gd name="connsiteY2" fmla="*/ 0 h 0"/>
                          <a:gd name="connsiteX3" fmla="*/ 4012 w 47205"/>
                          <a:gd name="connsiteY3" fmla="*/ 3540 h 0"/>
                          <a:gd name="connsiteX4" fmla="*/ 0 w 47205"/>
                          <a:gd name="connsiteY4" fmla="*/ 9677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47205">
                            <a:moveTo>
                              <a:pt x="50746" y="11093"/>
                            </a:moveTo>
                            <a:lnTo>
                              <a:pt x="46025" y="4012"/>
                            </a:lnTo>
                            <a:lnTo>
                              <a:pt x="25019" y="0"/>
                            </a:lnTo>
                            <a:lnTo>
                              <a:pt x="4012" y="3540"/>
                            </a:lnTo>
                            <a:lnTo>
                              <a:pt x="0" y="9677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78" name="手繪多邊形: 圖案 1077">
                        <a:extLst>
                          <a:ext uri="{FF2B5EF4-FFF2-40B4-BE49-F238E27FC236}">
                            <a16:creationId xmlns:a16="http://schemas.microsoft.com/office/drawing/2014/main" id="{B4BBC129-A3C0-4D33-8B54-815FAA1523DD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50441" y="3483177"/>
                        <a:ext cx="141616" cy="23603"/>
                      </a:xfrm>
                      <a:custGeom>
                        <a:avLst/>
                        <a:gdLst>
                          <a:gd name="connsiteX0" fmla="*/ 156721 w 141615"/>
                          <a:gd name="connsiteY0" fmla="*/ 3776 h 23602"/>
                          <a:gd name="connsiteX1" fmla="*/ 136659 w 141615"/>
                          <a:gd name="connsiteY1" fmla="*/ 17466 h 23602"/>
                          <a:gd name="connsiteX2" fmla="*/ 98187 w 141615"/>
                          <a:gd name="connsiteY2" fmla="*/ 25019 h 23602"/>
                          <a:gd name="connsiteX3" fmla="*/ 53578 w 141615"/>
                          <a:gd name="connsiteY3" fmla="*/ 24075 h 23602"/>
                          <a:gd name="connsiteX4" fmla="*/ 16994 w 141615"/>
                          <a:gd name="connsiteY4" fmla="*/ 14870 h 23602"/>
                          <a:gd name="connsiteX5" fmla="*/ 0 w 141615"/>
                          <a:gd name="connsiteY5" fmla="*/ 0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156721" y="3776"/>
                            </a:moveTo>
                            <a:lnTo>
                              <a:pt x="136659" y="17466"/>
                            </a:lnTo>
                            <a:lnTo>
                              <a:pt x="98187" y="25019"/>
                            </a:lnTo>
                            <a:lnTo>
                              <a:pt x="53578" y="24075"/>
                            </a:lnTo>
                            <a:lnTo>
                              <a:pt x="16994" y="14870"/>
                            </a:ln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79" name="手繪多邊形: 圖案 1078">
                        <a:extLst>
                          <a:ext uri="{FF2B5EF4-FFF2-40B4-BE49-F238E27FC236}">
                            <a16:creationId xmlns:a16="http://schemas.microsoft.com/office/drawing/2014/main" id="{A92AB449-5B59-49CB-857E-6890E60560A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55161" y="3465476"/>
                        <a:ext cx="141616" cy="23603"/>
                      </a:xfrm>
                      <a:custGeom>
                        <a:avLst/>
                        <a:gdLst>
                          <a:gd name="connsiteX0" fmla="*/ 0 w 141615"/>
                          <a:gd name="connsiteY0" fmla="*/ 21714 h 23602"/>
                          <a:gd name="connsiteX1" fmla="*/ 4012 w 141615"/>
                          <a:gd name="connsiteY1" fmla="*/ 14634 h 23602"/>
                          <a:gd name="connsiteX2" fmla="*/ 34460 w 141615"/>
                          <a:gd name="connsiteY2" fmla="*/ 3304 h 23602"/>
                          <a:gd name="connsiteX3" fmla="*/ 77416 w 141615"/>
                          <a:gd name="connsiteY3" fmla="*/ 0 h 23602"/>
                          <a:gd name="connsiteX4" fmla="*/ 119429 w 141615"/>
                          <a:gd name="connsiteY4" fmla="*/ 5429 h 23602"/>
                          <a:gd name="connsiteX5" fmla="*/ 135715 w 141615"/>
                          <a:gd name="connsiteY5" fmla="*/ 10857 h 23602"/>
                          <a:gd name="connsiteX6" fmla="*/ 147280 w 141615"/>
                          <a:gd name="connsiteY6" fmla="*/ 17702 h 23602"/>
                          <a:gd name="connsiteX7" fmla="*/ 149168 w 141615"/>
                          <a:gd name="connsiteY7" fmla="*/ 23603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0" y="21714"/>
                            </a:moveTo>
                            <a:lnTo>
                              <a:pt x="4012" y="14634"/>
                            </a:lnTo>
                            <a:lnTo>
                              <a:pt x="34460" y="3304"/>
                            </a:lnTo>
                            <a:lnTo>
                              <a:pt x="77416" y="0"/>
                            </a:lnTo>
                            <a:lnTo>
                              <a:pt x="119429" y="5429"/>
                            </a:lnTo>
                            <a:lnTo>
                              <a:pt x="135715" y="10857"/>
                            </a:lnTo>
                            <a:lnTo>
                              <a:pt x="147280" y="17702"/>
                            </a:lnTo>
                            <a:lnTo>
                              <a:pt x="149168" y="23603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80" name="手繪多邊形: 圖案 1079">
                        <a:extLst>
                          <a:ext uri="{FF2B5EF4-FFF2-40B4-BE49-F238E27FC236}">
                            <a16:creationId xmlns:a16="http://schemas.microsoft.com/office/drawing/2014/main" id="{56ECD685-4229-4D28-8CAA-50E6FE68380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41236" y="3419686"/>
                        <a:ext cx="70808" cy="23603"/>
                      </a:xfrm>
                      <a:custGeom>
                        <a:avLst/>
                        <a:gdLst>
                          <a:gd name="connsiteX0" fmla="*/ 0 w 70807"/>
                          <a:gd name="connsiteY0" fmla="*/ 4012 h 0"/>
                          <a:gd name="connsiteX1" fmla="*/ 10385 w 70807"/>
                          <a:gd name="connsiteY1" fmla="*/ 14870 h 0"/>
                          <a:gd name="connsiteX2" fmla="*/ 38236 w 70807"/>
                          <a:gd name="connsiteY2" fmla="*/ 21006 h 0"/>
                          <a:gd name="connsiteX3" fmla="*/ 70336 w 70807"/>
                          <a:gd name="connsiteY3" fmla="*/ 19590 h 0"/>
                          <a:gd name="connsiteX4" fmla="*/ 91814 w 70807"/>
                          <a:gd name="connsiteY4" fmla="*/ 11329 h 0"/>
                          <a:gd name="connsiteX5" fmla="*/ 92522 w 70807"/>
                          <a:gd name="connsiteY5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</a:cxnLst>
                        <a:rect l="l" t="t" r="r" b="b"/>
                        <a:pathLst>
                          <a:path w="70807">
                            <a:moveTo>
                              <a:pt x="0" y="4012"/>
                            </a:moveTo>
                            <a:lnTo>
                              <a:pt x="10385" y="14870"/>
                            </a:lnTo>
                            <a:lnTo>
                              <a:pt x="38236" y="21006"/>
                            </a:lnTo>
                            <a:lnTo>
                              <a:pt x="70336" y="19590"/>
                            </a:lnTo>
                            <a:lnTo>
                              <a:pt x="91814" y="11329"/>
                            </a:lnTo>
                            <a:lnTo>
                              <a:pt x="92522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81" name="手繪多邊形: 圖案 1080">
                        <a:extLst>
                          <a:ext uri="{FF2B5EF4-FFF2-40B4-BE49-F238E27FC236}">
                            <a16:creationId xmlns:a16="http://schemas.microsoft.com/office/drawing/2014/main" id="{A865CFBA-EE83-4718-8E46-A03471F1D50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71919" y="4149007"/>
                        <a:ext cx="94410" cy="47205"/>
                      </a:xfrm>
                      <a:custGeom>
                        <a:avLst/>
                        <a:gdLst>
                          <a:gd name="connsiteX0" fmla="*/ 1888 w 94410"/>
                          <a:gd name="connsiteY0" fmla="*/ 49330 h 47205"/>
                          <a:gd name="connsiteX1" fmla="*/ 104560 w 94410"/>
                          <a:gd name="connsiteY1" fmla="*/ 20770 h 47205"/>
                          <a:gd name="connsiteX2" fmla="*/ 107864 w 94410"/>
                          <a:gd name="connsiteY2" fmla="*/ 18882 h 47205"/>
                          <a:gd name="connsiteX3" fmla="*/ 110460 w 94410"/>
                          <a:gd name="connsiteY3" fmla="*/ 15342 h 47205"/>
                          <a:gd name="connsiteX4" fmla="*/ 111168 w 94410"/>
                          <a:gd name="connsiteY4" fmla="*/ 11329 h 47205"/>
                          <a:gd name="connsiteX5" fmla="*/ 111168 w 94410"/>
                          <a:gd name="connsiteY5" fmla="*/ 3777 h 47205"/>
                          <a:gd name="connsiteX6" fmla="*/ 107628 w 94410"/>
                          <a:gd name="connsiteY6" fmla="*/ 0 h 47205"/>
                          <a:gd name="connsiteX7" fmla="*/ 105976 w 94410"/>
                          <a:gd name="connsiteY7" fmla="*/ 472 h 47205"/>
                          <a:gd name="connsiteX8" fmla="*/ 0 w 94410"/>
                          <a:gd name="connsiteY8" fmla="*/ 31155 h 472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94410" h="47205">
                            <a:moveTo>
                              <a:pt x="1888" y="49330"/>
                            </a:moveTo>
                            <a:lnTo>
                              <a:pt x="104560" y="20770"/>
                            </a:lnTo>
                            <a:lnTo>
                              <a:pt x="107864" y="18882"/>
                            </a:lnTo>
                            <a:lnTo>
                              <a:pt x="110460" y="15342"/>
                            </a:lnTo>
                            <a:lnTo>
                              <a:pt x="111168" y="11329"/>
                            </a:lnTo>
                            <a:lnTo>
                              <a:pt x="111168" y="3777"/>
                            </a:lnTo>
                            <a:lnTo>
                              <a:pt x="107628" y="0"/>
                            </a:lnTo>
                            <a:lnTo>
                              <a:pt x="105976" y="472"/>
                            </a:lnTo>
                            <a:lnTo>
                              <a:pt x="0" y="31155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82" name="手繪多邊形: 圖案 1081">
                        <a:extLst>
                          <a:ext uri="{FF2B5EF4-FFF2-40B4-BE49-F238E27FC236}">
                            <a16:creationId xmlns:a16="http://schemas.microsoft.com/office/drawing/2014/main" id="{4DD85842-97F0-4632-B2A5-C06681AD960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64603" y="4169305"/>
                        <a:ext cx="23603" cy="23603"/>
                      </a:xfrm>
                      <a:custGeom>
                        <a:avLst/>
                        <a:gdLst>
                          <a:gd name="connsiteX0" fmla="*/ 12273 w 0"/>
                          <a:gd name="connsiteY0" fmla="*/ 34932 h 23602"/>
                          <a:gd name="connsiteX1" fmla="*/ 9913 w 0"/>
                          <a:gd name="connsiteY1" fmla="*/ 32808 h 23602"/>
                          <a:gd name="connsiteX2" fmla="*/ 8969 w 0"/>
                          <a:gd name="connsiteY2" fmla="*/ 29031 h 23602"/>
                          <a:gd name="connsiteX3" fmla="*/ 8969 w 0"/>
                          <a:gd name="connsiteY3" fmla="*/ 19826 h 23602"/>
                          <a:gd name="connsiteX4" fmla="*/ 7789 w 0"/>
                          <a:gd name="connsiteY4" fmla="*/ 12745 h 23602"/>
                          <a:gd name="connsiteX5" fmla="*/ 4957 w 0"/>
                          <a:gd name="connsiteY5" fmla="*/ 6373 h 23602"/>
                          <a:gd name="connsiteX6" fmla="*/ 0 w 0"/>
                          <a:gd name="connsiteY6" fmla="*/ 1416 h 23602"/>
                          <a:gd name="connsiteX7" fmla="*/ 1180 w 0"/>
                          <a:gd name="connsiteY7" fmla="*/ 0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h="23602">
                            <a:moveTo>
                              <a:pt x="12273" y="34932"/>
                            </a:moveTo>
                            <a:lnTo>
                              <a:pt x="9913" y="32808"/>
                            </a:lnTo>
                            <a:lnTo>
                              <a:pt x="8969" y="29031"/>
                            </a:lnTo>
                            <a:lnTo>
                              <a:pt x="8969" y="19826"/>
                            </a:lnTo>
                            <a:lnTo>
                              <a:pt x="7789" y="12745"/>
                            </a:lnTo>
                            <a:lnTo>
                              <a:pt x="4957" y="6373"/>
                            </a:lnTo>
                            <a:lnTo>
                              <a:pt x="0" y="1416"/>
                            </a:lnTo>
                            <a:lnTo>
                              <a:pt x="118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83" name="手繪多邊形: 圖案 1082">
                        <a:extLst>
                          <a:ext uri="{FF2B5EF4-FFF2-40B4-BE49-F238E27FC236}">
                            <a16:creationId xmlns:a16="http://schemas.microsoft.com/office/drawing/2014/main" id="{42E1B15A-EC15-4246-9FCB-6DAFA2D27AA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59410" y="3426531"/>
                        <a:ext cx="47205" cy="23603"/>
                      </a:xfrm>
                      <a:custGeom>
                        <a:avLst/>
                        <a:gdLst>
                          <a:gd name="connsiteX0" fmla="*/ 55938 w 47205"/>
                          <a:gd name="connsiteY0" fmla="*/ 11093 h 0"/>
                          <a:gd name="connsiteX1" fmla="*/ 58298 w 47205"/>
                          <a:gd name="connsiteY1" fmla="*/ 7317 h 0"/>
                          <a:gd name="connsiteX2" fmla="*/ 52398 w 47205"/>
                          <a:gd name="connsiteY2" fmla="*/ 3304 h 0"/>
                          <a:gd name="connsiteX3" fmla="*/ 42013 w 47205"/>
                          <a:gd name="connsiteY3" fmla="*/ 236 h 0"/>
                          <a:gd name="connsiteX4" fmla="*/ 16286 w 47205"/>
                          <a:gd name="connsiteY4" fmla="*/ 0 h 0"/>
                          <a:gd name="connsiteX5" fmla="*/ 0 w 47205"/>
                          <a:gd name="connsiteY5" fmla="*/ 6845 h 0"/>
                          <a:gd name="connsiteX6" fmla="*/ 1888 w 47205"/>
                          <a:gd name="connsiteY6" fmla="*/ 9913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</a:cxnLst>
                        <a:rect l="l" t="t" r="r" b="b"/>
                        <a:pathLst>
                          <a:path w="47205">
                            <a:moveTo>
                              <a:pt x="55938" y="11093"/>
                            </a:moveTo>
                            <a:lnTo>
                              <a:pt x="58298" y="7317"/>
                            </a:lnTo>
                            <a:lnTo>
                              <a:pt x="52398" y="3304"/>
                            </a:lnTo>
                            <a:lnTo>
                              <a:pt x="42013" y="236"/>
                            </a:lnTo>
                            <a:lnTo>
                              <a:pt x="16286" y="0"/>
                            </a:lnTo>
                            <a:lnTo>
                              <a:pt x="0" y="6845"/>
                            </a:lnTo>
                            <a:lnTo>
                              <a:pt x="1888" y="9913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84" name="手繪多邊形: 圖案 1083">
                        <a:extLst>
                          <a:ext uri="{FF2B5EF4-FFF2-40B4-BE49-F238E27FC236}">
                            <a16:creationId xmlns:a16="http://schemas.microsoft.com/office/drawing/2014/main" id="{60801B29-0853-4698-91C0-14F793C1F7FC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95994" y="4138622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0 h 0"/>
                          <a:gd name="connsiteX1" fmla="*/ 14398 w 0"/>
                          <a:gd name="connsiteY1" fmla="*/ 3068 h 0"/>
                          <a:gd name="connsiteX2" fmla="*/ 21242 w 0"/>
                          <a:gd name="connsiteY2" fmla="*/ 12037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0"/>
                            </a:moveTo>
                            <a:lnTo>
                              <a:pt x="14398" y="3068"/>
                            </a:lnTo>
                            <a:lnTo>
                              <a:pt x="21242" y="12037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85" name="手繪多邊形: 圖案 1084">
                        <a:extLst>
                          <a:ext uri="{FF2B5EF4-FFF2-40B4-BE49-F238E27FC236}">
                            <a16:creationId xmlns:a16="http://schemas.microsoft.com/office/drawing/2014/main" id="{E27B98E8-8913-454F-A723-A093E81716C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805199" y="4140510"/>
                        <a:ext cx="23603" cy="23603"/>
                      </a:xfrm>
                      <a:custGeom>
                        <a:avLst/>
                        <a:gdLst>
                          <a:gd name="connsiteX0" fmla="*/ 6137 w 0"/>
                          <a:gd name="connsiteY0" fmla="*/ 2360 h 0"/>
                          <a:gd name="connsiteX1" fmla="*/ 5193 w 0"/>
                          <a:gd name="connsiteY1" fmla="*/ 1652 h 0"/>
                          <a:gd name="connsiteX2" fmla="*/ 0 w 0"/>
                          <a:gd name="connsiteY2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6137" y="2360"/>
                            </a:moveTo>
                            <a:lnTo>
                              <a:pt x="5193" y="1652"/>
                            </a:ln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86" name="手繪多邊形: 圖案 1085">
                        <a:extLst>
                          <a:ext uri="{FF2B5EF4-FFF2-40B4-BE49-F238E27FC236}">
                            <a16:creationId xmlns:a16="http://schemas.microsoft.com/office/drawing/2014/main" id="{61D0B2C9-AD26-40DC-B120-A4CAC2D99DC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96230" y="3963018"/>
                        <a:ext cx="141616" cy="23603"/>
                      </a:xfrm>
                      <a:custGeom>
                        <a:avLst/>
                        <a:gdLst>
                          <a:gd name="connsiteX0" fmla="*/ 0 w 141615"/>
                          <a:gd name="connsiteY0" fmla="*/ 0 h 23602"/>
                          <a:gd name="connsiteX1" fmla="*/ 17466 w 141615"/>
                          <a:gd name="connsiteY1" fmla="*/ 16050 h 23602"/>
                          <a:gd name="connsiteX2" fmla="*/ 55466 w 141615"/>
                          <a:gd name="connsiteY2" fmla="*/ 25963 h 23602"/>
                          <a:gd name="connsiteX3" fmla="*/ 101963 w 141615"/>
                          <a:gd name="connsiteY3" fmla="*/ 27143 h 23602"/>
                          <a:gd name="connsiteX4" fmla="*/ 142088 w 141615"/>
                          <a:gd name="connsiteY4" fmla="*/ 18882 h 23602"/>
                          <a:gd name="connsiteX5" fmla="*/ 162858 w 141615"/>
                          <a:gd name="connsiteY5" fmla="*/ 4012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0" y="0"/>
                            </a:moveTo>
                            <a:lnTo>
                              <a:pt x="17466" y="16050"/>
                            </a:lnTo>
                            <a:lnTo>
                              <a:pt x="55466" y="25963"/>
                            </a:lnTo>
                            <a:lnTo>
                              <a:pt x="101963" y="27143"/>
                            </a:lnTo>
                            <a:lnTo>
                              <a:pt x="142088" y="18882"/>
                            </a:lnTo>
                            <a:lnTo>
                              <a:pt x="162858" y="4012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87" name="手繪多邊形: 圖案 1086">
                        <a:extLst>
                          <a:ext uri="{FF2B5EF4-FFF2-40B4-BE49-F238E27FC236}">
                            <a16:creationId xmlns:a16="http://schemas.microsoft.com/office/drawing/2014/main" id="{C8D131F5-EA3D-4132-A9A6-4393A6916D34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800479" y="3942484"/>
                        <a:ext cx="141616" cy="23603"/>
                      </a:xfrm>
                      <a:custGeom>
                        <a:avLst/>
                        <a:gdLst>
                          <a:gd name="connsiteX0" fmla="*/ 155541 w 141615"/>
                          <a:gd name="connsiteY0" fmla="*/ 26199 h 23602"/>
                          <a:gd name="connsiteX1" fmla="*/ 153417 w 141615"/>
                          <a:gd name="connsiteY1" fmla="*/ 19354 h 23602"/>
                          <a:gd name="connsiteX2" fmla="*/ 141380 w 141615"/>
                          <a:gd name="connsiteY2" fmla="*/ 11801 h 23602"/>
                          <a:gd name="connsiteX3" fmla="*/ 124386 w 141615"/>
                          <a:gd name="connsiteY3" fmla="*/ 5665 h 23602"/>
                          <a:gd name="connsiteX4" fmla="*/ 80721 w 141615"/>
                          <a:gd name="connsiteY4" fmla="*/ 0 h 23602"/>
                          <a:gd name="connsiteX5" fmla="*/ 35876 w 141615"/>
                          <a:gd name="connsiteY5" fmla="*/ 3776 h 23602"/>
                          <a:gd name="connsiteX6" fmla="*/ 4248 w 141615"/>
                          <a:gd name="connsiteY6" fmla="*/ 15814 h 23602"/>
                          <a:gd name="connsiteX7" fmla="*/ 0 w 141615"/>
                          <a:gd name="connsiteY7" fmla="*/ 24075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155541" y="26199"/>
                            </a:moveTo>
                            <a:lnTo>
                              <a:pt x="153417" y="19354"/>
                            </a:lnTo>
                            <a:lnTo>
                              <a:pt x="141380" y="11801"/>
                            </a:lnTo>
                            <a:lnTo>
                              <a:pt x="124386" y="5665"/>
                            </a:lnTo>
                            <a:lnTo>
                              <a:pt x="80721" y="0"/>
                            </a:lnTo>
                            <a:lnTo>
                              <a:pt x="35876" y="3776"/>
                            </a:lnTo>
                            <a:lnTo>
                              <a:pt x="4248" y="15814"/>
                            </a:lnTo>
                            <a:lnTo>
                              <a:pt x="0" y="24075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88" name="手繪多邊形: 圖案 1087">
                        <a:extLst>
                          <a:ext uri="{FF2B5EF4-FFF2-40B4-BE49-F238E27FC236}">
                            <a16:creationId xmlns:a16="http://schemas.microsoft.com/office/drawing/2014/main" id="{FC1BCAA4-768C-4EE5-92CB-3A8AC3787532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9066522" y="3983789"/>
                        <a:ext cx="118013" cy="141616"/>
                      </a:xfrm>
                      <a:custGeom>
                        <a:avLst/>
                        <a:gdLst>
                          <a:gd name="connsiteX0" fmla="*/ 130758 w 118012"/>
                          <a:gd name="connsiteY0" fmla="*/ 123678 h 141615"/>
                          <a:gd name="connsiteX1" fmla="*/ 128162 w 118012"/>
                          <a:gd name="connsiteY1" fmla="*/ 134771 h 141615"/>
                          <a:gd name="connsiteX2" fmla="*/ 124150 w 118012"/>
                          <a:gd name="connsiteY2" fmla="*/ 140908 h 141615"/>
                          <a:gd name="connsiteX3" fmla="*/ 118721 w 118012"/>
                          <a:gd name="connsiteY3" fmla="*/ 144448 h 141615"/>
                          <a:gd name="connsiteX4" fmla="*/ 113765 w 118012"/>
                          <a:gd name="connsiteY4" fmla="*/ 145864 h 141615"/>
                          <a:gd name="connsiteX5" fmla="*/ 102435 w 118012"/>
                          <a:gd name="connsiteY5" fmla="*/ 147752 h 141615"/>
                          <a:gd name="connsiteX6" fmla="*/ 89690 w 118012"/>
                          <a:gd name="connsiteY6" fmla="*/ 147044 h 141615"/>
                          <a:gd name="connsiteX7" fmla="*/ 79541 w 118012"/>
                          <a:gd name="connsiteY7" fmla="*/ 144212 h 141615"/>
                          <a:gd name="connsiteX8" fmla="*/ 75528 w 118012"/>
                          <a:gd name="connsiteY8" fmla="*/ 142324 h 141615"/>
                          <a:gd name="connsiteX9" fmla="*/ 54522 w 118012"/>
                          <a:gd name="connsiteY9" fmla="*/ 142796 h 141615"/>
                          <a:gd name="connsiteX10" fmla="*/ 46025 w 118012"/>
                          <a:gd name="connsiteY10" fmla="*/ 138783 h 141615"/>
                          <a:gd name="connsiteX11" fmla="*/ 29503 w 118012"/>
                          <a:gd name="connsiteY11" fmla="*/ 126746 h 141615"/>
                          <a:gd name="connsiteX12" fmla="*/ 21006 w 118012"/>
                          <a:gd name="connsiteY12" fmla="*/ 104796 h 141615"/>
                          <a:gd name="connsiteX13" fmla="*/ 7553 w 118012"/>
                          <a:gd name="connsiteY13" fmla="*/ 13453 h 141615"/>
                          <a:gd name="connsiteX14" fmla="*/ 3304 w 118012"/>
                          <a:gd name="connsiteY14" fmla="*/ 2360 h 141615"/>
                          <a:gd name="connsiteX15" fmla="*/ 0 w 118012"/>
                          <a:gd name="connsiteY15" fmla="*/ 0 h 14161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</a:cxnLst>
                        <a:rect l="l" t="t" r="r" b="b"/>
                        <a:pathLst>
                          <a:path w="118012" h="141615">
                            <a:moveTo>
                              <a:pt x="130758" y="123678"/>
                            </a:moveTo>
                            <a:lnTo>
                              <a:pt x="128162" y="134771"/>
                            </a:lnTo>
                            <a:lnTo>
                              <a:pt x="124150" y="140908"/>
                            </a:lnTo>
                            <a:lnTo>
                              <a:pt x="118721" y="144448"/>
                            </a:lnTo>
                            <a:lnTo>
                              <a:pt x="113765" y="145864"/>
                            </a:lnTo>
                            <a:lnTo>
                              <a:pt x="102435" y="147752"/>
                            </a:lnTo>
                            <a:lnTo>
                              <a:pt x="89690" y="147044"/>
                            </a:lnTo>
                            <a:lnTo>
                              <a:pt x="79541" y="144212"/>
                            </a:lnTo>
                            <a:lnTo>
                              <a:pt x="75528" y="142324"/>
                            </a:lnTo>
                            <a:lnTo>
                              <a:pt x="54522" y="142796"/>
                            </a:lnTo>
                            <a:lnTo>
                              <a:pt x="46025" y="138783"/>
                            </a:lnTo>
                            <a:lnTo>
                              <a:pt x="29503" y="126746"/>
                            </a:lnTo>
                            <a:lnTo>
                              <a:pt x="21006" y="104796"/>
                            </a:lnTo>
                            <a:lnTo>
                              <a:pt x="7553" y="13453"/>
                            </a:lnTo>
                            <a:lnTo>
                              <a:pt x="3304" y="2360"/>
                            </a:ln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89" name="手繪多邊形: 圖案 1088">
                        <a:extLst>
                          <a:ext uri="{FF2B5EF4-FFF2-40B4-BE49-F238E27FC236}">
                            <a16:creationId xmlns:a16="http://schemas.microsoft.com/office/drawing/2014/main" id="{757ACFCB-8EAE-4457-8169-27E1BEE67EB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802603" y="3304506"/>
                        <a:ext cx="1392553" cy="472052"/>
                      </a:xfrm>
                      <a:custGeom>
                        <a:avLst/>
                        <a:gdLst>
                          <a:gd name="connsiteX0" fmla="*/ 0 w 1392553"/>
                          <a:gd name="connsiteY0" fmla="*/ 92758 h 472052"/>
                          <a:gd name="connsiteX1" fmla="*/ 2360 w 1392553"/>
                          <a:gd name="connsiteY1" fmla="*/ 89926 h 472052"/>
                          <a:gd name="connsiteX2" fmla="*/ 317455 w 1392553"/>
                          <a:gd name="connsiteY2" fmla="*/ 4721 h 472052"/>
                          <a:gd name="connsiteX3" fmla="*/ 328548 w 1392553"/>
                          <a:gd name="connsiteY3" fmla="*/ 2832 h 472052"/>
                          <a:gd name="connsiteX4" fmla="*/ 339405 w 1392553"/>
                          <a:gd name="connsiteY4" fmla="*/ 0 h 472052"/>
                          <a:gd name="connsiteX5" fmla="*/ 344834 w 1392553"/>
                          <a:gd name="connsiteY5" fmla="*/ 472 h 472052"/>
                          <a:gd name="connsiteX6" fmla="*/ 1388541 w 1392553"/>
                          <a:gd name="connsiteY6" fmla="*/ 455058 h 472052"/>
                          <a:gd name="connsiteX7" fmla="*/ 1392553 w 1392553"/>
                          <a:gd name="connsiteY7" fmla="*/ 459071 h 472052"/>
                          <a:gd name="connsiteX8" fmla="*/ 1394206 w 1392553"/>
                          <a:gd name="connsiteY8" fmla="*/ 468276 h 472052"/>
                          <a:gd name="connsiteX9" fmla="*/ 1395386 w 1392553"/>
                          <a:gd name="connsiteY9" fmla="*/ 471344 h 472052"/>
                          <a:gd name="connsiteX10" fmla="*/ 1400106 w 1392553"/>
                          <a:gd name="connsiteY10" fmla="*/ 478425 h 472052"/>
                          <a:gd name="connsiteX11" fmla="*/ 1402230 w 1392553"/>
                          <a:gd name="connsiteY11" fmla="*/ 484089 h 472052"/>
                          <a:gd name="connsiteX12" fmla="*/ 1403411 w 1392553"/>
                          <a:gd name="connsiteY12" fmla="*/ 493766 h 47205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</a:cxnLst>
                        <a:rect l="l" t="t" r="r" b="b"/>
                        <a:pathLst>
                          <a:path w="1392553" h="472052">
                            <a:moveTo>
                              <a:pt x="0" y="92758"/>
                            </a:moveTo>
                            <a:lnTo>
                              <a:pt x="2360" y="89926"/>
                            </a:lnTo>
                            <a:lnTo>
                              <a:pt x="317455" y="4721"/>
                            </a:lnTo>
                            <a:lnTo>
                              <a:pt x="328548" y="2832"/>
                            </a:lnTo>
                            <a:lnTo>
                              <a:pt x="339405" y="0"/>
                            </a:lnTo>
                            <a:lnTo>
                              <a:pt x="344834" y="472"/>
                            </a:lnTo>
                            <a:lnTo>
                              <a:pt x="1388541" y="455058"/>
                            </a:lnTo>
                            <a:lnTo>
                              <a:pt x="1392553" y="459071"/>
                            </a:lnTo>
                            <a:lnTo>
                              <a:pt x="1394206" y="468276"/>
                            </a:lnTo>
                            <a:lnTo>
                              <a:pt x="1395386" y="471344"/>
                            </a:lnTo>
                            <a:lnTo>
                              <a:pt x="1400106" y="478425"/>
                            </a:lnTo>
                            <a:lnTo>
                              <a:pt x="1402230" y="484089"/>
                            </a:lnTo>
                            <a:lnTo>
                              <a:pt x="1403411" y="493766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90" name="手繪多邊形: 圖案 1089">
                        <a:extLst>
                          <a:ext uri="{FF2B5EF4-FFF2-40B4-BE49-F238E27FC236}">
                            <a16:creationId xmlns:a16="http://schemas.microsoft.com/office/drawing/2014/main" id="{7AA099BE-6F5D-42F4-9CD4-A30754CF1D18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909286" y="3857987"/>
                        <a:ext cx="141616" cy="23603"/>
                      </a:xfrm>
                      <a:custGeom>
                        <a:avLst/>
                        <a:gdLst>
                          <a:gd name="connsiteX0" fmla="*/ 0 w 141615"/>
                          <a:gd name="connsiteY0" fmla="*/ 0 h 23602"/>
                          <a:gd name="connsiteX1" fmla="*/ 17702 w 141615"/>
                          <a:gd name="connsiteY1" fmla="*/ 15578 h 23602"/>
                          <a:gd name="connsiteX2" fmla="*/ 55466 w 141615"/>
                          <a:gd name="connsiteY2" fmla="*/ 25491 h 23602"/>
                          <a:gd name="connsiteX3" fmla="*/ 61603 w 141615"/>
                          <a:gd name="connsiteY3" fmla="*/ 25491 h 23602"/>
                          <a:gd name="connsiteX4" fmla="*/ 101491 w 141615"/>
                          <a:gd name="connsiteY4" fmla="*/ 26435 h 23602"/>
                          <a:gd name="connsiteX5" fmla="*/ 141144 w 141615"/>
                          <a:gd name="connsiteY5" fmla="*/ 18174 h 23602"/>
                          <a:gd name="connsiteX6" fmla="*/ 161678 w 141615"/>
                          <a:gd name="connsiteY6" fmla="*/ 3304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0" y="0"/>
                            </a:moveTo>
                            <a:lnTo>
                              <a:pt x="17702" y="15578"/>
                            </a:lnTo>
                            <a:lnTo>
                              <a:pt x="55466" y="25491"/>
                            </a:lnTo>
                            <a:lnTo>
                              <a:pt x="61603" y="25491"/>
                            </a:lnTo>
                            <a:lnTo>
                              <a:pt x="101491" y="26435"/>
                            </a:lnTo>
                            <a:lnTo>
                              <a:pt x="141144" y="18174"/>
                            </a:lnTo>
                            <a:lnTo>
                              <a:pt x="161678" y="3304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91" name="手繪多邊形: 圖案 1090">
                        <a:extLst>
                          <a:ext uri="{FF2B5EF4-FFF2-40B4-BE49-F238E27FC236}">
                            <a16:creationId xmlns:a16="http://schemas.microsoft.com/office/drawing/2014/main" id="{32A02DD8-4F01-48E2-8066-BC9CCAEE135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913299" y="3838397"/>
                        <a:ext cx="141616" cy="23603"/>
                      </a:xfrm>
                      <a:custGeom>
                        <a:avLst/>
                        <a:gdLst>
                          <a:gd name="connsiteX0" fmla="*/ 154361 w 141615"/>
                          <a:gd name="connsiteY0" fmla="*/ 25491 h 23602"/>
                          <a:gd name="connsiteX1" fmla="*/ 152237 w 141615"/>
                          <a:gd name="connsiteY1" fmla="*/ 18646 h 23602"/>
                          <a:gd name="connsiteX2" fmla="*/ 140200 w 141615"/>
                          <a:gd name="connsiteY2" fmla="*/ 11329 h 23602"/>
                          <a:gd name="connsiteX3" fmla="*/ 123442 w 141615"/>
                          <a:gd name="connsiteY3" fmla="*/ 5665 h 23602"/>
                          <a:gd name="connsiteX4" fmla="*/ 79777 w 141615"/>
                          <a:gd name="connsiteY4" fmla="*/ 0 h 23602"/>
                          <a:gd name="connsiteX5" fmla="*/ 35404 w 141615"/>
                          <a:gd name="connsiteY5" fmla="*/ 3776 h 23602"/>
                          <a:gd name="connsiteX6" fmla="*/ 4013 w 141615"/>
                          <a:gd name="connsiteY6" fmla="*/ 15814 h 23602"/>
                          <a:gd name="connsiteX7" fmla="*/ 0 w 141615"/>
                          <a:gd name="connsiteY7" fmla="*/ 23603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154361" y="25491"/>
                            </a:moveTo>
                            <a:lnTo>
                              <a:pt x="152237" y="18646"/>
                            </a:lnTo>
                            <a:lnTo>
                              <a:pt x="140200" y="11329"/>
                            </a:lnTo>
                            <a:lnTo>
                              <a:pt x="123442" y="5665"/>
                            </a:lnTo>
                            <a:lnTo>
                              <a:pt x="79777" y="0"/>
                            </a:lnTo>
                            <a:lnTo>
                              <a:pt x="35404" y="3776"/>
                            </a:lnTo>
                            <a:lnTo>
                              <a:pt x="4013" y="15814"/>
                            </a:lnTo>
                            <a:lnTo>
                              <a:pt x="0" y="23603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92" name="手繪多邊形: 圖案 1091">
                        <a:extLst>
                          <a:ext uri="{FF2B5EF4-FFF2-40B4-BE49-F238E27FC236}">
                            <a16:creationId xmlns:a16="http://schemas.microsoft.com/office/drawing/2014/main" id="{5F4F313C-E168-45D6-99EC-289FD16B02A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943038" y="3549501"/>
                        <a:ext cx="141616" cy="23603"/>
                      </a:xfrm>
                      <a:custGeom>
                        <a:avLst/>
                        <a:gdLst>
                          <a:gd name="connsiteX0" fmla="*/ 0 w 141615"/>
                          <a:gd name="connsiteY0" fmla="*/ 22187 h 23602"/>
                          <a:gd name="connsiteX1" fmla="*/ 3777 w 141615"/>
                          <a:gd name="connsiteY1" fmla="*/ 14870 h 23602"/>
                          <a:gd name="connsiteX2" fmla="*/ 34460 w 141615"/>
                          <a:gd name="connsiteY2" fmla="*/ 3540 h 23602"/>
                          <a:gd name="connsiteX3" fmla="*/ 77653 w 141615"/>
                          <a:gd name="connsiteY3" fmla="*/ 0 h 23602"/>
                          <a:gd name="connsiteX4" fmla="*/ 119901 w 141615"/>
                          <a:gd name="connsiteY4" fmla="*/ 5429 h 23602"/>
                          <a:gd name="connsiteX5" fmla="*/ 136659 w 141615"/>
                          <a:gd name="connsiteY5" fmla="*/ 11093 h 23602"/>
                          <a:gd name="connsiteX6" fmla="*/ 148224 w 141615"/>
                          <a:gd name="connsiteY6" fmla="*/ 17938 h 23602"/>
                          <a:gd name="connsiteX7" fmla="*/ 150113 w 141615"/>
                          <a:gd name="connsiteY7" fmla="*/ 24075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0" y="22187"/>
                            </a:moveTo>
                            <a:lnTo>
                              <a:pt x="3777" y="14870"/>
                            </a:lnTo>
                            <a:lnTo>
                              <a:pt x="34460" y="3540"/>
                            </a:lnTo>
                            <a:lnTo>
                              <a:pt x="77653" y="0"/>
                            </a:lnTo>
                            <a:lnTo>
                              <a:pt x="119901" y="5429"/>
                            </a:lnTo>
                            <a:lnTo>
                              <a:pt x="136659" y="11093"/>
                            </a:lnTo>
                            <a:lnTo>
                              <a:pt x="148224" y="17938"/>
                            </a:lnTo>
                            <a:lnTo>
                              <a:pt x="150113" y="24075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93" name="手繪多邊形: 圖案 1092">
                        <a:extLst>
                          <a:ext uri="{FF2B5EF4-FFF2-40B4-BE49-F238E27FC236}">
                            <a16:creationId xmlns:a16="http://schemas.microsoft.com/office/drawing/2014/main" id="{7447BBB8-6198-4743-8E04-CC624476E788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939026" y="3568147"/>
                        <a:ext cx="141616" cy="23603"/>
                      </a:xfrm>
                      <a:custGeom>
                        <a:avLst/>
                        <a:gdLst>
                          <a:gd name="connsiteX0" fmla="*/ 0 w 141615"/>
                          <a:gd name="connsiteY0" fmla="*/ 0 h 23602"/>
                          <a:gd name="connsiteX1" fmla="*/ 16994 w 141615"/>
                          <a:gd name="connsiteY1" fmla="*/ 14870 h 23602"/>
                          <a:gd name="connsiteX2" fmla="*/ 51218 w 141615"/>
                          <a:gd name="connsiteY2" fmla="*/ 23603 h 23602"/>
                          <a:gd name="connsiteX3" fmla="*/ 54050 w 141615"/>
                          <a:gd name="connsiteY3" fmla="*/ 24311 h 23602"/>
                          <a:gd name="connsiteX4" fmla="*/ 98895 w 141615"/>
                          <a:gd name="connsiteY4" fmla="*/ 25491 h 23602"/>
                          <a:gd name="connsiteX5" fmla="*/ 137603 w 141615"/>
                          <a:gd name="connsiteY5" fmla="*/ 17702 h 23602"/>
                          <a:gd name="connsiteX6" fmla="*/ 157429 w 141615"/>
                          <a:gd name="connsiteY6" fmla="*/ 3540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0" y="0"/>
                            </a:moveTo>
                            <a:lnTo>
                              <a:pt x="16994" y="14870"/>
                            </a:lnTo>
                            <a:lnTo>
                              <a:pt x="51218" y="23603"/>
                            </a:lnTo>
                            <a:lnTo>
                              <a:pt x="54050" y="24311"/>
                            </a:lnTo>
                            <a:lnTo>
                              <a:pt x="98895" y="25491"/>
                            </a:lnTo>
                            <a:lnTo>
                              <a:pt x="137603" y="17702"/>
                            </a:lnTo>
                            <a:lnTo>
                              <a:pt x="157429" y="354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94" name="手繪多邊形: 圖案 1093">
                        <a:extLst>
                          <a:ext uri="{FF2B5EF4-FFF2-40B4-BE49-F238E27FC236}">
                            <a16:creationId xmlns:a16="http://schemas.microsoft.com/office/drawing/2014/main" id="{D831EC7A-47BE-435D-B508-4722CDAB0084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020691" y="3755079"/>
                        <a:ext cx="141616" cy="23603"/>
                      </a:xfrm>
                      <a:custGeom>
                        <a:avLst/>
                        <a:gdLst>
                          <a:gd name="connsiteX0" fmla="*/ 0 w 141615"/>
                          <a:gd name="connsiteY0" fmla="*/ 0 h 23602"/>
                          <a:gd name="connsiteX1" fmla="*/ 17466 w 141615"/>
                          <a:gd name="connsiteY1" fmla="*/ 15342 h 23602"/>
                          <a:gd name="connsiteX2" fmla="*/ 54994 w 141615"/>
                          <a:gd name="connsiteY2" fmla="*/ 25019 h 23602"/>
                          <a:gd name="connsiteX3" fmla="*/ 100783 w 141615"/>
                          <a:gd name="connsiteY3" fmla="*/ 26199 h 23602"/>
                          <a:gd name="connsiteX4" fmla="*/ 139963 w 141615"/>
                          <a:gd name="connsiteY4" fmla="*/ 18174 h 23602"/>
                          <a:gd name="connsiteX5" fmla="*/ 160026 w 141615"/>
                          <a:gd name="connsiteY5" fmla="*/ 3540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0" y="0"/>
                            </a:moveTo>
                            <a:lnTo>
                              <a:pt x="17466" y="15342"/>
                            </a:lnTo>
                            <a:lnTo>
                              <a:pt x="54994" y="25019"/>
                            </a:lnTo>
                            <a:lnTo>
                              <a:pt x="100783" y="26199"/>
                            </a:lnTo>
                            <a:lnTo>
                              <a:pt x="139963" y="18174"/>
                            </a:lnTo>
                            <a:lnTo>
                              <a:pt x="160026" y="354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95" name="手繪多邊形: 圖案 1094">
                        <a:extLst>
                          <a:ext uri="{FF2B5EF4-FFF2-40B4-BE49-F238E27FC236}">
                            <a16:creationId xmlns:a16="http://schemas.microsoft.com/office/drawing/2014/main" id="{029122CF-2AFC-4375-9182-9F6E344A694C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024939" y="3735725"/>
                        <a:ext cx="141616" cy="23603"/>
                      </a:xfrm>
                      <a:custGeom>
                        <a:avLst/>
                        <a:gdLst>
                          <a:gd name="connsiteX0" fmla="*/ 0 w 141615"/>
                          <a:gd name="connsiteY0" fmla="*/ 22895 h 23602"/>
                          <a:gd name="connsiteX1" fmla="*/ 3777 w 141615"/>
                          <a:gd name="connsiteY1" fmla="*/ 15342 h 23602"/>
                          <a:gd name="connsiteX2" fmla="*/ 34460 w 141615"/>
                          <a:gd name="connsiteY2" fmla="*/ 3540 h 23602"/>
                          <a:gd name="connsiteX3" fmla="*/ 78597 w 141615"/>
                          <a:gd name="connsiteY3" fmla="*/ 0 h 23602"/>
                          <a:gd name="connsiteX4" fmla="*/ 121553 w 141615"/>
                          <a:gd name="connsiteY4" fmla="*/ 5429 h 23602"/>
                          <a:gd name="connsiteX5" fmla="*/ 138547 w 141615"/>
                          <a:gd name="connsiteY5" fmla="*/ 11329 h 23602"/>
                          <a:gd name="connsiteX6" fmla="*/ 150585 w 141615"/>
                          <a:gd name="connsiteY6" fmla="*/ 18410 h 23602"/>
                          <a:gd name="connsiteX7" fmla="*/ 152709 w 141615"/>
                          <a:gd name="connsiteY7" fmla="*/ 25019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0" y="22895"/>
                            </a:moveTo>
                            <a:lnTo>
                              <a:pt x="3777" y="15342"/>
                            </a:lnTo>
                            <a:lnTo>
                              <a:pt x="34460" y="3540"/>
                            </a:lnTo>
                            <a:lnTo>
                              <a:pt x="78597" y="0"/>
                            </a:lnTo>
                            <a:lnTo>
                              <a:pt x="121553" y="5429"/>
                            </a:lnTo>
                            <a:lnTo>
                              <a:pt x="138547" y="11329"/>
                            </a:lnTo>
                            <a:lnTo>
                              <a:pt x="150585" y="18410"/>
                            </a:lnTo>
                            <a:lnTo>
                              <a:pt x="152709" y="25019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96" name="手繪多邊形: 圖案 1095">
                        <a:extLst>
                          <a:ext uri="{FF2B5EF4-FFF2-40B4-BE49-F238E27FC236}">
                            <a16:creationId xmlns:a16="http://schemas.microsoft.com/office/drawing/2014/main" id="{B0894F35-4B81-4FFA-B243-0BC1560DCFD2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047362" y="3470196"/>
                        <a:ext cx="141616" cy="23603"/>
                      </a:xfrm>
                      <a:custGeom>
                        <a:avLst/>
                        <a:gdLst>
                          <a:gd name="connsiteX0" fmla="*/ 0 w 141615"/>
                          <a:gd name="connsiteY0" fmla="*/ 0 h 23602"/>
                          <a:gd name="connsiteX1" fmla="*/ 16994 w 141615"/>
                          <a:gd name="connsiteY1" fmla="*/ 14634 h 23602"/>
                          <a:gd name="connsiteX2" fmla="*/ 53578 w 141615"/>
                          <a:gd name="connsiteY2" fmla="*/ 23839 h 23602"/>
                          <a:gd name="connsiteX3" fmla="*/ 98187 w 141615"/>
                          <a:gd name="connsiteY3" fmla="*/ 24783 h 23602"/>
                          <a:gd name="connsiteX4" fmla="*/ 136423 w 141615"/>
                          <a:gd name="connsiteY4" fmla="*/ 17230 h 23602"/>
                          <a:gd name="connsiteX5" fmla="*/ 156013 w 141615"/>
                          <a:gd name="connsiteY5" fmla="*/ 3304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0" y="0"/>
                            </a:moveTo>
                            <a:lnTo>
                              <a:pt x="16994" y="14634"/>
                            </a:lnTo>
                            <a:lnTo>
                              <a:pt x="53578" y="23839"/>
                            </a:lnTo>
                            <a:lnTo>
                              <a:pt x="98187" y="24783"/>
                            </a:lnTo>
                            <a:lnTo>
                              <a:pt x="136423" y="17230"/>
                            </a:lnTo>
                            <a:lnTo>
                              <a:pt x="156013" y="3304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97" name="手繪多邊形: 圖案 1096">
                        <a:extLst>
                          <a:ext uri="{FF2B5EF4-FFF2-40B4-BE49-F238E27FC236}">
                            <a16:creationId xmlns:a16="http://schemas.microsoft.com/office/drawing/2014/main" id="{7236FD25-CAA9-455A-BB83-E0E634F964F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051610" y="3452258"/>
                        <a:ext cx="141616" cy="23603"/>
                      </a:xfrm>
                      <a:custGeom>
                        <a:avLst/>
                        <a:gdLst>
                          <a:gd name="connsiteX0" fmla="*/ 148460 w 141615"/>
                          <a:gd name="connsiteY0" fmla="*/ 23603 h 23602"/>
                          <a:gd name="connsiteX1" fmla="*/ 146572 w 141615"/>
                          <a:gd name="connsiteY1" fmla="*/ 17466 h 23602"/>
                          <a:gd name="connsiteX2" fmla="*/ 135007 w 141615"/>
                          <a:gd name="connsiteY2" fmla="*/ 10621 h 23602"/>
                          <a:gd name="connsiteX3" fmla="*/ 118721 w 141615"/>
                          <a:gd name="connsiteY3" fmla="*/ 5193 h 23602"/>
                          <a:gd name="connsiteX4" fmla="*/ 76473 w 141615"/>
                          <a:gd name="connsiteY4" fmla="*/ 0 h 23602"/>
                          <a:gd name="connsiteX5" fmla="*/ 33516 w 141615"/>
                          <a:gd name="connsiteY5" fmla="*/ 3304 h 23602"/>
                          <a:gd name="connsiteX6" fmla="*/ 3304 w 141615"/>
                          <a:gd name="connsiteY6" fmla="*/ 14398 h 23602"/>
                          <a:gd name="connsiteX7" fmla="*/ 0 w 141615"/>
                          <a:gd name="connsiteY7" fmla="*/ 21242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148460" y="23603"/>
                            </a:moveTo>
                            <a:lnTo>
                              <a:pt x="146572" y="17466"/>
                            </a:lnTo>
                            <a:lnTo>
                              <a:pt x="135007" y="10621"/>
                            </a:lnTo>
                            <a:lnTo>
                              <a:pt x="118721" y="5193"/>
                            </a:lnTo>
                            <a:lnTo>
                              <a:pt x="76473" y="0"/>
                            </a:lnTo>
                            <a:lnTo>
                              <a:pt x="33516" y="3304"/>
                            </a:lnTo>
                            <a:lnTo>
                              <a:pt x="3304" y="14398"/>
                            </a:lnTo>
                            <a:lnTo>
                              <a:pt x="0" y="21242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98" name="手繪多邊形: 圖案 1097">
                        <a:extLst>
                          <a:ext uri="{FF2B5EF4-FFF2-40B4-BE49-F238E27FC236}">
                            <a16:creationId xmlns:a16="http://schemas.microsoft.com/office/drawing/2014/main" id="{E0D8A030-BB3A-446E-B4DB-158E618B0BE8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105188" y="3948385"/>
                        <a:ext cx="141616" cy="23603"/>
                      </a:xfrm>
                      <a:custGeom>
                        <a:avLst/>
                        <a:gdLst>
                          <a:gd name="connsiteX0" fmla="*/ 0 w 141615"/>
                          <a:gd name="connsiteY0" fmla="*/ 0 h 23602"/>
                          <a:gd name="connsiteX1" fmla="*/ 17702 w 141615"/>
                          <a:gd name="connsiteY1" fmla="*/ 15814 h 23602"/>
                          <a:gd name="connsiteX2" fmla="*/ 55938 w 141615"/>
                          <a:gd name="connsiteY2" fmla="*/ 25727 h 23602"/>
                          <a:gd name="connsiteX3" fmla="*/ 102435 w 141615"/>
                          <a:gd name="connsiteY3" fmla="*/ 26907 h 23602"/>
                          <a:gd name="connsiteX4" fmla="*/ 142088 w 141615"/>
                          <a:gd name="connsiteY4" fmla="*/ 18646 h 23602"/>
                          <a:gd name="connsiteX5" fmla="*/ 162622 w 141615"/>
                          <a:gd name="connsiteY5" fmla="*/ 3776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0" y="0"/>
                            </a:moveTo>
                            <a:lnTo>
                              <a:pt x="17702" y="15814"/>
                            </a:lnTo>
                            <a:lnTo>
                              <a:pt x="55938" y="25727"/>
                            </a:lnTo>
                            <a:lnTo>
                              <a:pt x="102435" y="26907"/>
                            </a:lnTo>
                            <a:lnTo>
                              <a:pt x="142088" y="18646"/>
                            </a:lnTo>
                            <a:lnTo>
                              <a:pt x="162622" y="3776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099" name="手繪多邊形: 圖案 1098">
                        <a:extLst>
                          <a:ext uri="{FF2B5EF4-FFF2-40B4-BE49-F238E27FC236}">
                            <a16:creationId xmlns:a16="http://schemas.microsoft.com/office/drawing/2014/main" id="{E9F04D23-2FA8-44E3-B607-E69D11680CAC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108964" y="3927851"/>
                        <a:ext cx="141616" cy="23603"/>
                      </a:xfrm>
                      <a:custGeom>
                        <a:avLst/>
                        <a:gdLst>
                          <a:gd name="connsiteX0" fmla="*/ 155305 w 141615"/>
                          <a:gd name="connsiteY0" fmla="*/ 26435 h 23602"/>
                          <a:gd name="connsiteX1" fmla="*/ 153181 w 141615"/>
                          <a:gd name="connsiteY1" fmla="*/ 19354 h 23602"/>
                          <a:gd name="connsiteX2" fmla="*/ 140908 w 141615"/>
                          <a:gd name="connsiteY2" fmla="*/ 11801 h 23602"/>
                          <a:gd name="connsiteX3" fmla="*/ 123914 w 141615"/>
                          <a:gd name="connsiteY3" fmla="*/ 5901 h 23602"/>
                          <a:gd name="connsiteX4" fmla="*/ 80013 w 141615"/>
                          <a:gd name="connsiteY4" fmla="*/ 0 h 23602"/>
                          <a:gd name="connsiteX5" fmla="*/ 35404 w 141615"/>
                          <a:gd name="connsiteY5" fmla="*/ 3776 h 23602"/>
                          <a:gd name="connsiteX6" fmla="*/ 4013 w 141615"/>
                          <a:gd name="connsiteY6" fmla="*/ 15814 h 23602"/>
                          <a:gd name="connsiteX7" fmla="*/ 0 w 141615"/>
                          <a:gd name="connsiteY7" fmla="*/ 23839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155305" y="26435"/>
                            </a:moveTo>
                            <a:lnTo>
                              <a:pt x="153181" y="19354"/>
                            </a:lnTo>
                            <a:lnTo>
                              <a:pt x="140908" y="11801"/>
                            </a:lnTo>
                            <a:lnTo>
                              <a:pt x="123914" y="5901"/>
                            </a:lnTo>
                            <a:lnTo>
                              <a:pt x="80013" y="0"/>
                            </a:lnTo>
                            <a:lnTo>
                              <a:pt x="35404" y="3776"/>
                            </a:lnTo>
                            <a:lnTo>
                              <a:pt x="4013" y="15814"/>
                            </a:lnTo>
                            <a:lnTo>
                              <a:pt x="0" y="23839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00" name="手繪多邊形: 圖案 1099">
                        <a:extLst>
                          <a:ext uri="{FF2B5EF4-FFF2-40B4-BE49-F238E27FC236}">
                            <a16:creationId xmlns:a16="http://schemas.microsoft.com/office/drawing/2014/main" id="{B552A7FC-E556-488F-8D0C-5F0FC96C100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130207" y="3653588"/>
                        <a:ext cx="141616" cy="23603"/>
                      </a:xfrm>
                      <a:custGeom>
                        <a:avLst/>
                        <a:gdLst>
                          <a:gd name="connsiteX0" fmla="*/ 158609 w 141615"/>
                          <a:gd name="connsiteY0" fmla="*/ 3776 h 23602"/>
                          <a:gd name="connsiteX1" fmla="*/ 138783 w 141615"/>
                          <a:gd name="connsiteY1" fmla="*/ 17938 h 23602"/>
                          <a:gd name="connsiteX2" fmla="*/ 100075 w 141615"/>
                          <a:gd name="connsiteY2" fmla="*/ 25963 h 23602"/>
                          <a:gd name="connsiteX3" fmla="*/ 74112 w 141615"/>
                          <a:gd name="connsiteY3" fmla="*/ 25255 h 23602"/>
                          <a:gd name="connsiteX4" fmla="*/ 54758 w 141615"/>
                          <a:gd name="connsiteY4" fmla="*/ 24783 h 23602"/>
                          <a:gd name="connsiteX5" fmla="*/ 17702 w 141615"/>
                          <a:gd name="connsiteY5" fmla="*/ 15106 h 23602"/>
                          <a:gd name="connsiteX6" fmla="*/ 0 w 141615"/>
                          <a:gd name="connsiteY6" fmla="*/ 0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158609" y="3776"/>
                            </a:moveTo>
                            <a:lnTo>
                              <a:pt x="138783" y="17938"/>
                            </a:lnTo>
                            <a:lnTo>
                              <a:pt x="100075" y="25963"/>
                            </a:lnTo>
                            <a:lnTo>
                              <a:pt x="74112" y="25255"/>
                            </a:lnTo>
                            <a:lnTo>
                              <a:pt x="54758" y="24783"/>
                            </a:lnTo>
                            <a:lnTo>
                              <a:pt x="17702" y="15106"/>
                            </a:ln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01" name="手繪多邊形: 圖案 1100">
                        <a:extLst>
                          <a:ext uri="{FF2B5EF4-FFF2-40B4-BE49-F238E27FC236}">
                            <a16:creationId xmlns:a16="http://schemas.microsoft.com/office/drawing/2014/main" id="{5F84C852-0EB6-4F49-9DEE-F2716BC0FEDC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134219" y="3650048"/>
                        <a:ext cx="23603" cy="23603"/>
                      </a:xfrm>
                      <a:custGeom>
                        <a:avLst/>
                        <a:gdLst>
                          <a:gd name="connsiteX0" fmla="*/ 3540 w 0"/>
                          <a:gd name="connsiteY0" fmla="*/ 0 h 0"/>
                          <a:gd name="connsiteX1" fmla="*/ 0 w 0"/>
                          <a:gd name="connsiteY1" fmla="*/ 7317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3540" y="0"/>
                            </a:moveTo>
                            <a:lnTo>
                              <a:pt x="0" y="7317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02" name="手繪多邊形: 圖案 1101">
                        <a:extLst>
                          <a:ext uri="{FF2B5EF4-FFF2-40B4-BE49-F238E27FC236}">
                            <a16:creationId xmlns:a16="http://schemas.microsoft.com/office/drawing/2014/main" id="{47FF5B54-7E8A-41D7-950E-3A3B446DF27C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137760" y="3635178"/>
                        <a:ext cx="141616" cy="23603"/>
                      </a:xfrm>
                      <a:custGeom>
                        <a:avLst/>
                        <a:gdLst>
                          <a:gd name="connsiteX0" fmla="*/ 0 w 141615"/>
                          <a:gd name="connsiteY0" fmla="*/ 14870 h 23602"/>
                          <a:gd name="connsiteX1" fmla="*/ 30447 w 141615"/>
                          <a:gd name="connsiteY1" fmla="*/ 3540 h 23602"/>
                          <a:gd name="connsiteX2" fmla="*/ 74112 w 141615"/>
                          <a:gd name="connsiteY2" fmla="*/ 0 h 23602"/>
                          <a:gd name="connsiteX3" fmla="*/ 117069 w 141615"/>
                          <a:gd name="connsiteY3" fmla="*/ 5429 h 23602"/>
                          <a:gd name="connsiteX4" fmla="*/ 134063 w 141615"/>
                          <a:gd name="connsiteY4" fmla="*/ 11093 h 23602"/>
                          <a:gd name="connsiteX5" fmla="*/ 145864 w 141615"/>
                          <a:gd name="connsiteY5" fmla="*/ 18174 h 23602"/>
                          <a:gd name="connsiteX6" fmla="*/ 147988 w 141615"/>
                          <a:gd name="connsiteY6" fmla="*/ 24783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0" y="14870"/>
                            </a:moveTo>
                            <a:lnTo>
                              <a:pt x="30447" y="3540"/>
                            </a:lnTo>
                            <a:lnTo>
                              <a:pt x="74112" y="0"/>
                            </a:lnTo>
                            <a:lnTo>
                              <a:pt x="117069" y="5429"/>
                            </a:lnTo>
                            <a:lnTo>
                              <a:pt x="134063" y="11093"/>
                            </a:lnTo>
                            <a:lnTo>
                              <a:pt x="145864" y="18174"/>
                            </a:lnTo>
                            <a:lnTo>
                              <a:pt x="147988" y="24783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03" name="手繪多邊形: 圖案 1102">
                        <a:extLst>
                          <a:ext uri="{FF2B5EF4-FFF2-40B4-BE49-F238E27FC236}">
                            <a16:creationId xmlns:a16="http://schemas.microsoft.com/office/drawing/2014/main" id="{4B27EADB-9FB3-49D2-897B-8972A55EC3D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215412" y="3843589"/>
                        <a:ext cx="141616" cy="23603"/>
                      </a:xfrm>
                      <a:custGeom>
                        <a:avLst/>
                        <a:gdLst>
                          <a:gd name="connsiteX0" fmla="*/ 0 w 141615"/>
                          <a:gd name="connsiteY0" fmla="*/ 0 h 23602"/>
                          <a:gd name="connsiteX1" fmla="*/ 17938 w 141615"/>
                          <a:gd name="connsiteY1" fmla="*/ 15578 h 23602"/>
                          <a:gd name="connsiteX2" fmla="*/ 55938 w 141615"/>
                          <a:gd name="connsiteY2" fmla="*/ 25491 h 23602"/>
                          <a:gd name="connsiteX3" fmla="*/ 101963 w 141615"/>
                          <a:gd name="connsiteY3" fmla="*/ 26671 h 23602"/>
                          <a:gd name="connsiteX4" fmla="*/ 141144 w 141615"/>
                          <a:gd name="connsiteY4" fmla="*/ 18410 h 23602"/>
                          <a:gd name="connsiteX5" fmla="*/ 161206 w 141615"/>
                          <a:gd name="connsiteY5" fmla="*/ 3540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0" y="0"/>
                            </a:moveTo>
                            <a:lnTo>
                              <a:pt x="17938" y="15578"/>
                            </a:lnTo>
                            <a:lnTo>
                              <a:pt x="55938" y="25491"/>
                            </a:lnTo>
                            <a:lnTo>
                              <a:pt x="101963" y="26671"/>
                            </a:lnTo>
                            <a:lnTo>
                              <a:pt x="141144" y="18410"/>
                            </a:lnTo>
                            <a:lnTo>
                              <a:pt x="161206" y="354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04" name="手繪多邊形: 圖案 1103">
                        <a:extLst>
                          <a:ext uri="{FF2B5EF4-FFF2-40B4-BE49-F238E27FC236}">
                            <a16:creationId xmlns:a16="http://schemas.microsoft.com/office/drawing/2014/main" id="{74779157-7F65-44D0-A9BB-BF88A9E2A9E8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219425" y="3823999"/>
                        <a:ext cx="141616" cy="23603"/>
                      </a:xfrm>
                      <a:custGeom>
                        <a:avLst/>
                        <a:gdLst>
                          <a:gd name="connsiteX0" fmla="*/ 153889 w 141615"/>
                          <a:gd name="connsiteY0" fmla="*/ 25727 h 23602"/>
                          <a:gd name="connsiteX1" fmla="*/ 151529 w 141615"/>
                          <a:gd name="connsiteY1" fmla="*/ 18882 h 23602"/>
                          <a:gd name="connsiteX2" fmla="*/ 139491 w 141615"/>
                          <a:gd name="connsiteY2" fmla="*/ 11565 h 23602"/>
                          <a:gd name="connsiteX3" fmla="*/ 122498 w 141615"/>
                          <a:gd name="connsiteY3" fmla="*/ 5665 h 23602"/>
                          <a:gd name="connsiteX4" fmla="*/ 78833 w 141615"/>
                          <a:gd name="connsiteY4" fmla="*/ 0 h 23602"/>
                          <a:gd name="connsiteX5" fmla="*/ 34460 w 141615"/>
                          <a:gd name="connsiteY5" fmla="*/ 3540 h 23602"/>
                          <a:gd name="connsiteX6" fmla="*/ 3777 w 141615"/>
                          <a:gd name="connsiteY6" fmla="*/ 15578 h 23602"/>
                          <a:gd name="connsiteX7" fmla="*/ 0 w 141615"/>
                          <a:gd name="connsiteY7" fmla="*/ 23131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153889" y="25727"/>
                            </a:moveTo>
                            <a:lnTo>
                              <a:pt x="151529" y="18882"/>
                            </a:lnTo>
                            <a:lnTo>
                              <a:pt x="139491" y="11565"/>
                            </a:lnTo>
                            <a:lnTo>
                              <a:pt x="122498" y="5665"/>
                            </a:lnTo>
                            <a:lnTo>
                              <a:pt x="78833" y="0"/>
                            </a:lnTo>
                            <a:lnTo>
                              <a:pt x="34460" y="3540"/>
                            </a:lnTo>
                            <a:lnTo>
                              <a:pt x="3777" y="15578"/>
                            </a:lnTo>
                            <a:lnTo>
                              <a:pt x="0" y="23131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05" name="手繪多邊形: 圖案 1104">
                        <a:extLst>
                          <a:ext uri="{FF2B5EF4-FFF2-40B4-BE49-F238E27FC236}">
                            <a16:creationId xmlns:a16="http://schemas.microsoft.com/office/drawing/2014/main" id="{28098AF6-A1BC-4952-BE3E-042B060B880D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237599" y="3554457"/>
                        <a:ext cx="141616" cy="23603"/>
                      </a:xfrm>
                      <a:custGeom>
                        <a:avLst/>
                        <a:gdLst>
                          <a:gd name="connsiteX0" fmla="*/ 0 w 141615"/>
                          <a:gd name="connsiteY0" fmla="*/ 0 h 23602"/>
                          <a:gd name="connsiteX1" fmla="*/ 17466 w 141615"/>
                          <a:gd name="connsiteY1" fmla="*/ 14870 h 23602"/>
                          <a:gd name="connsiteX2" fmla="*/ 54758 w 141615"/>
                          <a:gd name="connsiteY2" fmla="*/ 24311 h 23602"/>
                          <a:gd name="connsiteX3" fmla="*/ 99603 w 141615"/>
                          <a:gd name="connsiteY3" fmla="*/ 25255 h 23602"/>
                          <a:gd name="connsiteX4" fmla="*/ 137839 w 141615"/>
                          <a:gd name="connsiteY4" fmla="*/ 17702 h 23602"/>
                          <a:gd name="connsiteX5" fmla="*/ 157429 w 141615"/>
                          <a:gd name="connsiteY5" fmla="*/ 3540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0" y="0"/>
                            </a:moveTo>
                            <a:lnTo>
                              <a:pt x="17466" y="14870"/>
                            </a:lnTo>
                            <a:lnTo>
                              <a:pt x="54758" y="24311"/>
                            </a:lnTo>
                            <a:lnTo>
                              <a:pt x="99603" y="25255"/>
                            </a:lnTo>
                            <a:lnTo>
                              <a:pt x="137839" y="17702"/>
                            </a:lnTo>
                            <a:lnTo>
                              <a:pt x="157429" y="354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06" name="手繪多邊形: 圖案 1105">
                        <a:extLst>
                          <a:ext uri="{FF2B5EF4-FFF2-40B4-BE49-F238E27FC236}">
                            <a16:creationId xmlns:a16="http://schemas.microsoft.com/office/drawing/2014/main" id="{B6E60B47-44AC-48F8-ACC6-80DE3203B2A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241611" y="3536283"/>
                        <a:ext cx="141616" cy="23603"/>
                      </a:xfrm>
                      <a:custGeom>
                        <a:avLst/>
                        <a:gdLst>
                          <a:gd name="connsiteX0" fmla="*/ 149640 w 141615"/>
                          <a:gd name="connsiteY0" fmla="*/ 24075 h 23602"/>
                          <a:gd name="connsiteX1" fmla="*/ 147516 w 141615"/>
                          <a:gd name="connsiteY1" fmla="*/ 17702 h 23602"/>
                          <a:gd name="connsiteX2" fmla="*/ 135715 w 141615"/>
                          <a:gd name="connsiteY2" fmla="*/ 10857 h 23602"/>
                          <a:gd name="connsiteX3" fmla="*/ 118957 w 141615"/>
                          <a:gd name="connsiteY3" fmla="*/ 5429 h 23602"/>
                          <a:gd name="connsiteX4" fmla="*/ 76472 w 141615"/>
                          <a:gd name="connsiteY4" fmla="*/ 0 h 23602"/>
                          <a:gd name="connsiteX5" fmla="*/ 33516 w 141615"/>
                          <a:gd name="connsiteY5" fmla="*/ 3304 h 23602"/>
                          <a:gd name="connsiteX6" fmla="*/ 3304 w 141615"/>
                          <a:gd name="connsiteY6" fmla="*/ 14634 h 23602"/>
                          <a:gd name="connsiteX7" fmla="*/ 0 w 141615"/>
                          <a:gd name="connsiteY7" fmla="*/ 21714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149640" y="24075"/>
                            </a:moveTo>
                            <a:lnTo>
                              <a:pt x="147516" y="17702"/>
                            </a:lnTo>
                            <a:lnTo>
                              <a:pt x="135715" y="10857"/>
                            </a:lnTo>
                            <a:lnTo>
                              <a:pt x="118957" y="5429"/>
                            </a:lnTo>
                            <a:lnTo>
                              <a:pt x="76472" y="0"/>
                            </a:lnTo>
                            <a:lnTo>
                              <a:pt x="33516" y="3304"/>
                            </a:lnTo>
                            <a:lnTo>
                              <a:pt x="3304" y="14634"/>
                            </a:lnTo>
                            <a:lnTo>
                              <a:pt x="0" y="21714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07" name="手繪多邊形: 圖案 1106">
                        <a:extLst>
                          <a:ext uri="{FF2B5EF4-FFF2-40B4-BE49-F238E27FC236}">
                            <a16:creationId xmlns:a16="http://schemas.microsoft.com/office/drawing/2014/main" id="{A1AA407D-B4B0-4DF7-B34F-A86349DC505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307698" y="3966323"/>
                        <a:ext cx="94410" cy="23603"/>
                      </a:xfrm>
                      <a:custGeom>
                        <a:avLst/>
                        <a:gdLst>
                          <a:gd name="connsiteX0" fmla="*/ 0 w 94410"/>
                          <a:gd name="connsiteY0" fmla="*/ 4485 h 0"/>
                          <a:gd name="connsiteX1" fmla="*/ 11329 w 94410"/>
                          <a:gd name="connsiteY1" fmla="*/ 16522 h 0"/>
                          <a:gd name="connsiteX2" fmla="*/ 40596 w 94410"/>
                          <a:gd name="connsiteY2" fmla="*/ 23367 h 0"/>
                          <a:gd name="connsiteX3" fmla="*/ 74348 w 94410"/>
                          <a:gd name="connsiteY3" fmla="*/ 21714 h 0"/>
                          <a:gd name="connsiteX4" fmla="*/ 96298 w 94410"/>
                          <a:gd name="connsiteY4" fmla="*/ 12745 h 0"/>
                          <a:gd name="connsiteX5" fmla="*/ 96535 w 94410"/>
                          <a:gd name="connsiteY5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</a:cxnLst>
                        <a:rect l="l" t="t" r="r" b="b"/>
                        <a:pathLst>
                          <a:path w="94410">
                            <a:moveTo>
                              <a:pt x="0" y="4485"/>
                            </a:moveTo>
                            <a:lnTo>
                              <a:pt x="11329" y="16522"/>
                            </a:lnTo>
                            <a:lnTo>
                              <a:pt x="40596" y="23367"/>
                            </a:lnTo>
                            <a:lnTo>
                              <a:pt x="74348" y="21714"/>
                            </a:lnTo>
                            <a:lnTo>
                              <a:pt x="96298" y="12745"/>
                            </a:lnTo>
                            <a:lnTo>
                              <a:pt x="96535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08" name="手繪多邊形: 圖案 1107">
                        <a:extLst>
                          <a:ext uri="{FF2B5EF4-FFF2-40B4-BE49-F238E27FC236}">
                            <a16:creationId xmlns:a16="http://schemas.microsoft.com/office/drawing/2014/main" id="{B5DF22AD-CD4B-400C-A04F-45F5CE7D4A4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336493" y="4004559"/>
                        <a:ext cx="23603" cy="23603"/>
                      </a:xfrm>
                      <a:custGeom>
                        <a:avLst/>
                        <a:gdLst>
                          <a:gd name="connsiteX0" fmla="*/ 12037 w 0"/>
                          <a:gd name="connsiteY0" fmla="*/ 33516 h 23602"/>
                          <a:gd name="connsiteX1" fmla="*/ 9677 w 0"/>
                          <a:gd name="connsiteY1" fmla="*/ 31391 h 23602"/>
                          <a:gd name="connsiteX2" fmla="*/ 8969 w 0"/>
                          <a:gd name="connsiteY2" fmla="*/ 27851 h 23602"/>
                          <a:gd name="connsiteX3" fmla="*/ 9205 w 0"/>
                          <a:gd name="connsiteY3" fmla="*/ 18646 h 23602"/>
                          <a:gd name="connsiteX4" fmla="*/ 8025 w 0"/>
                          <a:gd name="connsiteY4" fmla="*/ 11801 h 23602"/>
                          <a:gd name="connsiteX5" fmla="*/ 5193 w 0"/>
                          <a:gd name="connsiteY5" fmla="*/ 5429 h 23602"/>
                          <a:gd name="connsiteX6" fmla="*/ 0 w 0"/>
                          <a:gd name="connsiteY6" fmla="*/ 0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</a:cxnLst>
                        <a:rect l="l" t="t" r="r" b="b"/>
                        <a:pathLst>
                          <a:path h="23602">
                            <a:moveTo>
                              <a:pt x="12037" y="33516"/>
                            </a:moveTo>
                            <a:lnTo>
                              <a:pt x="9677" y="31391"/>
                            </a:lnTo>
                            <a:lnTo>
                              <a:pt x="8969" y="27851"/>
                            </a:lnTo>
                            <a:lnTo>
                              <a:pt x="9205" y="18646"/>
                            </a:lnTo>
                            <a:lnTo>
                              <a:pt x="8025" y="11801"/>
                            </a:lnTo>
                            <a:lnTo>
                              <a:pt x="5193" y="5429"/>
                            </a:ln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09" name="手繪多邊形: 圖案 1108">
                        <a:extLst>
                          <a:ext uri="{FF2B5EF4-FFF2-40B4-BE49-F238E27FC236}">
                            <a16:creationId xmlns:a16="http://schemas.microsoft.com/office/drawing/2014/main" id="{AB335C95-1414-4C70-9277-8BB19314CA3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325400" y="3971987"/>
                        <a:ext cx="47205" cy="23603"/>
                      </a:xfrm>
                      <a:custGeom>
                        <a:avLst/>
                        <a:gdLst>
                          <a:gd name="connsiteX0" fmla="*/ 53578 w 47205"/>
                          <a:gd name="connsiteY0" fmla="*/ 4012 h 0"/>
                          <a:gd name="connsiteX1" fmla="*/ 35168 w 47205"/>
                          <a:gd name="connsiteY1" fmla="*/ 0 h 0"/>
                          <a:gd name="connsiteX2" fmla="*/ 11565 w 47205"/>
                          <a:gd name="connsiteY2" fmla="*/ 2360 h 0"/>
                          <a:gd name="connsiteX3" fmla="*/ 0 w 47205"/>
                          <a:gd name="connsiteY3" fmla="*/ 10149 h 0"/>
                          <a:gd name="connsiteX4" fmla="*/ 2124 w 47205"/>
                          <a:gd name="connsiteY4" fmla="*/ 12745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47205">
                            <a:moveTo>
                              <a:pt x="53578" y="4012"/>
                            </a:moveTo>
                            <a:lnTo>
                              <a:pt x="35168" y="0"/>
                            </a:lnTo>
                            <a:lnTo>
                              <a:pt x="11565" y="2360"/>
                            </a:lnTo>
                            <a:lnTo>
                              <a:pt x="0" y="10149"/>
                            </a:lnTo>
                            <a:lnTo>
                              <a:pt x="2124" y="12745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10" name="手繪多邊形: 圖案 1109">
                        <a:extLst>
                          <a:ext uri="{FF2B5EF4-FFF2-40B4-BE49-F238E27FC236}">
                            <a16:creationId xmlns:a16="http://schemas.microsoft.com/office/drawing/2014/main" id="{3F52ABC0-E6EC-4CFF-B6EF-A70CAC9FDBDD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323748" y="3740918"/>
                        <a:ext cx="141616" cy="23603"/>
                      </a:xfrm>
                      <a:custGeom>
                        <a:avLst/>
                        <a:gdLst>
                          <a:gd name="connsiteX0" fmla="*/ 0 w 141615"/>
                          <a:gd name="connsiteY0" fmla="*/ 0 h 23602"/>
                          <a:gd name="connsiteX1" fmla="*/ 17938 w 141615"/>
                          <a:gd name="connsiteY1" fmla="*/ 15342 h 23602"/>
                          <a:gd name="connsiteX2" fmla="*/ 55702 w 141615"/>
                          <a:gd name="connsiteY2" fmla="*/ 25019 h 23602"/>
                          <a:gd name="connsiteX3" fmla="*/ 101255 w 141615"/>
                          <a:gd name="connsiteY3" fmla="*/ 26199 h 23602"/>
                          <a:gd name="connsiteX4" fmla="*/ 139963 w 141615"/>
                          <a:gd name="connsiteY4" fmla="*/ 18174 h 23602"/>
                          <a:gd name="connsiteX5" fmla="*/ 159790 w 141615"/>
                          <a:gd name="connsiteY5" fmla="*/ 3540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0" y="0"/>
                            </a:moveTo>
                            <a:lnTo>
                              <a:pt x="17938" y="15342"/>
                            </a:lnTo>
                            <a:lnTo>
                              <a:pt x="55702" y="25019"/>
                            </a:lnTo>
                            <a:lnTo>
                              <a:pt x="101255" y="26199"/>
                            </a:lnTo>
                            <a:lnTo>
                              <a:pt x="139963" y="18174"/>
                            </a:lnTo>
                            <a:lnTo>
                              <a:pt x="159790" y="354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11" name="手繪多邊形: 圖案 1110">
                        <a:extLst>
                          <a:ext uri="{FF2B5EF4-FFF2-40B4-BE49-F238E27FC236}">
                            <a16:creationId xmlns:a16="http://schemas.microsoft.com/office/drawing/2014/main" id="{5DD2BF33-E977-4855-8EE2-0E61B4F0E581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327761" y="3721800"/>
                        <a:ext cx="141616" cy="23603"/>
                      </a:xfrm>
                      <a:custGeom>
                        <a:avLst/>
                        <a:gdLst>
                          <a:gd name="connsiteX0" fmla="*/ 0 w 141615"/>
                          <a:gd name="connsiteY0" fmla="*/ 22422 h 23602"/>
                          <a:gd name="connsiteX1" fmla="*/ 3304 w 141615"/>
                          <a:gd name="connsiteY1" fmla="*/ 15106 h 23602"/>
                          <a:gd name="connsiteX2" fmla="*/ 33988 w 141615"/>
                          <a:gd name="connsiteY2" fmla="*/ 3540 h 23602"/>
                          <a:gd name="connsiteX3" fmla="*/ 77653 w 141615"/>
                          <a:gd name="connsiteY3" fmla="*/ 0 h 23602"/>
                          <a:gd name="connsiteX4" fmla="*/ 120845 w 141615"/>
                          <a:gd name="connsiteY4" fmla="*/ 5429 h 23602"/>
                          <a:gd name="connsiteX5" fmla="*/ 137839 w 141615"/>
                          <a:gd name="connsiteY5" fmla="*/ 11093 h 23602"/>
                          <a:gd name="connsiteX6" fmla="*/ 149876 w 141615"/>
                          <a:gd name="connsiteY6" fmla="*/ 18410 h 23602"/>
                          <a:gd name="connsiteX7" fmla="*/ 152237 w 141615"/>
                          <a:gd name="connsiteY7" fmla="*/ 25255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0" y="22422"/>
                            </a:moveTo>
                            <a:lnTo>
                              <a:pt x="3304" y="15106"/>
                            </a:lnTo>
                            <a:lnTo>
                              <a:pt x="33988" y="3540"/>
                            </a:lnTo>
                            <a:lnTo>
                              <a:pt x="77653" y="0"/>
                            </a:lnTo>
                            <a:lnTo>
                              <a:pt x="120845" y="5429"/>
                            </a:lnTo>
                            <a:lnTo>
                              <a:pt x="137839" y="11093"/>
                            </a:lnTo>
                            <a:lnTo>
                              <a:pt x="149876" y="18410"/>
                            </a:lnTo>
                            <a:lnTo>
                              <a:pt x="152237" y="25255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12" name="手繪多邊形: 圖案 1111">
                        <a:extLst>
                          <a:ext uri="{FF2B5EF4-FFF2-40B4-BE49-F238E27FC236}">
                            <a16:creationId xmlns:a16="http://schemas.microsoft.com/office/drawing/2014/main" id="{7B8CBC3D-FF09-46E7-B078-2B6FD4319A6C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344046" y="3984497"/>
                        <a:ext cx="94410" cy="47205"/>
                      </a:xfrm>
                      <a:custGeom>
                        <a:avLst/>
                        <a:gdLst>
                          <a:gd name="connsiteX0" fmla="*/ 1652 w 94410"/>
                          <a:gd name="connsiteY0" fmla="*/ 49329 h 47205"/>
                          <a:gd name="connsiteX1" fmla="*/ 101019 w 94410"/>
                          <a:gd name="connsiteY1" fmla="*/ 20534 h 47205"/>
                          <a:gd name="connsiteX2" fmla="*/ 104324 w 94410"/>
                          <a:gd name="connsiteY2" fmla="*/ 18646 h 47205"/>
                          <a:gd name="connsiteX3" fmla="*/ 106684 w 94410"/>
                          <a:gd name="connsiteY3" fmla="*/ 15106 h 47205"/>
                          <a:gd name="connsiteX4" fmla="*/ 107628 w 94410"/>
                          <a:gd name="connsiteY4" fmla="*/ 11093 h 47205"/>
                          <a:gd name="connsiteX5" fmla="*/ 107864 w 94410"/>
                          <a:gd name="connsiteY5" fmla="*/ 3540 h 47205"/>
                          <a:gd name="connsiteX6" fmla="*/ 104088 w 94410"/>
                          <a:gd name="connsiteY6" fmla="*/ 0 h 47205"/>
                          <a:gd name="connsiteX7" fmla="*/ 102671 w 94410"/>
                          <a:gd name="connsiteY7" fmla="*/ 472 h 47205"/>
                          <a:gd name="connsiteX8" fmla="*/ 0 w 94410"/>
                          <a:gd name="connsiteY8" fmla="*/ 30211 h 472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94410" h="47205">
                            <a:moveTo>
                              <a:pt x="1652" y="49329"/>
                            </a:moveTo>
                            <a:lnTo>
                              <a:pt x="101019" y="20534"/>
                            </a:lnTo>
                            <a:lnTo>
                              <a:pt x="104324" y="18646"/>
                            </a:lnTo>
                            <a:lnTo>
                              <a:pt x="106684" y="15106"/>
                            </a:lnTo>
                            <a:lnTo>
                              <a:pt x="107628" y="11093"/>
                            </a:lnTo>
                            <a:lnTo>
                              <a:pt x="107864" y="3540"/>
                            </a:lnTo>
                            <a:lnTo>
                              <a:pt x="104088" y="0"/>
                            </a:lnTo>
                            <a:lnTo>
                              <a:pt x="102671" y="472"/>
                            </a:lnTo>
                            <a:lnTo>
                              <a:pt x="0" y="30211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13" name="手繪多邊形: 圖案 1112">
                        <a:extLst>
                          <a:ext uri="{FF2B5EF4-FFF2-40B4-BE49-F238E27FC236}">
                            <a16:creationId xmlns:a16="http://schemas.microsoft.com/office/drawing/2014/main" id="{5F85D9B5-FEF9-4E25-A333-48AD03B29DB1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378978" y="3976000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0 h 0"/>
                          <a:gd name="connsiteX1" fmla="*/ 3068 w 0"/>
                          <a:gd name="connsiteY1" fmla="*/ 472 h 0"/>
                          <a:gd name="connsiteX2" fmla="*/ 10385 w 0"/>
                          <a:gd name="connsiteY2" fmla="*/ 9205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0"/>
                            </a:moveTo>
                            <a:lnTo>
                              <a:pt x="3068" y="472"/>
                            </a:lnTo>
                            <a:lnTo>
                              <a:pt x="10385" y="9205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14" name="手繪多邊形: 圖案 1113">
                        <a:extLst>
                          <a:ext uri="{FF2B5EF4-FFF2-40B4-BE49-F238E27FC236}">
                            <a16:creationId xmlns:a16="http://schemas.microsoft.com/office/drawing/2014/main" id="{C6DCEBE9-A0B5-4699-A964-6B3E06DA49A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430196" y="3639663"/>
                        <a:ext cx="141616" cy="23603"/>
                      </a:xfrm>
                      <a:custGeom>
                        <a:avLst/>
                        <a:gdLst>
                          <a:gd name="connsiteX0" fmla="*/ 158609 w 141615"/>
                          <a:gd name="connsiteY0" fmla="*/ 3776 h 23602"/>
                          <a:gd name="connsiteX1" fmla="*/ 139255 w 141615"/>
                          <a:gd name="connsiteY1" fmla="*/ 17938 h 23602"/>
                          <a:gd name="connsiteX2" fmla="*/ 100783 w 141615"/>
                          <a:gd name="connsiteY2" fmla="*/ 25727 h 23602"/>
                          <a:gd name="connsiteX3" fmla="*/ 84733 w 141615"/>
                          <a:gd name="connsiteY3" fmla="*/ 25255 h 23602"/>
                          <a:gd name="connsiteX4" fmla="*/ 55466 w 141615"/>
                          <a:gd name="connsiteY4" fmla="*/ 24547 h 23602"/>
                          <a:gd name="connsiteX5" fmla="*/ 17938 w 141615"/>
                          <a:gd name="connsiteY5" fmla="*/ 15106 h 23602"/>
                          <a:gd name="connsiteX6" fmla="*/ 0 w 141615"/>
                          <a:gd name="connsiteY6" fmla="*/ 0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158609" y="3776"/>
                            </a:moveTo>
                            <a:lnTo>
                              <a:pt x="139255" y="17938"/>
                            </a:lnTo>
                            <a:lnTo>
                              <a:pt x="100783" y="25727"/>
                            </a:lnTo>
                            <a:lnTo>
                              <a:pt x="84733" y="25255"/>
                            </a:lnTo>
                            <a:lnTo>
                              <a:pt x="55466" y="24547"/>
                            </a:lnTo>
                            <a:lnTo>
                              <a:pt x="17938" y="15106"/>
                            </a:ln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15" name="手繪多邊形: 圖案 1114">
                        <a:extLst>
                          <a:ext uri="{FF2B5EF4-FFF2-40B4-BE49-F238E27FC236}">
                            <a16:creationId xmlns:a16="http://schemas.microsoft.com/office/drawing/2014/main" id="{A26A12B7-EBF6-4A9D-B482-2E0CFF5B863D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434208" y="3621253"/>
                        <a:ext cx="141616" cy="23603"/>
                      </a:xfrm>
                      <a:custGeom>
                        <a:avLst/>
                        <a:gdLst>
                          <a:gd name="connsiteX0" fmla="*/ 0 w 141615"/>
                          <a:gd name="connsiteY0" fmla="*/ 21950 h 23602"/>
                          <a:gd name="connsiteX1" fmla="*/ 3305 w 141615"/>
                          <a:gd name="connsiteY1" fmla="*/ 14870 h 23602"/>
                          <a:gd name="connsiteX2" fmla="*/ 33280 w 141615"/>
                          <a:gd name="connsiteY2" fmla="*/ 3540 h 23602"/>
                          <a:gd name="connsiteX3" fmla="*/ 76708 w 141615"/>
                          <a:gd name="connsiteY3" fmla="*/ 0 h 23602"/>
                          <a:gd name="connsiteX4" fmla="*/ 119665 w 141615"/>
                          <a:gd name="connsiteY4" fmla="*/ 5429 h 23602"/>
                          <a:gd name="connsiteX5" fmla="*/ 136659 w 141615"/>
                          <a:gd name="connsiteY5" fmla="*/ 11093 h 23602"/>
                          <a:gd name="connsiteX6" fmla="*/ 148696 w 141615"/>
                          <a:gd name="connsiteY6" fmla="*/ 18174 h 23602"/>
                          <a:gd name="connsiteX7" fmla="*/ 151057 w 141615"/>
                          <a:gd name="connsiteY7" fmla="*/ 25019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0" y="21950"/>
                            </a:moveTo>
                            <a:lnTo>
                              <a:pt x="3305" y="14870"/>
                            </a:lnTo>
                            <a:lnTo>
                              <a:pt x="33280" y="3540"/>
                            </a:lnTo>
                            <a:lnTo>
                              <a:pt x="76708" y="0"/>
                            </a:lnTo>
                            <a:lnTo>
                              <a:pt x="119665" y="5429"/>
                            </a:lnTo>
                            <a:lnTo>
                              <a:pt x="136659" y="11093"/>
                            </a:lnTo>
                            <a:lnTo>
                              <a:pt x="148696" y="18174"/>
                            </a:lnTo>
                            <a:lnTo>
                              <a:pt x="151057" y="25019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16" name="手繪多邊形: 圖案 1115">
                        <a:extLst>
                          <a:ext uri="{FF2B5EF4-FFF2-40B4-BE49-F238E27FC236}">
                            <a16:creationId xmlns:a16="http://schemas.microsoft.com/office/drawing/2014/main" id="{821C45C4-D6A0-4EDE-901F-25118AAEC943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520594" y="3829192"/>
                        <a:ext cx="141616" cy="23603"/>
                      </a:xfrm>
                      <a:custGeom>
                        <a:avLst/>
                        <a:gdLst>
                          <a:gd name="connsiteX0" fmla="*/ 160970 w 141615"/>
                          <a:gd name="connsiteY0" fmla="*/ 3540 h 23602"/>
                          <a:gd name="connsiteX1" fmla="*/ 141380 w 141615"/>
                          <a:gd name="connsiteY1" fmla="*/ 18410 h 23602"/>
                          <a:gd name="connsiteX2" fmla="*/ 102435 w 141615"/>
                          <a:gd name="connsiteY2" fmla="*/ 26435 h 23602"/>
                          <a:gd name="connsiteX3" fmla="*/ 99131 w 141615"/>
                          <a:gd name="connsiteY3" fmla="*/ 26435 h 23602"/>
                          <a:gd name="connsiteX4" fmla="*/ 56410 w 141615"/>
                          <a:gd name="connsiteY4" fmla="*/ 25491 h 23602"/>
                          <a:gd name="connsiteX5" fmla="*/ 18410 w 141615"/>
                          <a:gd name="connsiteY5" fmla="*/ 15578 h 23602"/>
                          <a:gd name="connsiteX6" fmla="*/ 0 w 141615"/>
                          <a:gd name="connsiteY6" fmla="*/ 0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160970" y="3540"/>
                            </a:moveTo>
                            <a:lnTo>
                              <a:pt x="141380" y="18410"/>
                            </a:lnTo>
                            <a:lnTo>
                              <a:pt x="102435" y="26435"/>
                            </a:lnTo>
                            <a:lnTo>
                              <a:pt x="99131" y="26435"/>
                            </a:lnTo>
                            <a:lnTo>
                              <a:pt x="56410" y="25491"/>
                            </a:lnTo>
                            <a:lnTo>
                              <a:pt x="18410" y="15578"/>
                            </a:ln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17" name="手繪多邊形: 圖案 1116">
                        <a:extLst>
                          <a:ext uri="{FF2B5EF4-FFF2-40B4-BE49-F238E27FC236}">
                            <a16:creationId xmlns:a16="http://schemas.microsoft.com/office/drawing/2014/main" id="{C0F27FCE-CBD7-4B3D-A695-42D2A2E3334D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524134" y="3813142"/>
                        <a:ext cx="23603" cy="23603"/>
                      </a:xfrm>
                      <a:custGeom>
                        <a:avLst/>
                        <a:gdLst>
                          <a:gd name="connsiteX0" fmla="*/ 33988 w 23602"/>
                          <a:gd name="connsiteY0" fmla="*/ 0 h 0"/>
                          <a:gd name="connsiteX1" fmla="*/ 3304 w 23602"/>
                          <a:gd name="connsiteY1" fmla="*/ 12037 h 0"/>
                          <a:gd name="connsiteX2" fmla="*/ 0 w 23602"/>
                          <a:gd name="connsiteY2" fmla="*/ 19354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</a:cxnLst>
                        <a:rect l="l" t="t" r="r" b="b"/>
                        <a:pathLst>
                          <a:path w="23602">
                            <a:moveTo>
                              <a:pt x="33988" y="0"/>
                            </a:moveTo>
                            <a:lnTo>
                              <a:pt x="3304" y="12037"/>
                            </a:lnTo>
                            <a:lnTo>
                              <a:pt x="0" y="19354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18" name="手繪多邊形: 圖案 1117">
                        <a:extLst>
                          <a:ext uri="{FF2B5EF4-FFF2-40B4-BE49-F238E27FC236}">
                            <a16:creationId xmlns:a16="http://schemas.microsoft.com/office/drawing/2014/main" id="{9666A2B1-BCFF-4929-861F-10F1DD666E84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558122" y="3809601"/>
                        <a:ext cx="118013" cy="23603"/>
                      </a:xfrm>
                      <a:custGeom>
                        <a:avLst/>
                        <a:gdLst>
                          <a:gd name="connsiteX0" fmla="*/ 0 w 118012"/>
                          <a:gd name="connsiteY0" fmla="*/ 3540 h 23602"/>
                          <a:gd name="connsiteX1" fmla="*/ 44137 w 118012"/>
                          <a:gd name="connsiteY1" fmla="*/ 0 h 23602"/>
                          <a:gd name="connsiteX2" fmla="*/ 87802 w 118012"/>
                          <a:gd name="connsiteY2" fmla="*/ 5429 h 23602"/>
                          <a:gd name="connsiteX3" fmla="*/ 105032 w 118012"/>
                          <a:gd name="connsiteY3" fmla="*/ 11329 h 23602"/>
                          <a:gd name="connsiteX4" fmla="*/ 117305 w 118012"/>
                          <a:gd name="connsiteY4" fmla="*/ 18646 h 23602"/>
                          <a:gd name="connsiteX5" fmla="*/ 119901 w 118012"/>
                          <a:gd name="connsiteY5" fmla="*/ 25727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</a:cxnLst>
                        <a:rect l="l" t="t" r="r" b="b"/>
                        <a:pathLst>
                          <a:path w="118012" h="23602">
                            <a:moveTo>
                              <a:pt x="0" y="3540"/>
                            </a:moveTo>
                            <a:lnTo>
                              <a:pt x="44137" y="0"/>
                            </a:lnTo>
                            <a:lnTo>
                              <a:pt x="87802" y="5429"/>
                            </a:lnTo>
                            <a:lnTo>
                              <a:pt x="105032" y="11329"/>
                            </a:lnTo>
                            <a:lnTo>
                              <a:pt x="117305" y="18646"/>
                            </a:lnTo>
                            <a:lnTo>
                              <a:pt x="119901" y="25727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19" name="手繪多邊形: 圖案 1118">
                        <a:extLst>
                          <a:ext uri="{FF2B5EF4-FFF2-40B4-BE49-F238E27FC236}">
                            <a16:creationId xmlns:a16="http://schemas.microsoft.com/office/drawing/2014/main" id="{F382D653-F055-48F0-8638-FD8CD7B55D28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626097" y="3726756"/>
                        <a:ext cx="141616" cy="23603"/>
                      </a:xfrm>
                      <a:custGeom>
                        <a:avLst/>
                        <a:gdLst>
                          <a:gd name="connsiteX0" fmla="*/ 0 w 141615"/>
                          <a:gd name="connsiteY0" fmla="*/ 0 h 23602"/>
                          <a:gd name="connsiteX1" fmla="*/ 18410 w 141615"/>
                          <a:gd name="connsiteY1" fmla="*/ 15342 h 23602"/>
                          <a:gd name="connsiteX2" fmla="*/ 56410 w 141615"/>
                          <a:gd name="connsiteY2" fmla="*/ 25019 h 23602"/>
                          <a:gd name="connsiteX3" fmla="*/ 101963 w 141615"/>
                          <a:gd name="connsiteY3" fmla="*/ 26199 h 23602"/>
                          <a:gd name="connsiteX4" fmla="*/ 140671 w 141615"/>
                          <a:gd name="connsiteY4" fmla="*/ 18174 h 23602"/>
                          <a:gd name="connsiteX5" fmla="*/ 159790 w 141615"/>
                          <a:gd name="connsiteY5" fmla="*/ 3776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0" y="0"/>
                            </a:moveTo>
                            <a:lnTo>
                              <a:pt x="18410" y="15342"/>
                            </a:lnTo>
                            <a:lnTo>
                              <a:pt x="56410" y="25019"/>
                            </a:lnTo>
                            <a:lnTo>
                              <a:pt x="101963" y="26199"/>
                            </a:lnTo>
                            <a:lnTo>
                              <a:pt x="140671" y="18174"/>
                            </a:lnTo>
                            <a:lnTo>
                              <a:pt x="159790" y="3776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20" name="手繪多邊形: 圖案 1119">
                        <a:extLst>
                          <a:ext uri="{FF2B5EF4-FFF2-40B4-BE49-F238E27FC236}">
                            <a16:creationId xmlns:a16="http://schemas.microsoft.com/office/drawing/2014/main" id="{42A98F1E-463D-4A20-8C8D-590CE1399B1D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629874" y="3707874"/>
                        <a:ext cx="141616" cy="23603"/>
                      </a:xfrm>
                      <a:custGeom>
                        <a:avLst/>
                        <a:gdLst>
                          <a:gd name="connsiteX0" fmla="*/ 152237 w 141615"/>
                          <a:gd name="connsiteY0" fmla="*/ 25019 h 23602"/>
                          <a:gd name="connsiteX1" fmla="*/ 149641 w 141615"/>
                          <a:gd name="connsiteY1" fmla="*/ 18174 h 23602"/>
                          <a:gd name="connsiteX2" fmla="*/ 137603 w 141615"/>
                          <a:gd name="connsiteY2" fmla="*/ 11093 h 23602"/>
                          <a:gd name="connsiteX3" fmla="*/ 120609 w 141615"/>
                          <a:gd name="connsiteY3" fmla="*/ 5429 h 23602"/>
                          <a:gd name="connsiteX4" fmla="*/ 77181 w 141615"/>
                          <a:gd name="connsiteY4" fmla="*/ 0 h 23602"/>
                          <a:gd name="connsiteX5" fmla="*/ 33516 w 141615"/>
                          <a:gd name="connsiteY5" fmla="*/ 3540 h 23602"/>
                          <a:gd name="connsiteX6" fmla="*/ 3304 w 141615"/>
                          <a:gd name="connsiteY6" fmla="*/ 15106 h 23602"/>
                          <a:gd name="connsiteX7" fmla="*/ 0 w 141615"/>
                          <a:gd name="connsiteY7" fmla="*/ 22186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141615" h="23602">
                            <a:moveTo>
                              <a:pt x="152237" y="25019"/>
                            </a:moveTo>
                            <a:lnTo>
                              <a:pt x="149641" y="18174"/>
                            </a:lnTo>
                            <a:lnTo>
                              <a:pt x="137603" y="11093"/>
                            </a:lnTo>
                            <a:lnTo>
                              <a:pt x="120609" y="5429"/>
                            </a:lnTo>
                            <a:lnTo>
                              <a:pt x="77181" y="0"/>
                            </a:lnTo>
                            <a:lnTo>
                              <a:pt x="33516" y="3540"/>
                            </a:lnTo>
                            <a:lnTo>
                              <a:pt x="3304" y="15106"/>
                            </a:lnTo>
                            <a:lnTo>
                              <a:pt x="0" y="22186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21" name="手繪多邊形: 圖案 1120">
                        <a:extLst>
                          <a:ext uri="{FF2B5EF4-FFF2-40B4-BE49-F238E27FC236}">
                            <a16:creationId xmlns:a16="http://schemas.microsoft.com/office/drawing/2014/main" id="{8D2843DF-1F39-4A78-9328-90A3539DBC6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707290" y="3844061"/>
                        <a:ext cx="70808" cy="23603"/>
                      </a:xfrm>
                      <a:custGeom>
                        <a:avLst/>
                        <a:gdLst>
                          <a:gd name="connsiteX0" fmla="*/ 76236 w 70807"/>
                          <a:gd name="connsiteY0" fmla="*/ 27379 h 23602"/>
                          <a:gd name="connsiteX1" fmla="*/ 79069 w 70807"/>
                          <a:gd name="connsiteY1" fmla="*/ 22187 h 23602"/>
                          <a:gd name="connsiteX2" fmla="*/ 72932 w 70807"/>
                          <a:gd name="connsiteY2" fmla="*/ 17466 h 23602"/>
                          <a:gd name="connsiteX3" fmla="*/ 61839 w 70807"/>
                          <a:gd name="connsiteY3" fmla="*/ 14162 h 23602"/>
                          <a:gd name="connsiteX4" fmla="*/ 34932 w 70807"/>
                          <a:gd name="connsiteY4" fmla="*/ 13926 h 23602"/>
                          <a:gd name="connsiteX5" fmla="*/ 18646 w 70807"/>
                          <a:gd name="connsiteY5" fmla="*/ 21478 h 23602"/>
                          <a:gd name="connsiteX6" fmla="*/ 21242 w 70807"/>
                          <a:gd name="connsiteY6" fmla="*/ 25255 h 23602"/>
                          <a:gd name="connsiteX7" fmla="*/ 11801 w 70807"/>
                          <a:gd name="connsiteY7" fmla="*/ 22895 h 23602"/>
                          <a:gd name="connsiteX8" fmla="*/ 0 w 70807"/>
                          <a:gd name="connsiteY8" fmla="*/ 11329 h 23602"/>
                          <a:gd name="connsiteX9" fmla="*/ 11329 w 70807"/>
                          <a:gd name="connsiteY9" fmla="*/ 0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</a:cxnLst>
                        <a:rect l="l" t="t" r="r" b="b"/>
                        <a:pathLst>
                          <a:path w="70807" h="23602">
                            <a:moveTo>
                              <a:pt x="76236" y="27379"/>
                            </a:moveTo>
                            <a:lnTo>
                              <a:pt x="79069" y="22187"/>
                            </a:lnTo>
                            <a:lnTo>
                              <a:pt x="72932" y="17466"/>
                            </a:lnTo>
                            <a:lnTo>
                              <a:pt x="61839" y="14162"/>
                            </a:lnTo>
                            <a:lnTo>
                              <a:pt x="34932" y="13926"/>
                            </a:lnTo>
                            <a:lnTo>
                              <a:pt x="18646" y="21478"/>
                            </a:lnTo>
                            <a:lnTo>
                              <a:pt x="21242" y="25255"/>
                            </a:lnTo>
                            <a:lnTo>
                              <a:pt x="11801" y="22895"/>
                            </a:lnTo>
                            <a:lnTo>
                              <a:pt x="0" y="11329"/>
                            </a:lnTo>
                            <a:lnTo>
                              <a:pt x="11329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22" name="手繪多邊形: 圖案 1121">
                        <a:extLst>
                          <a:ext uri="{FF2B5EF4-FFF2-40B4-BE49-F238E27FC236}">
                            <a16:creationId xmlns:a16="http://schemas.microsoft.com/office/drawing/2014/main" id="{9BE96C58-4647-4DBC-ACDE-E837FBE2B8A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728533" y="3851142"/>
                        <a:ext cx="70808" cy="23603"/>
                      </a:xfrm>
                      <a:custGeom>
                        <a:avLst/>
                        <a:gdLst>
                          <a:gd name="connsiteX0" fmla="*/ 0 w 70807"/>
                          <a:gd name="connsiteY0" fmla="*/ 18410 h 0"/>
                          <a:gd name="connsiteX1" fmla="*/ 19826 w 70807"/>
                          <a:gd name="connsiteY1" fmla="*/ 22658 h 0"/>
                          <a:gd name="connsiteX2" fmla="*/ 53106 w 70807"/>
                          <a:gd name="connsiteY2" fmla="*/ 21242 h 0"/>
                          <a:gd name="connsiteX3" fmla="*/ 74584 w 70807"/>
                          <a:gd name="connsiteY3" fmla="*/ 12273 h 0"/>
                          <a:gd name="connsiteX4" fmla="*/ 74348 w 70807"/>
                          <a:gd name="connsiteY4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70807">
                            <a:moveTo>
                              <a:pt x="0" y="18410"/>
                            </a:moveTo>
                            <a:lnTo>
                              <a:pt x="19826" y="22658"/>
                            </a:lnTo>
                            <a:lnTo>
                              <a:pt x="53106" y="21242"/>
                            </a:lnTo>
                            <a:lnTo>
                              <a:pt x="74584" y="12273"/>
                            </a:lnTo>
                            <a:lnTo>
                              <a:pt x="74348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23" name="手繪多邊形: 圖案 1122">
                        <a:extLst>
                          <a:ext uri="{FF2B5EF4-FFF2-40B4-BE49-F238E27FC236}">
                            <a16:creationId xmlns:a16="http://schemas.microsoft.com/office/drawing/2014/main" id="{F8BB9A8C-06D0-4A0F-AA9C-2B4033A354C1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744582" y="3868372"/>
                        <a:ext cx="94410" cy="47205"/>
                      </a:xfrm>
                      <a:custGeom>
                        <a:avLst/>
                        <a:gdLst>
                          <a:gd name="connsiteX0" fmla="*/ 0 w 94410"/>
                          <a:gd name="connsiteY0" fmla="*/ 29503 h 47205"/>
                          <a:gd name="connsiteX1" fmla="*/ 100311 w 94410"/>
                          <a:gd name="connsiteY1" fmla="*/ 472 h 47205"/>
                          <a:gd name="connsiteX2" fmla="*/ 101963 w 94410"/>
                          <a:gd name="connsiteY2" fmla="*/ 0 h 47205"/>
                          <a:gd name="connsiteX3" fmla="*/ 104560 w 94410"/>
                          <a:gd name="connsiteY3" fmla="*/ 944 h 47205"/>
                          <a:gd name="connsiteX4" fmla="*/ 105504 w 94410"/>
                          <a:gd name="connsiteY4" fmla="*/ 3540 h 47205"/>
                          <a:gd name="connsiteX5" fmla="*/ 105268 w 94410"/>
                          <a:gd name="connsiteY5" fmla="*/ 11093 h 47205"/>
                          <a:gd name="connsiteX6" fmla="*/ 104324 w 94410"/>
                          <a:gd name="connsiteY6" fmla="*/ 15106 h 47205"/>
                          <a:gd name="connsiteX7" fmla="*/ 101963 w 94410"/>
                          <a:gd name="connsiteY7" fmla="*/ 18410 h 47205"/>
                          <a:gd name="connsiteX8" fmla="*/ 98659 w 94410"/>
                          <a:gd name="connsiteY8" fmla="*/ 20298 h 47205"/>
                          <a:gd name="connsiteX9" fmla="*/ 1652 w 94410"/>
                          <a:gd name="connsiteY9" fmla="*/ 48385 h 472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</a:cxnLst>
                        <a:rect l="l" t="t" r="r" b="b"/>
                        <a:pathLst>
                          <a:path w="94410" h="47205">
                            <a:moveTo>
                              <a:pt x="0" y="29503"/>
                            </a:moveTo>
                            <a:lnTo>
                              <a:pt x="100311" y="472"/>
                            </a:lnTo>
                            <a:lnTo>
                              <a:pt x="101963" y="0"/>
                            </a:lnTo>
                            <a:lnTo>
                              <a:pt x="104560" y="944"/>
                            </a:lnTo>
                            <a:lnTo>
                              <a:pt x="105504" y="3540"/>
                            </a:lnTo>
                            <a:lnTo>
                              <a:pt x="105268" y="11093"/>
                            </a:lnTo>
                            <a:lnTo>
                              <a:pt x="104324" y="15106"/>
                            </a:lnTo>
                            <a:lnTo>
                              <a:pt x="101963" y="18410"/>
                            </a:lnTo>
                            <a:lnTo>
                              <a:pt x="98659" y="20298"/>
                            </a:lnTo>
                            <a:lnTo>
                              <a:pt x="1652" y="48385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24" name="手繪多邊形: 圖案 1123">
                        <a:extLst>
                          <a:ext uri="{FF2B5EF4-FFF2-40B4-BE49-F238E27FC236}">
                            <a16:creationId xmlns:a16="http://schemas.microsoft.com/office/drawing/2014/main" id="{F5F35DF8-1C62-4CAA-B536-00B401502574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737266" y="3888198"/>
                        <a:ext cx="23603" cy="23603"/>
                      </a:xfrm>
                      <a:custGeom>
                        <a:avLst/>
                        <a:gdLst>
                          <a:gd name="connsiteX0" fmla="*/ 12037 w 0"/>
                          <a:gd name="connsiteY0" fmla="*/ 33516 h 23602"/>
                          <a:gd name="connsiteX1" fmla="*/ 9677 w 0"/>
                          <a:gd name="connsiteY1" fmla="*/ 31391 h 23602"/>
                          <a:gd name="connsiteX2" fmla="*/ 8969 w 0"/>
                          <a:gd name="connsiteY2" fmla="*/ 27851 h 23602"/>
                          <a:gd name="connsiteX3" fmla="*/ 9205 w 0"/>
                          <a:gd name="connsiteY3" fmla="*/ 18646 h 23602"/>
                          <a:gd name="connsiteX4" fmla="*/ 8261 w 0"/>
                          <a:gd name="connsiteY4" fmla="*/ 11801 h 23602"/>
                          <a:gd name="connsiteX5" fmla="*/ 5193 w 0"/>
                          <a:gd name="connsiteY5" fmla="*/ 5429 h 23602"/>
                          <a:gd name="connsiteX6" fmla="*/ 0 w 0"/>
                          <a:gd name="connsiteY6" fmla="*/ 0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</a:cxnLst>
                        <a:rect l="l" t="t" r="r" b="b"/>
                        <a:pathLst>
                          <a:path h="23602">
                            <a:moveTo>
                              <a:pt x="12037" y="33516"/>
                            </a:moveTo>
                            <a:lnTo>
                              <a:pt x="9677" y="31391"/>
                            </a:lnTo>
                            <a:lnTo>
                              <a:pt x="8969" y="27851"/>
                            </a:lnTo>
                            <a:lnTo>
                              <a:pt x="9205" y="18646"/>
                            </a:lnTo>
                            <a:lnTo>
                              <a:pt x="8261" y="11801"/>
                            </a:lnTo>
                            <a:lnTo>
                              <a:pt x="5193" y="5429"/>
                            </a:ln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25" name="手繪多邊形: 圖案 1124">
                        <a:extLst>
                          <a:ext uri="{FF2B5EF4-FFF2-40B4-BE49-F238E27FC236}">
                            <a16:creationId xmlns:a16="http://schemas.microsoft.com/office/drawing/2014/main" id="{FF7FF936-2BFD-4A74-ACFD-0F275FA796D1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918298" y="4025329"/>
                        <a:ext cx="165218" cy="70808"/>
                      </a:xfrm>
                      <a:custGeom>
                        <a:avLst/>
                        <a:gdLst>
                          <a:gd name="connsiteX0" fmla="*/ 175131 w 165218"/>
                          <a:gd name="connsiteY0" fmla="*/ 78833 h 70807"/>
                          <a:gd name="connsiteX1" fmla="*/ 0 w 165218"/>
                          <a:gd name="connsiteY1" fmla="*/ 0 h 70807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 w="165218" h="70807">
                            <a:moveTo>
                              <a:pt x="175131" y="78833"/>
                            </a:move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26" name="手繪多邊形: 圖案 1125">
                        <a:extLst>
                          <a:ext uri="{FF2B5EF4-FFF2-40B4-BE49-F238E27FC236}">
                            <a16:creationId xmlns:a16="http://schemas.microsoft.com/office/drawing/2014/main" id="{A10B21F5-20FE-4C0C-99A8-250E72DFB3E2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9004211" y="4000074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0 h 0"/>
                          <a:gd name="connsiteX1" fmla="*/ 9913 w 0"/>
                          <a:gd name="connsiteY1" fmla="*/ 16286 h 0"/>
                          <a:gd name="connsiteX2" fmla="*/ 17466 w 0"/>
                          <a:gd name="connsiteY2" fmla="*/ 1723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0"/>
                            </a:moveTo>
                            <a:lnTo>
                              <a:pt x="9913" y="16286"/>
                            </a:lnTo>
                            <a:lnTo>
                              <a:pt x="17466" y="1723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27" name="手繪多邊形: 圖案 1126">
                        <a:extLst>
                          <a:ext uri="{FF2B5EF4-FFF2-40B4-BE49-F238E27FC236}">
                            <a16:creationId xmlns:a16="http://schemas.microsoft.com/office/drawing/2014/main" id="{47061342-3D6C-421A-94F7-46FA0D14098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9020025" y="3994174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27143 h 23602"/>
                          <a:gd name="connsiteX1" fmla="*/ 7553 w 0"/>
                          <a:gd name="connsiteY1" fmla="*/ 9677 h 23602"/>
                          <a:gd name="connsiteX2" fmla="*/ 4957 w 0"/>
                          <a:gd name="connsiteY2" fmla="*/ 0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</a:cxnLst>
                        <a:rect l="l" t="t" r="r" b="b"/>
                        <a:pathLst>
                          <a:path h="23602">
                            <a:moveTo>
                              <a:pt x="0" y="27143"/>
                            </a:moveTo>
                            <a:lnTo>
                              <a:pt x="7553" y="9677"/>
                            </a:lnTo>
                            <a:lnTo>
                              <a:pt x="4957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28" name="手繪多邊形: 圖案 1127">
                        <a:extLst>
                          <a:ext uri="{FF2B5EF4-FFF2-40B4-BE49-F238E27FC236}">
                            <a16:creationId xmlns:a16="http://schemas.microsoft.com/office/drawing/2014/main" id="{A29710D1-F554-4EBC-AE15-26794724D23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9062745" y="3983789"/>
                        <a:ext cx="23603" cy="70808"/>
                      </a:xfrm>
                      <a:custGeom>
                        <a:avLst/>
                        <a:gdLst>
                          <a:gd name="connsiteX0" fmla="*/ 22658 w 0"/>
                          <a:gd name="connsiteY0" fmla="*/ 91814 h 70807"/>
                          <a:gd name="connsiteX1" fmla="*/ 20298 w 0"/>
                          <a:gd name="connsiteY1" fmla="*/ 90634 h 70807"/>
                          <a:gd name="connsiteX2" fmla="*/ 9913 w 0"/>
                          <a:gd name="connsiteY2" fmla="*/ 81901 h 70807"/>
                          <a:gd name="connsiteX3" fmla="*/ 2596 w 0"/>
                          <a:gd name="connsiteY3" fmla="*/ 67739 h 70807"/>
                          <a:gd name="connsiteX4" fmla="*/ 0 w 0"/>
                          <a:gd name="connsiteY4" fmla="*/ 51454 h 70807"/>
                          <a:gd name="connsiteX5" fmla="*/ 1180 w 0"/>
                          <a:gd name="connsiteY5" fmla="*/ 0 h 70807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</a:cxnLst>
                        <a:rect l="l" t="t" r="r" b="b"/>
                        <a:pathLst>
                          <a:path h="70807">
                            <a:moveTo>
                              <a:pt x="22658" y="91814"/>
                            </a:moveTo>
                            <a:lnTo>
                              <a:pt x="20298" y="90634"/>
                            </a:lnTo>
                            <a:lnTo>
                              <a:pt x="9913" y="81901"/>
                            </a:lnTo>
                            <a:lnTo>
                              <a:pt x="2596" y="67739"/>
                            </a:lnTo>
                            <a:lnTo>
                              <a:pt x="0" y="51454"/>
                            </a:lnTo>
                            <a:lnTo>
                              <a:pt x="118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29" name="手繪多邊形: 圖案 1128">
                        <a:extLst>
                          <a:ext uri="{FF2B5EF4-FFF2-40B4-BE49-F238E27FC236}">
                            <a16:creationId xmlns:a16="http://schemas.microsoft.com/office/drawing/2014/main" id="{F819CF36-C0F6-4535-BF78-7EAB3660CC68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9142286" y="3792372"/>
                        <a:ext cx="23603" cy="330436"/>
                      </a:xfrm>
                      <a:custGeom>
                        <a:avLst/>
                        <a:gdLst>
                          <a:gd name="connsiteX0" fmla="*/ 34932 w 23602"/>
                          <a:gd name="connsiteY0" fmla="*/ 0 h 330436"/>
                          <a:gd name="connsiteX1" fmla="*/ 42249 w 23602"/>
                          <a:gd name="connsiteY1" fmla="*/ 3068 h 330436"/>
                          <a:gd name="connsiteX2" fmla="*/ 45553 w 23602"/>
                          <a:gd name="connsiteY2" fmla="*/ 5665 h 330436"/>
                          <a:gd name="connsiteX3" fmla="*/ 37056 w 23602"/>
                          <a:gd name="connsiteY3" fmla="*/ 319343 h 330436"/>
                          <a:gd name="connsiteX4" fmla="*/ 36584 w 23602"/>
                          <a:gd name="connsiteY4" fmla="*/ 322176 h 330436"/>
                          <a:gd name="connsiteX5" fmla="*/ 32572 w 23602"/>
                          <a:gd name="connsiteY5" fmla="*/ 324300 h 330436"/>
                          <a:gd name="connsiteX6" fmla="*/ 0 w 23602"/>
                          <a:gd name="connsiteY6" fmla="*/ 333977 h 33043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</a:cxnLst>
                        <a:rect l="l" t="t" r="r" b="b"/>
                        <a:pathLst>
                          <a:path w="23602" h="330436">
                            <a:moveTo>
                              <a:pt x="34932" y="0"/>
                            </a:moveTo>
                            <a:lnTo>
                              <a:pt x="42249" y="3068"/>
                            </a:lnTo>
                            <a:lnTo>
                              <a:pt x="45553" y="5665"/>
                            </a:lnTo>
                            <a:lnTo>
                              <a:pt x="37056" y="319343"/>
                            </a:lnTo>
                            <a:lnTo>
                              <a:pt x="36584" y="322176"/>
                            </a:lnTo>
                            <a:lnTo>
                              <a:pt x="32572" y="324300"/>
                            </a:lnTo>
                            <a:lnTo>
                              <a:pt x="0" y="333977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30" name="手繪多邊形: 圖案 1129">
                        <a:extLst>
                          <a:ext uri="{FF2B5EF4-FFF2-40B4-BE49-F238E27FC236}">
                            <a16:creationId xmlns:a16="http://schemas.microsoft.com/office/drawing/2014/main" id="{644E236F-61CF-4C17-9B4D-E81E9C9D476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9173914" y="3762160"/>
                        <a:ext cx="23603" cy="23603"/>
                      </a:xfrm>
                      <a:custGeom>
                        <a:avLst/>
                        <a:gdLst>
                          <a:gd name="connsiteX0" fmla="*/ 6373 w 0"/>
                          <a:gd name="connsiteY0" fmla="*/ 40596 h 23602"/>
                          <a:gd name="connsiteX1" fmla="*/ 4248 w 0"/>
                          <a:gd name="connsiteY1" fmla="*/ 38472 h 23602"/>
                          <a:gd name="connsiteX2" fmla="*/ 3540 w 0"/>
                          <a:gd name="connsiteY2" fmla="*/ 35168 h 23602"/>
                          <a:gd name="connsiteX3" fmla="*/ 4012 w 0"/>
                          <a:gd name="connsiteY3" fmla="*/ 19826 h 23602"/>
                          <a:gd name="connsiteX4" fmla="*/ 3540 w 0"/>
                          <a:gd name="connsiteY4" fmla="*/ 15106 h 23602"/>
                          <a:gd name="connsiteX5" fmla="*/ 2124 w 0"/>
                          <a:gd name="connsiteY5" fmla="*/ 10385 h 23602"/>
                          <a:gd name="connsiteX6" fmla="*/ 0 w 0"/>
                          <a:gd name="connsiteY6" fmla="*/ 6373 h 23602"/>
                          <a:gd name="connsiteX7" fmla="*/ 944 w 0"/>
                          <a:gd name="connsiteY7" fmla="*/ 0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h="23602">
                            <a:moveTo>
                              <a:pt x="6373" y="40596"/>
                            </a:moveTo>
                            <a:lnTo>
                              <a:pt x="4248" y="38472"/>
                            </a:lnTo>
                            <a:lnTo>
                              <a:pt x="3540" y="35168"/>
                            </a:lnTo>
                            <a:lnTo>
                              <a:pt x="4012" y="19826"/>
                            </a:lnTo>
                            <a:lnTo>
                              <a:pt x="3540" y="15106"/>
                            </a:lnTo>
                            <a:lnTo>
                              <a:pt x="2124" y="10385"/>
                            </a:lnTo>
                            <a:lnTo>
                              <a:pt x="0" y="6373"/>
                            </a:lnTo>
                            <a:lnTo>
                              <a:pt x="944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31" name="手繪多邊形: 圖案 1130">
                        <a:extLst>
                          <a:ext uri="{FF2B5EF4-FFF2-40B4-BE49-F238E27FC236}">
                            <a16:creationId xmlns:a16="http://schemas.microsoft.com/office/drawing/2014/main" id="{25A85150-9B90-4333-ACE0-AE9B7F6A775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9176274" y="3771365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2596 h 0"/>
                          <a:gd name="connsiteX1" fmla="*/ 9677 w 0"/>
                          <a:gd name="connsiteY1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2596"/>
                            </a:moveTo>
                            <a:lnTo>
                              <a:pt x="9677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</p:grpSp>
              </p:grpSp>
              <p:grpSp>
                <p:nvGrpSpPr>
                  <p:cNvPr id="1132" name="圖形 5">
                    <a:extLst>
                      <a:ext uri="{FF2B5EF4-FFF2-40B4-BE49-F238E27FC236}">
                        <a16:creationId xmlns:a16="http://schemas.microsoft.com/office/drawing/2014/main" id="{28869627-74D7-43AD-B677-E41FDFD7127F}"/>
                      </a:ext>
                    </a:extLst>
                  </p:cNvPr>
                  <p:cNvGrpSpPr/>
                  <p:nvPr/>
                </p:nvGrpSpPr>
                <p:grpSpPr>
                  <a:xfrm>
                    <a:off x="6360956" y="2626167"/>
                    <a:ext cx="2775666" cy="1025533"/>
                    <a:chOff x="6360956" y="2626167"/>
                    <a:chExt cx="2775666" cy="1025533"/>
                  </a:xfrm>
                  <a:noFill/>
                </p:grpSpPr>
                <p:grpSp>
                  <p:nvGrpSpPr>
                    <p:cNvPr id="1133" name="圖形 5">
                      <a:extLst>
                        <a:ext uri="{FF2B5EF4-FFF2-40B4-BE49-F238E27FC236}">
                          <a16:creationId xmlns:a16="http://schemas.microsoft.com/office/drawing/2014/main" id="{28869627-74D7-43AD-B677-E41FDFD7127F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6360956" y="2626167"/>
                      <a:ext cx="2775666" cy="1025533"/>
                      <a:chOff x="6360956" y="2626167"/>
                      <a:chExt cx="2775666" cy="1025533"/>
                    </a:xfrm>
                    <a:noFill/>
                  </p:grpSpPr>
                  <p:sp>
                    <p:nvSpPr>
                      <p:cNvPr id="1134" name="手繪多邊形: 圖案 1133">
                        <a:extLst>
                          <a:ext uri="{FF2B5EF4-FFF2-40B4-BE49-F238E27FC236}">
                            <a16:creationId xmlns:a16="http://schemas.microsoft.com/office/drawing/2014/main" id="{36E9A63A-A243-475C-A3A9-E2CC22E7111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932223" y="3563426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0 h 0"/>
                          <a:gd name="connsiteX1" fmla="*/ 2360 w 0"/>
                          <a:gd name="connsiteY1" fmla="*/ 1888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0"/>
                            </a:moveTo>
                            <a:lnTo>
                              <a:pt x="2360" y="1888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35" name="手繪多邊形: 圖案 1134">
                        <a:extLst>
                          <a:ext uri="{FF2B5EF4-FFF2-40B4-BE49-F238E27FC236}">
                            <a16:creationId xmlns:a16="http://schemas.microsoft.com/office/drawing/2014/main" id="{3EBB1461-9335-48A6-A300-723E9515CA42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369773" y="3308046"/>
                        <a:ext cx="566462" cy="236026"/>
                      </a:xfrm>
                      <a:custGeom>
                        <a:avLst/>
                        <a:gdLst>
                          <a:gd name="connsiteX0" fmla="*/ 0 w 566462"/>
                          <a:gd name="connsiteY0" fmla="*/ 0 h 236026"/>
                          <a:gd name="connsiteX1" fmla="*/ 569059 w 566462"/>
                          <a:gd name="connsiteY1" fmla="*/ 246175 h 236026"/>
                          <a:gd name="connsiteX2" fmla="*/ 568823 w 566462"/>
                          <a:gd name="connsiteY2" fmla="*/ 246175 h 23602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</a:cxnLst>
                        <a:rect l="l" t="t" r="r" b="b"/>
                        <a:pathLst>
                          <a:path w="566462" h="236026">
                            <a:moveTo>
                              <a:pt x="0" y="0"/>
                            </a:moveTo>
                            <a:lnTo>
                              <a:pt x="569059" y="246175"/>
                            </a:lnTo>
                            <a:lnTo>
                              <a:pt x="568823" y="246175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36" name="手繪多邊形: 圖案 1135">
                        <a:extLst>
                          <a:ext uri="{FF2B5EF4-FFF2-40B4-BE49-F238E27FC236}">
                            <a16:creationId xmlns:a16="http://schemas.microsoft.com/office/drawing/2014/main" id="{F85F8907-77F3-4FF8-85BF-499118EA8F3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37" name="手繪多邊形: 圖案 1136">
                        <a:extLst>
                          <a:ext uri="{FF2B5EF4-FFF2-40B4-BE49-F238E27FC236}">
                            <a16:creationId xmlns:a16="http://schemas.microsoft.com/office/drawing/2014/main" id="{988F71D3-EF97-44E1-9563-993B190E835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38" name="手繪多邊形: 圖案 1137">
                        <a:extLst>
                          <a:ext uri="{FF2B5EF4-FFF2-40B4-BE49-F238E27FC236}">
                            <a16:creationId xmlns:a16="http://schemas.microsoft.com/office/drawing/2014/main" id="{778ACAA1-DBF2-40DF-B0EF-35B72D253E8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39" name="手繪多邊形: 圖案 1138">
                        <a:extLst>
                          <a:ext uri="{FF2B5EF4-FFF2-40B4-BE49-F238E27FC236}">
                            <a16:creationId xmlns:a16="http://schemas.microsoft.com/office/drawing/2014/main" id="{527F7EAF-D4B2-4F1D-A339-EB809F13542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40" name="手繪多邊形: 圖案 1139">
                        <a:extLst>
                          <a:ext uri="{FF2B5EF4-FFF2-40B4-BE49-F238E27FC236}">
                            <a16:creationId xmlns:a16="http://schemas.microsoft.com/office/drawing/2014/main" id="{52C2A0FD-4A1A-46EB-9185-22D1CB6B18ED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901068" y="3593874"/>
                        <a:ext cx="70808" cy="23603"/>
                      </a:xfrm>
                      <a:custGeom>
                        <a:avLst/>
                        <a:gdLst>
                          <a:gd name="connsiteX0" fmla="*/ 78361 w 70807"/>
                          <a:gd name="connsiteY0" fmla="*/ 33988 h 23602"/>
                          <a:gd name="connsiteX1" fmla="*/ 0 w 70807"/>
                          <a:gd name="connsiteY1" fmla="*/ 0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 w="70807" h="23602">
                            <a:moveTo>
                              <a:pt x="78361" y="33988"/>
                            </a:move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41" name="手繪多邊形: 圖案 1140">
                        <a:extLst>
                          <a:ext uri="{FF2B5EF4-FFF2-40B4-BE49-F238E27FC236}">
                            <a16:creationId xmlns:a16="http://schemas.microsoft.com/office/drawing/2014/main" id="{7D61BC99-E740-499D-889B-BF146934C69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985565" y="3618656"/>
                        <a:ext cx="23603" cy="23603"/>
                      </a:xfrm>
                      <a:custGeom>
                        <a:avLst/>
                        <a:gdLst>
                          <a:gd name="connsiteX0" fmla="*/ 11093 w 0"/>
                          <a:gd name="connsiteY0" fmla="*/ 944 h 0"/>
                          <a:gd name="connsiteX1" fmla="*/ 236 w 0"/>
                          <a:gd name="connsiteY1" fmla="*/ 0 h 0"/>
                          <a:gd name="connsiteX2" fmla="*/ 0 w 0"/>
                          <a:gd name="connsiteY2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11093" y="944"/>
                            </a:moveTo>
                            <a:lnTo>
                              <a:pt x="236" y="0"/>
                            </a:ln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42" name="手繪多邊形: 圖案 1141">
                        <a:extLst>
                          <a:ext uri="{FF2B5EF4-FFF2-40B4-BE49-F238E27FC236}">
                            <a16:creationId xmlns:a16="http://schemas.microsoft.com/office/drawing/2014/main" id="{9E2A1D20-71D9-4611-85E8-5548E6FDA28D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43" name="手繪多邊形: 圖案 1142">
                        <a:extLst>
                          <a:ext uri="{FF2B5EF4-FFF2-40B4-BE49-F238E27FC236}">
                            <a16:creationId xmlns:a16="http://schemas.microsoft.com/office/drawing/2014/main" id="{615923CE-1B02-474C-B8B6-88ADC218D5D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897291" y="3590569"/>
                        <a:ext cx="23603" cy="23603"/>
                      </a:xfrm>
                      <a:custGeom>
                        <a:avLst/>
                        <a:gdLst>
                          <a:gd name="connsiteX0" fmla="*/ 3777 w 0"/>
                          <a:gd name="connsiteY0" fmla="*/ 3304 h 0"/>
                          <a:gd name="connsiteX1" fmla="*/ 0 w 0"/>
                          <a:gd name="connsiteY1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3777" y="3304"/>
                            </a:move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44" name="手繪多邊形: 圖案 1143">
                        <a:extLst>
                          <a:ext uri="{FF2B5EF4-FFF2-40B4-BE49-F238E27FC236}">
                            <a16:creationId xmlns:a16="http://schemas.microsoft.com/office/drawing/2014/main" id="{EC21B251-211B-403E-A79B-A50907DD1A3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907204" y="3584433"/>
                        <a:ext cx="70808" cy="23603"/>
                      </a:xfrm>
                      <a:custGeom>
                        <a:avLst/>
                        <a:gdLst>
                          <a:gd name="connsiteX0" fmla="*/ 78597 w 70807"/>
                          <a:gd name="connsiteY0" fmla="*/ 34224 h 23602"/>
                          <a:gd name="connsiteX1" fmla="*/ 0 w 70807"/>
                          <a:gd name="connsiteY1" fmla="*/ 0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 w="70807" h="23602">
                            <a:moveTo>
                              <a:pt x="78597" y="34224"/>
                            </a:move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45" name="手繪多邊形: 圖案 1144">
                        <a:extLst>
                          <a:ext uri="{FF2B5EF4-FFF2-40B4-BE49-F238E27FC236}">
                            <a16:creationId xmlns:a16="http://schemas.microsoft.com/office/drawing/2014/main" id="{600A13EB-836D-459E-AEBD-519BF53D3B22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899888" y="3584905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0 h 0"/>
                          <a:gd name="connsiteX1" fmla="*/ 0 w 0"/>
                          <a:gd name="connsiteY1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0"/>
                            </a:move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46" name="手繪多邊形: 圖案 1145">
                        <a:extLst>
                          <a:ext uri="{FF2B5EF4-FFF2-40B4-BE49-F238E27FC236}">
                            <a16:creationId xmlns:a16="http://schemas.microsoft.com/office/drawing/2014/main" id="{6EA6EAA5-AC8D-4295-9400-54F5AC89D09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906732" y="3581600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0 h 0"/>
                          <a:gd name="connsiteX1" fmla="*/ 708 w 0"/>
                          <a:gd name="connsiteY1" fmla="*/ 3068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0"/>
                            </a:moveTo>
                            <a:lnTo>
                              <a:pt x="708" y="3068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47" name="手繪多邊形: 圖案 1146">
                        <a:extLst>
                          <a:ext uri="{FF2B5EF4-FFF2-40B4-BE49-F238E27FC236}">
                            <a16:creationId xmlns:a16="http://schemas.microsoft.com/office/drawing/2014/main" id="{E3B4313C-8EBF-4C08-BF91-DC6787E9A93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48" name="手繪多邊形: 圖案 1147">
                        <a:extLst>
                          <a:ext uri="{FF2B5EF4-FFF2-40B4-BE49-F238E27FC236}">
                            <a16:creationId xmlns:a16="http://schemas.microsoft.com/office/drawing/2014/main" id="{1FBB6E09-6934-401C-AA89-B67748AF3FB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938832" y="3553985"/>
                        <a:ext cx="23603" cy="23603"/>
                      </a:xfrm>
                      <a:custGeom>
                        <a:avLst/>
                        <a:gdLst>
                          <a:gd name="connsiteX0" fmla="*/ 2596 w 0"/>
                          <a:gd name="connsiteY0" fmla="*/ 9205 h 0"/>
                          <a:gd name="connsiteX1" fmla="*/ 5665 w 0"/>
                          <a:gd name="connsiteY1" fmla="*/ 4720 h 0"/>
                          <a:gd name="connsiteX2" fmla="*/ 0 w 0"/>
                          <a:gd name="connsiteY2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2596" y="9205"/>
                            </a:moveTo>
                            <a:lnTo>
                              <a:pt x="5665" y="4720"/>
                            </a:ln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49" name="手繪多邊形: 圖案 1148">
                        <a:extLst>
                          <a:ext uri="{FF2B5EF4-FFF2-40B4-BE49-F238E27FC236}">
                            <a16:creationId xmlns:a16="http://schemas.microsoft.com/office/drawing/2014/main" id="{35391BEF-485E-49D9-B83A-17191B04344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50" name="手繪多邊形: 圖案 1149">
                        <a:extLst>
                          <a:ext uri="{FF2B5EF4-FFF2-40B4-BE49-F238E27FC236}">
                            <a16:creationId xmlns:a16="http://schemas.microsoft.com/office/drawing/2014/main" id="{070B3D13-81CC-4D7B-9A91-43EE4A42571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936472" y="3563190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1180 h 0"/>
                          <a:gd name="connsiteX1" fmla="*/ 4957 w 0"/>
                          <a:gd name="connsiteY1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1180"/>
                            </a:moveTo>
                            <a:lnTo>
                              <a:pt x="4957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51" name="手繪多邊形: 圖案 1150">
                        <a:extLst>
                          <a:ext uri="{FF2B5EF4-FFF2-40B4-BE49-F238E27FC236}">
                            <a16:creationId xmlns:a16="http://schemas.microsoft.com/office/drawing/2014/main" id="{0D6D318E-2FD0-4168-9E02-8FB5FDFCF818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926794" y="3560830"/>
                        <a:ext cx="23603" cy="23603"/>
                      </a:xfrm>
                      <a:custGeom>
                        <a:avLst/>
                        <a:gdLst>
                          <a:gd name="connsiteX0" fmla="*/ 5429 w 0"/>
                          <a:gd name="connsiteY0" fmla="*/ 2596 h 0"/>
                          <a:gd name="connsiteX1" fmla="*/ 0 w 0"/>
                          <a:gd name="connsiteY1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5429" y="2596"/>
                            </a:move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52" name="手繪多邊形: 圖案 1151">
                        <a:extLst>
                          <a:ext uri="{FF2B5EF4-FFF2-40B4-BE49-F238E27FC236}">
                            <a16:creationId xmlns:a16="http://schemas.microsoft.com/office/drawing/2014/main" id="{C5C4917F-5BB3-4470-86EC-11697D43D9F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53" name="手繪多邊形: 圖案 1152">
                        <a:extLst>
                          <a:ext uri="{FF2B5EF4-FFF2-40B4-BE49-F238E27FC236}">
                            <a16:creationId xmlns:a16="http://schemas.microsoft.com/office/drawing/2014/main" id="{545DE837-7411-41A6-8C63-6713763E75C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54" name="手繪多邊形: 圖案 1153">
                        <a:extLst>
                          <a:ext uri="{FF2B5EF4-FFF2-40B4-BE49-F238E27FC236}">
                            <a16:creationId xmlns:a16="http://schemas.microsoft.com/office/drawing/2014/main" id="{045CE7F5-A48F-4B32-B11C-5D8DA52B3952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979428" y="3628097"/>
                        <a:ext cx="23603" cy="23603"/>
                      </a:xfrm>
                      <a:custGeom>
                        <a:avLst/>
                        <a:gdLst>
                          <a:gd name="connsiteX0" fmla="*/ 6373 w 0"/>
                          <a:gd name="connsiteY0" fmla="*/ 1416 h 0"/>
                          <a:gd name="connsiteX1" fmla="*/ 0 w 0"/>
                          <a:gd name="connsiteY1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6373" y="1416"/>
                            </a:move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55" name="手繪多邊形: 圖案 1154">
                        <a:extLst>
                          <a:ext uri="{FF2B5EF4-FFF2-40B4-BE49-F238E27FC236}">
                            <a16:creationId xmlns:a16="http://schemas.microsoft.com/office/drawing/2014/main" id="{1F169EC9-8DDA-409D-9CEB-5993865EEAE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996658" y="3599774"/>
                        <a:ext cx="94410" cy="23603"/>
                      </a:xfrm>
                      <a:custGeom>
                        <a:avLst/>
                        <a:gdLst>
                          <a:gd name="connsiteX0" fmla="*/ 0 w 94410"/>
                          <a:gd name="connsiteY0" fmla="*/ 19826 h 0"/>
                          <a:gd name="connsiteX1" fmla="*/ 106920 w 94410"/>
                          <a:gd name="connsiteY1" fmla="*/ 0 h 0"/>
                          <a:gd name="connsiteX2" fmla="*/ 110224 w 94410"/>
                          <a:gd name="connsiteY2" fmla="*/ 472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</a:cxnLst>
                        <a:rect l="l" t="t" r="r" b="b"/>
                        <a:pathLst>
                          <a:path w="94410">
                            <a:moveTo>
                              <a:pt x="0" y="19826"/>
                            </a:moveTo>
                            <a:lnTo>
                              <a:pt x="106920" y="0"/>
                            </a:lnTo>
                            <a:lnTo>
                              <a:pt x="110224" y="472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56" name="手繪多邊形: 圖案 1155">
                        <a:extLst>
                          <a:ext uri="{FF2B5EF4-FFF2-40B4-BE49-F238E27FC236}">
                            <a16:creationId xmlns:a16="http://schemas.microsoft.com/office/drawing/2014/main" id="{365F4A45-C1B9-40A4-975C-C0DEF6E619D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9113019" y="3608271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0 h 0"/>
                          <a:gd name="connsiteX1" fmla="*/ 0 w 0"/>
                          <a:gd name="connsiteY1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0"/>
                            </a:move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</p:grpSp>
                <p:grpSp>
                  <p:nvGrpSpPr>
                    <p:cNvPr id="1157" name="圖形 5">
                      <a:extLst>
                        <a:ext uri="{FF2B5EF4-FFF2-40B4-BE49-F238E27FC236}">
                          <a16:creationId xmlns:a16="http://schemas.microsoft.com/office/drawing/2014/main" id="{28869627-74D7-43AD-B677-E41FDFD7127F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8361512" y="3301909"/>
                      <a:ext cx="731681" cy="286064"/>
                      <a:chOff x="8361512" y="3301909"/>
                      <a:chExt cx="731681" cy="286064"/>
                    </a:xfrm>
                    <a:noFill/>
                  </p:grpSpPr>
                  <p:sp>
                    <p:nvSpPr>
                      <p:cNvPr id="1158" name="手繪多邊形: 圖案 1157">
                        <a:extLst>
                          <a:ext uri="{FF2B5EF4-FFF2-40B4-BE49-F238E27FC236}">
                            <a16:creationId xmlns:a16="http://schemas.microsoft.com/office/drawing/2014/main" id="{00388BAE-CE63-4803-BC27-278F47301FC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361512" y="3301909"/>
                        <a:ext cx="731681" cy="283231"/>
                      </a:xfrm>
                      <a:custGeom>
                        <a:avLst/>
                        <a:gdLst>
                          <a:gd name="connsiteX0" fmla="*/ 751507 w 731680"/>
                          <a:gd name="connsiteY0" fmla="*/ 306362 h 283231"/>
                          <a:gd name="connsiteX1" fmla="*/ 750327 w 731680"/>
                          <a:gd name="connsiteY1" fmla="*/ 302821 h 283231"/>
                          <a:gd name="connsiteX2" fmla="*/ 748438 w 731680"/>
                          <a:gd name="connsiteY2" fmla="*/ 300225 h 283231"/>
                          <a:gd name="connsiteX3" fmla="*/ 745370 w 731680"/>
                          <a:gd name="connsiteY3" fmla="*/ 298573 h 283231"/>
                          <a:gd name="connsiteX4" fmla="*/ 584636 w 731680"/>
                          <a:gd name="connsiteY4" fmla="*/ 225877 h 283231"/>
                          <a:gd name="connsiteX5" fmla="*/ 405257 w 731680"/>
                          <a:gd name="connsiteY5" fmla="*/ 147988 h 283231"/>
                          <a:gd name="connsiteX6" fmla="*/ 222573 w 731680"/>
                          <a:gd name="connsiteY6" fmla="*/ 72460 h 283231"/>
                          <a:gd name="connsiteX7" fmla="*/ 39888 w 731680"/>
                          <a:gd name="connsiteY7" fmla="*/ 236 h 283231"/>
                          <a:gd name="connsiteX8" fmla="*/ 36112 w 731680"/>
                          <a:gd name="connsiteY8" fmla="*/ 0 h 283231"/>
                          <a:gd name="connsiteX9" fmla="*/ 8261 w 731680"/>
                          <a:gd name="connsiteY9" fmla="*/ 6137 h 283231"/>
                          <a:gd name="connsiteX10" fmla="*/ 4720 w 731680"/>
                          <a:gd name="connsiteY10" fmla="*/ 6373 h 283231"/>
                          <a:gd name="connsiteX11" fmla="*/ 1416 w 731680"/>
                          <a:gd name="connsiteY11" fmla="*/ 8969 h 283231"/>
                          <a:gd name="connsiteX12" fmla="*/ 0 w 731680"/>
                          <a:gd name="connsiteY12" fmla="*/ 12981 h 283231"/>
                          <a:gd name="connsiteX13" fmla="*/ 0 w 731680"/>
                          <a:gd name="connsiteY13" fmla="*/ 14162 h 283231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</a:cxnLst>
                        <a:rect l="l" t="t" r="r" b="b"/>
                        <a:pathLst>
                          <a:path w="731680" h="283231">
                            <a:moveTo>
                              <a:pt x="751507" y="306362"/>
                            </a:moveTo>
                            <a:lnTo>
                              <a:pt x="750327" y="302821"/>
                            </a:lnTo>
                            <a:lnTo>
                              <a:pt x="748438" y="300225"/>
                            </a:lnTo>
                            <a:lnTo>
                              <a:pt x="745370" y="298573"/>
                            </a:lnTo>
                            <a:lnTo>
                              <a:pt x="584636" y="225877"/>
                            </a:lnTo>
                            <a:lnTo>
                              <a:pt x="405257" y="147988"/>
                            </a:lnTo>
                            <a:lnTo>
                              <a:pt x="222573" y="72460"/>
                            </a:lnTo>
                            <a:lnTo>
                              <a:pt x="39888" y="236"/>
                            </a:lnTo>
                            <a:lnTo>
                              <a:pt x="36112" y="0"/>
                            </a:lnTo>
                            <a:lnTo>
                              <a:pt x="8261" y="6137"/>
                            </a:lnTo>
                            <a:lnTo>
                              <a:pt x="4720" y="6373"/>
                            </a:lnTo>
                            <a:lnTo>
                              <a:pt x="1416" y="8969"/>
                            </a:lnTo>
                            <a:lnTo>
                              <a:pt x="0" y="12981"/>
                            </a:lnTo>
                            <a:lnTo>
                              <a:pt x="0" y="14162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59" name="手繪多邊形: 圖案 1158">
                        <a:extLst>
                          <a:ext uri="{FF2B5EF4-FFF2-40B4-BE49-F238E27FC236}">
                            <a16:creationId xmlns:a16="http://schemas.microsoft.com/office/drawing/2014/main" id="{826D5660-AAAC-461C-A809-D72E3E88379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897291" y="3564370"/>
                        <a:ext cx="23603" cy="23603"/>
                      </a:xfrm>
                      <a:custGeom>
                        <a:avLst/>
                        <a:gdLst>
                          <a:gd name="connsiteX0" fmla="*/ 39180 w 23602"/>
                          <a:gd name="connsiteY0" fmla="*/ 0 h 23602"/>
                          <a:gd name="connsiteX1" fmla="*/ 4485 w 23602"/>
                          <a:gd name="connsiteY1" fmla="*/ 18410 h 23602"/>
                          <a:gd name="connsiteX2" fmla="*/ 2596 w 23602"/>
                          <a:gd name="connsiteY2" fmla="*/ 20770 h 23602"/>
                          <a:gd name="connsiteX3" fmla="*/ 708 w 23602"/>
                          <a:gd name="connsiteY3" fmla="*/ 23603 h 23602"/>
                          <a:gd name="connsiteX4" fmla="*/ 0 w 23602"/>
                          <a:gd name="connsiteY4" fmla="*/ 26435 h 23602"/>
                          <a:gd name="connsiteX5" fmla="*/ 1652 w 23602"/>
                          <a:gd name="connsiteY5" fmla="*/ 46025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</a:cxnLst>
                        <a:rect l="l" t="t" r="r" b="b"/>
                        <a:pathLst>
                          <a:path w="23602" h="23602">
                            <a:moveTo>
                              <a:pt x="39180" y="0"/>
                            </a:moveTo>
                            <a:lnTo>
                              <a:pt x="4485" y="18410"/>
                            </a:lnTo>
                            <a:lnTo>
                              <a:pt x="2596" y="20770"/>
                            </a:lnTo>
                            <a:lnTo>
                              <a:pt x="708" y="23603"/>
                            </a:lnTo>
                            <a:lnTo>
                              <a:pt x="0" y="26435"/>
                            </a:lnTo>
                            <a:lnTo>
                              <a:pt x="1652" y="46025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595757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</p:grpSp>
              </p:grpSp>
            </p:grpSp>
            <p:grpSp>
              <p:nvGrpSpPr>
                <p:cNvPr id="1160" name="圖形 5">
                  <a:extLst>
                    <a:ext uri="{FF2B5EF4-FFF2-40B4-BE49-F238E27FC236}">
                      <a16:creationId xmlns:a16="http://schemas.microsoft.com/office/drawing/2014/main" id="{28869627-74D7-43AD-B677-E41FDFD7127F}"/>
                    </a:ext>
                  </a:extLst>
                </p:cNvPr>
                <p:cNvGrpSpPr/>
                <p:nvPr/>
              </p:nvGrpSpPr>
              <p:grpSpPr>
                <a:xfrm>
                  <a:off x="6360956" y="2626167"/>
                  <a:ext cx="2197402" cy="2718783"/>
                  <a:chOff x="6360956" y="2626167"/>
                  <a:chExt cx="2197402" cy="2718783"/>
                </a:xfrm>
                <a:noFill/>
              </p:grpSpPr>
              <p:grpSp>
                <p:nvGrpSpPr>
                  <p:cNvPr id="1161" name="圖形 5">
                    <a:extLst>
                      <a:ext uri="{FF2B5EF4-FFF2-40B4-BE49-F238E27FC236}">
                        <a16:creationId xmlns:a16="http://schemas.microsoft.com/office/drawing/2014/main" id="{28869627-74D7-43AD-B677-E41FDFD7127F}"/>
                      </a:ext>
                    </a:extLst>
                  </p:cNvPr>
                  <p:cNvGrpSpPr/>
                  <p:nvPr/>
                </p:nvGrpSpPr>
                <p:grpSpPr>
                  <a:xfrm>
                    <a:off x="6360956" y="2626167"/>
                    <a:ext cx="2197402" cy="2718783"/>
                    <a:chOff x="6360956" y="2626167"/>
                    <a:chExt cx="2197402" cy="2718783"/>
                  </a:xfrm>
                  <a:noFill/>
                </p:grpSpPr>
                <p:grpSp>
                  <p:nvGrpSpPr>
                    <p:cNvPr id="1162" name="圖形 5">
                      <a:extLst>
                        <a:ext uri="{FF2B5EF4-FFF2-40B4-BE49-F238E27FC236}">
                          <a16:creationId xmlns:a16="http://schemas.microsoft.com/office/drawing/2014/main" id="{28869627-74D7-43AD-B677-E41FDFD7127F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6360956" y="2626167"/>
                      <a:ext cx="2197402" cy="2715952"/>
                      <a:chOff x="6360956" y="2626167"/>
                      <a:chExt cx="2197402" cy="2715952"/>
                    </a:xfrm>
                    <a:noFill/>
                  </p:grpSpPr>
                  <p:sp>
                    <p:nvSpPr>
                      <p:cNvPr id="1163" name="手繪多邊形: 圖案 1162">
                        <a:extLst>
                          <a:ext uri="{FF2B5EF4-FFF2-40B4-BE49-F238E27FC236}">
                            <a16:creationId xmlns:a16="http://schemas.microsoft.com/office/drawing/2014/main" id="{45D4E71C-AFC7-4B0D-9F53-1C280145E0F3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600522" y="4858265"/>
                        <a:ext cx="23603" cy="23603"/>
                      </a:xfrm>
                      <a:custGeom>
                        <a:avLst/>
                        <a:gdLst>
                          <a:gd name="connsiteX0" fmla="*/ 4248 w 0"/>
                          <a:gd name="connsiteY0" fmla="*/ 7317 h 0"/>
                          <a:gd name="connsiteX1" fmla="*/ 236 w 0"/>
                          <a:gd name="connsiteY1" fmla="*/ 3777 h 0"/>
                          <a:gd name="connsiteX2" fmla="*/ 0 w 0"/>
                          <a:gd name="connsiteY2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4248" y="7317"/>
                            </a:moveTo>
                            <a:lnTo>
                              <a:pt x="236" y="3777"/>
                            </a:ln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64" name="手繪多邊形: 圖案 1163">
                        <a:extLst>
                          <a:ext uri="{FF2B5EF4-FFF2-40B4-BE49-F238E27FC236}">
                            <a16:creationId xmlns:a16="http://schemas.microsoft.com/office/drawing/2014/main" id="{28A90532-BE2D-48F5-8218-BB375966AE4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604771" y="4865582"/>
                        <a:ext cx="23603" cy="23603"/>
                      </a:xfrm>
                      <a:custGeom>
                        <a:avLst/>
                        <a:gdLst>
                          <a:gd name="connsiteX0" fmla="*/ 0 w 23602"/>
                          <a:gd name="connsiteY0" fmla="*/ 0 h 0"/>
                          <a:gd name="connsiteX1" fmla="*/ 32808 w 23602"/>
                          <a:gd name="connsiteY1" fmla="*/ 17938 h 0"/>
                          <a:gd name="connsiteX2" fmla="*/ 33752 w 23602"/>
                          <a:gd name="connsiteY2" fmla="*/ 13926 h 0"/>
                          <a:gd name="connsiteX3" fmla="*/ 36112 w 23602"/>
                          <a:gd name="connsiteY3" fmla="*/ 10385 h 0"/>
                          <a:gd name="connsiteX4" fmla="*/ 39416 w 23602"/>
                          <a:gd name="connsiteY4" fmla="*/ 8733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23602">
                            <a:moveTo>
                              <a:pt x="0" y="0"/>
                            </a:moveTo>
                            <a:lnTo>
                              <a:pt x="32808" y="17938"/>
                            </a:lnTo>
                            <a:lnTo>
                              <a:pt x="33752" y="13926"/>
                            </a:lnTo>
                            <a:lnTo>
                              <a:pt x="36112" y="10385"/>
                            </a:lnTo>
                            <a:lnTo>
                              <a:pt x="39416" y="8733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65" name="手繪多邊形: 圖案 1164">
                        <a:extLst>
                          <a:ext uri="{FF2B5EF4-FFF2-40B4-BE49-F238E27FC236}">
                            <a16:creationId xmlns:a16="http://schemas.microsoft.com/office/drawing/2014/main" id="{F38B3FF1-19BB-4D5C-B25B-0A33E1CC394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638523" y="4940874"/>
                        <a:ext cx="118013" cy="70808"/>
                      </a:xfrm>
                      <a:custGeom>
                        <a:avLst/>
                        <a:gdLst>
                          <a:gd name="connsiteX0" fmla="*/ 120137 w 118012"/>
                          <a:gd name="connsiteY0" fmla="*/ 75528 h 70807"/>
                          <a:gd name="connsiteX1" fmla="*/ 0 w 118012"/>
                          <a:gd name="connsiteY1" fmla="*/ 9205 h 70807"/>
                          <a:gd name="connsiteX2" fmla="*/ 30211 w 118012"/>
                          <a:gd name="connsiteY2" fmla="*/ 0 h 70807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</a:cxnLst>
                        <a:rect l="l" t="t" r="r" b="b"/>
                        <a:pathLst>
                          <a:path w="118012" h="70807">
                            <a:moveTo>
                              <a:pt x="120137" y="75528"/>
                            </a:moveTo>
                            <a:lnTo>
                              <a:pt x="0" y="9205"/>
                            </a:lnTo>
                            <a:lnTo>
                              <a:pt x="30211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66" name="手繪多邊形: 圖案 1165">
                        <a:extLst>
                          <a:ext uri="{FF2B5EF4-FFF2-40B4-BE49-F238E27FC236}">
                            <a16:creationId xmlns:a16="http://schemas.microsoft.com/office/drawing/2014/main" id="{C47BBD9A-2E34-43E9-8993-FFBA8F49CF13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637578" y="4883756"/>
                        <a:ext cx="23603" cy="47205"/>
                      </a:xfrm>
                      <a:custGeom>
                        <a:avLst/>
                        <a:gdLst>
                          <a:gd name="connsiteX0" fmla="*/ 944 w 0"/>
                          <a:gd name="connsiteY0" fmla="*/ 66323 h 47205"/>
                          <a:gd name="connsiteX1" fmla="*/ 0 w 0"/>
                          <a:gd name="connsiteY1" fmla="*/ 0 h 472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 h="47205">
                            <a:moveTo>
                              <a:pt x="944" y="66323"/>
                            </a:move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67" name="手繪多邊形: 圖案 1166">
                        <a:extLst>
                          <a:ext uri="{FF2B5EF4-FFF2-40B4-BE49-F238E27FC236}">
                            <a16:creationId xmlns:a16="http://schemas.microsoft.com/office/drawing/2014/main" id="{B542ACC6-4808-4280-B2D4-E9BC90391EB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644187" y="4848588"/>
                        <a:ext cx="660873" cy="306834"/>
                      </a:xfrm>
                      <a:custGeom>
                        <a:avLst/>
                        <a:gdLst>
                          <a:gd name="connsiteX0" fmla="*/ 0 w 660872"/>
                          <a:gd name="connsiteY0" fmla="*/ 25727 h 306833"/>
                          <a:gd name="connsiteX1" fmla="*/ 84497 w 660872"/>
                          <a:gd name="connsiteY1" fmla="*/ 0 h 306833"/>
                          <a:gd name="connsiteX2" fmla="*/ 661109 w 660872"/>
                          <a:gd name="connsiteY2" fmla="*/ 315567 h 306833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</a:cxnLst>
                        <a:rect l="l" t="t" r="r" b="b"/>
                        <a:pathLst>
                          <a:path w="660872" h="306833">
                            <a:moveTo>
                              <a:pt x="0" y="25727"/>
                            </a:moveTo>
                            <a:lnTo>
                              <a:pt x="84497" y="0"/>
                            </a:lnTo>
                            <a:lnTo>
                              <a:pt x="661109" y="315567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68" name="手繪多邊形: 圖案 1167">
                        <a:extLst>
                          <a:ext uri="{FF2B5EF4-FFF2-40B4-BE49-F238E27FC236}">
                            <a16:creationId xmlns:a16="http://schemas.microsoft.com/office/drawing/2014/main" id="{3E2EADAB-790B-4AAC-9F81-BC975B615FB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681007" y="4917272"/>
                        <a:ext cx="70808" cy="70808"/>
                      </a:xfrm>
                      <a:custGeom>
                        <a:avLst/>
                        <a:gdLst>
                          <a:gd name="connsiteX0" fmla="*/ 80957 w 70807"/>
                          <a:gd name="connsiteY0" fmla="*/ 81429 h 70807"/>
                          <a:gd name="connsiteX1" fmla="*/ 472 w 70807"/>
                          <a:gd name="connsiteY1" fmla="*/ 36820 h 70807"/>
                          <a:gd name="connsiteX2" fmla="*/ 0 w 70807"/>
                          <a:gd name="connsiteY2" fmla="*/ 0 h 70807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</a:cxnLst>
                        <a:rect l="l" t="t" r="r" b="b"/>
                        <a:pathLst>
                          <a:path w="70807" h="70807">
                            <a:moveTo>
                              <a:pt x="80957" y="81429"/>
                            </a:moveTo>
                            <a:lnTo>
                              <a:pt x="472" y="36820"/>
                            </a:ln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69" name="手繪多邊形: 圖案 1168">
                        <a:extLst>
                          <a:ext uri="{FF2B5EF4-FFF2-40B4-BE49-F238E27FC236}">
                            <a16:creationId xmlns:a16="http://schemas.microsoft.com/office/drawing/2014/main" id="{D3119842-FE72-432E-B3CC-3D7DFFB194F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681715" y="4941110"/>
                        <a:ext cx="23603" cy="23603"/>
                      </a:xfrm>
                      <a:custGeom>
                        <a:avLst/>
                        <a:gdLst>
                          <a:gd name="connsiteX0" fmla="*/ 0 w 23602"/>
                          <a:gd name="connsiteY0" fmla="*/ 12981 h 0"/>
                          <a:gd name="connsiteX1" fmla="*/ 42957 w 23602"/>
                          <a:gd name="connsiteY1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 w="23602">
                            <a:moveTo>
                              <a:pt x="0" y="12981"/>
                            </a:moveTo>
                            <a:lnTo>
                              <a:pt x="42957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70" name="手繪多邊形: 圖案 1169">
                        <a:extLst>
                          <a:ext uri="{FF2B5EF4-FFF2-40B4-BE49-F238E27FC236}">
                            <a16:creationId xmlns:a16="http://schemas.microsoft.com/office/drawing/2014/main" id="{229C43EF-B82A-44AB-BE14-DA3743D3F04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668026" y="4898625"/>
                        <a:ext cx="118013" cy="94410"/>
                      </a:xfrm>
                      <a:custGeom>
                        <a:avLst/>
                        <a:gdLst>
                          <a:gd name="connsiteX0" fmla="*/ 104323 w 118012"/>
                          <a:gd name="connsiteY0" fmla="*/ 105268 h 94410"/>
                          <a:gd name="connsiteX1" fmla="*/ 98659 w 118012"/>
                          <a:gd name="connsiteY1" fmla="*/ 108808 h 94410"/>
                          <a:gd name="connsiteX2" fmla="*/ 98187 w 118012"/>
                          <a:gd name="connsiteY2" fmla="*/ 67267 h 94410"/>
                          <a:gd name="connsiteX3" fmla="*/ 119665 w 118012"/>
                          <a:gd name="connsiteY3" fmla="*/ 79069 h 94410"/>
                          <a:gd name="connsiteX4" fmla="*/ 119429 w 118012"/>
                          <a:gd name="connsiteY4" fmla="*/ 65615 h 94410"/>
                          <a:gd name="connsiteX5" fmla="*/ 0 w 118012"/>
                          <a:gd name="connsiteY5" fmla="*/ 0 h 9441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</a:cxnLst>
                        <a:rect l="l" t="t" r="r" b="b"/>
                        <a:pathLst>
                          <a:path w="118012" h="94410">
                            <a:moveTo>
                              <a:pt x="104323" y="105268"/>
                            </a:moveTo>
                            <a:lnTo>
                              <a:pt x="98659" y="108808"/>
                            </a:lnTo>
                            <a:lnTo>
                              <a:pt x="98187" y="67267"/>
                            </a:lnTo>
                            <a:lnTo>
                              <a:pt x="119665" y="79069"/>
                            </a:lnTo>
                            <a:lnTo>
                              <a:pt x="119429" y="65615"/>
                            </a:ln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71" name="手繪多邊形: 圖案 1170">
                        <a:extLst>
                          <a:ext uri="{FF2B5EF4-FFF2-40B4-BE49-F238E27FC236}">
                            <a16:creationId xmlns:a16="http://schemas.microsoft.com/office/drawing/2014/main" id="{F20A450E-B816-49B6-A585-8E1A5C44BDF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360956" y="2626167"/>
                        <a:ext cx="23603" cy="2360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/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72" name="手繪多邊形: 圖案 1171">
                        <a:extLst>
                          <a:ext uri="{FF2B5EF4-FFF2-40B4-BE49-F238E27FC236}">
                            <a16:creationId xmlns:a16="http://schemas.microsoft.com/office/drawing/2014/main" id="{5A4F3F92-A136-45D8-B65C-773F917B5ED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728448" y="4848588"/>
                        <a:ext cx="23603" cy="23603"/>
                      </a:xfrm>
                      <a:custGeom>
                        <a:avLst/>
                        <a:gdLst>
                          <a:gd name="connsiteX0" fmla="*/ 472 w 0"/>
                          <a:gd name="connsiteY0" fmla="*/ 31391 h 23602"/>
                          <a:gd name="connsiteX1" fmla="*/ 0 w 0"/>
                          <a:gd name="connsiteY1" fmla="*/ 0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 h="23602">
                            <a:moveTo>
                              <a:pt x="472" y="31391"/>
                            </a:move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73" name="手繪多邊形: 圖案 1172">
                        <a:extLst>
                          <a:ext uri="{FF2B5EF4-FFF2-40B4-BE49-F238E27FC236}">
                            <a16:creationId xmlns:a16="http://schemas.microsoft.com/office/drawing/2014/main" id="{3A50C690-80F0-4084-8BC9-81E5673CBB0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772349" y="4985247"/>
                        <a:ext cx="70808" cy="23603"/>
                      </a:xfrm>
                      <a:custGeom>
                        <a:avLst/>
                        <a:gdLst>
                          <a:gd name="connsiteX0" fmla="*/ 0 w 70807"/>
                          <a:gd name="connsiteY0" fmla="*/ 18646 h 0"/>
                          <a:gd name="connsiteX1" fmla="*/ 61131 w 70807"/>
                          <a:gd name="connsiteY1" fmla="*/ 0 h 0"/>
                          <a:gd name="connsiteX2" fmla="*/ 74584 w 70807"/>
                          <a:gd name="connsiteY2" fmla="*/ 7317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</a:cxnLst>
                        <a:rect l="l" t="t" r="r" b="b"/>
                        <a:pathLst>
                          <a:path w="70807">
                            <a:moveTo>
                              <a:pt x="0" y="18646"/>
                            </a:moveTo>
                            <a:lnTo>
                              <a:pt x="61131" y="0"/>
                            </a:lnTo>
                            <a:lnTo>
                              <a:pt x="74584" y="7317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74" name="手繪多邊形: 圖案 1173">
                        <a:extLst>
                          <a:ext uri="{FF2B5EF4-FFF2-40B4-BE49-F238E27FC236}">
                            <a16:creationId xmlns:a16="http://schemas.microsoft.com/office/drawing/2014/main" id="{9FD6E5B2-6E6B-482F-92B0-AABF59AB348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766921" y="5007197"/>
                        <a:ext cx="23603" cy="23603"/>
                      </a:xfrm>
                      <a:custGeom>
                        <a:avLst/>
                        <a:gdLst>
                          <a:gd name="connsiteX0" fmla="*/ 0 w 23602"/>
                          <a:gd name="connsiteY0" fmla="*/ 0 h 0"/>
                          <a:gd name="connsiteX1" fmla="*/ 21478 w 23602"/>
                          <a:gd name="connsiteY1" fmla="*/ 11801 h 0"/>
                          <a:gd name="connsiteX2" fmla="*/ 24547 w 23602"/>
                          <a:gd name="connsiteY2" fmla="*/ 7081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</a:cxnLst>
                        <a:rect l="l" t="t" r="r" b="b"/>
                        <a:pathLst>
                          <a:path w="23602">
                            <a:moveTo>
                              <a:pt x="0" y="0"/>
                            </a:moveTo>
                            <a:lnTo>
                              <a:pt x="21478" y="11801"/>
                            </a:lnTo>
                            <a:lnTo>
                              <a:pt x="24547" y="7081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75" name="手繪多邊形: 圖案 1174">
                        <a:extLst>
                          <a:ext uri="{FF2B5EF4-FFF2-40B4-BE49-F238E27FC236}">
                            <a16:creationId xmlns:a16="http://schemas.microsoft.com/office/drawing/2014/main" id="{F1D3B88D-AD01-4DE2-92A6-C74FFECFDD5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782026" y="4804687"/>
                        <a:ext cx="47205" cy="23603"/>
                      </a:xfrm>
                      <a:custGeom>
                        <a:avLst/>
                        <a:gdLst>
                          <a:gd name="connsiteX0" fmla="*/ 5429 w 47205"/>
                          <a:gd name="connsiteY0" fmla="*/ 18646 h 0"/>
                          <a:gd name="connsiteX1" fmla="*/ 0 w 47205"/>
                          <a:gd name="connsiteY1" fmla="*/ 11801 h 0"/>
                          <a:gd name="connsiteX2" fmla="*/ 5665 w 47205"/>
                          <a:gd name="connsiteY2" fmla="*/ 4720 h 0"/>
                          <a:gd name="connsiteX3" fmla="*/ 20534 w 47205"/>
                          <a:gd name="connsiteY3" fmla="*/ 0 h 0"/>
                          <a:gd name="connsiteX4" fmla="*/ 38944 w 47205"/>
                          <a:gd name="connsiteY4" fmla="*/ 0 h 0"/>
                          <a:gd name="connsiteX5" fmla="*/ 53814 w 47205"/>
                          <a:gd name="connsiteY5" fmla="*/ 4012 h 0"/>
                          <a:gd name="connsiteX6" fmla="*/ 59479 w 47205"/>
                          <a:gd name="connsiteY6" fmla="*/ 11093 h 0"/>
                          <a:gd name="connsiteX7" fmla="*/ 53578 w 47205"/>
                          <a:gd name="connsiteY7" fmla="*/ 17938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47205">
                            <a:moveTo>
                              <a:pt x="5429" y="18646"/>
                            </a:moveTo>
                            <a:lnTo>
                              <a:pt x="0" y="11801"/>
                            </a:lnTo>
                            <a:lnTo>
                              <a:pt x="5665" y="4720"/>
                            </a:lnTo>
                            <a:lnTo>
                              <a:pt x="20534" y="0"/>
                            </a:lnTo>
                            <a:lnTo>
                              <a:pt x="38944" y="0"/>
                            </a:lnTo>
                            <a:lnTo>
                              <a:pt x="53814" y="4012"/>
                            </a:lnTo>
                            <a:lnTo>
                              <a:pt x="59479" y="11093"/>
                            </a:lnTo>
                            <a:lnTo>
                              <a:pt x="53578" y="17938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76" name="手繪多邊形: 圖案 1175">
                        <a:extLst>
                          <a:ext uri="{FF2B5EF4-FFF2-40B4-BE49-F238E27FC236}">
                            <a16:creationId xmlns:a16="http://schemas.microsoft.com/office/drawing/2014/main" id="{F5F5F355-38D1-41A5-9A8E-5A5641337FC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788399" y="5018999"/>
                        <a:ext cx="354039" cy="212423"/>
                      </a:xfrm>
                      <a:custGeom>
                        <a:avLst/>
                        <a:gdLst>
                          <a:gd name="connsiteX0" fmla="*/ 0 w 354038"/>
                          <a:gd name="connsiteY0" fmla="*/ 0 h 212423"/>
                          <a:gd name="connsiteX1" fmla="*/ 0 w 354038"/>
                          <a:gd name="connsiteY1" fmla="*/ 16286 h 212423"/>
                          <a:gd name="connsiteX2" fmla="*/ 355927 w 354038"/>
                          <a:gd name="connsiteY2" fmla="*/ 212896 h 212423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</a:cxnLst>
                        <a:rect l="l" t="t" r="r" b="b"/>
                        <a:pathLst>
                          <a:path w="354038" h="212423">
                            <a:moveTo>
                              <a:pt x="0" y="0"/>
                            </a:moveTo>
                            <a:lnTo>
                              <a:pt x="0" y="16286"/>
                            </a:lnTo>
                            <a:lnTo>
                              <a:pt x="355927" y="212896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77" name="手繪多邊形: 圖案 1176">
                        <a:extLst>
                          <a:ext uri="{FF2B5EF4-FFF2-40B4-BE49-F238E27FC236}">
                            <a16:creationId xmlns:a16="http://schemas.microsoft.com/office/drawing/2014/main" id="{8F2C7452-4BE2-4187-B2AD-147758470C02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788399" y="5027496"/>
                        <a:ext cx="23603" cy="23603"/>
                      </a:xfrm>
                      <a:custGeom>
                        <a:avLst/>
                        <a:gdLst>
                          <a:gd name="connsiteX0" fmla="*/ 0 w 23602"/>
                          <a:gd name="connsiteY0" fmla="*/ 7789 h 0"/>
                          <a:gd name="connsiteX1" fmla="*/ 25255 w 23602"/>
                          <a:gd name="connsiteY1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 w="23602">
                            <a:moveTo>
                              <a:pt x="0" y="7789"/>
                            </a:moveTo>
                            <a:lnTo>
                              <a:pt x="25255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78" name="手繪多邊形: 圖案 1177">
                        <a:extLst>
                          <a:ext uri="{FF2B5EF4-FFF2-40B4-BE49-F238E27FC236}">
                            <a16:creationId xmlns:a16="http://schemas.microsoft.com/office/drawing/2014/main" id="{059BC3EB-C29A-4300-96CE-752771664362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791467" y="5010502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3777 h 0"/>
                          <a:gd name="connsiteX1" fmla="*/ 12981 w 0"/>
                          <a:gd name="connsiteY1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3777"/>
                            </a:moveTo>
                            <a:lnTo>
                              <a:pt x="12981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79" name="手繪多邊形: 圖案 1178">
                        <a:extLst>
                          <a:ext uri="{FF2B5EF4-FFF2-40B4-BE49-F238E27FC236}">
                            <a16:creationId xmlns:a16="http://schemas.microsoft.com/office/drawing/2014/main" id="{2F5A6C39-0E4E-4358-A865-AC07C257D07C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804449" y="5005545"/>
                        <a:ext cx="70808" cy="47205"/>
                      </a:xfrm>
                      <a:custGeom>
                        <a:avLst/>
                        <a:gdLst>
                          <a:gd name="connsiteX0" fmla="*/ 0 w 70807"/>
                          <a:gd name="connsiteY0" fmla="*/ 0 h 47205"/>
                          <a:gd name="connsiteX1" fmla="*/ 15578 w 70807"/>
                          <a:gd name="connsiteY1" fmla="*/ 8733 h 47205"/>
                          <a:gd name="connsiteX2" fmla="*/ 88510 w 70807"/>
                          <a:gd name="connsiteY2" fmla="*/ 49093 h 472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</a:cxnLst>
                        <a:rect l="l" t="t" r="r" b="b"/>
                        <a:pathLst>
                          <a:path w="70807" h="47205">
                            <a:moveTo>
                              <a:pt x="0" y="0"/>
                            </a:moveTo>
                            <a:lnTo>
                              <a:pt x="15578" y="8733"/>
                            </a:lnTo>
                            <a:lnTo>
                              <a:pt x="88510" y="49093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80" name="手繪多邊形: 圖案 1179">
                        <a:extLst>
                          <a:ext uri="{FF2B5EF4-FFF2-40B4-BE49-F238E27FC236}">
                            <a16:creationId xmlns:a16="http://schemas.microsoft.com/office/drawing/2014/main" id="{E5C791A9-0702-4769-B289-40666F57793D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787691" y="4977458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0 h 0"/>
                          <a:gd name="connsiteX1" fmla="*/ 3304 w 0"/>
                          <a:gd name="connsiteY1" fmla="*/ 2596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0"/>
                            </a:moveTo>
                            <a:lnTo>
                              <a:pt x="3304" y="2596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81" name="手繪多邊形: 圖案 1180">
                        <a:extLst>
                          <a:ext uri="{FF2B5EF4-FFF2-40B4-BE49-F238E27FC236}">
                            <a16:creationId xmlns:a16="http://schemas.microsoft.com/office/drawing/2014/main" id="{0FB18766-F208-4E12-8FF1-0F83EB0AD13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787691" y="4944415"/>
                        <a:ext cx="47205" cy="23603"/>
                      </a:xfrm>
                      <a:custGeom>
                        <a:avLst/>
                        <a:gdLst>
                          <a:gd name="connsiteX0" fmla="*/ 64435 w 47205"/>
                          <a:gd name="connsiteY0" fmla="*/ 16994 h 0"/>
                          <a:gd name="connsiteX1" fmla="*/ 64435 w 47205"/>
                          <a:gd name="connsiteY1" fmla="*/ 0 h 0"/>
                          <a:gd name="connsiteX2" fmla="*/ 0 w 47205"/>
                          <a:gd name="connsiteY2" fmla="*/ 1959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</a:cxnLst>
                        <a:rect l="l" t="t" r="r" b="b"/>
                        <a:pathLst>
                          <a:path w="47205">
                            <a:moveTo>
                              <a:pt x="64435" y="16994"/>
                            </a:moveTo>
                            <a:lnTo>
                              <a:pt x="64435" y="0"/>
                            </a:lnTo>
                            <a:lnTo>
                              <a:pt x="0" y="1959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82" name="手繪多邊形: 圖案 1181">
                        <a:extLst>
                          <a:ext uri="{FF2B5EF4-FFF2-40B4-BE49-F238E27FC236}">
                            <a16:creationId xmlns:a16="http://schemas.microsoft.com/office/drawing/2014/main" id="{6C9AF258-6562-4219-8430-97A39AD8E833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792884" y="4817197"/>
                        <a:ext cx="23603" cy="23603"/>
                      </a:xfrm>
                      <a:custGeom>
                        <a:avLst/>
                        <a:gdLst>
                          <a:gd name="connsiteX0" fmla="*/ 0 w 23602"/>
                          <a:gd name="connsiteY0" fmla="*/ 7553 h 0"/>
                          <a:gd name="connsiteX1" fmla="*/ 472 w 23602"/>
                          <a:gd name="connsiteY1" fmla="*/ 4720 h 0"/>
                          <a:gd name="connsiteX2" fmla="*/ 9913 w 23602"/>
                          <a:gd name="connsiteY2" fmla="*/ 708 h 0"/>
                          <a:gd name="connsiteX3" fmla="*/ 23603 w 23602"/>
                          <a:gd name="connsiteY3" fmla="*/ 0 h 0"/>
                          <a:gd name="connsiteX4" fmla="*/ 35168 w 23602"/>
                          <a:gd name="connsiteY4" fmla="*/ 2832 h 0"/>
                          <a:gd name="connsiteX5" fmla="*/ 38236 w 23602"/>
                          <a:gd name="connsiteY5" fmla="*/ 7081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</a:cxnLst>
                        <a:rect l="l" t="t" r="r" b="b"/>
                        <a:pathLst>
                          <a:path w="23602">
                            <a:moveTo>
                              <a:pt x="0" y="7553"/>
                            </a:moveTo>
                            <a:lnTo>
                              <a:pt x="472" y="4720"/>
                            </a:lnTo>
                            <a:lnTo>
                              <a:pt x="9913" y="708"/>
                            </a:lnTo>
                            <a:lnTo>
                              <a:pt x="23603" y="0"/>
                            </a:lnTo>
                            <a:lnTo>
                              <a:pt x="35168" y="2832"/>
                            </a:lnTo>
                            <a:lnTo>
                              <a:pt x="38236" y="7081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83" name="手繪多邊形: 圖案 1182">
                        <a:extLst>
                          <a:ext uri="{FF2B5EF4-FFF2-40B4-BE49-F238E27FC236}">
                            <a16:creationId xmlns:a16="http://schemas.microsoft.com/office/drawing/2014/main" id="{AB77816F-19EB-4FDB-85EF-6A7E3877986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833480" y="4967309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17938 h 0"/>
                          <a:gd name="connsiteX1" fmla="*/ 0 w 0"/>
                          <a:gd name="connsiteY1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17938"/>
                            </a:move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84" name="手繪多邊形: 圖案 1183">
                        <a:extLst>
                          <a:ext uri="{FF2B5EF4-FFF2-40B4-BE49-F238E27FC236}">
                            <a16:creationId xmlns:a16="http://schemas.microsoft.com/office/drawing/2014/main" id="{C7FEC192-1C65-4481-88E9-CD3D530F4FF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868884" y="4985719"/>
                        <a:ext cx="70808" cy="23603"/>
                      </a:xfrm>
                      <a:custGeom>
                        <a:avLst/>
                        <a:gdLst>
                          <a:gd name="connsiteX0" fmla="*/ 0 w 70807"/>
                          <a:gd name="connsiteY0" fmla="*/ 0 h 23602"/>
                          <a:gd name="connsiteX1" fmla="*/ 71280 w 70807"/>
                          <a:gd name="connsiteY1" fmla="*/ 39180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 w="70807" h="23602">
                            <a:moveTo>
                              <a:pt x="0" y="0"/>
                            </a:moveTo>
                            <a:lnTo>
                              <a:pt x="71280" y="3918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85" name="手繪多邊形: 圖案 1184">
                        <a:extLst>
                          <a:ext uri="{FF2B5EF4-FFF2-40B4-BE49-F238E27FC236}">
                            <a16:creationId xmlns:a16="http://schemas.microsoft.com/office/drawing/2014/main" id="{01FD4AF2-C1A2-4C15-AA14-691D1072728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852126" y="4944651"/>
                        <a:ext cx="354039" cy="188821"/>
                      </a:xfrm>
                      <a:custGeom>
                        <a:avLst/>
                        <a:gdLst>
                          <a:gd name="connsiteX0" fmla="*/ 0 w 354038"/>
                          <a:gd name="connsiteY0" fmla="*/ 0 h 188820"/>
                          <a:gd name="connsiteX1" fmla="*/ 356635 w 354038"/>
                          <a:gd name="connsiteY1" fmla="*/ 195430 h 18882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 w="354038" h="188820">
                            <a:moveTo>
                              <a:pt x="0" y="0"/>
                            </a:moveTo>
                            <a:lnTo>
                              <a:pt x="356635" y="19543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86" name="手繪多邊形: 圖案 1185">
                        <a:extLst>
                          <a:ext uri="{FF2B5EF4-FFF2-40B4-BE49-F238E27FC236}">
                            <a16:creationId xmlns:a16="http://schemas.microsoft.com/office/drawing/2014/main" id="{4E1849A5-93F3-4186-9832-55D8E45742E1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904288" y="5025843"/>
                        <a:ext cx="47205" cy="47205"/>
                      </a:xfrm>
                      <a:custGeom>
                        <a:avLst/>
                        <a:gdLst>
                          <a:gd name="connsiteX0" fmla="*/ 472 w 47205"/>
                          <a:gd name="connsiteY0" fmla="*/ 51926 h 47205"/>
                          <a:gd name="connsiteX1" fmla="*/ 0 w 47205"/>
                          <a:gd name="connsiteY1" fmla="*/ 19826 h 47205"/>
                          <a:gd name="connsiteX2" fmla="*/ 64671 w 47205"/>
                          <a:gd name="connsiteY2" fmla="*/ 0 h 47205"/>
                          <a:gd name="connsiteX3" fmla="*/ 64671 w 47205"/>
                          <a:gd name="connsiteY3" fmla="*/ 19354 h 472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</a:cxnLst>
                        <a:rect l="l" t="t" r="r" b="b"/>
                        <a:pathLst>
                          <a:path w="47205" h="47205">
                            <a:moveTo>
                              <a:pt x="472" y="51926"/>
                            </a:moveTo>
                            <a:lnTo>
                              <a:pt x="0" y="19826"/>
                            </a:lnTo>
                            <a:lnTo>
                              <a:pt x="64671" y="0"/>
                            </a:lnTo>
                            <a:lnTo>
                              <a:pt x="64671" y="19354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87" name="手繪多邊形: 圖案 1186">
                        <a:extLst>
                          <a:ext uri="{FF2B5EF4-FFF2-40B4-BE49-F238E27FC236}">
                            <a16:creationId xmlns:a16="http://schemas.microsoft.com/office/drawing/2014/main" id="{671E994F-F497-464D-9936-4EA0982E7541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892723" y="5039533"/>
                        <a:ext cx="23603" cy="23603"/>
                      </a:xfrm>
                      <a:custGeom>
                        <a:avLst/>
                        <a:gdLst>
                          <a:gd name="connsiteX0" fmla="*/ 11565 w 0"/>
                          <a:gd name="connsiteY0" fmla="*/ 6373 h 0"/>
                          <a:gd name="connsiteX1" fmla="*/ 0 w 0"/>
                          <a:gd name="connsiteY1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11565" y="6373"/>
                            </a:move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88" name="手繪多邊形: 圖案 1187">
                        <a:extLst>
                          <a:ext uri="{FF2B5EF4-FFF2-40B4-BE49-F238E27FC236}">
                            <a16:creationId xmlns:a16="http://schemas.microsoft.com/office/drawing/2014/main" id="{B24AF3DF-62A9-44AD-998C-975BDA03DB2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927182" y="5044962"/>
                        <a:ext cx="236026" cy="94410"/>
                      </a:xfrm>
                      <a:custGeom>
                        <a:avLst/>
                        <a:gdLst>
                          <a:gd name="connsiteX0" fmla="*/ 0 w 236025"/>
                          <a:gd name="connsiteY0" fmla="*/ 13217 h 94410"/>
                          <a:gd name="connsiteX1" fmla="*/ 11565 w 236025"/>
                          <a:gd name="connsiteY1" fmla="*/ 19826 h 94410"/>
                          <a:gd name="connsiteX2" fmla="*/ 76236 w 236025"/>
                          <a:gd name="connsiteY2" fmla="*/ 0 h 94410"/>
                          <a:gd name="connsiteX3" fmla="*/ 76236 w 236025"/>
                          <a:gd name="connsiteY3" fmla="*/ 14633 h 94410"/>
                          <a:gd name="connsiteX4" fmla="*/ 243815 w 236025"/>
                          <a:gd name="connsiteY4" fmla="*/ 106920 h 9441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236025" h="94410">
                            <a:moveTo>
                              <a:pt x="0" y="13217"/>
                            </a:moveTo>
                            <a:lnTo>
                              <a:pt x="11565" y="19826"/>
                            </a:lnTo>
                            <a:lnTo>
                              <a:pt x="76236" y="0"/>
                            </a:lnTo>
                            <a:lnTo>
                              <a:pt x="76236" y="14633"/>
                            </a:lnTo>
                            <a:lnTo>
                              <a:pt x="243815" y="10692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89" name="手繪多邊形: 圖案 1188">
                        <a:extLst>
                          <a:ext uri="{FF2B5EF4-FFF2-40B4-BE49-F238E27FC236}">
                            <a16:creationId xmlns:a16="http://schemas.microsoft.com/office/drawing/2014/main" id="{E4CEA5DB-2CDB-4DC4-A16C-69CB2EC0832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938512" y="5064788"/>
                        <a:ext cx="188821" cy="118013"/>
                      </a:xfrm>
                      <a:custGeom>
                        <a:avLst/>
                        <a:gdLst>
                          <a:gd name="connsiteX0" fmla="*/ 0 w 188820"/>
                          <a:gd name="connsiteY0" fmla="*/ 0 h 118013"/>
                          <a:gd name="connsiteX1" fmla="*/ 236 w 188820"/>
                          <a:gd name="connsiteY1" fmla="*/ 14870 h 118013"/>
                          <a:gd name="connsiteX2" fmla="*/ 188585 w 188820"/>
                          <a:gd name="connsiteY2" fmla="*/ 118721 h 118013"/>
                          <a:gd name="connsiteX3" fmla="*/ 188821 w 188820"/>
                          <a:gd name="connsiteY3" fmla="*/ 135951 h 118013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</a:cxnLst>
                        <a:rect l="l" t="t" r="r" b="b"/>
                        <a:pathLst>
                          <a:path w="188820" h="118013">
                            <a:moveTo>
                              <a:pt x="0" y="0"/>
                            </a:moveTo>
                            <a:lnTo>
                              <a:pt x="236" y="14870"/>
                            </a:lnTo>
                            <a:lnTo>
                              <a:pt x="188585" y="118721"/>
                            </a:lnTo>
                            <a:lnTo>
                              <a:pt x="188821" y="135951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90" name="手繪多邊形: 圖案 1189">
                        <a:extLst>
                          <a:ext uri="{FF2B5EF4-FFF2-40B4-BE49-F238E27FC236}">
                            <a16:creationId xmlns:a16="http://schemas.microsoft.com/office/drawing/2014/main" id="{63A7D125-839A-4427-9EBF-1A41FE53DE21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938748" y="5059595"/>
                        <a:ext cx="47205" cy="23603"/>
                      </a:xfrm>
                      <a:custGeom>
                        <a:avLst/>
                        <a:gdLst>
                          <a:gd name="connsiteX0" fmla="*/ 64435 w 47205"/>
                          <a:gd name="connsiteY0" fmla="*/ 0 h 0"/>
                          <a:gd name="connsiteX1" fmla="*/ 0 w 47205"/>
                          <a:gd name="connsiteY1" fmla="*/ 20062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 w="47205">
                            <a:moveTo>
                              <a:pt x="64435" y="0"/>
                            </a:moveTo>
                            <a:lnTo>
                              <a:pt x="0" y="20062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91" name="手繪多邊形: 圖案 1190">
                        <a:extLst>
                          <a:ext uri="{FF2B5EF4-FFF2-40B4-BE49-F238E27FC236}">
                            <a16:creationId xmlns:a16="http://schemas.microsoft.com/office/drawing/2014/main" id="{7EFAAF90-24C0-4684-9C66-124D44D7322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957394" y="5019471"/>
                        <a:ext cx="23603" cy="23603"/>
                      </a:xfrm>
                      <a:custGeom>
                        <a:avLst/>
                        <a:gdLst>
                          <a:gd name="connsiteX0" fmla="*/ 11565 w 0"/>
                          <a:gd name="connsiteY0" fmla="*/ 6373 h 0"/>
                          <a:gd name="connsiteX1" fmla="*/ 0 w 0"/>
                          <a:gd name="connsiteY1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11565" y="6373"/>
                            </a:move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92" name="手繪多邊形: 圖案 1191">
                        <a:extLst>
                          <a:ext uri="{FF2B5EF4-FFF2-40B4-BE49-F238E27FC236}">
                            <a16:creationId xmlns:a16="http://schemas.microsoft.com/office/drawing/2014/main" id="{827FD6CC-D967-4C85-A042-3D97834426C1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991617" y="5038353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0 h 0"/>
                          <a:gd name="connsiteX1" fmla="*/ 11565 w 0"/>
                          <a:gd name="connsiteY1" fmla="*/ 6609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0"/>
                            </a:moveTo>
                            <a:lnTo>
                              <a:pt x="11565" y="6609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93" name="手繪多邊形: 圖案 1192">
                        <a:extLst>
                          <a:ext uri="{FF2B5EF4-FFF2-40B4-BE49-F238E27FC236}">
                            <a16:creationId xmlns:a16="http://schemas.microsoft.com/office/drawing/2014/main" id="{F42846BE-E049-41B2-89A4-B60F83BCD48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127096" y="5177136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6373 h 0"/>
                          <a:gd name="connsiteX1" fmla="*/ 21006 w 0"/>
                          <a:gd name="connsiteY1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6373"/>
                            </a:moveTo>
                            <a:lnTo>
                              <a:pt x="21006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94" name="手繪多邊形: 圖案 1193">
                        <a:extLst>
                          <a:ext uri="{FF2B5EF4-FFF2-40B4-BE49-F238E27FC236}">
                            <a16:creationId xmlns:a16="http://schemas.microsoft.com/office/drawing/2014/main" id="{E23B9E35-1B83-4FF1-A20D-92CE6822CCB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144326" y="5215844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0 h 0"/>
                          <a:gd name="connsiteX1" fmla="*/ 21950 w 0"/>
                          <a:gd name="connsiteY1" fmla="*/ 12037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0"/>
                            </a:moveTo>
                            <a:lnTo>
                              <a:pt x="21950" y="12037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95" name="手繪多邊形: 圖案 1194">
                        <a:extLst>
                          <a:ext uri="{FF2B5EF4-FFF2-40B4-BE49-F238E27FC236}">
                            <a16:creationId xmlns:a16="http://schemas.microsoft.com/office/drawing/2014/main" id="{B8A4561D-2080-4FA0-BD6B-F40AF0B4BE44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143618" y="5160142"/>
                        <a:ext cx="23603" cy="70808"/>
                      </a:xfrm>
                      <a:custGeom>
                        <a:avLst/>
                        <a:gdLst>
                          <a:gd name="connsiteX0" fmla="*/ 35404 w 23602"/>
                          <a:gd name="connsiteY0" fmla="*/ 88746 h 70807"/>
                          <a:gd name="connsiteX1" fmla="*/ 34460 w 23602"/>
                          <a:gd name="connsiteY1" fmla="*/ 18882 h 70807"/>
                          <a:gd name="connsiteX2" fmla="*/ 0 w 23602"/>
                          <a:gd name="connsiteY2" fmla="*/ 0 h 70807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</a:cxnLst>
                        <a:rect l="l" t="t" r="r" b="b"/>
                        <a:pathLst>
                          <a:path w="23602" h="70807">
                            <a:moveTo>
                              <a:pt x="35404" y="88746"/>
                            </a:moveTo>
                            <a:lnTo>
                              <a:pt x="34460" y="18882"/>
                            </a:ln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96" name="手繪多邊形: 圖案 1195">
                        <a:extLst>
                          <a:ext uri="{FF2B5EF4-FFF2-40B4-BE49-F238E27FC236}">
                            <a16:creationId xmlns:a16="http://schemas.microsoft.com/office/drawing/2014/main" id="{DE9BD6D7-5C0A-482D-8175-0298E99F87B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168165" y="5238031"/>
                        <a:ext cx="23603" cy="23603"/>
                      </a:xfrm>
                      <a:custGeom>
                        <a:avLst/>
                        <a:gdLst>
                          <a:gd name="connsiteX0" fmla="*/ 45553 w 23602"/>
                          <a:gd name="connsiteY0" fmla="*/ 0 h 0"/>
                          <a:gd name="connsiteX1" fmla="*/ 10857 w 23602"/>
                          <a:gd name="connsiteY1" fmla="*/ 10857 h 0"/>
                          <a:gd name="connsiteX2" fmla="*/ 0 w 23602"/>
                          <a:gd name="connsiteY2" fmla="*/ 21714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</a:cxnLst>
                        <a:rect l="l" t="t" r="r" b="b"/>
                        <a:pathLst>
                          <a:path w="23602">
                            <a:moveTo>
                              <a:pt x="45553" y="0"/>
                            </a:moveTo>
                            <a:lnTo>
                              <a:pt x="10857" y="10857"/>
                            </a:lnTo>
                            <a:lnTo>
                              <a:pt x="0" y="21714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97" name="手繪多邊形: 圖案 1196">
                        <a:extLst>
                          <a:ext uri="{FF2B5EF4-FFF2-40B4-BE49-F238E27FC236}">
                            <a16:creationId xmlns:a16="http://schemas.microsoft.com/office/drawing/2014/main" id="{96D37C66-307B-4CB7-BC98-E722CB5ACCBD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179022" y="5248888"/>
                        <a:ext cx="23603" cy="23603"/>
                      </a:xfrm>
                      <a:custGeom>
                        <a:avLst/>
                        <a:gdLst>
                          <a:gd name="connsiteX0" fmla="*/ 0 w 23602"/>
                          <a:gd name="connsiteY0" fmla="*/ 0 h 0"/>
                          <a:gd name="connsiteX1" fmla="*/ 34932 w 23602"/>
                          <a:gd name="connsiteY1" fmla="*/ 19354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 w="23602">
                            <a:moveTo>
                              <a:pt x="0" y="0"/>
                            </a:moveTo>
                            <a:lnTo>
                              <a:pt x="34932" y="19354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98" name="手繪多邊形: 圖案 1197">
                        <a:extLst>
                          <a:ext uri="{FF2B5EF4-FFF2-40B4-BE49-F238E27FC236}">
                            <a16:creationId xmlns:a16="http://schemas.microsoft.com/office/drawing/2014/main" id="{3CF22B00-56E3-4E71-85C0-F3B1D3356BD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178078" y="5149049"/>
                        <a:ext cx="94410" cy="23603"/>
                      </a:xfrm>
                      <a:custGeom>
                        <a:avLst/>
                        <a:gdLst>
                          <a:gd name="connsiteX0" fmla="*/ 0 w 94410"/>
                          <a:gd name="connsiteY0" fmla="*/ 29975 h 23602"/>
                          <a:gd name="connsiteX1" fmla="*/ 95827 w 94410"/>
                          <a:gd name="connsiteY1" fmla="*/ 0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 w="94410" h="23602">
                            <a:moveTo>
                              <a:pt x="0" y="29975"/>
                            </a:moveTo>
                            <a:lnTo>
                              <a:pt x="95827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199" name="手繪多邊形: 圖案 1198">
                        <a:extLst>
                          <a:ext uri="{FF2B5EF4-FFF2-40B4-BE49-F238E27FC236}">
                            <a16:creationId xmlns:a16="http://schemas.microsoft.com/office/drawing/2014/main" id="{0CE4649F-81D8-4659-9F82-82A500B4B24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282637" y="5221273"/>
                        <a:ext cx="23603" cy="118013"/>
                      </a:xfrm>
                      <a:custGeom>
                        <a:avLst/>
                        <a:gdLst>
                          <a:gd name="connsiteX0" fmla="*/ 0 w 0"/>
                          <a:gd name="connsiteY0" fmla="*/ 0 h 118013"/>
                          <a:gd name="connsiteX1" fmla="*/ 944 w 0"/>
                          <a:gd name="connsiteY1" fmla="*/ 136659 h 118013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 h="118013">
                            <a:moveTo>
                              <a:pt x="0" y="0"/>
                            </a:moveTo>
                            <a:lnTo>
                              <a:pt x="944" y="136659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200" name="手繪多邊形: 圖案 1199">
                        <a:extLst>
                          <a:ext uri="{FF2B5EF4-FFF2-40B4-BE49-F238E27FC236}">
                            <a16:creationId xmlns:a16="http://schemas.microsoft.com/office/drawing/2014/main" id="{0AE810D5-44F8-420C-909F-3E13A93366A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213482" y="5200503"/>
                        <a:ext cx="23603" cy="141616"/>
                      </a:xfrm>
                      <a:custGeom>
                        <a:avLst/>
                        <a:gdLst>
                          <a:gd name="connsiteX0" fmla="*/ 0 w 23602"/>
                          <a:gd name="connsiteY0" fmla="*/ 0 h 141615"/>
                          <a:gd name="connsiteX1" fmla="*/ 34460 w 23602"/>
                          <a:gd name="connsiteY1" fmla="*/ 18882 h 141615"/>
                          <a:gd name="connsiteX2" fmla="*/ 35404 w 23602"/>
                          <a:gd name="connsiteY2" fmla="*/ 155541 h 14161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</a:cxnLst>
                        <a:rect l="l" t="t" r="r" b="b"/>
                        <a:pathLst>
                          <a:path w="23602" h="141615">
                            <a:moveTo>
                              <a:pt x="0" y="0"/>
                            </a:moveTo>
                            <a:lnTo>
                              <a:pt x="34460" y="18882"/>
                            </a:lnTo>
                            <a:lnTo>
                              <a:pt x="35404" y="155541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201" name="手繪多邊形: 圖案 1200">
                        <a:extLst>
                          <a:ext uri="{FF2B5EF4-FFF2-40B4-BE49-F238E27FC236}">
                            <a16:creationId xmlns:a16="http://schemas.microsoft.com/office/drawing/2014/main" id="{C02929BF-1CB6-4AC4-AEAD-BF395D94DF48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247706" y="4827582"/>
                        <a:ext cx="1274540" cy="377642"/>
                      </a:xfrm>
                      <a:custGeom>
                        <a:avLst/>
                        <a:gdLst>
                          <a:gd name="connsiteX0" fmla="*/ 1287050 w 1274540"/>
                          <a:gd name="connsiteY0" fmla="*/ 0 h 377641"/>
                          <a:gd name="connsiteX1" fmla="*/ 34932 w 1274540"/>
                          <a:gd name="connsiteY1" fmla="*/ 393691 h 377641"/>
                          <a:gd name="connsiteX2" fmla="*/ 26435 w 1274540"/>
                          <a:gd name="connsiteY2" fmla="*/ 395580 h 377641"/>
                          <a:gd name="connsiteX3" fmla="*/ 16522 w 1274540"/>
                          <a:gd name="connsiteY3" fmla="*/ 395816 h 377641"/>
                          <a:gd name="connsiteX4" fmla="*/ 7317 w 1274540"/>
                          <a:gd name="connsiteY4" fmla="*/ 394636 h 377641"/>
                          <a:gd name="connsiteX5" fmla="*/ 0 w 1274540"/>
                          <a:gd name="connsiteY5" fmla="*/ 392039 h 377641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</a:cxnLst>
                        <a:rect l="l" t="t" r="r" b="b"/>
                        <a:pathLst>
                          <a:path w="1274540" h="377641">
                            <a:moveTo>
                              <a:pt x="1287050" y="0"/>
                            </a:moveTo>
                            <a:lnTo>
                              <a:pt x="34932" y="393691"/>
                            </a:lnTo>
                            <a:lnTo>
                              <a:pt x="26435" y="395580"/>
                            </a:lnTo>
                            <a:lnTo>
                              <a:pt x="16522" y="395816"/>
                            </a:lnTo>
                            <a:lnTo>
                              <a:pt x="7317" y="394636"/>
                            </a:lnTo>
                            <a:lnTo>
                              <a:pt x="0" y="392039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202" name="手繪多邊形: 圖案 1201">
                        <a:extLst>
                          <a:ext uri="{FF2B5EF4-FFF2-40B4-BE49-F238E27FC236}">
                            <a16:creationId xmlns:a16="http://schemas.microsoft.com/office/drawing/2014/main" id="{17C22892-F255-46BC-834C-4A1DEF62DC8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534755" y="4821209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6373 h 0"/>
                          <a:gd name="connsiteX1" fmla="*/ 5901 w 0"/>
                          <a:gd name="connsiteY1" fmla="*/ 3540 h 0"/>
                          <a:gd name="connsiteX2" fmla="*/ 8969 w 0"/>
                          <a:gd name="connsiteY2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6373"/>
                            </a:moveTo>
                            <a:lnTo>
                              <a:pt x="5901" y="3540"/>
                            </a:lnTo>
                            <a:lnTo>
                              <a:pt x="8969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203" name="手繪多邊形: 圖案 1202">
                        <a:extLst>
                          <a:ext uri="{FF2B5EF4-FFF2-40B4-BE49-F238E27FC236}">
                            <a16:creationId xmlns:a16="http://schemas.microsoft.com/office/drawing/2014/main" id="{C677814C-4728-4117-AB38-A9B79F713B7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376812" y="5128279"/>
                        <a:ext cx="47205" cy="23603"/>
                      </a:xfrm>
                      <a:custGeom>
                        <a:avLst/>
                        <a:gdLst>
                          <a:gd name="connsiteX0" fmla="*/ 6137 w 47205"/>
                          <a:gd name="connsiteY0" fmla="*/ 19590 h 0"/>
                          <a:gd name="connsiteX1" fmla="*/ 0 w 47205"/>
                          <a:gd name="connsiteY1" fmla="*/ 12273 h 0"/>
                          <a:gd name="connsiteX2" fmla="*/ 5665 w 47205"/>
                          <a:gd name="connsiteY2" fmla="*/ 4957 h 0"/>
                          <a:gd name="connsiteX3" fmla="*/ 20534 w 47205"/>
                          <a:gd name="connsiteY3" fmla="*/ 236 h 0"/>
                          <a:gd name="connsiteX4" fmla="*/ 39416 w 47205"/>
                          <a:gd name="connsiteY4" fmla="*/ 0 h 0"/>
                          <a:gd name="connsiteX5" fmla="*/ 54758 w 47205"/>
                          <a:gd name="connsiteY5" fmla="*/ 4484 h 0"/>
                          <a:gd name="connsiteX6" fmla="*/ 60895 w 47205"/>
                          <a:gd name="connsiteY6" fmla="*/ 11801 h 0"/>
                          <a:gd name="connsiteX7" fmla="*/ 55230 w 47205"/>
                          <a:gd name="connsiteY7" fmla="*/ 19354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47205">
                            <a:moveTo>
                              <a:pt x="6137" y="19590"/>
                            </a:moveTo>
                            <a:lnTo>
                              <a:pt x="0" y="12273"/>
                            </a:lnTo>
                            <a:lnTo>
                              <a:pt x="5665" y="4957"/>
                            </a:lnTo>
                            <a:lnTo>
                              <a:pt x="20534" y="236"/>
                            </a:lnTo>
                            <a:lnTo>
                              <a:pt x="39416" y="0"/>
                            </a:lnTo>
                            <a:lnTo>
                              <a:pt x="54758" y="4484"/>
                            </a:lnTo>
                            <a:lnTo>
                              <a:pt x="60895" y="11801"/>
                            </a:lnTo>
                            <a:lnTo>
                              <a:pt x="55230" y="19354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204" name="手繪多邊形: 圖案 1203">
                        <a:extLst>
                          <a:ext uri="{FF2B5EF4-FFF2-40B4-BE49-F238E27FC236}">
                            <a16:creationId xmlns:a16="http://schemas.microsoft.com/office/drawing/2014/main" id="{4094D7E9-F9F4-4A02-A9EF-493F66846791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388141" y="5140788"/>
                        <a:ext cx="23603" cy="23603"/>
                      </a:xfrm>
                      <a:custGeom>
                        <a:avLst/>
                        <a:gdLst>
                          <a:gd name="connsiteX0" fmla="*/ 39180 w 23602"/>
                          <a:gd name="connsiteY0" fmla="*/ 8025 h 0"/>
                          <a:gd name="connsiteX1" fmla="*/ 35640 w 23602"/>
                          <a:gd name="connsiteY1" fmla="*/ 3304 h 0"/>
                          <a:gd name="connsiteX2" fmla="*/ 23839 w 23602"/>
                          <a:gd name="connsiteY2" fmla="*/ 0 h 0"/>
                          <a:gd name="connsiteX3" fmla="*/ 9913 w 23602"/>
                          <a:gd name="connsiteY3" fmla="*/ 708 h 0"/>
                          <a:gd name="connsiteX4" fmla="*/ 236 w 23602"/>
                          <a:gd name="connsiteY4" fmla="*/ 4957 h 0"/>
                          <a:gd name="connsiteX5" fmla="*/ 0 w 23602"/>
                          <a:gd name="connsiteY5" fmla="*/ 8497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</a:cxnLst>
                        <a:rect l="l" t="t" r="r" b="b"/>
                        <a:pathLst>
                          <a:path w="23602">
                            <a:moveTo>
                              <a:pt x="39180" y="8025"/>
                            </a:moveTo>
                            <a:lnTo>
                              <a:pt x="35640" y="3304"/>
                            </a:lnTo>
                            <a:lnTo>
                              <a:pt x="23839" y="0"/>
                            </a:lnTo>
                            <a:lnTo>
                              <a:pt x="9913" y="708"/>
                            </a:lnTo>
                            <a:lnTo>
                              <a:pt x="236" y="4957"/>
                            </a:lnTo>
                            <a:lnTo>
                              <a:pt x="0" y="8497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205" name="手繪多邊形: 圖案 1204">
                        <a:extLst>
                          <a:ext uri="{FF2B5EF4-FFF2-40B4-BE49-F238E27FC236}">
                            <a16:creationId xmlns:a16="http://schemas.microsoft.com/office/drawing/2014/main" id="{CD750A40-45B3-49AD-8BE2-B6AF5DEAC52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423309" y="5178316"/>
                        <a:ext cx="47205" cy="47205"/>
                      </a:xfrm>
                      <a:custGeom>
                        <a:avLst/>
                        <a:gdLst>
                          <a:gd name="connsiteX0" fmla="*/ 4721 w 47205"/>
                          <a:gd name="connsiteY0" fmla="*/ 51218 h 47205"/>
                          <a:gd name="connsiteX1" fmla="*/ 0 w 47205"/>
                          <a:gd name="connsiteY1" fmla="*/ 36584 h 47205"/>
                          <a:gd name="connsiteX2" fmla="*/ 4485 w 47205"/>
                          <a:gd name="connsiteY2" fmla="*/ 18646 h 47205"/>
                          <a:gd name="connsiteX3" fmla="*/ 16758 w 47205"/>
                          <a:gd name="connsiteY3" fmla="*/ 4721 h 47205"/>
                          <a:gd name="connsiteX4" fmla="*/ 31627 w 47205"/>
                          <a:gd name="connsiteY4" fmla="*/ 0 h 47205"/>
                          <a:gd name="connsiteX5" fmla="*/ 44137 w 47205"/>
                          <a:gd name="connsiteY5" fmla="*/ 6373 h 47205"/>
                          <a:gd name="connsiteX6" fmla="*/ 48857 w 47205"/>
                          <a:gd name="connsiteY6" fmla="*/ 21006 h 47205"/>
                          <a:gd name="connsiteX7" fmla="*/ 44137 w 47205"/>
                          <a:gd name="connsiteY7" fmla="*/ 38944 h 47205"/>
                          <a:gd name="connsiteX8" fmla="*/ 32100 w 47205"/>
                          <a:gd name="connsiteY8" fmla="*/ 52870 h 47205"/>
                          <a:gd name="connsiteX9" fmla="*/ 16994 w 47205"/>
                          <a:gd name="connsiteY9" fmla="*/ 57590 h 47205"/>
                          <a:gd name="connsiteX10" fmla="*/ 4721 w 47205"/>
                          <a:gd name="connsiteY10" fmla="*/ 51218 h 472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</a:cxnLst>
                        <a:rect l="l" t="t" r="r" b="b"/>
                        <a:pathLst>
                          <a:path w="47205" h="47205">
                            <a:moveTo>
                              <a:pt x="4721" y="51218"/>
                            </a:moveTo>
                            <a:lnTo>
                              <a:pt x="0" y="36584"/>
                            </a:lnTo>
                            <a:lnTo>
                              <a:pt x="4485" y="18646"/>
                            </a:lnTo>
                            <a:lnTo>
                              <a:pt x="16758" y="4721"/>
                            </a:lnTo>
                            <a:lnTo>
                              <a:pt x="31627" y="0"/>
                            </a:lnTo>
                            <a:lnTo>
                              <a:pt x="44137" y="6373"/>
                            </a:lnTo>
                            <a:lnTo>
                              <a:pt x="48857" y="21006"/>
                            </a:lnTo>
                            <a:lnTo>
                              <a:pt x="44137" y="38944"/>
                            </a:lnTo>
                            <a:lnTo>
                              <a:pt x="32100" y="52870"/>
                            </a:lnTo>
                            <a:lnTo>
                              <a:pt x="16994" y="57590"/>
                            </a:lnTo>
                            <a:lnTo>
                              <a:pt x="4721" y="51218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206" name="手繪多邊形: 圖案 1205">
                        <a:extLst>
                          <a:ext uri="{FF2B5EF4-FFF2-40B4-BE49-F238E27FC236}">
                            <a16:creationId xmlns:a16="http://schemas.microsoft.com/office/drawing/2014/main" id="{31BAE6B3-734D-4861-BD87-F2D569F1A848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428974" y="5184925"/>
                        <a:ext cx="23603" cy="23603"/>
                      </a:xfrm>
                      <a:custGeom>
                        <a:avLst/>
                        <a:gdLst>
                          <a:gd name="connsiteX0" fmla="*/ 21006 w 23602"/>
                          <a:gd name="connsiteY0" fmla="*/ 0 h 23602"/>
                          <a:gd name="connsiteX1" fmla="*/ 28087 w 23602"/>
                          <a:gd name="connsiteY1" fmla="*/ 7317 h 23602"/>
                          <a:gd name="connsiteX2" fmla="*/ 29267 w 23602"/>
                          <a:gd name="connsiteY2" fmla="*/ 13453 h 23602"/>
                          <a:gd name="connsiteX3" fmla="*/ 28087 w 23602"/>
                          <a:gd name="connsiteY3" fmla="*/ 20298 h 23602"/>
                          <a:gd name="connsiteX4" fmla="*/ 20770 w 23602"/>
                          <a:gd name="connsiteY4" fmla="*/ 32572 h 23602"/>
                          <a:gd name="connsiteX5" fmla="*/ 9913 w 23602"/>
                          <a:gd name="connsiteY5" fmla="*/ 38000 h 23602"/>
                          <a:gd name="connsiteX6" fmla="*/ 0 w 23602"/>
                          <a:gd name="connsiteY6" fmla="*/ 34696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</a:cxnLst>
                        <a:rect l="l" t="t" r="r" b="b"/>
                        <a:pathLst>
                          <a:path w="23602" h="23602">
                            <a:moveTo>
                              <a:pt x="21006" y="0"/>
                            </a:moveTo>
                            <a:lnTo>
                              <a:pt x="28087" y="7317"/>
                            </a:lnTo>
                            <a:lnTo>
                              <a:pt x="29267" y="13453"/>
                            </a:lnTo>
                            <a:lnTo>
                              <a:pt x="28087" y="20298"/>
                            </a:lnTo>
                            <a:lnTo>
                              <a:pt x="20770" y="32572"/>
                            </a:lnTo>
                            <a:lnTo>
                              <a:pt x="9913" y="38000"/>
                            </a:lnTo>
                            <a:lnTo>
                              <a:pt x="0" y="34696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207" name="手繪多邊形: 圖案 1206">
                        <a:extLst>
                          <a:ext uri="{FF2B5EF4-FFF2-40B4-BE49-F238E27FC236}">
                            <a16:creationId xmlns:a16="http://schemas.microsoft.com/office/drawing/2014/main" id="{CD21004B-A77E-42B1-88AD-9EA44E041F0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58466" y="4510363"/>
                        <a:ext cx="47205" cy="23603"/>
                      </a:xfrm>
                      <a:custGeom>
                        <a:avLst/>
                        <a:gdLst>
                          <a:gd name="connsiteX0" fmla="*/ 52870 w 47205"/>
                          <a:gd name="connsiteY0" fmla="*/ 17466 h 0"/>
                          <a:gd name="connsiteX1" fmla="*/ 57826 w 47205"/>
                          <a:gd name="connsiteY1" fmla="*/ 10621 h 0"/>
                          <a:gd name="connsiteX2" fmla="*/ 51926 w 47205"/>
                          <a:gd name="connsiteY2" fmla="*/ 4012 h 0"/>
                          <a:gd name="connsiteX3" fmla="*/ 37292 w 47205"/>
                          <a:gd name="connsiteY3" fmla="*/ 0 h 0"/>
                          <a:gd name="connsiteX4" fmla="*/ 19590 w 47205"/>
                          <a:gd name="connsiteY4" fmla="*/ 0 h 0"/>
                          <a:gd name="connsiteX5" fmla="*/ 4957 w 47205"/>
                          <a:gd name="connsiteY5" fmla="*/ 4248 h 0"/>
                          <a:gd name="connsiteX6" fmla="*/ 0 w 47205"/>
                          <a:gd name="connsiteY6" fmla="*/ 11093 h 0"/>
                          <a:gd name="connsiteX7" fmla="*/ 5901 w 47205"/>
                          <a:gd name="connsiteY7" fmla="*/ 17702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47205">
                            <a:moveTo>
                              <a:pt x="52870" y="17466"/>
                            </a:moveTo>
                            <a:lnTo>
                              <a:pt x="57826" y="10621"/>
                            </a:lnTo>
                            <a:lnTo>
                              <a:pt x="51926" y="4012"/>
                            </a:lnTo>
                            <a:lnTo>
                              <a:pt x="37292" y="0"/>
                            </a:lnTo>
                            <a:lnTo>
                              <a:pt x="19590" y="0"/>
                            </a:lnTo>
                            <a:lnTo>
                              <a:pt x="4957" y="4248"/>
                            </a:lnTo>
                            <a:lnTo>
                              <a:pt x="0" y="11093"/>
                            </a:lnTo>
                            <a:lnTo>
                              <a:pt x="5901" y="17702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208" name="手繪多邊形: 圖案 1207">
                        <a:extLst>
                          <a:ext uri="{FF2B5EF4-FFF2-40B4-BE49-F238E27FC236}">
                            <a16:creationId xmlns:a16="http://schemas.microsoft.com/office/drawing/2014/main" id="{CADD1947-3BA9-467E-9E63-841C378FB78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69087" y="4522400"/>
                        <a:ext cx="23603" cy="23603"/>
                      </a:xfrm>
                      <a:custGeom>
                        <a:avLst/>
                        <a:gdLst>
                          <a:gd name="connsiteX0" fmla="*/ 0 w 23602"/>
                          <a:gd name="connsiteY0" fmla="*/ 6845 h 0"/>
                          <a:gd name="connsiteX1" fmla="*/ 236 w 23602"/>
                          <a:gd name="connsiteY1" fmla="*/ 4485 h 0"/>
                          <a:gd name="connsiteX2" fmla="*/ 9205 w 23602"/>
                          <a:gd name="connsiteY2" fmla="*/ 708 h 0"/>
                          <a:gd name="connsiteX3" fmla="*/ 22895 w 23602"/>
                          <a:gd name="connsiteY3" fmla="*/ 0 h 0"/>
                          <a:gd name="connsiteX4" fmla="*/ 34224 w 23602"/>
                          <a:gd name="connsiteY4" fmla="*/ 2832 h 0"/>
                          <a:gd name="connsiteX5" fmla="*/ 37528 w 23602"/>
                          <a:gd name="connsiteY5" fmla="*/ 6845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</a:cxnLst>
                        <a:rect l="l" t="t" r="r" b="b"/>
                        <a:pathLst>
                          <a:path w="23602">
                            <a:moveTo>
                              <a:pt x="0" y="6845"/>
                            </a:moveTo>
                            <a:lnTo>
                              <a:pt x="236" y="4485"/>
                            </a:lnTo>
                            <a:lnTo>
                              <a:pt x="9205" y="708"/>
                            </a:lnTo>
                            <a:lnTo>
                              <a:pt x="22895" y="0"/>
                            </a:lnTo>
                            <a:lnTo>
                              <a:pt x="34224" y="2832"/>
                            </a:lnTo>
                            <a:lnTo>
                              <a:pt x="37528" y="6845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209" name="手繪多邊形: 圖案 1208">
                        <a:extLst>
                          <a:ext uri="{FF2B5EF4-FFF2-40B4-BE49-F238E27FC236}">
                            <a16:creationId xmlns:a16="http://schemas.microsoft.com/office/drawing/2014/main" id="{C6257DAB-6CED-4A40-AABB-B28152BCB0F8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362692" y="4820029"/>
                        <a:ext cx="47205" cy="23603"/>
                      </a:xfrm>
                      <a:custGeom>
                        <a:avLst/>
                        <a:gdLst>
                          <a:gd name="connsiteX0" fmla="*/ 54522 w 47205"/>
                          <a:gd name="connsiteY0" fmla="*/ 18174 h 0"/>
                          <a:gd name="connsiteX1" fmla="*/ 59479 w 47205"/>
                          <a:gd name="connsiteY1" fmla="*/ 11093 h 0"/>
                          <a:gd name="connsiteX2" fmla="*/ 53106 w 47205"/>
                          <a:gd name="connsiteY2" fmla="*/ 4013 h 0"/>
                          <a:gd name="connsiteX3" fmla="*/ 37528 w 47205"/>
                          <a:gd name="connsiteY3" fmla="*/ 0 h 0"/>
                          <a:gd name="connsiteX4" fmla="*/ 19354 w 47205"/>
                          <a:gd name="connsiteY4" fmla="*/ 0 h 0"/>
                          <a:gd name="connsiteX5" fmla="*/ 4957 w 47205"/>
                          <a:gd name="connsiteY5" fmla="*/ 4721 h 0"/>
                          <a:gd name="connsiteX6" fmla="*/ 0 w 47205"/>
                          <a:gd name="connsiteY6" fmla="*/ 11801 h 0"/>
                          <a:gd name="connsiteX7" fmla="*/ 6609 w 47205"/>
                          <a:gd name="connsiteY7" fmla="*/ 18646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47205">
                            <a:moveTo>
                              <a:pt x="54522" y="18174"/>
                            </a:moveTo>
                            <a:lnTo>
                              <a:pt x="59479" y="11093"/>
                            </a:lnTo>
                            <a:lnTo>
                              <a:pt x="53106" y="4013"/>
                            </a:lnTo>
                            <a:lnTo>
                              <a:pt x="37528" y="0"/>
                            </a:lnTo>
                            <a:lnTo>
                              <a:pt x="19354" y="0"/>
                            </a:lnTo>
                            <a:lnTo>
                              <a:pt x="4957" y="4721"/>
                            </a:lnTo>
                            <a:lnTo>
                              <a:pt x="0" y="11801"/>
                            </a:lnTo>
                            <a:lnTo>
                              <a:pt x="6609" y="18646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210" name="手繪多邊形: 圖案 1209">
                        <a:extLst>
                          <a:ext uri="{FF2B5EF4-FFF2-40B4-BE49-F238E27FC236}">
                            <a16:creationId xmlns:a16="http://schemas.microsoft.com/office/drawing/2014/main" id="{89F224A6-46B2-4FE8-8350-559AC9039C3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373314" y="4832302"/>
                        <a:ext cx="23603" cy="23603"/>
                      </a:xfrm>
                      <a:custGeom>
                        <a:avLst/>
                        <a:gdLst>
                          <a:gd name="connsiteX0" fmla="*/ 38472 w 23602"/>
                          <a:gd name="connsiteY0" fmla="*/ 7553 h 0"/>
                          <a:gd name="connsiteX1" fmla="*/ 34696 w 23602"/>
                          <a:gd name="connsiteY1" fmla="*/ 3068 h 0"/>
                          <a:gd name="connsiteX2" fmla="*/ 22895 w 23602"/>
                          <a:gd name="connsiteY2" fmla="*/ 0 h 0"/>
                          <a:gd name="connsiteX3" fmla="*/ 9441 w 23602"/>
                          <a:gd name="connsiteY3" fmla="*/ 708 h 0"/>
                          <a:gd name="connsiteX4" fmla="*/ 236 w 23602"/>
                          <a:gd name="connsiteY4" fmla="*/ 4720 h 0"/>
                          <a:gd name="connsiteX5" fmla="*/ 0 w 23602"/>
                          <a:gd name="connsiteY5" fmla="*/ 7553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</a:cxnLst>
                        <a:rect l="l" t="t" r="r" b="b"/>
                        <a:pathLst>
                          <a:path w="23602">
                            <a:moveTo>
                              <a:pt x="38472" y="7553"/>
                            </a:moveTo>
                            <a:lnTo>
                              <a:pt x="34696" y="3068"/>
                            </a:lnTo>
                            <a:lnTo>
                              <a:pt x="22895" y="0"/>
                            </a:lnTo>
                            <a:lnTo>
                              <a:pt x="9441" y="708"/>
                            </a:lnTo>
                            <a:lnTo>
                              <a:pt x="236" y="4720"/>
                            </a:lnTo>
                            <a:lnTo>
                              <a:pt x="0" y="7553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211" name="手繪多邊形: 圖案 1210">
                        <a:extLst>
                          <a:ext uri="{FF2B5EF4-FFF2-40B4-BE49-F238E27FC236}">
                            <a16:creationId xmlns:a16="http://schemas.microsoft.com/office/drawing/2014/main" id="{7A8E9147-656C-432F-86A5-F59024BBF6A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409426" y="4868178"/>
                        <a:ext cx="23603" cy="47205"/>
                      </a:xfrm>
                      <a:custGeom>
                        <a:avLst/>
                        <a:gdLst>
                          <a:gd name="connsiteX0" fmla="*/ 16522 w 23602"/>
                          <a:gd name="connsiteY0" fmla="*/ 4485 h 47205"/>
                          <a:gd name="connsiteX1" fmla="*/ 30919 w 23602"/>
                          <a:gd name="connsiteY1" fmla="*/ 0 h 47205"/>
                          <a:gd name="connsiteX2" fmla="*/ 42485 w 23602"/>
                          <a:gd name="connsiteY2" fmla="*/ 6137 h 47205"/>
                          <a:gd name="connsiteX3" fmla="*/ 46969 w 23602"/>
                          <a:gd name="connsiteY3" fmla="*/ 20770 h 47205"/>
                          <a:gd name="connsiteX4" fmla="*/ 42249 w 23602"/>
                          <a:gd name="connsiteY4" fmla="*/ 38000 h 47205"/>
                          <a:gd name="connsiteX5" fmla="*/ 30447 w 23602"/>
                          <a:gd name="connsiteY5" fmla="*/ 51690 h 47205"/>
                          <a:gd name="connsiteX6" fmla="*/ 16050 w 23602"/>
                          <a:gd name="connsiteY6" fmla="*/ 56174 h 47205"/>
                          <a:gd name="connsiteX7" fmla="*/ 4485 w 23602"/>
                          <a:gd name="connsiteY7" fmla="*/ 50038 h 47205"/>
                          <a:gd name="connsiteX8" fmla="*/ 0 w 23602"/>
                          <a:gd name="connsiteY8" fmla="*/ 35404 h 47205"/>
                          <a:gd name="connsiteX9" fmla="*/ 4720 w 23602"/>
                          <a:gd name="connsiteY9" fmla="*/ 17938 h 472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</a:cxnLst>
                        <a:rect l="l" t="t" r="r" b="b"/>
                        <a:pathLst>
                          <a:path w="23602" h="47205">
                            <a:moveTo>
                              <a:pt x="16522" y="4485"/>
                            </a:moveTo>
                            <a:lnTo>
                              <a:pt x="30919" y="0"/>
                            </a:lnTo>
                            <a:lnTo>
                              <a:pt x="42485" y="6137"/>
                            </a:lnTo>
                            <a:lnTo>
                              <a:pt x="46969" y="20770"/>
                            </a:lnTo>
                            <a:lnTo>
                              <a:pt x="42249" y="38000"/>
                            </a:lnTo>
                            <a:lnTo>
                              <a:pt x="30447" y="51690"/>
                            </a:lnTo>
                            <a:lnTo>
                              <a:pt x="16050" y="56174"/>
                            </a:lnTo>
                            <a:lnTo>
                              <a:pt x="4485" y="50038"/>
                            </a:lnTo>
                            <a:lnTo>
                              <a:pt x="0" y="35404"/>
                            </a:lnTo>
                            <a:lnTo>
                              <a:pt x="4720" y="17938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212" name="手繪多邊形: 圖案 1211">
                        <a:extLst>
                          <a:ext uri="{FF2B5EF4-FFF2-40B4-BE49-F238E27FC236}">
                            <a16:creationId xmlns:a16="http://schemas.microsoft.com/office/drawing/2014/main" id="{96C4BECF-44BC-4662-9A1B-F0675A041912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414618" y="4874787"/>
                        <a:ext cx="23603" cy="23603"/>
                      </a:xfrm>
                      <a:custGeom>
                        <a:avLst/>
                        <a:gdLst>
                          <a:gd name="connsiteX0" fmla="*/ 0 w 23602"/>
                          <a:gd name="connsiteY0" fmla="*/ 33988 h 23602"/>
                          <a:gd name="connsiteX1" fmla="*/ 9205 w 23602"/>
                          <a:gd name="connsiteY1" fmla="*/ 37292 h 23602"/>
                          <a:gd name="connsiteX2" fmla="*/ 19826 w 23602"/>
                          <a:gd name="connsiteY2" fmla="*/ 31864 h 23602"/>
                          <a:gd name="connsiteX3" fmla="*/ 26671 w 23602"/>
                          <a:gd name="connsiteY3" fmla="*/ 20062 h 23602"/>
                          <a:gd name="connsiteX4" fmla="*/ 27851 w 23602"/>
                          <a:gd name="connsiteY4" fmla="*/ 13453 h 23602"/>
                          <a:gd name="connsiteX5" fmla="*/ 26907 w 23602"/>
                          <a:gd name="connsiteY5" fmla="*/ 7553 h 23602"/>
                          <a:gd name="connsiteX6" fmla="*/ 20062 w 23602"/>
                          <a:gd name="connsiteY6" fmla="*/ 0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</a:cxnLst>
                        <a:rect l="l" t="t" r="r" b="b"/>
                        <a:pathLst>
                          <a:path w="23602" h="23602">
                            <a:moveTo>
                              <a:pt x="0" y="33988"/>
                            </a:moveTo>
                            <a:lnTo>
                              <a:pt x="9205" y="37292"/>
                            </a:lnTo>
                            <a:lnTo>
                              <a:pt x="19826" y="31864"/>
                            </a:lnTo>
                            <a:lnTo>
                              <a:pt x="26671" y="20062"/>
                            </a:lnTo>
                            <a:lnTo>
                              <a:pt x="27851" y="13453"/>
                            </a:lnTo>
                            <a:lnTo>
                              <a:pt x="26907" y="7553"/>
                            </a:lnTo>
                            <a:lnTo>
                              <a:pt x="20062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</p:grpSp>
                <p:grpSp>
                  <p:nvGrpSpPr>
                    <p:cNvPr id="1213" name="圖形 5">
                      <a:extLst>
                        <a:ext uri="{FF2B5EF4-FFF2-40B4-BE49-F238E27FC236}">
                          <a16:creationId xmlns:a16="http://schemas.microsoft.com/office/drawing/2014/main" id="{28869627-74D7-43AD-B677-E41FDFD7127F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6600522" y="4471654"/>
                      <a:ext cx="1935413" cy="873296"/>
                      <a:chOff x="6600522" y="4471654"/>
                      <a:chExt cx="1935413" cy="873296"/>
                    </a:xfrm>
                    <a:noFill/>
                  </p:grpSpPr>
                  <p:sp>
                    <p:nvSpPr>
                      <p:cNvPr id="1214" name="手繪多邊形: 圖案 1213">
                        <a:extLst>
                          <a:ext uri="{FF2B5EF4-FFF2-40B4-BE49-F238E27FC236}">
                            <a16:creationId xmlns:a16="http://schemas.microsoft.com/office/drawing/2014/main" id="{C6CC4A84-9379-4A34-817F-7BE6E16C6B3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600522" y="4471654"/>
                        <a:ext cx="1935413" cy="873296"/>
                      </a:xfrm>
                      <a:custGeom>
                        <a:avLst/>
                        <a:gdLst>
                          <a:gd name="connsiteX0" fmla="*/ 11565 w 1935413"/>
                          <a:gd name="connsiteY0" fmla="*/ 530822 h 873296"/>
                          <a:gd name="connsiteX1" fmla="*/ 6373 w 1935413"/>
                          <a:gd name="connsiteY1" fmla="*/ 527754 h 873296"/>
                          <a:gd name="connsiteX2" fmla="*/ 1888 w 1935413"/>
                          <a:gd name="connsiteY2" fmla="*/ 523034 h 873296"/>
                          <a:gd name="connsiteX3" fmla="*/ 0 w 1935413"/>
                          <a:gd name="connsiteY3" fmla="*/ 386611 h 873296"/>
                          <a:gd name="connsiteX4" fmla="*/ 472 w 1935413"/>
                          <a:gd name="connsiteY4" fmla="*/ 383778 h 873296"/>
                          <a:gd name="connsiteX5" fmla="*/ 2124 w 1935413"/>
                          <a:gd name="connsiteY5" fmla="*/ 381418 h 873296"/>
                          <a:gd name="connsiteX6" fmla="*/ 5429 w 1935413"/>
                          <a:gd name="connsiteY6" fmla="*/ 377878 h 873296"/>
                          <a:gd name="connsiteX7" fmla="*/ 11093 w 1935413"/>
                          <a:gd name="connsiteY7" fmla="*/ 375517 h 873296"/>
                          <a:gd name="connsiteX8" fmla="*/ 1250230 w 1935413"/>
                          <a:gd name="connsiteY8" fmla="*/ 1888 h 873296"/>
                          <a:gd name="connsiteX9" fmla="*/ 1257310 w 1935413"/>
                          <a:gd name="connsiteY9" fmla="*/ 472 h 873296"/>
                          <a:gd name="connsiteX10" fmla="*/ 1265807 w 1935413"/>
                          <a:gd name="connsiteY10" fmla="*/ 0 h 873296"/>
                          <a:gd name="connsiteX11" fmla="*/ 1274068 w 1935413"/>
                          <a:gd name="connsiteY11" fmla="*/ 1180 h 873296"/>
                          <a:gd name="connsiteX12" fmla="*/ 1279969 w 1935413"/>
                          <a:gd name="connsiteY12" fmla="*/ 3068 h 873296"/>
                          <a:gd name="connsiteX13" fmla="*/ 1936121 w 1935413"/>
                          <a:gd name="connsiteY13" fmla="*/ 337753 h 873296"/>
                          <a:gd name="connsiteX14" fmla="*/ 1939898 w 1935413"/>
                          <a:gd name="connsiteY14" fmla="*/ 340586 h 873296"/>
                          <a:gd name="connsiteX15" fmla="*/ 1941550 w 1935413"/>
                          <a:gd name="connsiteY15" fmla="*/ 342710 h 873296"/>
                          <a:gd name="connsiteX16" fmla="*/ 1943202 w 1935413"/>
                          <a:gd name="connsiteY16" fmla="*/ 349554 h 873296"/>
                          <a:gd name="connsiteX17" fmla="*/ 1941550 w 1935413"/>
                          <a:gd name="connsiteY17" fmla="*/ 480549 h 873296"/>
                          <a:gd name="connsiteX18" fmla="*/ 1940370 w 1935413"/>
                          <a:gd name="connsiteY18" fmla="*/ 485506 h 873296"/>
                          <a:gd name="connsiteX19" fmla="*/ 1932817 w 1935413"/>
                          <a:gd name="connsiteY19" fmla="*/ 489518 h 873296"/>
                          <a:gd name="connsiteX20" fmla="*/ 683059 w 1935413"/>
                          <a:gd name="connsiteY20" fmla="*/ 886514 h 873296"/>
                          <a:gd name="connsiteX21" fmla="*/ 671022 w 1935413"/>
                          <a:gd name="connsiteY21" fmla="*/ 888638 h 873296"/>
                          <a:gd name="connsiteX22" fmla="*/ 658277 w 1935413"/>
                          <a:gd name="connsiteY22" fmla="*/ 887930 h 873296"/>
                          <a:gd name="connsiteX23" fmla="*/ 648363 w 1935413"/>
                          <a:gd name="connsiteY23" fmla="*/ 884625 h 873296"/>
                          <a:gd name="connsiteX24" fmla="*/ 11565 w 1935413"/>
                          <a:gd name="connsiteY24" fmla="*/ 530822 h 87329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</a:cxnLst>
                        <a:rect l="l" t="t" r="r" b="b"/>
                        <a:pathLst>
                          <a:path w="1935413" h="873296">
                            <a:moveTo>
                              <a:pt x="11565" y="530822"/>
                            </a:moveTo>
                            <a:lnTo>
                              <a:pt x="6373" y="527754"/>
                            </a:lnTo>
                            <a:lnTo>
                              <a:pt x="1888" y="523034"/>
                            </a:lnTo>
                            <a:lnTo>
                              <a:pt x="0" y="386611"/>
                            </a:lnTo>
                            <a:lnTo>
                              <a:pt x="472" y="383778"/>
                            </a:lnTo>
                            <a:lnTo>
                              <a:pt x="2124" y="381418"/>
                            </a:lnTo>
                            <a:lnTo>
                              <a:pt x="5429" y="377878"/>
                            </a:lnTo>
                            <a:lnTo>
                              <a:pt x="11093" y="375517"/>
                            </a:lnTo>
                            <a:lnTo>
                              <a:pt x="1250230" y="1888"/>
                            </a:lnTo>
                            <a:lnTo>
                              <a:pt x="1257310" y="472"/>
                            </a:lnTo>
                            <a:lnTo>
                              <a:pt x="1265807" y="0"/>
                            </a:lnTo>
                            <a:lnTo>
                              <a:pt x="1274068" y="1180"/>
                            </a:lnTo>
                            <a:lnTo>
                              <a:pt x="1279969" y="3068"/>
                            </a:lnTo>
                            <a:lnTo>
                              <a:pt x="1936121" y="337753"/>
                            </a:lnTo>
                            <a:lnTo>
                              <a:pt x="1939898" y="340586"/>
                            </a:lnTo>
                            <a:lnTo>
                              <a:pt x="1941550" y="342710"/>
                            </a:lnTo>
                            <a:lnTo>
                              <a:pt x="1943202" y="349554"/>
                            </a:lnTo>
                            <a:lnTo>
                              <a:pt x="1941550" y="480549"/>
                            </a:lnTo>
                            <a:lnTo>
                              <a:pt x="1940370" y="485506"/>
                            </a:lnTo>
                            <a:lnTo>
                              <a:pt x="1932817" y="489518"/>
                            </a:lnTo>
                            <a:lnTo>
                              <a:pt x="683059" y="886514"/>
                            </a:lnTo>
                            <a:lnTo>
                              <a:pt x="671022" y="888638"/>
                            </a:lnTo>
                            <a:lnTo>
                              <a:pt x="658277" y="887930"/>
                            </a:lnTo>
                            <a:lnTo>
                              <a:pt x="648363" y="884625"/>
                            </a:lnTo>
                            <a:lnTo>
                              <a:pt x="11565" y="530822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215" name="手繪多邊形: 圖案 1214">
                        <a:extLst>
                          <a:ext uri="{FF2B5EF4-FFF2-40B4-BE49-F238E27FC236}">
                            <a16:creationId xmlns:a16="http://schemas.microsoft.com/office/drawing/2014/main" id="{638EB04C-B566-4CCE-AD4F-DBC5FE4B334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668262" y="4869594"/>
                        <a:ext cx="495655" cy="377642"/>
                      </a:xfrm>
                      <a:custGeom>
                        <a:avLst/>
                        <a:gdLst>
                          <a:gd name="connsiteX0" fmla="*/ 499903 w 495654"/>
                          <a:gd name="connsiteY0" fmla="*/ 390151 h 377641"/>
                          <a:gd name="connsiteX1" fmla="*/ 495891 w 495654"/>
                          <a:gd name="connsiteY1" fmla="*/ 391331 h 377641"/>
                          <a:gd name="connsiteX2" fmla="*/ 100547 w 495654"/>
                          <a:gd name="connsiteY2" fmla="*/ 172299 h 377641"/>
                          <a:gd name="connsiteX3" fmla="*/ 85913 w 495654"/>
                          <a:gd name="connsiteY3" fmla="*/ 135007 h 377641"/>
                          <a:gd name="connsiteX4" fmla="*/ 708 w 495654"/>
                          <a:gd name="connsiteY4" fmla="*/ 87802 h 377641"/>
                          <a:gd name="connsiteX5" fmla="*/ 0 w 495654"/>
                          <a:gd name="connsiteY5" fmla="*/ 28795 h 377641"/>
                          <a:gd name="connsiteX6" fmla="*/ 94882 w 495654"/>
                          <a:gd name="connsiteY6" fmla="*/ 0 h 377641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</a:cxnLst>
                        <a:rect l="l" t="t" r="r" b="b"/>
                        <a:pathLst>
                          <a:path w="495654" h="377641">
                            <a:moveTo>
                              <a:pt x="499903" y="390151"/>
                            </a:moveTo>
                            <a:lnTo>
                              <a:pt x="495891" y="391331"/>
                            </a:lnTo>
                            <a:lnTo>
                              <a:pt x="100547" y="172299"/>
                            </a:lnTo>
                            <a:lnTo>
                              <a:pt x="85913" y="135007"/>
                            </a:lnTo>
                            <a:lnTo>
                              <a:pt x="708" y="87802"/>
                            </a:lnTo>
                            <a:lnTo>
                              <a:pt x="0" y="28795"/>
                            </a:lnTo>
                            <a:lnTo>
                              <a:pt x="94882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216" name="手繪多邊形: 圖案 1215">
                        <a:extLst>
                          <a:ext uri="{FF2B5EF4-FFF2-40B4-BE49-F238E27FC236}">
                            <a16:creationId xmlns:a16="http://schemas.microsoft.com/office/drawing/2014/main" id="{CACE2E61-6AB4-4F01-A572-8132FB82F5E3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681243" y="4917272"/>
                        <a:ext cx="70808" cy="70808"/>
                      </a:xfrm>
                      <a:custGeom>
                        <a:avLst/>
                        <a:gdLst>
                          <a:gd name="connsiteX0" fmla="*/ 0 w 70807"/>
                          <a:gd name="connsiteY0" fmla="*/ 0 h 70807"/>
                          <a:gd name="connsiteX1" fmla="*/ 80485 w 70807"/>
                          <a:gd name="connsiteY1" fmla="*/ 44373 h 70807"/>
                          <a:gd name="connsiteX2" fmla="*/ 80957 w 70807"/>
                          <a:gd name="connsiteY2" fmla="*/ 81429 h 70807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</a:cxnLst>
                        <a:rect l="l" t="t" r="r" b="b"/>
                        <a:pathLst>
                          <a:path w="70807" h="70807">
                            <a:moveTo>
                              <a:pt x="0" y="0"/>
                            </a:moveTo>
                            <a:lnTo>
                              <a:pt x="80485" y="44373"/>
                            </a:lnTo>
                            <a:lnTo>
                              <a:pt x="80957" y="81429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217" name="手繪多邊形: 圖案 1216">
                        <a:extLst>
                          <a:ext uri="{FF2B5EF4-FFF2-40B4-BE49-F238E27FC236}">
                            <a16:creationId xmlns:a16="http://schemas.microsoft.com/office/drawing/2014/main" id="{24091FE7-42D0-4710-B7D9-D39EB4566158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790995" y="4961408"/>
                        <a:ext cx="47205" cy="23603"/>
                      </a:xfrm>
                      <a:custGeom>
                        <a:avLst/>
                        <a:gdLst>
                          <a:gd name="connsiteX0" fmla="*/ 61131 w 47205"/>
                          <a:gd name="connsiteY0" fmla="*/ 0 h 0"/>
                          <a:gd name="connsiteX1" fmla="*/ 0 w 47205"/>
                          <a:gd name="connsiteY1" fmla="*/ 18882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 w="47205">
                            <a:moveTo>
                              <a:pt x="61131" y="0"/>
                            </a:moveTo>
                            <a:lnTo>
                              <a:pt x="0" y="18882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218" name="手繪多邊形: 圖案 1217">
                        <a:extLst>
                          <a:ext uri="{FF2B5EF4-FFF2-40B4-BE49-F238E27FC236}">
                            <a16:creationId xmlns:a16="http://schemas.microsoft.com/office/drawing/2014/main" id="{B0240067-5492-4C36-AFE9-D9BEB9D629CD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804449" y="4985955"/>
                        <a:ext cx="118013" cy="70808"/>
                      </a:xfrm>
                      <a:custGeom>
                        <a:avLst/>
                        <a:gdLst>
                          <a:gd name="connsiteX0" fmla="*/ 122733 w 118012"/>
                          <a:gd name="connsiteY0" fmla="*/ 84969 h 70807"/>
                          <a:gd name="connsiteX1" fmla="*/ 100311 w 118012"/>
                          <a:gd name="connsiteY1" fmla="*/ 92050 h 70807"/>
                          <a:gd name="connsiteX2" fmla="*/ 236 w 118012"/>
                          <a:gd name="connsiteY2" fmla="*/ 36820 h 70807"/>
                          <a:gd name="connsiteX3" fmla="*/ 0 w 118012"/>
                          <a:gd name="connsiteY3" fmla="*/ 19826 h 70807"/>
                          <a:gd name="connsiteX4" fmla="*/ 64199 w 118012"/>
                          <a:gd name="connsiteY4" fmla="*/ 0 h 70807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18012" h="70807">
                            <a:moveTo>
                              <a:pt x="122733" y="84969"/>
                            </a:moveTo>
                            <a:lnTo>
                              <a:pt x="100311" y="92050"/>
                            </a:lnTo>
                            <a:lnTo>
                              <a:pt x="236" y="36820"/>
                            </a:lnTo>
                            <a:lnTo>
                              <a:pt x="0" y="19826"/>
                            </a:lnTo>
                            <a:lnTo>
                              <a:pt x="64199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219" name="手繪多邊形: 圖案 1218">
                        <a:extLst>
                          <a:ext uri="{FF2B5EF4-FFF2-40B4-BE49-F238E27FC236}">
                            <a16:creationId xmlns:a16="http://schemas.microsoft.com/office/drawing/2014/main" id="{74DA54E3-C739-4B6D-8852-07CDEDF889A2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787455" y="4822861"/>
                        <a:ext cx="47205" cy="23603"/>
                      </a:xfrm>
                      <a:custGeom>
                        <a:avLst/>
                        <a:gdLst>
                          <a:gd name="connsiteX0" fmla="*/ 48149 w 47205"/>
                          <a:gd name="connsiteY0" fmla="*/ 0 h 0"/>
                          <a:gd name="connsiteX1" fmla="*/ 33280 w 47205"/>
                          <a:gd name="connsiteY1" fmla="*/ 4720 h 0"/>
                          <a:gd name="connsiteX2" fmla="*/ 14870 w 47205"/>
                          <a:gd name="connsiteY2" fmla="*/ 4720 h 0"/>
                          <a:gd name="connsiteX3" fmla="*/ 0 w 47205"/>
                          <a:gd name="connsiteY3" fmla="*/ 708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</a:cxnLst>
                        <a:rect l="l" t="t" r="r" b="b"/>
                        <a:pathLst>
                          <a:path w="47205">
                            <a:moveTo>
                              <a:pt x="48149" y="0"/>
                            </a:moveTo>
                            <a:lnTo>
                              <a:pt x="33280" y="4720"/>
                            </a:lnTo>
                            <a:lnTo>
                              <a:pt x="14870" y="4720"/>
                            </a:lnTo>
                            <a:lnTo>
                              <a:pt x="0" y="708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220" name="手繪多邊形: 圖案 1219">
                        <a:extLst>
                          <a:ext uri="{FF2B5EF4-FFF2-40B4-BE49-F238E27FC236}">
                            <a16:creationId xmlns:a16="http://schemas.microsoft.com/office/drawing/2014/main" id="{997AD11A-BCEA-4D8C-AE6F-DB7D134ED70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892723" y="5019707"/>
                        <a:ext cx="47205" cy="23603"/>
                      </a:xfrm>
                      <a:custGeom>
                        <a:avLst/>
                        <a:gdLst>
                          <a:gd name="connsiteX0" fmla="*/ 236 w 47205"/>
                          <a:gd name="connsiteY0" fmla="*/ 34696 h 23602"/>
                          <a:gd name="connsiteX1" fmla="*/ 0 w 47205"/>
                          <a:gd name="connsiteY1" fmla="*/ 19826 h 23602"/>
                          <a:gd name="connsiteX2" fmla="*/ 64435 w 47205"/>
                          <a:gd name="connsiteY2" fmla="*/ 0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</a:cxnLst>
                        <a:rect l="l" t="t" r="r" b="b"/>
                        <a:pathLst>
                          <a:path w="47205" h="23602">
                            <a:moveTo>
                              <a:pt x="236" y="34696"/>
                            </a:moveTo>
                            <a:lnTo>
                              <a:pt x="0" y="19826"/>
                            </a:lnTo>
                            <a:lnTo>
                              <a:pt x="64435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221" name="手繪多邊形: 圖案 1220">
                        <a:extLst>
                          <a:ext uri="{FF2B5EF4-FFF2-40B4-BE49-F238E27FC236}">
                            <a16:creationId xmlns:a16="http://schemas.microsoft.com/office/drawing/2014/main" id="{208E80FB-760C-447E-8198-523AE5C2B85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927182" y="5038353"/>
                        <a:ext cx="236026" cy="141616"/>
                      </a:xfrm>
                      <a:custGeom>
                        <a:avLst/>
                        <a:gdLst>
                          <a:gd name="connsiteX0" fmla="*/ 238858 w 236025"/>
                          <a:gd name="connsiteY0" fmla="*/ 150349 h 141615"/>
                          <a:gd name="connsiteX1" fmla="*/ 200150 w 236025"/>
                          <a:gd name="connsiteY1" fmla="*/ 162386 h 141615"/>
                          <a:gd name="connsiteX2" fmla="*/ 236 w 236025"/>
                          <a:gd name="connsiteY2" fmla="*/ 51926 h 141615"/>
                          <a:gd name="connsiteX3" fmla="*/ 0 w 236025"/>
                          <a:gd name="connsiteY3" fmla="*/ 19826 h 141615"/>
                          <a:gd name="connsiteX4" fmla="*/ 64435 w 236025"/>
                          <a:gd name="connsiteY4" fmla="*/ 0 h 14161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236025" h="141615">
                            <a:moveTo>
                              <a:pt x="238858" y="150349"/>
                            </a:moveTo>
                            <a:lnTo>
                              <a:pt x="200150" y="162386"/>
                            </a:lnTo>
                            <a:lnTo>
                              <a:pt x="236" y="51926"/>
                            </a:lnTo>
                            <a:lnTo>
                              <a:pt x="0" y="19826"/>
                            </a:lnTo>
                            <a:lnTo>
                              <a:pt x="64435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222" name="手繪多邊形: 圖案 1221">
                        <a:extLst>
                          <a:ext uri="{FF2B5EF4-FFF2-40B4-BE49-F238E27FC236}">
                            <a16:creationId xmlns:a16="http://schemas.microsoft.com/office/drawing/2014/main" id="{91FAA637-DB03-4FA8-BF6B-1145E225C9E3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144326" y="5205223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26907 h 23602"/>
                          <a:gd name="connsiteX1" fmla="*/ 0 w 0"/>
                          <a:gd name="connsiteY1" fmla="*/ 10621 h 23602"/>
                          <a:gd name="connsiteX2" fmla="*/ 3304 w 0"/>
                          <a:gd name="connsiteY2" fmla="*/ 5901 h 23602"/>
                          <a:gd name="connsiteX3" fmla="*/ 21714 w 0"/>
                          <a:gd name="connsiteY3" fmla="*/ 0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</a:cxnLst>
                        <a:rect l="l" t="t" r="r" b="b"/>
                        <a:pathLst>
                          <a:path h="23602">
                            <a:moveTo>
                              <a:pt x="0" y="26907"/>
                            </a:moveTo>
                            <a:lnTo>
                              <a:pt x="0" y="10621"/>
                            </a:lnTo>
                            <a:lnTo>
                              <a:pt x="3304" y="5901"/>
                            </a:lnTo>
                            <a:lnTo>
                              <a:pt x="21714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223" name="手繪多邊形: 圖案 1222">
                        <a:extLst>
                          <a:ext uri="{FF2B5EF4-FFF2-40B4-BE49-F238E27FC236}">
                            <a16:creationId xmlns:a16="http://schemas.microsoft.com/office/drawing/2014/main" id="{C32D1E9F-8660-4B04-AD74-268713FABCF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143618" y="5140080"/>
                        <a:ext cx="47205" cy="23603"/>
                      </a:xfrm>
                      <a:custGeom>
                        <a:avLst/>
                        <a:gdLst>
                          <a:gd name="connsiteX0" fmla="*/ 64907 w 47205"/>
                          <a:gd name="connsiteY0" fmla="*/ 0 h 23602"/>
                          <a:gd name="connsiteX1" fmla="*/ 0 w 47205"/>
                          <a:gd name="connsiteY1" fmla="*/ 20298 h 23602"/>
                          <a:gd name="connsiteX2" fmla="*/ 236 w 47205"/>
                          <a:gd name="connsiteY2" fmla="*/ 33752 h 23602"/>
                          <a:gd name="connsiteX3" fmla="*/ 3540 w 47205"/>
                          <a:gd name="connsiteY3" fmla="*/ 36348 h 23602"/>
                          <a:gd name="connsiteX4" fmla="*/ 22422 w 47205"/>
                          <a:gd name="connsiteY4" fmla="*/ 46733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47205" h="23602">
                            <a:moveTo>
                              <a:pt x="64907" y="0"/>
                            </a:moveTo>
                            <a:lnTo>
                              <a:pt x="0" y="20298"/>
                            </a:lnTo>
                            <a:lnTo>
                              <a:pt x="236" y="33752"/>
                            </a:lnTo>
                            <a:lnTo>
                              <a:pt x="3540" y="36348"/>
                            </a:lnTo>
                            <a:lnTo>
                              <a:pt x="22422" y="46733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224" name="手繪多邊形: 圖案 1223">
                        <a:extLst>
                          <a:ext uri="{FF2B5EF4-FFF2-40B4-BE49-F238E27FC236}">
                            <a16:creationId xmlns:a16="http://schemas.microsoft.com/office/drawing/2014/main" id="{697EE4AF-9F10-4690-B7DA-A0FB89A09C3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166041" y="5186813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0 h 23602"/>
                          <a:gd name="connsiteX1" fmla="*/ 472 w 0"/>
                          <a:gd name="connsiteY1" fmla="*/ 41069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 h="23602">
                            <a:moveTo>
                              <a:pt x="0" y="0"/>
                            </a:moveTo>
                            <a:lnTo>
                              <a:pt x="472" y="41069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225" name="手繪多邊形: 圖案 1224">
                        <a:extLst>
                          <a:ext uri="{FF2B5EF4-FFF2-40B4-BE49-F238E27FC236}">
                            <a16:creationId xmlns:a16="http://schemas.microsoft.com/office/drawing/2014/main" id="{71E2D944-7740-478E-8528-700BD63A12ED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213246" y="5164155"/>
                        <a:ext cx="70808" cy="94410"/>
                      </a:xfrm>
                      <a:custGeom>
                        <a:avLst/>
                        <a:gdLst>
                          <a:gd name="connsiteX0" fmla="*/ 92050 w 70807"/>
                          <a:gd name="connsiteY0" fmla="*/ 0 h 94410"/>
                          <a:gd name="connsiteX1" fmla="*/ 6609 w 70807"/>
                          <a:gd name="connsiteY1" fmla="*/ 26671 h 94410"/>
                          <a:gd name="connsiteX2" fmla="*/ 3304 w 70807"/>
                          <a:gd name="connsiteY2" fmla="*/ 28795 h 94410"/>
                          <a:gd name="connsiteX3" fmla="*/ 944 w 70807"/>
                          <a:gd name="connsiteY3" fmla="*/ 32336 h 94410"/>
                          <a:gd name="connsiteX4" fmla="*/ 0 w 70807"/>
                          <a:gd name="connsiteY4" fmla="*/ 36348 h 94410"/>
                          <a:gd name="connsiteX5" fmla="*/ 472 w 70807"/>
                          <a:gd name="connsiteY5" fmla="*/ 104088 h 9441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</a:cxnLst>
                        <a:rect l="l" t="t" r="r" b="b"/>
                        <a:pathLst>
                          <a:path w="70807" h="94410">
                            <a:moveTo>
                              <a:pt x="92050" y="0"/>
                            </a:moveTo>
                            <a:lnTo>
                              <a:pt x="6609" y="26671"/>
                            </a:lnTo>
                            <a:lnTo>
                              <a:pt x="3304" y="28795"/>
                            </a:lnTo>
                            <a:lnTo>
                              <a:pt x="944" y="32336"/>
                            </a:lnTo>
                            <a:lnTo>
                              <a:pt x="0" y="36348"/>
                            </a:lnTo>
                            <a:lnTo>
                              <a:pt x="472" y="104088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226" name="手繪多邊形: 圖案 1225">
                        <a:extLst>
                          <a:ext uri="{FF2B5EF4-FFF2-40B4-BE49-F238E27FC236}">
                            <a16:creationId xmlns:a16="http://schemas.microsoft.com/office/drawing/2014/main" id="{89E7C4DB-0B42-41B5-9DA4-E75DF1B9321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382948" y="5147161"/>
                        <a:ext cx="47205" cy="23603"/>
                      </a:xfrm>
                      <a:custGeom>
                        <a:avLst/>
                        <a:gdLst>
                          <a:gd name="connsiteX0" fmla="*/ 0 w 47205"/>
                          <a:gd name="connsiteY0" fmla="*/ 708 h 0"/>
                          <a:gd name="connsiteX1" fmla="*/ 15578 w 47205"/>
                          <a:gd name="connsiteY1" fmla="*/ 4957 h 0"/>
                          <a:gd name="connsiteX2" fmla="*/ 34224 w 47205"/>
                          <a:gd name="connsiteY2" fmla="*/ 4721 h 0"/>
                          <a:gd name="connsiteX3" fmla="*/ 49329 w 47205"/>
                          <a:gd name="connsiteY3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</a:cxnLst>
                        <a:rect l="l" t="t" r="r" b="b"/>
                        <a:pathLst>
                          <a:path w="47205">
                            <a:moveTo>
                              <a:pt x="0" y="708"/>
                            </a:moveTo>
                            <a:lnTo>
                              <a:pt x="15578" y="4957"/>
                            </a:lnTo>
                            <a:lnTo>
                              <a:pt x="34224" y="4721"/>
                            </a:lnTo>
                            <a:lnTo>
                              <a:pt x="49329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227" name="手繪多邊形: 圖案 1226">
                        <a:extLst>
                          <a:ext uri="{FF2B5EF4-FFF2-40B4-BE49-F238E27FC236}">
                            <a16:creationId xmlns:a16="http://schemas.microsoft.com/office/drawing/2014/main" id="{7790B34E-FB5B-4371-BCAE-D7F2667642F2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425433" y="5184925"/>
                        <a:ext cx="23603" cy="23603"/>
                      </a:xfrm>
                      <a:custGeom>
                        <a:avLst/>
                        <a:gdLst>
                          <a:gd name="connsiteX0" fmla="*/ 24547 w 23602"/>
                          <a:gd name="connsiteY0" fmla="*/ 0 h 23602"/>
                          <a:gd name="connsiteX1" fmla="*/ 13453 w 23602"/>
                          <a:gd name="connsiteY1" fmla="*/ 1180 h 23602"/>
                          <a:gd name="connsiteX2" fmla="*/ 3776 w 23602"/>
                          <a:gd name="connsiteY2" fmla="*/ 10621 h 23602"/>
                          <a:gd name="connsiteX3" fmla="*/ 0 w 23602"/>
                          <a:gd name="connsiteY3" fmla="*/ 23838 h 23602"/>
                          <a:gd name="connsiteX4" fmla="*/ 3776 w 23602"/>
                          <a:gd name="connsiteY4" fmla="*/ 34696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23602" h="23602">
                            <a:moveTo>
                              <a:pt x="24547" y="0"/>
                            </a:moveTo>
                            <a:lnTo>
                              <a:pt x="13453" y="1180"/>
                            </a:lnTo>
                            <a:lnTo>
                              <a:pt x="3776" y="10621"/>
                            </a:lnTo>
                            <a:lnTo>
                              <a:pt x="0" y="23838"/>
                            </a:lnTo>
                            <a:lnTo>
                              <a:pt x="3776" y="34696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228" name="手繪多邊形: 圖案 1227">
                        <a:extLst>
                          <a:ext uri="{FF2B5EF4-FFF2-40B4-BE49-F238E27FC236}">
                            <a16:creationId xmlns:a16="http://schemas.microsoft.com/office/drawing/2014/main" id="{CF6C7FE5-0912-4815-A441-361D09ED907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427085" y="5201919"/>
                        <a:ext cx="23603" cy="23603"/>
                      </a:xfrm>
                      <a:custGeom>
                        <a:avLst/>
                        <a:gdLst>
                          <a:gd name="connsiteX0" fmla="*/ 236 w 0"/>
                          <a:gd name="connsiteY0" fmla="*/ 0 h 0"/>
                          <a:gd name="connsiteX1" fmla="*/ 0 w 0"/>
                          <a:gd name="connsiteY1" fmla="*/ 472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236" y="0"/>
                            </a:moveTo>
                            <a:lnTo>
                              <a:pt x="0" y="472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229" name="手繪多邊形: 圖案 1228">
                        <a:extLst>
                          <a:ext uri="{FF2B5EF4-FFF2-40B4-BE49-F238E27FC236}">
                            <a16:creationId xmlns:a16="http://schemas.microsoft.com/office/drawing/2014/main" id="{95B140E3-3B3F-4CB2-98B7-B0EA0D21A368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64366" y="4527829"/>
                        <a:ext cx="23603" cy="23603"/>
                      </a:xfrm>
                      <a:custGeom>
                        <a:avLst/>
                        <a:gdLst>
                          <a:gd name="connsiteX0" fmla="*/ 46969 w 23602"/>
                          <a:gd name="connsiteY0" fmla="*/ 0 h 0"/>
                          <a:gd name="connsiteX1" fmla="*/ 32808 w 23602"/>
                          <a:gd name="connsiteY1" fmla="*/ 4248 h 0"/>
                          <a:gd name="connsiteX2" fmla="*/ 14870 w 23602"/>
                          <a:gd name="connsiteY2" fmla="*/ 4485 h 0"/>
                          <a:gd name="connsiteX3" fmla="*/ 0 w 23602"/>
                          <a:gd name="connsiteY3" fmla="*/ 472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</a:cxnLst>
                        <a:rect l="l" t="t" r="r" b="b"/>
                        <a:pathLst>
                          <a:path w="23602">
                            <a:moveTo>
                              <a:pt x="46969" y="0"/>
                            </a:moveTo>
                            <a:lnTo>
                              <a:pt x="32808" y="4248"/>
                            </a:lnTo>
                            <a:lnTo>
                              <a:pt x="14870" y="4485"/>
                            </a:lnTo>
                            <a:lnTo>
                              <a:pt x="0" y="472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230" name="手繪多邊形: 圖案 1229">
                        <a:extLst>
                          <a:ext uri="{FF2B5EF4-FFF2-40B4-BE49-F238E27FC236}">
                            <a16:creationId xmlns:a16="http://schemas.microsoft.com/office/drawing/2014/main" id="{F970205D-6D72-4CDE-A943-C09F89C5EDC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369065" y="4838203"/>
                        <a:ext cx="47205" cy="23603"/>
                      </a:xfrm>
                      <a:custGeom>
                        <a:avLst/>
                        <a:gdLst>
                          <a:gd name="connsiteX0" fmla="*/ 48149 w 47205"/>
                          <a:gd name="connsiteY0" fmla="*/ 0 h 0"/>
                          <a:gd name="connsiteX1" fmla="*/ 33752 w 47205"/>
                          <a:gd name="connsiteY1" fmla="*/ 4485 h 0"/>
                          <a:gd name="connsiteX2" fmla="*/ 15342 w 47205"/>
                          <a:gd name="connsiteY2" fmla="*/ 4720 h 0"/>
                          <a:gd name="connsiteX3" fmla="*/ 0 w 47205"/>
                          <a:gd name="connsiteY3" fmla="*/ 472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</a:cxnLst>
                        <a:rect l="l" t="t" r="r" b="b"/>
                        <a:pathLst>
                          <a:path w="47205">
                            <a:moveTo>
                              <a:pt x="48149" y="0"/>
                            </a:moveTo>
                            <a:lnTo>
                              <a:pt x="33752" y="4485"/>
                            </a:lnTo>
                            <a:lnTo>
                              <a:pt x="15342" y="4720"/>
                            </a:lnTo>
                            <a:lnTo>
                              <a:pt x="0" y="472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231" name="手繪多邊形: 圖案 1230">
                        <a:extLst>
                          <a:ext uri="{FF2B5EF4-FFF2-40B4-BE49-F238E27FC236}">
                            <a16:creationId xmlns:a16="http://schemas.microsoft.com/office/drawing/2014/main" id="{7F4D8406-67C1-4E96-A728-21303A2A38A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411078" y="4885644"/>
                        <a:ext cx="23603" cy="23603"/>
                      </a:xfrm>
                      <a:custGeom>
                        <a:avLst/>
                        <a:gdLst>
                          <a:gd name="connsiteX0" fmla="*/ 3540 w 0"/>
                          <a:gd name="connsiteY0" fmla="*/ 23130 h 0"/>
                          <a:gd name="connsiteX1" fmla="*/ 0 w 0"/>
                          <a:gd name="connsiteY1" fmla="*/ 12509 h 0"/>
                          <a:gd name="connsiteX2" fmla="*/ 3776 w 0"/>
                          <a:gd name="connsiteY2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3540" y="23130"/>
                            </a:moveTo>
                            <a:lnTo>
                              <a:pt x="0" y="12509"/>
                            </a:lnTo>
                            <a:lnTo>
                              <a:pt x="3776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232" name="手繪多邊形: 圖案 1231">
                        <a:extLst>
                          <a:ext uri="{FF2B5EF4-FFF2-40B4-BE49-F238E27FC236}">
                            <a16:creationId xmlns:a16="http://schemas.microsoft.com/office/drawing/2014/main" id="{11778802-CD01-417B-B433-DBED45AE2AF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414146" y="4872663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13690 h 0"/>
                          <a:gd name="connsiteX1" fmla="*/ 11801 w 0"/>
                          <a:gd name="connsiteY1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13690"/>
                            </a:moveTo>
                            <a:lnTo>
                              <a:pt x="11801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233" name="手繪多邊形: 圖案 1232">
                        <a:extLst>
                          <a:ext uri="{FF2B5EF4-FFF2-40B4-BE49-F238E27FC236}">
                            <a16:creationId xmlns:a16="http://schemas.microsoft.com/office/drawing/2014/main" id="{74ED8CDD-7B2B-415F-8F09-AAF713FE7BB8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416034" y="4874787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9205 h 0"/>
                          <a:gd name="connsiteX1" fmla="*/ 8261 w 0"/>
                          <a:gd name="connsiteY1" fmla="*/ 1180 h 0"/>
                          <a:gd name="connsiteX2" fmla="*/ 18882 w 0"/>
                          <a:gd name="connsiteY2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9205"/>
                            </a:moveTo>
                            <a:lnTo>
                              <a:pt x="8261" y="1180"/>
                            </a:lnTo>
                            <a:lnTo>
                              <a:pt x="18882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00000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</p:grpSp>
              </p:grpSp>
              <p:sp>
                <p:nvSpPr>
                  <p:cNvPr id="1234" name="手繪多邊形: 圖案 1233">
                    <a:extLst>
                      <a:ext uri="{FF2B5EF4-FFF2-40B4-BE49-F238E27FC236}">
                        <a16:creationId xmlns:a16="http://schemas.microsoft.com/office/drawing/2014/main" id="{C078282B-B223-48B1-923A-9747872435CD}"/>
                      </a:ext>
                    </a:extLst>
                  </p:cNvPr>
                  <p:cNvSpPr/>
                  <p:nvPr/>
                </p:nvSpPr>
                <p:spPr>
                  <a:xfrm>
                    <a:off x="6820735" y="4994216"/>
                    <a:ext cx="47205" cy="23603"/>
                  </a:xfrm>
                  <a:custGeom>
                    <a:avLst/>
                    <a:gdLst>
                      <a:gd name="connsiteX0" fmla="*/ 63255 w 47205"/>
                      <a:gd name="connsiteY0" fmla="*/ 0 h 0"/>
                      <a:gd name="connsiteX1" fmla="*/ 0 w 47205"/>
                      <a:gd name="connsiteY1" fmla="*/ 20298 h 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47205">
                        <a:moveTo>
                          <a:pt x="63255" y="0"/>
                        </a:moveTo>
                        <a:lnTo>
                          <a:pt x="0" y="20298"/>
                        </a:lnTo>
                      </a:path>
                    </a:pathLst>
                  </a:custGeom>
                  <a:ln w="5888" cap="rnd">
                    <a:solidFill>
                      <a:srgbClr val="000000"/>
                    </a:solidFill>
                    <a:prstDash val="solid"/>
                    <a:round/>
                  </a:ln>
                </p:spPr>
                <p:txBody>
                  <a:bodyPr rtlCol="0" anchor="ctr"/>
                  <a:lstStyle/>
                  <a:p>
                    <a:endParaRPr lang="zh-TW" altLang="en-US">
                      <a:latin typeface="Arial" panose="020B0604020202020204" pitchFamily="34" charset="0"/>
                      <a:ea typeface="微軟正黑體" panose="020B0604030504040204" pitchFamily="34" charset="-120"/>
                      <a:sym typeface="Arial" panose="020B0604020202020204" pitchFamily="34" charset="0"/>
                    </a:endParaRPr>
                  </a:p>
                </p:txBody>
              </p:sp>
              <p:sp>
                <p:nvSpPr>
                  <p:cNvPr id="1235" name="手繪多邊形: 圖案 1234">
                    <a:extLst>
                      <a:ext uri="{FF2B5EF4-FFF2-40B4-BE49-F238E27FC236}">
                        <a16:creationId xmlns:a16="http://schemas.microsoft.com/office/drawing/2014/main" id="{D9EABF15-5157-42EA-832A-FE2303FC1F31}"/>
                      </a:ext>
                    </a:extLst>
                  </p:cNvPr>
                  <p:cNvSpPr/>
                  <p:nvPr/>
                </p:nvSpPr>
                <p:spPr>
                  <a:xfrm>
                    <a:off x="6836548" y="5002949"/>
                    <a:ext cx="47205" cy="23603"/>
                  </a:xfrm>
                  <a:custGeom>
                    <a:avLst/>
                    <a:gdLst>
                      <a:gd name="connsiteX0" fmla="*/ 60423 w 47205"/>
                      <a:gd name="connsiteY0" fmla="*/ 0 h 0"/>
                      <a:gd name="connsiteX1" fmla="*/ 0 w 47205"/>
                      <a:gd name="connsiteY1" fmla="*/ 19354 h 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47205">
                        <a:moveTo>
                          <a:pt x="60423" y="0"/>
                        </a:moveTo>
                        <a:lnTo>
                          <a:pt x="0" y="19354"/>
                        </a:lnTo>
                      </a:path>
                    </a:pathLst>
                  </a:custGeom>
                  <a:ln w="5888" cap="rnd">
                    <a:solidFill>
                      <a:srgbClr val="000000"/>
                    </a:solidFill>
                    <a:prstDash val="solid"/>
                    <a:round/>
                  </a:ln>
                </p:spPr>
                <p:txBody>
                  <a:bodyPr rtlCol="0" anchor="ctr"/>
                  <a:lstStyle/>
                  <a:p>
                    <a:endParaRPr lang="zh-TW" altLang="en-US">
                      <a:latin typeface="Arial" panose="020B0604020202020204" pitchFamily="34" charset="0"/>
                      <a:ea typeface="微軟正黑體" panose="020B0604030504040204" pitchFamily="34" charset="-120"/>
                      <a:sym typeface="Arial" panose="020B0604020202020204" pitchFamily="34" charset="0"/>
                    </a:endParaRPr>
                  </a:p>
                </p:txBody>
              </p:sp>
              <p:sp>
                <p:nvSpPr>
                  <p:cNvPr id="1236" name="手繪多邊形: 圖案 1235">
                    <a:extLst>
                      <a:ext uri="{FF2B5EF4-FFF2-40B4-BE49-F238E27FC236}">
                        <a16:creationId xmlns:a16="http://schemas.microsoft.com/office/drawing/2014/main" id="{FF190CED-0E82-42D7-9596-020166BBD6C1}"/>
                      </a:ext>
                    </a:extLst>
                  </p:cNvPr>
                  <p:cNvSpPr/>
                  <p:nvPr/>
                </p:nvSpPr>
                <p:spPr>
                  <a:xfrm>
                    <a:off x="6852362" y="5011682"/>
                    <a:ext cx="47205" cy="23603"/>
                  </a:xfrm>
                  <a:custGeom>
                    <a:avLst/>
                    <a:gdLst>
                      <a:gd name="connsiteX0" fmla="*/ 63255 w 47205"/>
                      <a:gd name="connsiteY0" fmla="*/ 0 h 0"/>
                      <a:gd name="connsiteX1" fmla="*/ 0 w 47205"/>
                      <a:gd name="connsiteY1" fmla="*/ 20298 h 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47205">
                        <a:moveTo>
                          <a:pt x="63255" y="0"/>
                        </a:moveTo>
                        <a:lnTo>
                          <a:pt x="0" y="20298"/>
                        </a:lnTo>
                      </a:path>
                    </a:pathLst>
                  </a:custGeom>
                  <a:ln w="5888" cap="rnd">
                    <a:solidFill>
                      <a:srgbClr val="000000"/>
                    </a:solidFill>
                    <a:prstDash val="solid"/>
                    <a:round/>
                  </a:ln>
                </p:spPr>
                <p:txBody>
                  <a:bodyPr rtlCol="0" anchor="ctr"/>
                  <a:lstStyle/>
                  <a:p>
                    <a:endParaRPr lang="zh-TW" altLang="en-US">
                      <a:latin typeface="Arial" panose="020B0604020202020204" pitchFamily="34" charset="0"/>
                      <a:ea typeface="微軟正黑體" panose="020B0604030504040204" pitchFamily="34" charset="-120"/>
                      <a:sym typeface="Arial" panose="020B0604020202020204" pitchFamily="34" charset="0"/>
                    </a:endParaRPr>
                  </a:p>
                </p:txBody>
              </p:sp>
              <p:sp>
                <p:nvSpPr>
                  <p:cNvPr id="1237" name="手繪多邊形: 圖案 1236">
                    <a:extLst>
                      <a:ext uri="{FF2B5EF4-FFF2-40B4-BE49-F238E27FC236}">
                        <a16:creationId xmlns:a16="http://schemas.microsoft.com/office/drawing/2014/main" id="{44D6154D-9F20-49CB-BC5D-36D21085D9D5}"/>
                      </a:ext>
                    </a:extLst>
                  </p:cNvPr>
                  <p:cNvSpPr/>
                  <p:nvPr/>
                </p:nvSpPr>
                <p:spPr>
                  <a:xfrm>
                    <a:off x="6870772" y="5021595"/>
                    <a:ext cx="47205" cy="23603"/>
                  </a:xfrm>
                  <a:custGeom>
                    <a:avLst/>
                    <a:gdLst>
                      <a:gd name="connsiteX0" fmla="*/ 62311 w 47205"/>
                      <a:gd name="connsiteY0" fmla="*/ 0 h 0"/>
                      <a:gd name="connsiteX1" fmla="*/ 0 w 47205"/>
                      <a:gd name="connsiteY1" fmla="*/ 20062 h 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47205">
                        <a:moveTo>
                          <a:pt x="62311" y="0"/>
                        </a:moveTo>
                        <a:lnTo>
                          <a:pt x="0" y="20062"/>
                        </a:lnTo>
                      </a:path>
                    </a:pathLst>
                  </a:custGeom>
                  <a:ln w="5888" cap="rnd">
                    <a:solidFill>
                      <a:srgbClr val="000000"/>
                    </a:solidFill>
                    <a:prstDash val="solid"/>
                    <a:round/>
                  </a:ln>
                </p:spPr>
                <p:txBody>
                  <a:bodyPr rtlCol="0" anchor="ctr"/>
                  <a:lstStyle/>
                  <a:p>
                    <a:endParaRPr lang="zh-TW" altLang="en-US">
                      <a:latin typeface="Arial" panose="020B0604020202020204" pitchFamily="34" charset="0"/>
                      <a:ea typeface="微軟正黑體" panose="020B0604030504040204" pitchFamily="34" charset="-120"/>
                      <a:sym typeface="Arial" panose="020B0604020202020204" pitchFamily="34" charset="0"/>
                    </a:endParaRPr>
                  </a:p>
                </p:txBody>
              </p:sp>
              <p:sp>
                <p:nvSpPr>
                  <p:cNvPr id="1238" name="手繪多邊形: 圖案 1237">
                    <a:extLst>
                      <a:ext uri="{FF2B5EF4-FFF2-40B4-BE49-F238E27FC236}">
                        <a16:creationId xmlns:a16="http://schemas.microsoft.com/office/drawing/2014/main" id="{5A3C4A34-8ACD-4B3A-8705-57C460D5FB36}"/>
                      </a:ext>
                    </a:extLst>
                  </p:cNvPr>
                  <p:cNvSpPr/>
                  <p:nvPr/>
                </p:nvSpPr>
                <p:spPr>
                  <a:xfrm>
                    <a:off x="6958810" y="5069508"/>
                    <a:ext cx="47205" cy="23603"/>
                  </a:xfrm>
                  <a:custGeom>
                    <a:avLst/>
                    <a:gdLst>
                      <a:gd name="connsiteX0" fmla="*/ 62311 w 47205"/>
                      <a:gd name="connsiteY0" fmla="*/ 0 h 0"/>
                      <a:gd name="connsiteX1" fmla="*/ 0 w 47205"/>
                      <a:gd name="connsiteY1" fmla="*/ 20062 h 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47205">
                        <a:moveTo>
                          <a:pt x="62311" y="0"/>
                        </a:moveTo>
                        <a:lnTo>
                          <a:pt x="0" y="20062"/>
                        </a:lnTo>
                      </a:path>
                    </a:pathLst>
                  </a:custGeom>
                  <a:ln w="5888" cap="rnd">
                    <a:solidFill>
                      <a:srgbClr val="000000"/>
                    </a:solidFill>
                    <a:prstDash val="solid"/>
                    <a:round/>
                  </a:ln>
                </p:spPr>
                <p:txBody>
                  <a:bodyPr rtlCol="0" anchor="ctr"/>
                  <a:lstStyle/>
                  <a:p>
                    <a:endParaRPr lang="zh-TW" altLang="en-US">
                      <a:latin typeface="Arial" panose="020B0604020202020204" pitchFamily="34" charset="0"/>
                      <a:ea typeface="微軟正黑體" panose="020B0604030504040204" pitchFamily="34" charset="-120"/>
                      <a:sym typeface="Arial" panose="020B0604020202020204" pitchFamily="34" charset="0"/>
                    </a:endParaRPr>
                  </a:p>
                </p:txBody>
              </p:sp>
              <p:sp>
                <p:nvSpPr>
                  <p:cNvPr id="1239" name="手繪多邊形: 圖案 1238">
                    <a:extLst>
                      <a:ext uri="{FF2B5EF4-FFF2-40B4-BE49-F238E27FC236}">
                        <a16:creationId xmlns:a16="http://schemas.microsoft.com/office/drawing/2014/main" id="{E0DBB8B3-9CED-4443-9E39-95950D067E7C}"/>
                      </a:ext>
                    </a:extLst>
                  </p:cNvPr>
                  <p:cNvSpPr/>
                  <p:nvPr/>
                </p:nvSpPr>
                <p:spPr>
                  <a:xfrm>
                    <a:off x="6976748" y="5079185"/>
                    <a:ext cx="47205" cy="23603"/>
                  </a:xfrm>
                  <a:custGeom>
                    <a:avLst/>
                    <a:gdLst>
                      <a:gd name="connsiteX0" fmla="*/ 62311 w 47205"/>
                      <a:gd name="connsiteY0" fmla="*/ 0 h 0"/>
                      <a:gd name="connsiteX1" fmla="*/ 0 w 47205"/>
                      <a:gd name="connsiteY1" fmla="*/ 20062 h 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47205">
                        <a:moveTo>
                          <a:pt x="62311" y="0"/>
                        </a:moveTo>
                        <a:lnTo>
                          <a:pt x="0" y="20062"/>
                        </a:lnTo>
                      </a:path>
                    </a:pathLst>
                  </a:custGeom>
                  <a:ln w="5888" cap="rnd">
                    <a:solidFill>
                      <a:srgbClr val="000000"/>
                    </a:solidFill>
                    <a:prstDash val="solid"/>
                    <a:round/>
                  </a:ln>
                </p:spPr>
                <p:txBody>
                  <a:bodyPr rtlCol="0" anchor="ctr"/>
                  <a:lstStyle/>
                  <a:p>
                    <a:endParaRPr lang="zh-TW" altLang="en-US">
                      <a:latin typeface="Arial" panose="020B0604020202020204" pitchFamily="34" charset="0"/>
                      <a:ea typeface="微軟正黑體" panose="020B0604030504040204" pitchFamily="34" charset="-120"/>
                      <a:sym typeface="Arial" panose="020B0604020202020204" pitchFamily="34" charset="0"/>
                    </a:endParaRPr>
                  </a:p>
                </p:txBody>
              </p:sp>
              <p:sp>
                <p:nvSpPr>
                  <p:cNvPr id="1240" name="手繪多邊形: 圖案 1239">
                    <a:extLst>
                      <a:ext uri="{FF2B5EF4-FFF2-40B4-BE49-F238E27FC236}">
                        <a16:creationId xmlns:a16="http://schemas.microsoft.com/office/drawing/2014/main" id="{E211BFE3-25A1-4524-8C4E-01B7B06F3001}"/>
                      </a:ext>
                    </a:extLst>
                  </p:cNvPr>
                  <p:cNvSpPr/>
                  <p:nvPr/>
                </p:nvSpPr>
                <p:spPr>
                  <a:xfrm>
                    <a:off x="6995866" y="5089571"/>
                    <a:ext cx="47205" cy="23603"/>
                  </a:xfrm>
                  <a:custGeom>
                    <a:avLst/>
                    <a:gdLst>
                      <a:gd name="connsiteX0" fmla="*/ 62311 w 47205"/>
                      <a:gd name="connsiteY0" fmla="*/ 0 h 0"/>
                      <a:gd name="connsiteX1" fmla="*/ 0 w 47205"/>
                      <a:gd name="connsiteY1" fmla="*/ 20062 h 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47205">
                        <a:moveTo>
                          <a:pt x="62311" y="0"/>
                        </a:moveTo>
                        <a:lnTo>
                          <a:pt x="0" y="20062"/>
                        </a:lnTo>
                      </a:path>
                    </a:pathLst>
                  </a:custGeom>
                  <a:ln w="5888" cap="rnd">
                    <a:solidFill>
                      <a:srgbClr val="000000"/>
                    </a:solidFill>
                    <a:prstDash val="solid"/>
                    <a:round/>
                  </a:ln>
                </p:spPr>
                <p:txBody>
                  <a:bodyPr rtlCol="0" anchor="ctr"/>
                  <a:lstStyle/>
                  <a:p>
                    <a:endParaRPr lang="zh-TW" altLang="en-US">
                      <a:latin typeface="Arial" panose="020B0604020202020204" pitchFamily="34" charset="0"/>
                      <a:ea typeface="微軟正黑體" panose="020B0604030504040204" pitchFamily="34" charset="-120"/>
                      <a:sym typeface="Arial" panose="020B0604020202020204" pitchFamily="34" charset="0"/>
                    </a:endParaRPr>
                  </a:p>
                </p:txBody>
              </p:sp>
              <p:sp>
                <p:nvSpPr>
                  <p:cNvPr id="1241" name="手繪多邊形: 圖案 1240">
                    <a:extLst>
                      <a:ext uri="{FF2B5EF4-FFF2-40B4-BE49-F238E27FC236}">
                        <a16:creationId xmlns:a16="http://schemas.microsoft.com/office/drawing/2014/main" id="{D274A984-8A11-40D6-9677-E402051EEC3A}"/>
                      </a:ext>
                    </a:extLst>
                  </p:cNvPr>
                  <p:cNvSpPr/>
                  <p:nvPr/>
                </p:nvSpPr>
                <p:spPr>
                  <a:xfrm>
                    <a:off x="7013568" y="5100428"/>
                    <a:ext cx="47205" cy="23603"/>
                  </a:xfrm>
                  <a:custGeom>
                    <a:avLst/>
                    <a:gdLst>
                      <a:gd name="connsiteX0" fmla="*/ 62311 w 47205"/>
                      <a:gd name="connsiteY0" fmla="*/ 0 h 0"/>
                      <a:gd name="connsiteX1" fmla="*/ 0 w 47205"/>
                      <a:gd name="connsiteY1" fmla="*/ 20062 h 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47205">
                        <a:moveTo>
                          <a:pt x="62311" y="0"/>
                        </a:moveTo>
                        <a:lnTo>
                          <a:pt x="0" y="20062"/>
                        </a:lnTo>
                      </a:path>
                    </a:pathLst>
                  </a:custGeom>
                  <a:ln w="5888" cap="rnd">
                    <a:solidFill>
                      <a:srgbClr val="000000"/>
                    </a:solidFill>
                    <a:prstDash val="solid"/>
                    <a:round/>
                  </a:ln>
                </p:spPr>
                <p:txBody>
                  <a:bodyPr rtlCol="0" anchor="ctr"/>
                  <a:lstStyle/>
                  <a:p>
                    <a:endParaRPr lang="zh-TW" altLang="en-US">
                      <a:latin typeface="Arial" panose="020B0604020202020204" pitchFamily="34" charset="0"/>
                      <a:ea typeface="微軟正黑體" panose="020B0604030504040204" pitchFamily="34" charset="-120"/>
                      <a:sym typeface="Arial" panose="020B0604020202020204" pitchFamily="34" charset="0"/>
                    </a:endParaRPr>
                  </a:p>
                </p:txBody>
              </p:sp>
              <p:sp>
                <p:nvSpPr>
                  <p:cNvPr id="1242" name="手繪多邊形: 圖案 1241">
                    <a:extLst>
                      <a:ext uri="{FF2B5EF4-FFF2-40B4-BE49-F238E27FC236}">
                        <a16:creationId xmlns:a16="http://schemas.microsoft.com/office/drawing/2014/main" id="{B51A6608-E8D3-4671-82E6-D544F4775104}"/>
                      </a:ext>
                    </a:extLst>
                  </p:cNvPr>
                  <p:cNvSpPr/>
                  <p:nvPr/>
                </p:nvSpPr>
                <p:spPr>
                  <a:xfrm>
                    <a:off x="7032922" y="5111049"/>
                    <a:ext cx="47205" cy="23603"/>
                  </a:xfrm>
                  <a:custGeom>
                    <a:avLst/>
                    <a:gdLst>
                      <a:gd name="connsiteX0" fmla="*/ 62547 w 47205"/>
                      <a:gd name="connsiteY0" fmla="*/ 0 h 0"/>
                      <a:gd name="connsiteX1" fmla="*/ 0 w 47205"/>
                      <a:gd name="connsiteY1" fmla="*/ 20062 h 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47205">
                        <a:moveTo>
                          <a:pt x="62547" y="0"/>
                        </a:moveTo>
                        <a:lnTo>
                          <a:pt x="0" y="20062"/>
                        </a:lnTo>
                      </a:path>
                    </a:pathLst>
                  </a:custGeom>
                  <a:ln w="5888" cap="rnd">
                    <a:solidFill>
                      <a:srgbClr val="000000"/>
                    </a:solidFill>
                    <a:prstDash val="solid"/>
                    <a:round/>
                  </a:ln>
                </p:spPr>
                <p:txBody>
                  <a:bodyPr rtlCol="0" anchor="ctr"/>
                  <a:lstStyle/>
                  <a:p>
                    <a:endParaRPr lang="zh-TW" altLang="en-US">
                      <a:latin typeface="Arial" panose="020B0604020202020204" pitchFamily="34" charset="0"/>
                      <a:ea typeface="微軟正黑體" panose="020B0604030504040204" pitchFamily="34" charset="-120"/>
                      <a:sym typeface="Arial" panose="020B0604020202020204" pitchFamily="34" charset="0"/>
                    </a:endParaRPr>
                  </a:p>
                </p:txBody>
              </p:sp>
              <p:sp>
                <p:nvSpPr>
                  <p:cNvPr id="1243" name="手繪多邊形: 圖案 1242">
                    <a:extLst>
                      <a:ext uri="{FF2B5EF4-FFF2-40B4-BE49-F238E27FC236}">
                        <a16:creationId xmlns:a16="http://schemas.microsoft.com/office/drawing/2014/main" id="{9D84F7BC-6B7C-4583-880B-01D3CB959A28}"/>
                      </a:ext>
                    </a:extLst>
                  </p:cNvPr>
                  <p:cNvSpPr/>
                  <p:nvPr/>
                </p:nvSpPr>
                <p:spPr>
                  <a:xfrm>
                    <a:off x="7052276" y="5122614"/>
                    <a:ext cx="47205" cy="23603"/>
                  </a:xfrm>
                  <a:custGeom>
                    <a:avLst/>
                    <a:gdLst>
                      <a:gd name="connsiteX0" fmla="*/ 62311 w 47205"/>
                      <a:gd name="connsiteY0" fmla="*/ 0 h 0"/>
                      <a:gd name="connsiteX1" fmla="*/ 0 w 47205"/>
                      <a:gd name="connsiteY1" fmla="*/ 19826 h 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47205">
                        <a:moveTo>
                          <a:pt x="62311" y="0"/>
                        </a:moveTo>
                        <a:lnTo>
                          <a:pt x="0" y="19826"/>
                        </a:lnTo>
                      </a:path>
                    </a:pathLst>
                  </a:custGeom>
                  <a:ln w="5888" cap="rnd">
                    <a:solidFill>
                      <a:srgbClr val="000000"/>
                    </a:solidFill>
                    <a:prstDash val="solid"/>
                    <a:round/>
                  </a:ln>
                </p:spPr>
                <p:txBody>
                  <a:bodyPr rtlCol="0" anchor="ctr"/>
                  <a:lstStyle/>
                  <a:p>
                    <a:endParaRPr lang="zh-TW" altLang="en-US">
                      <a:latin typeface="Arial" panose="020B0604020202020204" pitchFamily="34" charset="0"/>
                      <a:ea typeface="微軟正黑體" panose="020B0604030504040204" pitchFamily="34" charset="-120"/>
                      <a:sym typeface="Arial" panose="020B0604020202020204" pitchFamily="34" charset="0"/>
                    </a:endParaRPr>
                  </a:p>
                </p:txBody>
              </p:sp>
              <p:sp>
                <p:nvSpPr>
                  <p:cNvPr id="1244" name="手繪多邊形: 圖案 1243">
                    <a:extLst>
                      <a:ext uri="{FF2B5EF4-FFF2-40B4-BE49-F238E27FC236}">
                        <a16:creationId xmlns:a16="http://schemas.microsoft.com/office/drawing/2014/main" id="{46DF9A0D-0315-4747-90CB-4FA3225CB7AB}"/>
                      </a:ext>
                    </a:extLst>
                  </p:cNvPr>
                  <p:cNvSpPr/>
                  <p:nvPr/>
                </p:nvSpPr>
                <p:spPr>
                  <a:xfrm>
                    <a:off x="7073518" y="5133943"/>
                    <a:ext cx="47205" cy="23603"/>
                  </a:xfrm>
                  <a:custGeom>
                    <a:avLst/>
                    <a:gdLst>
                      <a:gd name="connsiteX0" fmla="*/ 62311 w 47205"/>
                      <a:gd name="connsiteY0" fmla="*/ 0 h 0"/>
                      <a:gd name="connsiteX1" fmla="*/ 0 w 47205"/>
                      <a:gd name="connsiteY1" fmla="*/ 20062 h 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47205">
                        <a:moveTo>
                          <a:pt x="62311" y="0"/>
                        </a:moveTo>
                        <a:lnTo>
                          <a:pt x="0" y="20062"/>
                        </a:lnTo>
                      </a:path>
                    </a:pathLst>
                  </a:custGeom>
                  <a:ln w="5888" cap="rnd">
                    <a:solidFill>
                      <a:srgbClr val="000000"/>
                    </a:solidFill>
                    <a:prstDash val="solid"/>
                    <a:round/>
                  </a:ln>
                </p:spPr>
                <p:txBody>
                  <a:bodyPr rtlCol="0" anchor="ctr"/>
                  <a:lstStyle/>
                  <a:p>
                    <a:endParaRPr lang="zh-TW" altLang="en-US">
                      <a:latin typeface="Arial" panose="020B0604020202020204" pitchFamily="34" charset="0"/>
                      <a:ea typeface="微軟正黑體" panose="020B0604030504040204" pitchFamily="34" charset="-120"/>
                      <a:sym typeface="Arial" panose="020B0604020202020204" pitchFamily="34" charset="0"/>
                    </a:endParaRPr>
                  </a:p>
                </p:txBody>
              </p:sp>
              <p:sp>
                <p:nvSpPr>
                  <p:cNvPr id="1245" name="手繪多邊形: 圖案 1244">
                    <a:extLst>
                      <a:ext uri="{FF2B5EF4-FFF2-40B4-BE49-F238E27FC236}">
                        <a16:creationId xmlns:a16="http://schemas.microsoft.com/office/drawing/2014/main" id="{29C9845F-1B03-46FE-A40A-173D51FBE320}"/>
                      </a:ext>
                    </a:extLst>
                  </p:cNvPr>
                  <p:cNvSpPr/>
                  <p:nvPr/>
                </p:nvSpPr>
                <p:spPr>
                  <a:xfrm>
                    <a:off x="7096649" y="5145745"/>
                    <a:ext cx="47205" cy="23603"/>
                  </a:xfrm>
                  <a:custGeom>
                    <a:avLst/>
                    <a:gdLst>
                      <a:gd name="connsiteX0" fmla="*/ 62547 w 47205"/>
                      <a:gd name="connsiteY0" fmla="*/ 0 h 0"/>
                      <a:gd name="connsiteX1" fmla="*/ 0 w 47205"/>
                      <a:gd name="connsiteY1" fmla="*/ 20062 h 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47205">
                        <a:moveTo>
                          <a:pt x="62547" y="0"/>
                        </a:moveTo>
                        <a:lnTo>
                          <a:pt x="0" y="20062"/>
                        </a:lnTo>
                      </a:path>
                    </a:pathLst>
                  </a:custGeom>
                  <a:ln w="5888" cap="rnd">
                    <a:solidFill>
                      <a:srgbClr val="000000"/>
                    </a:solidFill>
                    <a:prstDash val="solid"/>
                    <a:round/>
                  </a:ln>
                </p:spPr>
                <p:txBody>
                  <a:bodyPr rtlCol="0" anchor="ctr"/>
                  <a:lstStyle/>
                  <a:p>
                    <a:endParaRPr lang="zh-TW" altLang="en-US">
                      <a:latin typeface="Arial" panose="020B0604020202020204" pitchFamily="34" charset="0"/>
                      <a:ea typeface="微軟正黑體" panose="020B0604030504040204" pitchFamily="34" charset="-120"/>
                      <a:sym typeface="Arial" panose="020B0604020202020204" pitchFamily="34" charset="0"/>
                    </a:endParaRPr>
                  </a:p>
                </p:txBody>
              </p:sp>
            </p:grpSp>
            <p:grpSp>
              <p:nvGrpSpPr>
                <p:cNvPr id="1246" name="圖形 5">
                  <a:extLst>
                    <a:ext uri="{FF2B5EF4-FFF2-40B4-BE49-F238E27FC236}">
                      <a16:creationId xmlns:a16="http://schemas.microsoft.com/office/drawing/2014/main" id="{28869627-74D7-43AD-B677-E41FDFD7127F}"/>
                    </a:ext>
                  </a:extLst>
                </p:cNvPr>
                <p:cNvGrpSpPr/>
                <p:nvPr/>
              </p:nvGrpSpPr>
              <p:grpSpPr>
                <a:xfrm>
                  <a:off x="7368315" y="3387823"/>
                  <a:ext cx="98659" cy="89926"/>
                  <a:chOff x="7368315" y="3387823"/>
                  <a:chExt cx="98659" cy="89926"/>
                </a:xfrm>
                <a:solidFill>
                  <a:schemeClr val="accent1"/>
                </a:solidFill>
              </p:grpSpPr>
              <p:sp>
                <p:nvSpPr>
                  <p:cNvPr id="1247" name="手繪多邊形: 圖案 1246">
                    <a:extLst>
                      <a:ext uri="{FF2B5EF4-FFF2-40B4-BE49-F238E27FC236}">
                        <a16:creationId xmlns:a16="http://schemas.microsoft.com/office/drawing/2014/main" id="{5D17E85A-9936-4978-993D-D1F68D64CF61}"/>
                      </a:ext>
                    </a:extLst>
                  </p:cNvPr>
                  <p:cNvSpPr/>
                  <p:nvPr/>
                </p:nvSpPr>
                <p:spPr>
                  <a:xfrm>
                    <a:off x="7368315" y="3387823"/>
                    <a:ext cx="94410" cy="70808"/>
                  </a:xfrm>
                  <a:custGeom>
                    <a:avLst/>
                    <a:gdLst>
                      <a:gd name="connsiteX0" fmla="*/ 22186 w 94410"/>
                      <a:gd name="connsiteY0" fmla="*/ 83081 h 70807"/>
                      <a:gd name="connsiteX1" fmla="*/ 29739 w 94410"/>
                      <a:gd name="connsiteY1" fmla="*/ 89926 h 70807"/>
                      <a:gd name="connsiteX2" fmla="*/ 47205 w 94410"/>
                      <a:gd name="connsiteY2" fmla="*/ 92758 h 70807"/>
                      <a:gd name="connsiteX3" fmla="*/ 61603 w 94410"/>
                      <a:gd name="connsiteY3" fmla="*/ 91578 h 70807"/>
                      <a:gd name="connsiteX4" fmla="*/ 74348 w 94410"/>
                      <a:gd name="connsiteY4" fmla="*/ 84733 h 70807"/>
                      <a:gd name="connsiteX5" fmla="*/ 75764 w 94410"/>
                      <a:gd name="connsiteY5" fmla="*/ 43901 h 70807"/>
                      <a:gd name="connsiteX6" fmla="*/ 95591 w 94410"/>
                      <a:gd name="connsiteY6" fmla="*/ 25019 h 70807"/>
                      <a:gd name="connsiteX7" fmla="*/ 97243 w 94410"/>
                      <a:gd name="connsiteY7" fmla="*/ 16286 h 70807"/>
                      <a:gd name="connsiteX8" fmla="*/ 95355 w 94410"/>
                      <a:gd name="connsiteY8" fmla="*/ 8969 h 70807"/>
                      <a:gd name="connsiteX9" fmla="*/ 83081 w 94410"/>
                      <a:gd name="connsiteY9" fmla="*/ 3776 h 70807"/>
                      <a:gd name="connsiteX10" fmla="*/ 59951 w 94410"/>
                      <a:gd name="connsiteY10" fmla="*/ 0 h 70807"/>
                      <a:gd name="connsiteX11" fmla="*/ 32336 w 94410"/>
                      <a:gd name="connsiteY11" fmla="*/ 472 h 70807"/>
                      <a:gd name="connsiteX12" fmla="*/ 14634 w 94410"/>
                      <a:gd name="connsiteY12" fmla="*/ 3540 h 70807"/>
                      <a:gd name="connsiteX13" fmla="*/ 1180 w 94410"/>
                      <a:gd name="connsiteY13" fmla="*/ 9677 h 70807"/>
                      <a:gd name="connsiteX14" fmla="*/ 0 w 94410"/>
                      <a:gd name="connsiteY14" fmla="*/ 16994 h 70807"/>
                      <a:gd name="connsiteX15" fmla="*/ 0 w 94410"/>
                      <a:gd name="connsiteY15" fmla="*/ 24311 h 70807"/>
                      <a:gd name="connsiteX16" fmla="*/ 19590 w 94410"/>
                      <a:gd name="connsiteY16" fmla="*/ 42485 h 70807"/>
                      <a:gd name="connsiteX17" fmla="*/ 22186 w 94410"/>
                      <a:gd name="connsiteY17" fmla="*/ 49093 h 7080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94410" h="70807">
                        <a:moveTo>
                          <a:pt x="22186" y="83081"/>
                        </a:moveTo>
                        <a:lnTo>
                          <a:pt x="29739" y="89926"/>
                        </a:lnTo>
                        <a:lnTo>
                          <a:pt x="47205" y="92758"/>
                        </a:lnTo>
                        <a:lnTo>
                          <a:pt x="61603" y="91578"/>
                        </a:lnTo>
                        <a:lnTo>
                          <a:pt x="74348" y="84733"/>
                        </a:lnTo>
                        <a:lnTo>
                          <a:pt x="75764" y="43901"/>
                        </a:lnTo>
                        <a:lnTo>
                          <a:pt x="95591" y="25019"/>
                        </a:lnTo>
                        <a:lnTo>
                          <a:pt x="97243" y="16286"/>
                        </a:lnTo>
                        <a:lnTo>
                          <a:pt x="95355" y="8969"/>
                        </a:lnTo>
                        <a:lnTo>
                          <a:pt x="83081" y="3776"/>
                        </a:lnTo>
                        <a:lnTo>
                          <a:pt x="59951" y="0"/>
                        </a:lnTo>
                        <a:lnTo>
                          <a:pt x="32336" y="472"/>
                        </a:lnTo>
                        <a:lnTo>
                          <a:pt x="14634" y="3540"/>
                        </a:lnTo>
                        <a:lnTo>
                          <a:pt x="1180" y="9677"/>
                        </a:lnTo>
                        <a:lnTo>
                          <a:pt x="0" y="16994"/>
                        </a:lnTo>
                        <a:lnTo>
                          <a:pt x="0" y="24311"/>
                        </a:lnTo>
                        <a:lnTo>
                          <a:pt x="19590" y="42485"/>
                        </a:lnTo>
                        <a:lnTo>
                          <a:pt x="22186" y="49093"/>
                        </a:lnTo>
                        <a:close/>
                      </a:path>
                    </a:pathLst>
                  </a:custGeom>
                  <a:solidFill>
                    <a:srgbClr val="9F9F9F"/>
                  </a:solidFill>
                  <a:ln w="2355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zh-TW" altLang="en-US">
                      <a:latin typeface="Arial" panose="020B0604020202020204" pitchFamily="34" charset="0"/>
                      <a:ea typeface="微軟正黑體" panose="020B0604030504040204" pitchFamily="34" charset="-120"/>
                      <a:sym typeface="Arial" panose="020B0604020202020204" pitchFamily="34" charset="0"/>
                    </a:endParaRPr>
                  </a:p>
                </p:txBody>
              </p:sp>
              <p:grpSp>
                <p:nvGrpSpPr>
                  <p:cNvPr id="1248" name="圖形 5">
                    <a:extLst>
                      <a:ext uri="{FF2B5EF4-FFF2-40B4-BE49-F238E27FC236}">
                        <a16:creationId xmlns:a16="http://schemas.microsoft.com/office/drawing/2014/main" id="{28869627-74D7-43AD-B677-E41FDFD7127F}"/>
                      </a:ext>
                    </a:extLst>
                  </p:cNvPr>
                  <p:cNvGrpSpPr/>
                  <p:nvPr/>
                </p:nvGrpSpPr>
                <p:grpSpPr>
                  <a:xfrm>
                    <a:off x="7368315" y="3387823"/>
                    <a:ext cx="98659" cy="89926"/>
                    <a:chOff x="7368315" y="3387823"/>
                    <a:chExt cx="98659" cy="89926"/>
                  </a:xfrm>
                  <a:noFill/>
                </p:grpSpPr>
                <p:grpSp>
                  <p:nvGrpSpPr>
                    <p:cNvPr id="1249" name="圖形 5">
                      <a:extLst>
                        <a:ext uri="{FF2B5EF4-FFF2-40B4-BE49-F238E27FC236}">
                          <a16:creationId xmlns:a16="http://schemas.microsoft.com/office/drawing/2014/main" id="{28869627-74D7-43AD-B677-E41FDFD7127F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7368315" y="3393960"/>
                      <a:ext cx="85678" cy="66087"/>
                      <a:chOff x="7368315" y="3393960"/>
                      <a:chExt cx="85678" cy="66087"/>
                    </a:xfrm>
                    <a:noFill/>
                  </p:grpSpPr>
                  <p:sp>
                    <p:nvSpPr>
                      <p:cNvPr id="1250" name="手繪多邊形: 圖案 1249">
                        <a:extLst>
                          <a:ext uri="{FF2B5EF4-FFF2-40B4-BE49-F238E27FC236}">
                            <a16:creationId xmlns:a16="http://schemas.microsoft.com/office/drawing/2014/main" id="{A427AD1D-B449-4FC2-8C16-C4EA9169C95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389557" y="3436444"/>
                        <a:ext cx="47205" cy="23603"/>
                      </a:xfrm>
                      <a:custGeom>
                        <a:avLst/>
                        <a:gdLst>
                          <a:gd name="connsiteX0" fmla="*/ 53814 w 47205"/>
                          <a:gd name="connsiteY0" fmla="*/ 944 h 0"/>
                          <a:gd name="connsiteX1" fmla="*/ 50037 w 47205"/>
                          <a:gd name="connsiteY1" fmla="*/ 4012 h 0"/>
                          <a:gd name="connsiteX2" fmla="*/ 43429 w 47205"/>
                          <a:gd name="connsiteY2" fmla="*/ 6373 h 0"/>
                          <a:gd name="connsiteX3" fmla="*/ 34696 w 47205"/>
                          <a:gd name="connsiteY3" fmla="*/ 7789 h 0"/>
                          <a:gd name="connsiteX4" fmla="*/ 25019 w 47205"/>
                          <a:gd name="connsiteY4" fmla="*/ 8261 h 0"/>
                          <a:gd name="connsiteX5" fmla="*/ 15578 w 47205"/>
                          <a:gd name="connsiteY5" fmla="*/ 7553 h 0"/>
                          <a:gd name="connsiteX6" fmla="*/ 7789 w 47205"/>
                          <a:gd name="connsiteY6" fmla="*/ 5665 h 0"/>
                          <a:gd name="connsiteX7" fmla="*/ 2360 w 47205"/>
                          <a:gd name="connsiteY7" fmla="*/ 3068 h 0"/>
                          <a:gd name="connsiteX8" fmla="*/ 0 w 47205"/>
                          <a:gd name="connsiteY8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47205">
                            <a:moveTo>
                              <a:pt x="53814" y="944"/>
                            </a:moveTo>
                            <a:lnTo>
                              <a:pt x="50037" y="4012"/>
                            </a:lnTo>
                            <a:lnTo>
                              <a:pt x="43429" y="6373"/>
                            </a:lnTo>
                            <a:lnTo>
                              <a:pt x="34696" y="7789"/>
                            </a:lnTo>
                            <a:lnTo>
                              <a:pt x="25019" y="8261"/>
                            </a:lnTo>
                            <a:lnTo>
                              <a:pt x="15578" y="7553"/>
                            </a:lnTo>
                            <a:lnTo>
                              <a:pt x="7789" y="5665"/>
                            </a:lnTo>
                            <a:lnTo>
                              <a:pt x="2360" y="3068"/>
                            </a:ln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70001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251" name="手繪多邊形: 圖案 1250">
                        <a:extLst>
                          <a:ext uri="{FF2B5EF4-FFF2-40B4-BE49-F238E27FC236}">
                            <a16:creationId xmlns:a16="http://schemas.microsoft.com/office/drawing/2014/main" id="{417C87B9-1A93-4012-9409-94D49CEA85C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368315" y="3405053"/>
                        <a:ext cx="23603" cy="23603"/>
                      </a:xfrm>
                      <a:custGeom>
                        <a:avLst/>
                        <a:gdLst>
                          <a:gd name="connsiteX0" fmla="*/ 12273 w 0"/>
                          <a:gd name="connsiteY0" fmla="*/ 6609 h 0"/>
                          <a:gd name="connsiteX1" fmla="*/ 0 w 0"/>
                          <a:gd name="connsiteY1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12273" y="6609"/>
                            </a:move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70001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252" name="手繪多邊形: 圖案 1251">
                        <a:extLst>
                          <a:ext uri="{FF2B5EF4-FFF2-40B4-BE49-F238E27FC236}">
                            <a16:creationId xmlns:a16="http://schemas.microsoft.com/office/drawing/2014/main" id="{71232BE4-A192-4D4D-8798-D6BD9F74F8E1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380352" y="3404109"/>
                        <a:ext cx="70808" cy="23603"/>
                      </a:xfrm>
                      <a:custGeom>
                        <a:avLst/>
                        <a:gdLst>
                          <a:gd name="connsiteX0" fmla="*/ 85205 w 70807"/>
                          <a:gd name="connsiteY0" fmla="*/ 0 h 0"/>
                          <a:gd name="connsiteX1" fmla="*/ 73640 w 70807"/>
                          <a:gd name="connsiteY1" fmla="*/ 6845 h 0"/>
                          <a:gd name="connsiteX2" fmla="*/ 50746 w 70807"/>
                          <a:gd name="connsiteY2" fmla="*/ 11093 h 0"/>
                          <a:gd name="connsiteX3" fmla="*/ 23367 w 70807"/>
                          <a:gd name="connsiteY3" fmla="*/ 11329 h 0"/>
                          <a:gd name="connsiteX4" fmla="*/ 0 w 70807"/>
                          <a:gd name="connsiteY4" fmla="*/ 7553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70807">
                            <a:moveTo>
                              <a:pt x="85205" y="0"/>
                            </a:moveTo>
                            <a:lnTo>
                              <a:pt x="73640" y="6845"/>
                            </a:lnTo>
                            <a:lnTo>
                              <a:pt x="50746" y="11093"/>
                            </a:lnTo>
                            <a:lnTo>
                              <a:pt x="23367" y="11329"/>
                            </a:lnTo>
                            <a:lnTo>
                              <a:pt x="0" y="7553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70001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253" name="手繪多邊形: 圖案 1252">
                        <a:extLst>
                          <a:ext uri="{FF2B5EF4-FFF2-40B4-BE49-F238E27FC236}">
                            <a16:creationId xmlns:a16="http://schemas.microsoft.com/office/drawing/2014/main" id="{38A1A62C-C020-4938-BFAD-422E65BE5BB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428974" y="3401276"/>
                        <a:ext cx="23603" cy="23603"/>
                      </a:xfrm>
                      <a:custGeom>
                        <a:avLst/>
                        <a:gdLst>
                          <a:gd name="connsiteX0" fmla="*/ 12273 w 0"/>
                          <a:gd name="connsiteY0" fmla="*/ 3304 h 0"/>
                          <a:gd name="connsiteX1" fmla="*/ 0 w 0"/>
                          <a:gd name="connsiteY1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12273" y="3304"/>
                            </a:move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70001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254" name="手繪多邊形: 圖案 1253">
                        <a:extLst>
                          <a:ext uri="{FF2B5EF4-FFF2-40B4-BE49-F238E27FC236}">
                            <a16:creationId xmlns:a16="http://schemas.microsoft.com/office/drawing/2014/main" id="{8D8DB27E-BCE1-4D45-A012-CACBCBDD232C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430390" y="3393960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0 h 0"/>
                          <a:gd name="connsiteX1" fmla="*/ 9441 w 0"/>
                          <a:gd name="connsiteY1" fmla="*/ 2596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0"/>
                            </a:moveTo>
                            <a:lnTo>
                              <a:pt x="9441" y="2596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70001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255" name="手繪多邊形: 圖案 1254">
                        <a:extLst>
                          <a:ext uri="{FF2B5EF4-FFF2-40B4-BE49-F238E27FC236}">
                            <a16:creationId xmlns:a16="http://schemas.microsoft.com/office/drawing/2014/main" id="{F856B2A0-2E7B-4EA0-9319-2645B5CF282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428974" y="3399860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0 h 0"/>
                          <a:gd name="connsiteX1" fmla="*/ 236 w 0"/>
                          <a:gd name="connsiteY1" fmla="*/ 472 h 0"/>
                          <a:gd name="connsiteX2" fmla="*/ 236 w 0"/>
                          <a:gd name="connsiteY2" fmla="*/ 944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0"/>
                            </a:moveTo>
                            <a:lnTo>
                              <a:pt x="236" y="472"/>
                            </a:lnTo>
                            <a:lnTo>
                              <a:pt x="236" y="944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70001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256" name="手繪多邊形: 圖案 1255">
                        <a:extLst>
                          <a:ext uri="{FF2B5EF4-FFF2-40B4-BE49-F238E27FC236}">
                            <a16:creationId xmlns:a16="http://schemas.microsoft.com/office/drawing/2014/main" id="{23266402-B762-4086-8B70-BD536DAC810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419297" y="3393960"/>
                        <a:ext cx="23603" cy="23603"/>
                      </a:xfrm>
                      <a:custGeom>
                        <a:avLst/>
                        <a:gdLst>
                          <a:gd name="connsiteX0" fmla="*/ 11093 w 0"/>
                          <a:gd name="connsiteY0" fmla="*/ 0 h 0"/>
                          <a:gd name="connsiteX1" fmla="*/ 0 w 0"/>
                          <a:gd name="connsiteY1" fmla="*/ 3304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11093" y="0"/>
                            </a:moveTo>
                            <a:lnTo>
                              <a:pt x="0" y="3304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70001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257" name="手繪多邊形: 圖案 1256">
                        <a:extLst>
                          <a:ext uri="{FF2B5EF4-FFF2-40B4-BE49-F238E27FC236}">
                            <a16:creationId xmlns:a16="http://schemas.microsoft.com/office/drawing/2014/main" id="{A7A8C718-0177-4E5B-BA35-44C23D7ECE0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402539" y="3394196"/>
                        <a:ext cx="23603" cy="23603"/>
                      </a:xfrm>
                      <a:custGeom>
                        <a:avLst/>
                        <a:gdLst>
                          <a:gd name="connsiteX0" fmla="*/ 11329 w 0"/>
                          <a:gd name="connsiteY0" fmla="*/ 3068 h 0"/>
                          <a:gd name="connsiteX1" fmla="*/ 0 w 0"/>
                          <a:gd name="connsiteY1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11329" y="3068"/>
                            </a:move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70001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258" name="手繪多邊形: 圖案 1257">
                        <a:extLst>
                          <a:ext uri="{FF2B5EF4-FFF2-40B4-BE49-F238E27FC236}">
                            <a16:creationId xmlns:a16="http://schemas.microsoft.com/office/drawing/2014/main" id="{A28DA940-C2BD-4254-8E94-502BE9246751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413868" y="3397264"/>
                        <a:ext cx="23603" cy="23603"/>
                      </a:xfrm>
                      <a:custGeom>
                        <a:avLst/>
                        <a:gdLst>
                          <a:gd name="connsiteX0" fmla="*/ 5665 w 0"/>
                          <a:gd name="connsiteY0" fmla="*/ 0 h 0"/>
                          <a:gd name="connsiteX1" fmla="*/ 3776 w 0"/>
                          <a:gd name="connsiteY1" fmla="*/ 0 h 0"/>
                          <a:gd name="connsiteX2" fmla="*/ 1888 w 0"/>
                          <a:gd name="connsiteY2" fmla="*/ 0 h 0"/>
                          <a:gd name="connsiteX3" fmla="*/ 0 w 0"/>
                          <a:gd name="connsiteY3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5665" y="0"/>
                            </a:moveTo>
                            <a:lnTo>
                              <a:pt x="3776" y="0"/>
                            </a:lnTo>
                            <a:lnTo>
                              <a:pt x="1888" y="0"/>
                            </a:ln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70001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259" name="手繪多邊形: 圖案 1258">
                        <a:extLst>
                          <a:ext uri="{FF2B5EF4-FFF2-40B4-BE49-F238E27FC236}">
                            <a16:creationId xmlns:a16="http://schemas.microsoft.com/office/drawing/2014/main" id="{E6DAEFCD-982C-4F0A-BA57-6E3575E4649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404427" y="3400096"/>
                        <a:ext cx="23603" cy="23603"/>
                      </a:xfrm>
                      <a:custGeom>
                        <a:avLst/>
                        <a:gdLst>
                          <a:gd name="connsiteX0" fmla="*/ 236 w 0"/>
                          <a:gd name="connsiteY0" fmla="*/ 0 h 0"/>
                          <a:gd name="connsiteX1" fmla="*/ 0 w 0"/>
                          <a:gd name="connsiteY1" fmla="*/ 472 h 0"/>
                          <a:gd name="connsiteX2" fmla="*/ 0 w 0"/>
                          <a:gd name="connsiteY2" fmla="*/ 944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236" y="0"/>
                            </a:moveTo>
                            <a:lnTo>
                              <a:pt x="0" y="472"/>
                            </a:lnTo>
                            <a:lnTo>
                              <a:pt x="0" y="944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70001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260" name="手繪多邊形: 圖案 1259">
                        <a:extLst>
                          <a:ext uri="{FF2B5EF4-FFF2-40B4-BE49-F238E27FC236}">
                            <a16:creationId xmlns:a16="http://schemas.microsoft.com/office/drawing/2014/main" id="{E415292D-DADB-4684-99C2-DF5CC708F51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392626" y="3401512"/>
                        <a:ext cx="23603" cy="23603"/>
                      </a:xfrm>
                      <a:custGeom>
                        <a:avLst/>
                        <a:gdLst>
                          <a:gd name="connsiteX0" fmla="*/ 12037 w 0"/>
                          <a:gd name="connsiteY0" fmla="*/ 0 h 0"/>
                          <a:gd name="connsiteX1" fmla="*/ 0 w 0"/>
                          <a:gd name="connsiteY1" fmla="*/ 354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12037" y="0"/>
                            </a:moveTo>
                            <a:lnTo>
                              <a:pt x="0" y="354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70001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261" name="手繪多邊形: 圖案 1260">
                        <a:extLst>
                          <a:ext uri="{FF2B5EF4-FFF2-40B4-BE49-F238E27FC236}">
                            <a16:creationId xmlns:a16="http://schemas.microsoft.com/office/drawing/2014/main" id="{2C95DDD5-909F-49CB-8F52-10F94501209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393098" y="3394196"/>
                        <a:ext cx="23603" cy="23603"/>
                      </a:xfrm>
                      <a:custGeom>
                        <a:avLst/>
                        <a:gdLst>
                          <a:gd name="connsiteX0" fmla="*/ 9441 w 0"/>
                          <a:gd name="connsiteY0" fmla="*/ 0 h 0"/>
                          <a:gd name="connsiteX1" fmla="*/ 0 w 0"/>
                          <a:gd name="connsiteY1" fmla="*/ 2596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9441" y="0"/>
                            </a:moveTo>
                            <a:lnTo>
                              <a:pt x="0" y="2596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70001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</p:grpSp>
                <p:grpSp>
                  <p:nvGrpSpPr>
                    <p:cNvPr id="1262" name="圖形 5">
                      <a:extLst>
                        <a:ext uri="{FF2B5EF4-FFF2-40B4-BE49-F238E27FC236}">
                          <a16:creationId xmlns:a16="http://schemas.microsoft.com/office/drawing/2014/main" id="{28869627-74D7-43AD-B677-E41FDFD7127F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7368315" y="3387823"/>
                      <a:ext cx="98659" cy="89926"/>
                      <a:chOff x="7368315" y="3387823"/>
                      <a:chExt cx="98659" cy="89926"/>
                    </a:xfrm>
                    <a:noFill/>
                  </p:grpSpPr>
                  <p:sp>
                    <p:nvSpPr>
                      <p:cNvPr id="1263" name="手繪多邊形: 圖案 1262">
                        <a:extLst>
                          <a:ext uri="{FF2B5EF4-FFF2-40B4-BE49-F238E27FC236}">
                            <a16:creationId xmlns:a16="http://schemas.microsoft.com/office/drawing/2014/main" id="{5EA36D44-5B0A-4B24-A82B-EA6B2A1D5EA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387905" y="3430544"/>
                        <a:ext cx="47205" cy="47205"/>
                      </a:xfrm>
                      <a:custGeom>
                        <a:avLst/>
                        <a:gdLst>
                          <a:gd name="connsiteX0" fmla="*/ 55702 w 47205"/>
                          <a:gd name="connsiteY0" fmla="*/ 6137 h 47205"/>
                          <a:gd name="connsiteX1" fmla="*/ 55466 w 47205"/>
                          <a:gd name="connsiteY1" fmla="*/ 38000 h 47205"/>
                          <a:gd name="connsiteX2" fmla="*/ 53578 w 47205"/>
                          <a:gd name="connsiteY2" fmla="*/ 44373 h 47205"/>
                          <a:gd name="connsiteX3" fmla="*/ 42013 w 47205"/>
                          <a:gd name="connsiteY3" fmla="*/ 49093 h 47205"/>
                          <a:gd name="connsiteX4" fmla="*/ 25255 w 47205"/>
                          <a:gd name="connsiteY4" fmla="*/ 50273 h 47205"/>
                          <a:gd name="connsiteX5" fmla="*/ 10149 w 47205"/>
                          <a:gd name="connsiteY5" fmla="*/ 47441 h 47205"/>
                          <a:gd name="connsiteX6" fmla="*/ 2832 w 47205"/>
                          <a:gd name="connsiteY6" fmla="*/ 41777 h 47205"/>
                          <a:gd name="connsiteX7" fmla="*/ 2360 w 47205"/>
                          <a:gd name="connsiteY7" fmla="*/ 6137 h 47205"/>
                          <a:gd name="connsiteX8" fmla="*/ 0 w 47205"/>
                          <a:gd name="connsiteY8" fmla="*/ 0 h 472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47205" h="47205">
                            <a:moveTo>
                              <a:pt x="55702" y="6137"/>
                            </a:moveTo>
                            <a:lnTo>
                              <a:pt x="55466" y="38000"/>
                            </a:lnTo>
                            <a:lnTo>
                              <a:pt x="53578" y="44373"/>
                            </a:lnTo>
                            <a:lnTo>
                              <a:pt x="42013" y="49093"/>
                            </a:lnTo>
                            <a:lnTo>
                              <a:pt x="25255" y="50273"/>
                            </a:lnTo>
                            <a:lnTo>
                              <a:pt x="10149" y="47441"/>
                            </a:lnTo>
                            <a:lnTo>
                              <a:pt x="2832" y="41777"/>
                            </a:lnTo>
                            <a:lnTo>
                              <a:pt x="2360" y="6137"/>
                            </a:ln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70001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264" name="手繪多邊形: 圖案 1263">
                        <a:extLst>
                          <a:ext uri="{FF2B5EF4-FFF2-40B4-BE49-F238E27FC236}">
                            <a16:creationId xmlns:a16="http://schemas.microsoft.com/office/drawing/2014/main" id="{76A33D93-7168-4E24-9E0D-8553769A98B4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443371" y="3428891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8497 h 0"/>
                          <a:gd name="connsiteX1" fmla="*/ 3304 w 0"/>
                          <a:gd name="connsiteY1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8497"/>
                            </a:moveTo>
                            <a:lnTo>
                              <a:pt x="3304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70001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265" name="手繪多邊形: 圖案 1264">
                        <a:extLst>
                          <a:ext uri="{FF2B5EF4-FFF2-40B4-BE49-F238E27FC236}">
                            <a16:creationId xmlns:a16="http://schemas.microsoft.com/office/drawing/2014/main" id="{D5D8E566-5ED9-4237-B5AB-AA805A11484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368315" y="3387823"/>
                        <a:ext cx="94410" cy="23603"/>
                      </a:xfrm>
                      <a:custGeom>
                        <a:avLst/>
                        <a:gdLst>
                          <a:gd name="connsiteX0" fmla="*/ 18174 w 94410"/>
                          <a:gd name="connsiteY0" fmla="*/ 41305 h 23602"/>
                          <a:gd name="connsiteX1" fmla="*/ 0 w 94410"/>
                          <a:gd name="connsiteY1" fmla="*/ 24311 h 23602"/>
                          <a:gd name="connsiteX2" fmla="*/ 0 w 94410"/>
                          <a:gd name="connsiteY2" fmla="*/ 17230 h 23602"/>
                          <a:gd name="connsiteX3" fmla="*/ 1416 w 94410"/>
                          <a:gd name="connsiteY3" fmla="*/ 9913 h 23602"/>
                          <a:gd name="connsiteX4" fmla="*/ 14634 w 94410"/>
                          <a:gd name="connsiteY4" fmla="*/ 3776 h 23602"/>
                          <a:gd name="connsiteX5" fmla="*/ 35876 w 94410"/>
                          <a:gd name="connsiteY5" fmla="*/ 236 h 23602"/>
                          <a:gd name="connsiteX6" fmla="*/ 59951 w 94410"/>
                          <a:gd name="connsiteY6" fmla="*/ 0 h 23602"/>
                          <a:gd name="connsiteX7" fmla="*/ 81429 w 94410"/>
                          <a:gd name="connsiteY7" fmla="*/ 3068 h 23602"/>
                          <a:gd name="connsiteX8" fmla="*/ 95355 w 94410"/>
                          <a:gd name="connsiteY8" fmla="*/ 8969 h 23602"/>
                          <a:gd name="connsiteX9" fmla="*/ 97479 w 94410"/>
                          <a:gd name="connsiteY9" fmla="*/ 16286 h 23602"/>
                          <a:gd name="connsiteX10" fmla="*/ 97479 w 94410"/>
                          <a:gd name="connsiteY10" fmla="*/ 23367 h 23602"/>
                          <a:gd name="connsiteX11" fmla="*/ 78125 w 94410"/>
                          <a:gd name="connsiteY11" fmla="*/ 41305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</a:cxnLst>
                        <a:rect l="l" t="t" r="r" b="b"/>
                        <a:pathLst>
                          <a:path w="94410" h="23602">
                            <a:moveTo>
                              <a:pt x="18174" y="41305"/>
                            </a:moveTo>
                            <a:lnTo>
                              <a:pt x="0" y="24311"/>
                            </a:lnTo>
                            <a:lnTo>
                              <a:pt x="0" y="17230"/>
                            </a:lnTo>
                            <a:lnTo>
                              <a:pt x="1416" y="9913"/>
                            </a:lnTo>
                            <a:lnTo>
                              <a:pt x="14634" y="3776"/>
                            </a:lnTo>
                            <a:lnTo>
                              <a:pt x="35876" y="236"/>
                            </a:lnTo>
                            <a:lnTo>
                              <a:pt x="59951" y="0"/>
                            </a:lnTo>
                            <a:lnTo>
                              <a:pt x="81429" y="3068"/>
                            </a:lnTo>
                            <a:lnTo>
                              <a:pt x="95355" y="8969"/>
                            </a:lnTo>
                            <a:lnTo>
                              <a:pt x="97479" y="16286"/>
                            </a:lnTo>
                            <a:lnTo>
                              <a:pt x="97479" y="23367"/>
                            </a:lnTo>
                            <a:lnTo>
                              <a:pt x="78125" y="41305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70001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266" name="手繪多邊形: 圖案 1265">
                        <a:extLst>
                          <a:ext uri="{FF2B5EF4-FFF2-40B4-BE49-F238E27FC236}">
                            <a16:creationId xmlns:a16="http://schemas.microsoft.com/office/drawing/2014/main" id="{9BF0A59A-176C-47A2-8630-D7814AE1256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392626" y="3404109"/>
                        <a:ext cx="47205" cy="23603"/>
                      </a:xfrm>
                      <a:custGeom>
                        <a:avLst/>
                        <a:gdLst>
                          <a:gd name="connsiteX0" fmla="*/ 48621 w 47205"/>
                          <a:gd name="connsiteY0" fmla="*/ 472 h 0"/>
                          <a:gd name="connsiteX1" fmla="*/ 39416 w 47205"/>
                          <a:gd name="connsiteY1" fmla="*/ 3304 h 0"/>
                          <a:gd name="connsiteX2" fmla="*/ 27143 w 47205"/>
                          <a:gd name="connsiteY2" fmla="*/ 0 h 0"/>
                          <a:gd name="connsiteX3" fmla="*/ 25255 w 47205"/>
                          <a:gd name="connsiteY3" fmla="*/ 0 h 0"/>
                          <a:gd name="connsiteX4" fmla="*/ 23367 w 47205"/>
                          <a:gd name="connsiteY4" fmla="*/ 0 h 0"/>
                          <a:gd name="connsiteX5" fmla="*/ 21478 w 47205"/>
                          <a:gd name="connsiteY5" fmla="*/ 0 h 0"/>
                          <a:gd name="connsiteX6" fmla="*/ 9677 w 47205"/>
                          <a:gd name="connsiteY6" fmla="*/ 3540 h 0"/>
                          <a:gd name="connsiteX7" fmla="*/ 0 w 47205"/>
                          <a:gd name="connsiteY7" fmla="*/ 944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47205">
                            <a:moveTo>
                              <a:pt x="48621" y="472"/>
                            </a:moveTo>
                            <a:lnTo>
                              <a:pt x="39416" y="3304"/>
                            </a:lnTo>
                            <a:lnTo>
                              <a:pt x="27143" y="0"/>
                            </a:lnTo>
                            <a:lnTo>
                              <a:pt x="25255" y="0"/>
                            </a:lnTo>
                            <a:lnTo>
                              <a:pt x="23367" y="0"/>
                            </a:lnTo>
                            <a:lnTo>
                              <a:pt x="21478" y="0"/>
                            </a:lnTo>
                            <a:lnTo>
                              <a:pt x="9677" y="3540"/>
                            </a:lnTo>
                            <a:lnTo>
                              <a:pt x="0" y="944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70001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267" name="手繪多邊形: 圖案 1266">
                        <a:extLst>
                          <a:ext uri="{FF2B5EF4-FFF2-40B4-BE49-F238E27FC236}">
                            <a16:creationId xmlns:a16="http://schemas.microsoft.com/office/drawing/2014/main" id="{07598934-64AD-4DF4-9853-4D6183957FC8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428974" y="3396556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3304 h 0"/>
                          <a:gd name="connsiteX1" fmla="*/ 11093 w 0"/>
                          <a:gd name="connsiteY1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3304"/>
                            </a:moveTo>
                            <a:lnTo>
                              <a:pt x="11093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70001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268" name="手繪多邊形: 圖案 1267">
                        <a:extLst>
                          <a:ext uri="{FF2B5EF4-FFF2-40B4-BE49-F238E27FC236}">
                            <a16:creationId xmlns:a16="http://schemas.microsoft.com/office/drawing/2014/main" id="{7439888B-92BD-428E-886E-64848FC455C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393334" y="3396792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0 h 0"/>
                          <a:gd name="connsiteX1" fmla="*/ 11329 w 0"/>
                          <a:gd name="connsiteY1" fmla="*/ 3068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0"/>
                            </a:moveTo>
                            <a:lnTo>
                              <a:pt x="11329" y="3068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70001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</p:grpSp>
              </p:grpSp>
            </p:grpSp>
            <p:grpSp>
              <p:nvGrpSpPr>
                <p:cNvPr id="1269" name="圖形 5">
                  <a:extLst>
                    <a:ext uri="{FF2B5EF4-FFF2-40B4-BE49-F238E27FC236}">
                      <a16:creationId xmlns:a16="http://schemas.microsoft.com/office/drawing/2014/main" id="{28869627-74D7-43AD-B677-E41FDFD7127F}"/>
                    </a:ext>
                  </a:extLst>
                </p:cNvPr>
                <p:cNvGrpSpPr/>
                <p:nvPr/>
              </p:nvGrpSpPr>
              <p:grpSpPr>
                <a:xfrm>
                  <a:off x="6811766" y="3263437"/>
                  <a:ext cx="23603" cy="684475"/>
                  <a:chOff x="6811766" y="3263437"/>
                  <a:chExt cx="23603" cy="684475"/>
                </a:xfrm>
              </p:grpSpPr>
              <p:sp>
                <p:nvSpPr>
                  <p:cNvPr id="1270" name="手繪多邊形: 圖案 1269">
                    <a:extLst>
                      <a:ext uri="{FF2B5EF4-FFF2-40B4-BE49-F238E27FC236}">
                        <a16:creationId xmlns:a16="http://schemas.microsoft.com/office/drawing/2014/main" id="{1C26FB95-0898-4892-AC83-4C728A42DF13}"/>
                      </a:ext>
                    </a:extLst>
                  </p:cNvPr>
                  <p:cNvSpPr/>
                  <p:nvPr/>
                </p:nvSpPr>
                <p:spPr>
                  <a:xfrm>
                    <a:off x="6811766" y="3263437"/>
                    <a:ext cx="23603" cy="684475"/>
                  </a:xfrm>
                  <a:custGeom>
                    <a:avLst/>
                    <a:gdLst>
                      <a:gd name="connsiteX0" fmla="*/ 0 w 0"/>
                      <a:gd name="connsiteY0" fmla="*/ 0 h 684475"/>
                      <a:gd name="connsiteX1" fmla="*/ 1180 w 0"/>
                      <a:gd name="connsiteY1" fmla="*/ 687544 h 68447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h="684475">
                        <a:moveTo>
                          <a:pt x="0" y="0"/>
                        </a:moveTo>
                        <a:lnTo>
                          <a:pt x="1180" y="687544"/>
                        </a:lnTo>
                      </a:path>
                    </a:pathLst>
                  </a:custGeom>
                  <a:ln w="47100" cap="sq">
                    <a:solidFill>
                      <a:srgbClr val="FFFFFF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zh-TW" altLang="en-US">
                      <a:latin typeface="Arial" panose="020B0604020202020204" pitchFamily="34" charset="0"/>
                      <a:ea typeface="微軟正黑體" panose="020B0604030504040204" pitchFamily="34" charset="-120"/>
                      <a:sym typeface="Arial" panose="020B0604020202020204" pitchFamily="34" charset="0"/>
                    </a:endParaRPr>
                  </a:p>
                </p:txBody>
              </p:sp>
              <p:sp>
                <p:nvSpPr>
                  <p:cNvPr id="1271" name="手繪多邊形: 圖案 1270">
                    <a:extLst>
                      <a:ext uri="{FF2B5EF4-FFF2-40B4-BE49-F238E27FC236}">
                        <a16:creationId xmlns:a16="http://schemas.microsoft.com/office/drawing/2014/main" id="{07C05195-09D2-4B7D-A434-AE45E87295F7}"/>
                      </a:ext>
                    </a:extLst>
                  </p:cNvPr>
                  <p:cNvSpPr/>
                  <p:nvPr/>
                </p:nvSpPr>
                <p:spPr>
                  <a:xfrm>
                    <a:off x="6811766" y="3263437"/>
                    <a:ext cx="23603" cy="684475"/>
                  </a:xfrm>
                  <a:custGeom>
                    <a:avLst/>
                    <a:gdLst>
                      <a:gd name="connsiteX0" fmla="*/ 0 w 0"/>
                      <a:gd name="connsiteY0" fmla="*/ 0 h 684475"/>
                      <a:gd name="connsiteX1" fmla="*/ 1180 w 0"/>
                      <a:gd name="connsiteY1" fmla="*/ 687544 h 68447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h="684475">
                        <a:moveTo>
                          <a:pt x="0" y="0"/>
                        </a:moveTo>
                        <a:lnTo>
                          <a:pt x="1180" y="687544"/>
                        </a:lnTo>
                      </a:path>
                    </a:pathLst>
                  </a:custGeom>
                  <a:ln w="17663" cap="rnd">
                    <a:solidFill>
                      <a:srgbClr val="3E3A39"/>
                    </a:solidFill>
                    <a:custDash>
                      <a:ds d="450000" sp="225000"/>
                    </a:custDash>
                    <a:miter/>
                  </a:ln>
                </p:spPr>
                <p:txBody>
                  <a:bodyPr rtlCol="0" anchor="ctr"/>
                  <a:lstStyle/>
                  <a:p>
                    <a:endParaRPr lang="zh-TW" altLang="en-US">
                      <a:latin typeface="Arial" panose="020B0604020202020204" pitchFamily="34" charset="0"/>
                      <a:ea typeface="微軟正黑體" panose="020B0604030504040204" pitchFamily="34" charset="-120"/>
                      <a:sym typeface="Arial" panose="020B0604020202020204" pitchFamily="34" charset="0"/>
                    </a:endParaRPr>
                  </a:p>
                </p:txBody>
              </p:sp>
            </p:grpSp>
            <p:grpSp>
              <p:nvGrpSpPr>
                <p:cNvPr id="1272" name="圖形 5">
                  <a:extLst>
                    <a:ext uri="{FF2B5EF4-FFF2-40B4-BE49-F238E27FC236}">
                      <a16:creationId xmlns:a16="http://schemas.microsoft.com/office/drawing/2014/main" id="{28869627-74D7-43AD-B677-E41FDFD7127F}"/>
                    </a:ext>
                  </a:extLst>
                </p:cNvPr>
                <p:cNvGrpSpPr/>
                <p:nvPr/>
              </p:nvGrpSpPr>
              <p:grpSpPr>
                <a:xfrm>
                  <a:off x="7416700" y="3521414"/>
                  <a:ext cx="23603" cy="684475"/>
                  <a:chOff x="7416700" y="3521414"/>
                  <a:chExt cx="23603" cy="684475"/>
                </a:xfrm>
              </p:grpSpPr>
              <p:sp>
                <p:nvSpPr>
                  <p:cNvPr id="1273" name="手繪多邊形: 圖案 1272">
                    <a:extLst>
                      <a:ext uri="{FF2B5EF4-FFF2-40B4-BE49-F238E27FC236}">
                        <a16:creationId xmlns:a16="http://schemas.microsoft.com/office/drawing/2014/main" id="{BC627FB2-1517-4FCC-961A-633B7C4A2EDB}"/>
                      </a:ext>
                    </a:extLst>
                  </p:cNvPr>
                  <p:cNvSpPr/>
                  <p:nvPr/>
                </p:nvSpPr>
                <p:spPr>
                  <a:xfrm>
                    <a:off x="7416700" y="3521414"/>
                    <a:ext cx="23603" cy="684475"/>
                  </a:xfrm>
                  <a:custGeom>
                    <a:avLst/>
                    <a:gdLst>
                      <a:gd name="connsiteX0" fmla="*/ 0 w 0"/>
                      <a:gd name="connsiteY0" fmla="*/ 0 h 684475"/>
                      <a:gd name="connsiteX1" fmla="*/ 472 w 0"/>
                      <a:gd name="connsiteY1" fmla="*/ 699817 h 68447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h="684475">
                        <a:moveTo>
                          <a:pt x="0" y="0"/>
                        </a:moveTo>
                        <a:lnTo>
                          <a:pt x="472" y="699817"/>
                        </a:lnTo>
                      </a:path>
                    </a:pathLst>
                  </a:custGeom>
                  <a:ln w="47100" cap="sq">
                    <a:solidFill>
                      <a:srgbClr val="FFFFFF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zh-TW" altLang="en-US">
                      <a:latin typeface="Arial" panose="020B0604020202020204" pitchFamily="34" charset="0"/>
                      <a:ea typeface="微軟正黑體" panose="020B0604030504040204" pitchFamily="34" charset="-120"/>
                      <a:sym typeface="Arial" panose="020B0604020202020204" pitchFamily="34" charset="0"/>
                    </a:endParaRPr>
                  </a:p>
                </p:txBody>
              </p:sp>
              <p:sp>
                <p:nvSpPr>
                  <p:cNvPr id="1274" name="手繪多邊形: 圖案 1273">
                    <a:extLst>
                      <a:ext uri="{FF2B5EF4-FFF2-40B4-BE49-F238E27FC236}">
                        <a16:creationId xmlns:a16="http://schemas.microsoft.com/office/drawing/2014/main" id="{2DB93EBB-FA16-4314-9205-5B7B3ABB281C}"/>
                      </a:ext>
                    </a:extLst>
                  </p:cNvPr>
                  <p:cNvSpPr/>
                  <p:nvPr/>
                </p:nvSpPr>
                <p:spPr>
                  <a:xfrm>
                    <a:off x="7416700" y="3521414"/>
                    <a:ext cx="23603" cy="684475"/>
                  </a:xfrm>
                  <a:custGeom>
                    <a:avLst/>
                    <a:gdLst>
                      <a:gd name="connsiteX0" fmla="*/ 0 w 0"/>
                      <a:gd name="connsiteY0" fmla="*/ 0 h 684475"/>
                      <a:gd name="connsiteX1" fmla="*/ 472 w 0"/>
                      <a:gd name="connsiteY1" fmla="*/ 699817 h 68447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h="684475">
                        <a:moveTo>
                          <a:pt x="0" y="0"/>
                        </a:moveTo>
                        <a:lnTo>
                          <a:pt x="472" y="699817"/>
                        </a:lnTo>
                      </a:path>
                    </a:pathLst>
                  </a:custGeom>
                  <a:ln w="17663" cap="rnd">
                    <a:solidFill>
                      <a:srgbClr val="3E3A39"/>
                    </a:solidFill>
                    <a:custDash>
                      <a:ds d="450000" sp="225000"/>
                    </a:custDash>
                    <a:miter/>
                  </a:ln>
                </p:spPr>
                <p:txBody>
                  <a:bodyPr rtlCol="0" anchor="ctr"/>
                  <a:lstStyle/>
                  <a:p>
                    <a:endParaRPr lang="zh-TW" altLang="en-US">
                      <a:latin typeface="Arial" panose="020B0604020202020204" pitchFamily="34" charset="0"/>
                      <a:ea typeface="微軟正黑體" panose="020B0604030504040204" pitchFamily="34" charset="-120"/>
                      <a:sym typeface="Arial" panose="020B0604020202020204" pitchFamily="34" charset="0"/>
                    </a:endParaRPr>
                  </a:p>
                </p:txBody>
              </p:sp>
            </p:grpSp>
            <p:grpSp>
              <p:nvGrpSpPr>
                <p:cNvPr id="1275" name="圖形 5">
                  <a:extLst>
                    <a:ext uri="{FF2B5EF4-FFF2-40B4-BE49-F238E27FC236}">
                      <a16:creationId xmlns:a16="http://schemas.microsoft.com/office/drawing/2014/main" id="{28869627-74D7-43AD-B677-E41FDFD7127F}"/>
                    </a:ext>
                  </a:extLst>
                </p:cNvPr>
                <p:cNvGrpSpPr/>
                <p:nvPr/>
              </p:nvGrpSpPr>
              <p:grpSpPr>
                <a:xfrm>
                  <a:off x="7788913" y="3099635"/>
                  <a:ext cx="23603" cy="542860"/>
                  <a:chOff x="7788913" y="3099635"/>
                  <a:chExt cx="23603" cy="542860"/>
                </a:xfrm>
              </p:grpSpPr>
              <p:sp>
                <p:nvSpPr>
                  <p:cNvPr id="1276" name="手繪多邊形: 圖案 1275">
                    <a:extLst>
                      <a:ext uri="{FF2B5EF4-FFF2-40B4-BE49-F238E27FC236}">
                        <a16:creationId xmlns:a16="http://schemas.microsoft.com/office/drawing/2014/main" id="{C08C17BB-B75E-41DE-800F-E9500457BE50}"/>
                      </a:ext>
                    </a:extLst>
                  </p:cNvPr>
                  <p:cNvSpPr/>
                  <p:nvPr/>
                </p:nvSpPr>
                <p:spPr>
                  <a:xfrm>
                    <a:off x="7788913" y="3099635"/>
                    <a:ext cx="23603" cy="542860"/>
                  </a:xfrm>
                  <a:custGeom>
                    <a:avLst/>
                    <a:gdLst>
                      <a:gd name="connsiteX0" fmla="*/ 2124 w 0"/>
                      <a:gd name="connsiteY0" fmla="*/ 0 h 542859"/>
                      <a:gd name="connsiteX1" fmla="*/ 0 w 0"/>
                      <a:gd name="connsiteY1" fmla="*/ 557966 h 54285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h="542859">
                        <a:moveTo>
                          <a:pt x="2124" y="0"/>
                        </a:moveTo>
                        <a:lnTo>
                          <a:pt x="0" y="557966"/>
                        </a:lnTo>
                      </a:path>
                    </a:pathLst>
                  </a:custGeom>
                  <a:ln w="47100" cap="sq">
                    <a:solidFill>
                      <a:srgbClr val="FFFFFF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zh-TW" altLang="en-US">
                      <a:latin typeface="Arial" panose="020B0604020202020204" pitchFamily="34" charset="0"/>
                      <a:ea typeface="微軟正黑體" panose="020B0604030504040204" pitchFamily="34" charset="-120"/>
                      <a:sym typeface="Arial" panose="020B0604020202020204" pitchFamily="34" charset="0"/>
                    </a:endParaRPr>
                  </a:p>
                </p:txBody>
              </p:sp>
              <p:sp>
                <p:nvSpPr>
                  <p:cNvPr id="1277" name="手繪多邊形: 圖案 1276">
                    <a:extLst>
                      <a:ext uri="{FF2B5EF4-FFF2-40B4-BE49-F238E27FC236}">
                        <a16:creationId xmlns:a16="http://schemas.microsoft.com/office/drawing/2014/main" id="{F6106A13-4DC2-4B99-AAC9-A230658DDD66}"/>
                      </a:ext>
                    </a:extLst>
                  </p:cNvPr>
                  <p:cNvSpPr/>
                  <p:nvPr/>
                </p:nvSpPr>
                <p:spPr>
                  <a:xfrm>
                    <a:off x="7788913" y="3099635"/>
                    <a:ext cx="23603" cy="542860"/>
                  </a:xfrm>
                  <a:custGeom>
                    <a:avLst/>
                    <a:gdLst>
                      <a:gd name="connsiteX0" fmla="*/ 2124 w 0"/>
                      <a:gd name="connsiteY0" fmla="*/ 0 h 542859"/>
                      <a:gd name="connsiteX1" fmla="*/ 0 w 0"/>
                      <a:gd name="connsiteY1" fmla="*/ 557966 h 54285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h="542859">
                        <a:moveTo>
                          <a:pt x="2124" y="0"/>
                        </a:moveTo>
                        <a:lnTo>
                          <a:pt x="0" y="557966"/>
                        </a:lnTo>
                      </a:path>
                    </a:pathLst>
                  </a:custGeom>
                  <a:ln w="17663" cap="rnd">
                    <a:solidFill>
                      <a:srgbClr val="3E3A39"/>
                    </a:solidFill>
                    <a:custDash>
                      <a:ds d="450000" sp="225000"/>
                    </a:custDash>
                    <a:miter/>
                  </a:ln>
                </p:spPr>
                <p:txBody>
                  <a:bodyPr rtlCol="0" anchor="ctr"/>
                  <a:lstStyle/>
                  <a:p>
                    <a:endParaRPr lang="zh-TW" altLang="en-US">
                      <a:latin typeface="Arial" panose="020B0604020202020204" pitchFamily="34" charset="0"/>
                      <a:ea typeface="微軟正黑體" panose="020B0604030504040204" pitchFamily="34" charset="-120"/>
                      <a:sym typeface="Arial" panose="020B0604020202020204" pitchFamily="34" charset="0"/>
                    </a:endParaRPr>
                  </a:p>
                </p:txBody>
              </p:sp>
            </p:grpSp>
            <p:grpSp>
              <p:nvGrpSpPr>
                <p:cNvPr id="1278" name="圖形 5">
                  <a:extLst>
                    <a:ext uri="{FF2B5EF4-FFF2-40B4-BE49-F238E27FC236}">
                      <a16:creationId xmlns:a16="http://schemas.microsoft.com/office/drawing/2014/main" id="{28869627-74D7-43AD-B677-E41FDFD7127F}"/>
                    </a:ext>
                  </a:extLst>
                </p:cNvPr>
                <p:cNvGrpSpPr/>
                <p:nvPr/>
              </p:nvGrpSpPr>
              <p:grpSpPr>
                <a:xfrm>
                  <a:off x="7793162" y="4376300"/>
                  <a:ext cx="23603" cy="141616"/>
                  <a:chOff x="7793162" y="4376300"/>
                  <a:chExt cx="23603" cy="141616"/>
                </a:xfrm>
              </p:grpSpPr>
              <p:sp>
                <p:nvSpPr>
                  <p:cNvPr id="1279" name="手繪多邊形: 圖案 1278">
                    <a:extLst>
                      <a:ext uri="{FF2B5EF4-FFF2-40B4-BE49-F238E27FC236}">
                        <a16:creationId xmlns:a16="http://schemas.microsoft.com/office/drawing/2014/main" id="{D0DEDFAE-3AD9-4E4C-9750-1D2F921DEF18}"/>
                      </a:ext>
                    </a:extLst>
                  </p:cNvPr>
                  <p:cNvSpPr/>
                  <p:nvPr/>
                </p:nvSpPr>
                <p:spPr>
                  <a:xfrm>
                    <a:off x="7793162" y="4376300"/>
                    <a:ext cx="23603" cy="141616"/>
                  </a:xfrm>
                  <a:custGeom>
                    <a:avLst/>
                    <a:gdLst>
                      <a:gd name="connsiteX0" fmla="*/ 708 w 0"/>
                      <a:gd name="connsiteY0" fmla="*/ 0 h 141615"/>
                      <a:gd name="connsiteX1" fmla="*/ 0 w 0"/>
                      <a:gd name="connsiteY1" fmla="*/ 150585 h 14161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h="141615">
                        <a:moveTo>
                          <a:pt x="708" y="0"/>
                        </a:moveTo>
                        <a:lnTo>
                          <a:pt x="0" y="150585"/>
                        </a:lnTo>
                      </a:path>
                    </a:pathLst>
                  </a:custGeom>
                  <a:ln w="47100" cap="sq">
                    <a:solidFill>
                      <a:srgbClr val="FFFFFF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zh-TW" altLang="en-US">
                      <a:latin typeface="Arial" panose="020B0604020202020204" pitchFamily="34" charset="0"/>
                      <a:ea typeface="微軟正黑體" panose="020B0604030504040204" pitchFamily="34" charset="-120"/>
                      <a:sym typeface="Arial" panose="020B0604020202020204" pitchFamily="34" charset="0"/>
                    </a:endParaRPr>
                  </a:p>
                </p:txBody>
              </p:sp>
              <p:sp>
                <p:nvSpPr>
                  <p:cNvPr id="1280" name="手繪多邊形: 圖案 1279">
                    <a:extLst>
                      <a:ext uri="{FF2B5EF4-FFF2-40B4-BE49-F238E27FC236}">
                        <a16:creationId xmlns:a16="http://schemas.microsoft.com/office/drawing/2014/main" id="{7A35F91D-3931-4060-A825-E7D5B8C14195}"/>
                      </a:ext>
                    </a:extLst>
                  </p:cNvPr>
                  <p:cNvSpPr/>
                  <p:nvPr/>
                </p:nvSpPr>
                <p:spPr>
                  <a:xfrm>
                    <a:off x="7793162" y="4376300"/>
                    <a:ext cx="23603" cy="141616"/>
                  </a:xfrm>
                  <a:custGeom>
                    <a:avLst/>
                    <a:gdLst>
                      <a:gd name="connsiteX0" fmla="*/ 708 w 0"/>
                      <a:gd name="connsiteY0" fmla="*/ 0 h 141615"/>
                      <a:gd name="connsiteX1" fmla="*/ 0 w 0"/>
                      <a:gd name="connsiteY1" fmla="*/ 150585 h 14161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h="141615">
                        <a:moveTo>
                          <a:pt x="708" y="0"/>
                        </a:moveTo>
                        <a:lnTo>
                          <a:pt x="0" y="150585"/>
                        </a:lnTo>
                      </a:path>
                    </a:pathLst>
                  </a:custGeom>
                  <a:ln w="17663" cap="rnd">
                    <a:solidFill>
                      <a:srgbClr val="3E3A39"/>
                    </a:solidFill>
                    <a:custDash>
                      <a:ds d="450000" sp="225000"/>
                    </a:custDash>
                    <a:miter/>
                  </a:ln>
                </p:spPr>
                <p:txBody>
                  <a:bodyPr rtlCol="0" anchor="ctr"/>
                  <a:lstStyle/>
                  <a:p>
                    <a:endParaRPr lang="zh-TW" altLang="en-US">
                      <a:latin typeface="Arial" panose="020B0604020202020204" pitchFamily="34" charset="0"/>
                      <a:ea typeface="微軟正黑體" panose="020B0604030504040204" pitchFamily="34" charset="-120"/>
                      <a:sym typeface="Arial" panose="020B0604020202020204" pitchFamily="34" charset="0"/>
                    </a:endParaRPr>
                  </a:p>
                </p:txBody>
              </p:sp>
            </p:grpSp>
            <p:grpSp>
              <p:nvGrpSpPr>
                <p:cNvPr id="1281" name="圖形 5">
                  <a:extLst>
                    <a:ext uri="{FF2B5EF4-FFF2-40B4-BE49-F238E27FC236}">
                      <a16:creationId xmlns:a16="http://schemas.microsoft.com/office/drawing/2014/main" id="{28869627-74D7-43AD-B677-E41FDFD7127F}"/>
                    </a:ext>
                  </a:extLst>
                </p:cNvPr>
                <p:cNvGrpSpPr/>
                <p:nvPr/>
              </p:nvGrpSpPr>
              <p:grpSpPr>
                <a:xfrm>
                  <a:off x="7415756" y="4294871"/>
                  <a:ext cx="23603" cy="802488"/>
                  <a:chOff x="7415756" y="4294871"/>
                  <a:chExt cx="23603" cy="802488"/>
                </a:xfrm>
              </p:grpSpPr>
              <p:sp>
                <p:nvSpPr>
                  <p:cNvPr id="1282" name="手繪多邊形: 圖案 1281">
                    <a:extLst>
                      <a:ext uri="{FF2B5EF4-FFF2-40B4-BE49-F238E27FC236}">
                        <a16:creationId xmlns:a16="http://schemas.microsoft.com/office/drawing/2014/main" id="{9340FCB5-186A-4A98-8E11-A2CF02724777}"/>
                      </a:ext>
                    </a:extLst>
                  </p:cNvPr>
                  <p:cNvSpPr/>
                  <p:nvPr/>
                </p:nvSpPr>
                <p:spPr>
                  <a:xfrm>
                    <a:off x="7415756" y="4294871"/>
                    <a:ext cx="23603" cy="802488"/>
                  </a:xfrm>
                  <a:custGeom>
                    <a:avLst/>
                    <a:gdLst>
                      <a:gd name="connsiteX0" fmla="*/ 0 w 0"/>
                      <a:gd name="connsiteY0" fmla="*/ 0 h 802488"/>
                      <a:gd name="connsiteX1" fmla="*/ 2360 w 0"/>
                      <a:gd name="connsiteY1" fmla="*/ 819010 h 80248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h="802488">
                        <a:moveTo>
                          <a:pt x="0" y="0"/>
                        </a:moveTo>
                        <a:lnTo>
                          <a:pt x="2360" y="819010"/>
                        </a:lnTo>
                      </a:path>
                    </a:pathLst>
                  </a:custGeom>
                  <a:ln w="47100" cap="sq">
                    <a:solidFill>
                      <a:srgbClr val="FFFFFF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zh-TW" altLang="en-US">
                      <a:latin typeface="Arial" panose="020B0604020202020204" pitchFamily="34" charset="0"/>
                      <a:ea typeface="微軟正黑體" panose="020B0604030504040204" pitchFamily="34" charset="-120"/>
                      <a:sym typeface="Arial" panose="020B0604020202020204" pitchFamily="34" charset="0"/>
                    </a:endParaRPr>
                  </a:p>
                </p:txBody>
              </p:sp>
              <p:sp>
                <p:nvSpPr>
                  <p:cNvPr id="1283" name="手繪多邊形: 圖案 1282">
                    <a:extLst>
                      <a:ext uri="{FF2B5EF4-FFF2-40B4-BE49-F238E27FC236}">
                        <a16:creationId xmlns:a16="http://schemas.microsoft.com/office/drawing/2014/main" id="{3FB0F769-86F7-41DA-81B2-AC7B67FEE0E8}"/>
                      </a:ext>
                    </a:extLst>
                  </p:cNvPr>
                  <p:cNvSpPr/>
                  <p:nvPr/>
                </p:nvSpPr>
                <p:spPr>
                  <a:xfrm>
                    <a:off x="7415756" y="4294871"/>
                    <a:ext cx="23603" cy="802488"/>
                  </a:xfrm>
                  <a:custGeom>
                    <a:avLst/>
                    <a:gdLst>
                      <a:gd name="connsiteX0" fmla="*/ 0 w 0"/>
                      <a:gd name="connsiteY0" fmla="*/ 0 h 802488"/>
                      <a:gd name="connsiteX1" fmla="*/ 2360 w 0"/>
                      <a:gd name="connsiteY1" fmla="*/ 819010 h 80248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h="802488">
                        <a:moveTo>
                          <a:pt x="0" y="0"/>
                        </a:moveTo>
                        <a:lnTo>
                          <a:pt x="2360" y="819010"/>
                        </a:lnTo>
                      </a:path>
                    </a:pathLst>
                  </a:custGeom>
                  <a:ln w="17663" cap="rnd">
                    <a:solidFill>
                      <a:srgbClr val="3E3A39"/>
                    </a:solidFill>
                    <a:custDash>
                      <a:ds d="450000" sp="225000"/>
                    </a:custDash>
                    <a:miter/>
                  </a:ln>
                </p:spPr>
                <p:txBody>
                  <a:bodyPr rtlCol="0" anchor="ctr"/>
                  <a:lstStyle/>
                  <a:p>
                    <a:endParaRPr lang="zh-TW" altLang="en-US">
                      <a:latin typeface="Arial" panose="020B0604020202020204" pitchFamily="34" charset="0"/>
                      <a:ea typeface="微軟正黑體" panose="020B0604030504040204" pitchFamily="34" charset="-120"/>
                      <a:sym typeface="Arial" panose="020B0604020202020204" pitchFamily="34" charset="0"/>
                    </a:endParaRPr>
                  </a:p>
                </p:txBody>
              </p:sp>
            </p:grpSp>
            <p:grpSp>
              <p:nvGrpSpPr>
                <p:cNvPr id="1284" name="圖形 5">
                  <a:extLst>
                    <a:ext uri="{FF2B5EF4-FFF2-40B4-BE49-F238E27FC236}">
                      <a16:creationId xmlns:a16="http://schemas.microsoft.com/office/drawing/2014/main" id="{28869627-74D7-43AD-B677-E41FDFD7127F}"/>
                    </a:ext>
                  </a:extLst>
                </p:cNvPr>
                <p:cNvGrpSpPr/>
                <p:nvPr/>
              </p:nvGrpSpPr>
              <p:grpSpPr>
                <a:xfrm>
                  <a:off x="6811294" y="4064746"/>
                  <a:ext cx="23603" cy="731681"/>
                  <a:chOff x="6811294" y="4064746"/>
                  <a:chExt cx="23603" cy="731681"/>
                </a:xfrm>
              </p:grpSpPr>
              <p:sp>
                <p:nvSpPr>
                  <p:cNvPr id="1285" name="手繪多邊形: 圖案 1284">
                    <a:extLst>
                      <a:ext uri="{FF2B5EF4-FFF2-40B4-BE49-F238E27FC236}">
                        <a16:creationId xmlns:a16="http://schemas.microsoft.com/office/drawing/2014/main" id="{482CC607-B4F8-47B5-8356-59B61EB18791}"/>
                      </a:ext>
                    </a:extLst>
                  </p:cNvPr>
                  <p:cNvSpPr/>
                  <p:nvPr/>
                </p:nvSpPr>
                <p:spPr>
                  <a:xfrm>
                    <a:off x="6811294" y="4064746"/>
                    <a:ext cx="23603" cy="731681"/>
                  </a:xfrm>
                  <a:custGeom>
                    <a:avLst/>
                    <a:gdLst>
                      <a:gd name="connsiteX0" fmla="*/ 708 w 0"/>
                      <a:gd name="connsiteY0" fmla="*/ 0 h 731680"/>
                      <a:gd name="connsiteX1" fmla="*/ 0 w 0"/>
                      <a:gd name="connsiteY1" fmla="*/ 737581 h 73168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h="731680">
                        <a:moveTo>
                          <a:pt x="708" y="0"/>
                        </a:moveTo>
                        <a:lnTo>
                          <a:pt x="0" y="737581"/>
                        </a:lnTo>
                      </a:path>
                    </a:pathLst>
                  </a:custGeom>
                  <a:ln w="47100" cap="sq">
                    <a:solidFill>
                      <a:srgbClr val="FFFFFF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zh-TW" altLang="en-US">
                      <a:latin typeface="Arial" panose="020B0604020202020204" pitchFamily="34" charset="0"/>
                      <a:ea typeface="微軟正黑體" panose="020B0604030504040204" pitchFamily="34" charset="-120"/>
                      <a:sym typeface="Arial" panose="020B0604020202020204" pitchFamily="34" charset="0"/>
                    </a:endParaRPr>
                  </a:p>
                </p:txBody>
              </p:sp>
              <p:sp>
                <p:nvSpPr>
                  <p:cNvPr id="1286" name="手繪多邊形: 圖案 1285">
                    <a:extLst>
                      <a:ext uri="{FF2B5EF4-FFF2-40B4-BE49-F238E27FC236}">
                        <a16:creationId xmlns:a16="http://schemas.microsoft.com/office/drawing/2014/main" id="{F20F4129-46CC-4C08-8790-4C6B4CBC97B5}"/>
                      </a:ext>
                    </a:extLst>
                  </p:cNvPr>
                  <p:cNvSpPr/>
                  <p:nvPr/>
                </p:nvSpPr>
                <p:spPr>
                  <a:xfrm>
                    <a:off x="6811294" y="4064746"/>
                    <a:ext cx="23603" cy="731681"/>
                  </a:xfrm>
                  <a:custGeom>
                    <a:avLst/>
                    <a:gdLst>
                      <a:gd name="connsiteX0" fmla="*/ 708 w 0"/>
                      <a:gd name="connsiteY0" fmla="*/ 0 h 731680"/>
                      <a:gd name="connsiteX1" fmla="*/ 0 w 0"/>
                      <a:gd name="connsiteY1" fmla="*/ 737581 h 73168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h="731680">
                        <a:moveTo>
                          <a:pt x="708" y="0"/>
                        </a:moveTo>
                        <a:lnTo>
                          <a:pt x="0" y="737581"/>
                        </a:lnTo>
                      </a:path>
                    </a:pathLst>
                  </a:custGeom>
                  <a:ln w="17663" cap="rnd">
                    <a:solidFill>
                      <a:srgbClr val="3E3A39"/>
                    </a:solidFill>
                    <a:custDash>
                      <a:ds d="450000" sp="225000"/>
                    </a:custDash>
                    <a:miter/>
                  </a:ln>
                </p:spPr>
                <p:txBody>
                  <a:bodyPr rtlCol="0" anchor="ctr"/>
                  <a:lstStyle/>
                  <a:p>
                    <a:endParaRPr lang="zh-TW" altLang="en-US">
                      <a:latin typeface="Arial" panose="020B0604020202020204" pitchFamily="34" charset="0"/>
                      <a:ea typeface="微軟正黑體" panose="020B0604030504040204" pitchFamily="34" charset="-120"/>
                      <a:sym typeface="Arial" panose="020B0604020202020204" pitchFamily="34" charset="0"/>
                    </a:endParaRPr>
                  </a:p>
                </p:txBody>
              </p:sp>
            </p:grpSp>
            <p:grpSp>
              <p:nvGrpSpPr>
                <p:cNvPr id="1287" name="圖形 5">
                  <a:extLst>
                    <a:ext uri="{FF2B5EF4-FFF2-40B4-BE49-F238E27FC236}">
                      <a16:creationId xmlns:a16="http://schemas.microsoft.com/office/drawing/2014/main" id="{28869627-74D7-43AD-B677-E41FDFD7127F}"/>
                    </a:ext>
                  </a:extLst>
                </p:cNvPr>
                <p:cNvGrpSpPr/>
                <p:nvPr/>
              </p:nvGrpSpPr>
              <p:grpSpPr>
                <a:xfrm>
                  <a:off x="6762908" y="3156753"/>
                  <a:ext cx="98659" cy="89926"/>
                  <a:chOff x="6762908" y="3156753"/>
                  <a:chExt cx="98659" cy="89926"/>
                </a:xfrm>
                <a:solidFill>
                  <a:schemeClr val="accent1"/>
                </a:solidFill>
              </p:grpSpPr>
              <p:sp>
                <p:nvSpPr>
                  <p:cNvPr id="1288" name="手繪多邊形: 圖案 1287">
                    <a:extLst>
                      <a:ext uri="{FF2B5EF4-FFF2-40B4-BE49-F238E27FC236}">
                        <a16:creationId xmlns:a16="http://schemas.microsoft.com/office/drawing/2014/main" id="{F8CC956E-C1D8-43EC-8121-D7F2BE2B1E83}"/>
                      </a:ext>
                    </a:extLst>
                  </p:cNvPr>
                  <p:cNvSpPr/>
                  <p:nvPr/>
                </p:nvSpPr>
                <p:spPr>
                  <a:xfrm>
                    <a:off x="6762908" y="3156990"/>
                    <a:ext cx="94410" cy="70808"/>
                  </a:xfrm>
                  <a:custGeom>
                    <a:avLst/>
                    <a:gdLst>
                      <a:gd name="connsiteX0" fmla="*/ 22186 w 94410"/>
                      <a:gd name="connsiteY0" fmla="*/ 82845 h 70807"/>
                      <a:gd name="connsiteX1" fmla="*/ 29739 w 94410"/>
                      <a:gd name="connsiteY1" fmla="*/ 89926 h 70807"/>
                      <a:gd name="connsiteX2" fmla="*/ 47205 w 94410"/>
                      <a:gd name="connsiteY2" fmla="*/ 92758 h 70807"/>
                      <a:gd name="connsiteX3" fmla="*/ 61603 w 94410"/>
                      <a:gd name="connsiteY3" fmla="*/ 91578 h 70807"/>
                      <a:gd name="connsiteX4" fmla="*/ 74348 w 94410"/>
                      <a:gd name="connsiteY4" fmla="*/ 84733 h 70807"/>
                      <a:gd name="connsiteX5" fmla="*/ 75764 w 94410"/>
                      <a:gd name="connsiteY5" fmla="*/ 43901 h 70807"/>
                      <a:gd name="connsiteX6" fmla="*/ 95591 w 94410"/>
                      <a:gd name="connsiteY6" fmla="*/ 25019 h 70807"/>
                      <a:gd name="connsiteX7" fmla="*/ 97243 w 94410"/>
                      <a:gd name="connsiteY7" fmla="*/ 16050 h 70807"/>
                      <a:gd name="connsiteX8" fmla="*/ 95354 w 94410"/>
                      <a:gd name="connsiteY8" fmla="*/ 8969 h 70807"/>
                      <a:gd name="connsiteX9" fmla="*/ 83081 w 94410"/>
                      <a:gd name="connsiteY9" fmla="*/ 3776 h 70807"/>
                      <a:gd name="connsiteX10" fmla="*/ 59951 w 94410"/>
                      <a:gd name="connsiteY10" fmla="*/ 0 h 70807"/>
                      <a:gd name="connsiteX11" fmla="*/ 32336 w 94410"/>
                      <a:gd name="connsiteY11" fmla="*/ 472 h 70807"/>
                      <a:gd name="connsiteX12" fmla="*/ 14634 w 94410"/>
                      <a:gd name="connsiteY12" fmla="*/ 3540 h 70807"/>
                      <a:gd name="connsiteX13" fmla="*/ 1180 w 94410"/>
                      <a:gd name="connsiteY13" fmla="*/ 9677 h 70807"/>
                      <a:gd name="connsiteX14" fmla="*/ 0 w 94410"/>
                      <a:gd name="connsiteY14" fmla="*/ 16994 h 70807"/>
                      <a:gd name="connsiteX15" fmla="*/ 0 w 94410"/>
                      <a:gd name="connsiteY15" fmla="*/ 24075 h 70807"/>
                      <a:gd name="connsiteX16" fmla="*/ 19590 w 94410"/>
                      <a:gd name="connsiteY16" fmla="*/ 42485 h 70807"/>
                      <a:gd name="connsiteX17" fmla="*/ 22186 w 94410"/>
                      <a:gd name="connsiteY17" fmla="*/ 49093 h 7080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94410" h="70807">
                        <a:moveTo>
                          <a:pt x="22186" y="82845"/>
                        </a:moveTo>
                        <a:lnTo>
                          <a:pt x="29739" y="89926"/>
                        </a:lnTo>
                        <a:lnTo>
                          <a:pt x="47205" y="92758"/>
                        </a:lnTo>
                        <a:lnTo>
                          <a:pt x="61603" y="91578"/>
                        </a:lnTo>
                        <a:lnTo>
                          <a:pt x="74348" y="84733"/>
                        </a:lnTo>
                        <a:lnTo>
                          <a:pt x="75764" y="43901"/>
                        </a:lnTo>
                        <a:lnTo>
                          <a:pt x="95591" y="25019"/>
                        </a:lnTo>
                        <a:lnTo>
                          <a:pt x="97243" y="16050"/>
                        </a:lnTo>
                        <a:lnTo>
                          <a:pt x="95354" y="8969"/>
                        </a:lnTo>
                        <a:lnTo>
                          <a:pt x="83081" y="3776"/>
                        </a:lnTo>
                        <a:lnTo>
                          <a:pt x="59951" y="0"/>
                        </a:lnTo>
                        <a:lnTo>
                          <a:pt x="32336" y="472"/>
                        </a:lnTo>
                        <a:lnTo>
                          <a:pt x="14634" y="3540"/>
                        </a:lnTo>
                        <a:lnTo>
                          <a:pt x="1180" y="9677"/>
                        </a:lnTo>
                        <a:lnTo>
                          <a:pt x="0" y="16994"/>
                        </a:lnTo>
                        <a:lnTo>
                          <a:pt x="0" y="24075"/>
                        </a:lnTo>
                        <a:lnTo>
                          <a:pt x="19590" y="42485"/>
                        </a:lnTo>
                        <a:lnTo>
                          <a:pt x="22186" y="49093"/>
                        </a:lnTo>
                        <a:close/>
                      </a:path>
                    </a:pathLst>
                  </a:custGeom>
                  <a:solidFill>
                    <a:srgbClr val="9F9F9F"/>
                  </a:solidFill>
                  <a:ln w="2355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zh-TW" altLang="en-US">
                      <a:latin typeface="Arial" panose="020B0604020202020204" pitchFamily="34" charset="0"/>
                      <a:ea typeface="微軟正黑體" panose="020B0604030504040204" pitchFamily="34" charset="-120"/>
                      <a:sym typeface="Arial" panose="020B0604020202020204" pitchFamily="34" charset="0"/>
                    </a:endParaRPr>
                  </a:p>
                </p:txBody>
              </p:sp>
              <p:grpSp>
                <p:nvGrpSpPr>
                  <p:cNvPr id="1289" name="圖形 5">
                    <a:extLst>
                      <a:ext uri="{FF2B5EF4-FFF2-40B4-BE49-F238E27FC236}">
                        <a16:creationId xmlns:a16="http://schemas.microsoft.com/office/drawing/2014/main" id="{28869627-74D7-43AD-B677-E41FDFD7127F}"/>
                      </a:ext>
                    </a:extLst>
                  </p:cNvPr>
                  <p:cNvGrpSpPr/>
                  <p:nvPr/>
                </p:nvGrpSpPr>
                <p:grpSpPr>
                  <a:xfrm>
                    <a:off x="6762908" y="3156753"/>
                    <a:ext cx="98659" cy="89926"/>
                    <a:chOff x="6762908" y="3156753"/>
                    <a:chExt cx="98659" cy="89926"/>
                  </a:xfrm>
                  <a:noFill/>
                </p:grpSpPr>
                <p:grpSp>
                  <p:nvGrpSpPr>
                    <p:cNvPr id="1290" name="圖形 5">
                      <a:extLst>
                        <a:ext uri="{FF2B5EF4-FFF2-40B4-BE49-F238E27FC236}">
                          <a16:creationId xmlns:a16="http://schemas.microsoft.com/office/drawing/2014/main" id="{28869627-74D7-43AD-B677-E41FDFD7127F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6762908" y="3163126"/>
                      <a:ext cx="85678" cy="65852"/>
                      <a:chOff x="6762908" y="3163126"/>
                      <a:chExt cx="85678" cy="65852"/>
                    </a:xfrm>
                    <a:noFill/>
                  </p:grpSpPr>
                  <p:sp>
                    <p:nvSpPr>
                      <p:cNvPr id="1291" name="手繪多邊形: 圖案 1290">
                        <a:extLst>
                          <a:ext uri="{FF2B5EF4-FFF2-40B4-BE49-F238E27FC236}">
                            <a16:creationId xmlns:a16="http://schemas.microsoft.com/office/drawing/2014/main" id="{66FE309F-30E7-4F8E-AE07-07E3649A998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784387" y="3205375"/>
                        <a:ext cx="47205" cy="23603"/>
                      </a:xfrm>
                      <a:custGeom>
                        <a:avLst/>
                        <a:gdLst>
                          <a:gd name="connsiteX0" fmla="*/ 53578 w 47205"/>
                          <a:gd name="connsiteY0" fmla="*/ 1180 h 0"/>
                          <a:gd name="connsiteX1" fmla="*/ 50037 w 47205"/>
                          <a:gd name="connsiteY1" fmla="*/ 4012 h 0"/>
                          <a:gd name="connsiteX2" fmla="*/ 43429 w 47205"/>
                          <a:gd name="connsiteY2" fmla="*/ 6373 h 0"/>
                          <a:gd name="connsiteX3" fmla="*/ 34696 w 47205"/>
                          <a:gd name="connsiteY3" fmla="*/ 7789 h 0"/>
                          <a:gd name="connsiteX4" fmla="*/ 25019 w 47205"/>
                          <a:gd name="connsiteY4" fmla="*/ 8261 h 0"/>
                          <a:gd name="connsiteX5" fmla="*/ 15578 w 47205"/>
                          <a:gd name="connsiteY5" fmla="*/ 7553 h 0"/>
                          <a:gd name="connsiteX6" fmla="*/ 7789 w 47205"/>
                          <a:gd name="connsiteY6" fmla="*/ 5665 h 0"/>
                          <a:gd name="connsiteX7" fmla="*/ 2360 w 47205"/>
                          <a:gd name="connsiteY7" fmla="*/ 3068 h 0"/>
                          <a:gd name="connsiteX8" fmla="*/ 0 w 47205"/>
                          <a:gd name="connsiteY8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47205">
                            <a:moveTo>
                              <a:pt x="53578" y="1180"/>
                            </a:moveTo>
                            <a:lnTo>
                              <a:pt x="50037" y="4012"/>
                            </a:lnTo>
                            <a:lnTo>
                              <a:pt x="43429" y="6373"/>
                            </a:lnTo>
                            <a:lnTo>
                              <a:pt x="34696" y="7789"/>
                            </a:lnTo>
                            <a:lnTo>
                              <a:pt x="25019" y="8261"/>
                            </a:lnTo>
                            <a:lnTo>
                              <a:pt x="15578" y="7553"/>
                            </a:lnTo>
                            <a:lnTo>
                              <a:pt x="7789" y="5665"/>
                            </a:lnTo>
                            <a:lnTo>
                              <a:pt x="2360" y="3068"/>
                            </a:ln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70001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292" name="手繪多邊形: 圖案 1291">
                        <a:extLst>
                          <a:ext uri="{FF2B5EF4-FFF2-40B4-BE49-F238E27FC236}">
                            <a16:creationId xmlns:a16="http://schemas.microsoft.com/office/drawing/2014/main" id="{99366C8E-F610-4391-854E-F5F0F81A19E8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762908" y="3174219"/>
                        <a:ext cx="23603" cy="23603"/>
                      </a:xfrm>
                      <a:custGeom>
                        <a:avLst/>
                        <a:gdLst>
                          <a:gd name="connsiteX0" fmla="*/ 12273 w 0"/>
                          <a:gd name="connsiteY0" fmla="*/ 6609 h 0"/>
                          <a:gd name="connsiteX1" fmla="*/ 0 w 0"/>
                          <a:gd name="connsiteY1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12273" y="6609"/>
                            </a:move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70001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293" name="手繪多邊形: 圖案 1292">
                        <a:extLst>
                          <a:ext uri="{FF2B5EF4-FFF2-40B4-BE49-F238E27FC236}">
                            <a16:creationId xmlns:a16="http://schemas.microsoft.com/office/drawing/2014/main" id="{1E22E5CD-F1FC-4845-9F30-98B41FD7284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774946" y="3173039"/>
                        <a:ext cx="70808" cy="23603"/>
                      </a:xfrm>
                      <a:custGeom>
                        <a:avLst/>
                        <a:gdLst>
                          <a:gd name="connsiteX0" fmla="*/ 85205 w 70807"/>
                          <a:gd name="connsiteY0" fmla="*/ 0 h 0"/>
                          <a:gd name="connsiteX1" fmla="*/ 73640 w 70807"/>
                          <a:gd name="connsiteY1" fmla="*/ 6845 h 0"/>
                          <a:gd name="connsiteX2" fmla="*/ 50746 w 70807"/>
                          <a:gd name="connsiteY2" fmla="*/ 11093 h 0"/>
                          <a:gd name="connsiteX3" fmla="*/ 23367 w 70807"/>
                          <a:gd name="connsiteY3" fmla="*/ 11329 h 0"/>
                          <a:gd name="connsiteX4" fmla="*/ 0 w 70807"/>
                          <a:gd name="connsiteY4" fmla="*/ 7553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70807">
                            <a:moveTo>
                              <a:pt x="85205" y="0"/>
                            </a:moveTo>
                            <a:lnTo>
                              <a:pt x="73640" y="6845"/>
                            </a:lnTo>
                            <a:lnTo>
                              <a:pt x="50746" y="11093"/>
                            </a:lnTo>
                            <a:lnTo>
                              <a:pt x="23367" y="11329"/>
                            </a:lnTo>
                            <a:lnTo>
                              <a:pt x="0" y="7553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70001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294" name="手繪多邊形: 圖案 1293">
                        <a:extLst>
                          <a:ext uri="{FF2B5EF4-FFF2-40B4-BE49-F238E27FC236}">
                            <a16:creationId xmlns:a16="http://schemas.microsoft.com/office/drawing/2014/main" id="{F9AC613D-CE27-4329-A32C-7C86E31C3A7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823567" y="3170443"/>
                        <a:ext cx="23603" cy="23603"/>
                      </a:xfrm>
                      <a:custGeom>
                        <a:avLst/>
                        <a:gdLst>
                          <a:gd name="connsiteX0" fmla="*/ 12273 w 0"/>
                          <a:gd name="connsiteY0" fmla="*/ 3304 h 0"/>
                          <a:gd name="connsiteX1" fmla="*/ 0 w 0"/>
                          <a:gd name="connsiteY1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12273" y="3304"/>
                            </a:move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70001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295" name="手繪多邊形: 圖案 1294">
                        <a:extLst>
                          <a:ext uri="{FF2B5EF4-FFF2-40B4-BE49-F238E27FC236}">
                            <a16:creationId xmlns:a16="http://schemas.microsoft.com/office/drawing/2014/main" id="{6F5FB94E-6699-452E-BEAC-C4B7318124CD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824983" y="3163126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0 h 0"/>
                          <a:gd name="connsiteX1" fmla="*/ 9441 w 0"/>
                          <a:gd name="connsiteY1" fmla="*/ 2596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0"/>
                            </a:moveTo>
                            <a:lnTo>
                              <a:pt x="9441" y="2596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70001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296" name="手繪多邊形: 圖案 1295">
                        <a:extLst>
                          <a:ext uri="{FF2B5EF4-FFF2-40B4-BE49-F238E27FC236}">
                            <a16:creationId xmlns:a16="http://schemas.microsoft.com/office/drawing/2014/main" id="{44525149-5680-4896-9928-87A7C0A0AA4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823567" y="3169027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0 h 0"/>
                          <a:gd name="connsiteX1" fmla="*/ 236 w 0"/>
                          <a:gd name="connsiteY1" fmla="*/ 472 h 0"/>
                          <a:gd name="connsiteX2" fmla="*/ 236 w 0"/>
                          <a:gd name="connsiteY2" fmla="*/ 944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0"/>
                            </a:moveTo>
                            <a:lnTo>
                              <a:pt x="236" y="472"/>
                            </a:lnTo>
                            <a:lnTo>
                              <a:pt x="236" y="944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70001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297" name="手繪多邊形: 圖案 1296">
                        <a:extLst>
                          <a:ext uri="{FF2B5EF4-FFF2-40B4-BE49-F238E27FC236}">
                            <a16:creationId xmlns:a16="http://schemas.microsoft.com/office/drawing/2014/main" id="{E8FA1548-AC89-4876-B0AC-6C9A5AF5B6F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813890" y="3163126"/>
                        <a:ext cx="23603" cy="23603"/>
                      </a:xfrm>
                      <a:custGeom>
                        <a:avLst/>
                        <a:gdLst>
                          <a:gd name="connsiteX0" fmla="*/ 11093 w 0"/>
                          <a:gd name="connsiteY0" fmla="*/ 0 h 0"/>
                          <a:gd name="connsiteX1" fmla="*/ 0 w 0"/>
                          <a:gd name="connsiteY1" fmla="*/ 3304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11093" y="0"/>
                            </a:moveTo>
                            <a:lnTo>
                              <a:pt x="0" y="3304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70001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298" name="手繪多邊形: 圖案 1297">
                        <a:extLst>
                          <a:ext uri="{FF2B5EF4-FFF2-40B4-BE49-F238E27FC236}">
                            <a16:creationId xmlns:a16="http://schemas.microsoft.com/office/drawing/2014/main" id="{0EE4EA32-438D-4C47-AF1B-E5773A4EB623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797132" y="3163362"/>
                        <a:ext cx="23603" cy="23603"/>
                      </a:xfrm>
                      <a:custGeom>
                        <a:avLst/>
                        <a:gdLst>
                          <a:gd name="connsiteX0" fmla="*/ 11329 w 0"/>
                          <a:gd name="connsiteY0" fmla="*/ 3068 h 0"/>
                          <a:gd name="connsiteX1" fmla="*/ 0 w 0"/>
                          <a:gd name="connsiteY1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11329" y="3068"/>
                            </a:move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70001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299" name="手繪多邊形: 圖案 1298">
                        <a:extLst>
                          <a:ext uri="{FF2B5EF4-FFF2-40B4-BE49-F238E27FC236}">
                            <a16:creationId xmlns:a16="http://schemas.microsoft.com/office/drawing/2014/main" id="{9DA1A65F-247F-4FFC-A3CE-44297753B40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808461" y="3166431"/>
                        <a:ext cx="23603" cy="23603"/>
                      </a:xfrm>
                      <a:custGeom>
                        <a:avLst/>
                        <a:gdLst>
                          <a:gd name="connsiteX0" fmla="*/ 5665 w 0"/>
                          <a:gd name="connsiteY0" fmla="*/ 0 h 0"/>
                          <a:gd name="connsiteX1" fmla="*/ 3776 w 0"/>
                          <a:gd name="connsiteY1" fmla="*/ 0 h 0"/>
                          <a:gd name="connsiteX2" fmla="*/ 1888 w 0"/>
                          <a:gd name="connsiteY2" fmla="*/ 0 h 0"/>
                          <a:gd name="connsiteX3" fmla="*/ 0 w 0"/>
                          <a:gd name="connsiteY3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5665" y="0"/>
                            </a:moveTo>
                            <a:lnTo>
                              <a:pt x="3776" y="0"/>
                            </a:lnTo>
                            <a:lnTo>
                              <a:pt x="1888" y="0"/>
                            </a:ln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70001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300" name="手繪多邊形: 圖案 1299">
                        <a:extLst>
                          <a:ext uri="{FF2B5EF4-FFF2-40B4-BE49-F238E27FC236}">
                            <a16:creationId xmlns:a16="http://schemas.microsoft.com/office/drawing/2014/main" id="{4F393EEF-04BE-43D7-B117-02138B55BAF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799020" y="3169263"/>
                        <a:ext cx="23603" cy="23603"/>
                      </a:xfrm>
                      <a:custGeom>
                        <a:avLst/>
                        <a:gdLst>
                          <a:gd name="connsiteX0" fmla="*/ 236 w 0"/>
                          <a:gd name="connsiteY0" fmla="*/ 0 h 0"/>
                          <a:gd name="connsiteX1" fmla="*/ 0 w 0"/>
                          <a:gd name="connsiteY1" fmla="*/ 472 h 0"/>
                          <a:gd name="connsiteX2" fmla="*/ 0 w 0"/>
                          <a:gd name="connsiteY2" fmla="*/ 944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236" y="0"/>
                            </a:moveTo>
                            <a:lnTo>
                              <a:pt x="0" y="472"/>
                            </a:lnTo>
                            <a:lnTo>
                              <a:pt x="0" y="944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70001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301" name="手繪多邊形: 圖案 1300">
                        <a:extLst>
                          <a:ext uri="{FF2B5EF4-FFF2-40B4-BE49-F238E27FC236}">
                            <a16:creationId xmlns:a16="http://schemas.microsoft.com/office/drawing/2014/main" id="{0C0830C0-A049-41A0-91E4-B83F70F6E47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787455" y="3170679"/>
                        <a:ext cx="23603" cy="23603"/>
                      </a:xfrm>
                      <a:custGeom>
                        <a:avLst/>
                        <a:gdLst>
                          <a:gd name="connsiteX0" fmla="*/ 11801 w 0"/>
                          <a:gd name="connsiteY0" fmla="*/ 0 h 0"/>
                          <a:gd name="connsiteX1" fmla="*/ 0 w 0"/>
                          <a:gd name="connsiteY1" fmla="*/ 354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11801" y="0"/>
                            </a:moveTo>
                            <a:lnTo>
                              <a:pt x="0" y="354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70001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302" name="手繪多邊形: 圖案 1301">
                        <a:extLst>
                          <a:ext uri="{FF2B5EF4-FFF2-40B4-BE49-F238E27FC236}">
                            <a16:creationId xmlns:a16="http://schemas.microsoft.com/office/drawing/2014/main" id="{36FC102D-026A-4CCA-B97D-52300DD6FC3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787691" y="3163362"/>
                        <a:ext cx="23603" cy="23603"/>
                      </a:xfrm>
                      <a:custGeom>
                        <a:avLst/>
                        <a:gdLst>
                          <a:gd name="connsiteX0" fmla="*/ 9441 w 0"/>
                          <a:gd name="connsiteY0" fmla="*/ 0 h 0"/>
                          <a:gd name="connsiteX1" fmla="*/ 0 w 0"/>
                          <a:gd name="connsiteY1" fmla="*/ 2596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9441" y="0"/>
                            </a:moveTo>
                            <a:lnTo>
                              <a:pt x="0" y="2596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70001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</p:grpSp>
                <p:grpSp>
                  <p:nvGrpSpPr>
                    <p:cNvPr id="1303" name="圖形 5">
                      <a:extLst>
                        <a:ext uri="{FF2B5EF4-FFF2-40B4-BE49-F238E27FC236}">
                          <a16:creationId xmlns:a16="http://schemas.microsoft.com/office/drawing/2014/main" id="{28869627-74D7-43AD-B677-E41FDFD7127F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6762908" y="3156753"/>
                      <a:ext cx="98659" cy="89926"/>
                      <a:chOff x="6762908" y="3156753"/>
                      <a:chExt cx="98659" cy="89926"/>
                    </a:xfrm>
                    <a:noFill/>
                  </p:grpSpPr>
                  <p:sp>
                    <p:nvSpPr>
                      <p:cNvPr id="1304" name="手繪多邊形: 圖案 1303">
                        <a:extLst>
                          <a:ext uri="{FF2B5EF4-FFF2-40B4-BE49-F238E27FC236}">
                            <a16:creationId xmlns:a16="http://schemas.microsoft.com/office/drawing/2014/main" id="{5233F6E7-FD31-4D30-9E06-2A3C47D5BCA2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782498" y="3199474"/>
                        <a:ext cx="47205" cy="47205"/>
                      </a:xfrm>
                      <a:custGeom>
                        <a:avLst/>
                        <a:gdLst>
                          <a:gd name="connsiteX0" fmla="*/ 55702 w 47205"/>
                          <a:gd name="connsiteY0" fmla="*/ 6137 h 47205"/>
                          <a:gd name="connsiteX1" fmla="*/ 55466 w 47205"/>
                          <a:gd name="connsiteY1" fmla="*/ 38000 h 47205"/>
                          <a:gd name="connsiteX2" fmla="*/ 53578 w 47205"/>
                          <a:gd name="connsiteY2" fmla="*/ 44373 h 47205"/>
                          <a:gd name="connsiteX3" fmla="*/ 42013 w 47205"/>
                          <a:gd name="connsiteY3" fmla="*/ 49093 h 47205"/>
                          <a:gd name="connsiteX4" fmla="*/ 25255 w 47205"/>
                          <a:gd name="connsiteY4" fmla="*/ 50274 h 47205"/>
                          <a:gd name="connsiteX5" fmla="*/ 10149 w 47205"/>
                          <a:gd name="connsiteY5" fmla="*/ 47441 h 47205"/>
                          <a:gd name="connsiteX6" fmla="*/ 2832 w 47205"/>
                          <a:gd name="connsiteY6" fmla="*/ 41777 h 47205"/>
                          <a:gd name="connsiteX7" fmla="*/ 2360 w 47205"/>
                          <a:gd name="connsiteY7" fmla="*/ 6137 h 47205"/>
                          <a:gd name="connsiteX8" fmla="*/ 0 w 47205"/>
                          <a:gd name="connsiteY8" fmla="*/ 0 h 472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47205" h="47205">
                            <a:moveTo>
                              <a:pt x="55702" y="6137"/>
                            </a:moveTo>
                            <a:lnTo>
                              <a:pt x="55466" y="38000"/>
                            </a:lnTo>
                            <a:lnTo>
                              <a:pt x="53578" y="44373"/>
                            </a:lnTo>
                            <a:lnTo>
                              <a:pt x="42013" y="49093"/>
                            </a:lnTo>
                            <a:lnTo>
                              <a:pt x="25255" y="50274"/>
                            </a:lnTo>
                            <a:lnTo>
                              <a:pt x="10149" y="47441"/>
                            </a:lnTo>
                            <a:lnTo>
                              <a:pt x="2832" y="41777"/>
                            </a:lnTo>
                            <a:lnTo>
                              <a:pt x="2360" y="6137"/>
                            </a:ln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70001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305" name="手繪多邊形: 圖案 1304">
                        <a:extLst>
                          <a:ext uri="{FF2B5EF4-FFF2-40B4-BE49-F238E27FC236}">
                            <a16:creationId xmlns:a16="http://schemas.microsoft.com/office/drawing/2014/main" id="{76AD3E62-91A3-4F7C-BE02-23402969A8F3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837964" y="3198058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8497 h 0"/>
                          <a:gd name="connsiteX1" fmla="*/ 3304 w 0"/>
                          <a:gd name="connsiteY1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8497"/>
                            </a:moveTo>
                            <a:lnTo>
                              <a:pt x="3304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70001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306" name="手繪多邊形: 圖案 1305">
                        <a:extLst>
                          <a:ext uri="{FF2B5EF4-FFF2-40B4-BE49-F238E27FC236}">
                            <a16:creationId xmlns:a16="http://schemas.microsoft.com/office/drawing/2014/main" id="{BC94EE95-0B35-49A7-BA73-1CAAA7723CCC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762908" y="3156753"/>
                        <a:ext cx="94410" cy="23603"/>
                      </a:xfrm>
                      <a:custGeom>
                        <a:avLst/>
                        <a:gdLst>
                          <a:gd name="connsiteX0" fmla="*/ 18174 w 94410"/>
                          <a:gd name="connsiteY0" fmla="*/ 41305 h 23602"/>
                          <a:gd name="connsiteX1" fmla="*/ 0 w 94410"/>
                          <a:gd name="connsiteY1" fmla="*/ 24311 h 23602"/>
                          <a:gd name="connsiteX2" fmla="*/ 0 w 94410"/>
                          <a:gd name="connsiteY2" fmla="*/ 17230 h 23602"/>
                          <a:gd name="connsiteX3" fmla="*/ 1416 w 94410"/>
                          <a:gd name="connsiteY3" fmla="*/ 9913 h 23602"/>
                          <a:gd name="connsiteX4" fmla="*/ 14634 w 94410"/>
                          <a:gd name="connsiteY4" fmla="*/ 3776 h 23602"/>
                          <a:gd name="connsiteX5" fmla="*/ 35876 w 94410"/>
                          <a:gd name="connsiteY5" fmla="*/ 236 h 23602"/>
                          <a:gd name="connsiteX6" fmla="*/ 59951 w 94410"/>
                          <a:gd name="connsiteY6" fmla="*/ 0 h 23602"/>
                          <a:gd name="connsiteX7" fmla="*/ 81429 w 94410"/>
                          <a:gd name="connsiteY7" fmla="*/ 3068 h 23602"/>
                          <a:gd name="connsiteX8" fmla="*/ 95354 w 94410"/>
                          <a:gd name="connsiteY8" fmla="*/ 8969 h 23602"/>
                          <a:gd name="connsiteX9" fmla="*/ 97479 w 94410"/>
                          <a:gd name="connsiteY9" fmla="*/ 16286 h 23602"/>
                          <a:gd name="connsiteX10" fmla="*/ 97479 w 94410"/>
                          <a:gd name="connsiteY10" fmla="*/ 23367 h 23602"/>
                          <a:gd name="connsiteX11" fmla="*/ 78125 w 94410"/>
                          <a:gd name="connsiteY11" fmla="*/ 41305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</a:cxnLst>
                        <a:rect l="l" t="t" r="r" b="b"/>
                        <a:pathLst>
                          <a:path w="94410" h="23602">
                            <a:moveTo>
                              <a:pt x="18174" y="41305"/>
                            </a:moveTo>
                            <a:lnTo>
                              <a:pt x="0" y="24311"/>
                            </a:lnTo>
                            <a:lnTo>
                              <a:pt x="0" y="17230"/>
                            </a:lnTo>
                            <a:lnTo>
                              <a:pt x="1416" y="9913"/>
                            </a:lnTo>
                            <a:lnTo>
                              <a:pt x="14634" y="3776"/>
                            </a:lnTo>
                            <a:lnTo>
                              <a:pt x="35876" y="236"/>
                            </a:lnTo>
                            <a:lnTo>
                              <a:pt x="59951" y="0"/>
                            </a:lnTo>
                            <a:lnTo>
                              <a:pt x="81429" y="3068"/>
                            </a:lnTo>
                            <a:lnTo>
                              <a:pt x="95354" y="8969"/>
                            </a:lnTo>
                            <a:lnTo>
                              <a:pt x="97479" y="16286"/>
                            </a:lnTo>
                            <a:lnTo>
                              <a:pt x="97479" y="23367"/>
                            </a:lnTo>
                            <a:lnTo>
                              <a:pt x="78125" y="41305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70001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307" name="手繪多邊形: 圖案 1306">
                        <a:extLst>
                          <a:ext uri="{FF2B5EF4-FFF2-40B4-BE49-F238E27FC236}">
                            <a16:creationId xmlns:a16="http://schemas.microsoft.com/office/drawing/2014/main" id="{E1CB3A39-779A-4C20-A75F-E6674369671C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787219" y="3173275"/>
                        <a:ext cx="47205" cy="23603"/>
                      </a:xfrm>
                      <a:custGeom>
                        <a:avLst/>
                        <a:gdLst>
                          <a:gd name="connsiteX0" fmla="*/ 48621 w 47205"/>
                          <a:gd name="connsiteY0" fmla="*/ 472 h 0"/>
                          <a:gd name="connsiteX1" fmla="*/ 39416 w 47205"/>
                          <a:gd name="connsiteY1" fmla="*/ 3304 h 0"/>
                          <a:gd name="connsiteX2" fmla="*/ 27143 w 47205"/>
                          <a:gd name="connsiteY2" fmla="*/ 0 h 0"/>
                          <a:gd name="connsiteX3" fmla="*/ 25255 w 47205"/>
                          <a:gd name="connsiteY3" fmla="*/ 0 h 0"/>
                          <a:gd name="connsiteX4" fmla="*/ 23367 w 47205"/>
                          <a:gd name="connsiteY4" fmla="*/ 0 h 0"/>
                          <a:gd name="connsiteX5" fmla="*/ 21478 w 47205"/>
                          <a:gd name="connsiteY5" fmla="*/ 0 h 0"/>
                          <a:gd name="connsiteX6" fmla="*/ 9677 w 47205"/>
                          <a:gd name="connsiteY6" fmla="*/ 3540 h 0"/>
                          <a:gd name="connsiteX7" fmla="*/ 0 w 47205"/>
                          <a:gd name="connsiteY7" fmla="*/ 708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47205">
                            <a:moveTo>
                              <a:pt x="48621" y="472"/>
                            </a:moveTo>
                            <a:lnTo>
                              <a:pt x="39416" y="3304"/>
                            </a:lnTo>
                            <a:lnTo>
                              <a:pt x="27143" y="0"/>
                            </a:lnTo>
                            <a:lnTo>
                              <a:pt x="25255" y="0"/>
                            </a:lnTo>
                            <a:lnTo>
                              <a:pt x="23367" y="0"/>
                            </a:lnTo>
                            <a:lnTo>
                              <a:pt x="21478" y="0"/>
                            </a:lnTo>
                            <a:lnTo>
                              <a:pt x="9677" y="3540"/>
                            </a:lnTo>
                            <a:lnTo>
                              <a:pt x="0" y="708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70001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308" name="手繪多邊形: 圖案 1307">
                        <a:extLst>
                          <a:ext uri="{FF2B5EF4-FFF2-40B4-BE49-F238E27FC236}">
                            <a16:creationId xmlns:a16="http://schemas.microsoft.com/office/drawing/2014/main" id="{DBD66C9D-1F7C-4DBF-B8A5-5894AD2317C8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823567" y="3165722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3304 h 0"/>
                          <a:gd name="connsiteX1" fmla="*/ 11093 w 0"/>
                          <a:gd name="connsiteY1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3304"/>
                            </a:moveTo>
                            <a:lnTo>
                              <a:pt x="11093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70001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309" name="手繪多邊形: 圖案 1308">
                        <a:extLst>
                          <a:ext uri="{FF2B5EF4-FFF2-40B4-BE49-F238E27FC236}">
                            <a16:creationId xmlns:a16="http://schemas.microsoft.com/office/drawing/2014/main" id="{5A87DA47-F4CD-43A3-A6C7-B568256E6251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787927" y="3165959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0 h 0"/>
                          <a:gd name="connsiteX1" fmla="*/ 11329 w 0"/>
                          <a:gd name="connsiteY1" fmla="*/ 3068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0"/>
                            </a:moveTo>
                            <a:lnTo>
                              <a:pt x="11329" y="3068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70001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</p:grpSp>
              </p:grpSp>
            </p:grpSp>
            <p:grpSp>
              <p:nvGrpSpPr>
                <p:cNvPr id="1310" name="圖形 5">
                  <a:extLst>
                    <a:ext uri="{FF2B5EF4-FFF2-40B4-BE49-F238E27FC236}">
                      <a16:creationId xmlns:a16="http://schemas.microsoft.com/office/drawing/2014/main" id="{28869627-74D7-43AD-B677-E41FDFD7127F}"/>
                    </a:ext>
                  </a:extLst>
                </p:cNvPr>
                <p:cNvGrpSpPr/>
                <p:nvPr/>
              </p:nvGrpSpPr>
              <p:grpSpPr>
                <a:xfrm>
                  <a:off x="7738640" y="2997436"/>
                  <a:ext cx="98659" cy="89926"/>
                  <a:chOff x="7738640" y="2997436"/>
                  <a:chExt cx="98659" cy="89926"/>
                </a:xfrm>
                <a:solidFill>
                  <a:schemeClr val="accent1"/>
                </a:solidFill>
              </p:grpSpPr>
              <p:sp>
                <p:nvSpPr>
                  <p:cNvPr id="1311" name="手繪多邊形: 圖案 1310">
                    <a:extLst>
                      <a:ext uri="{FF2B5EF4-FFF2-40B4-BE49-F238E27FC236}">
                        <a16:creationId xmlns:a16="http://schemas.microsoft.com/office/drawing/2014/main" id="{0BC77784-78D7-43B0-920F-85F1308F722B}"/>
                      </a:ext>
                    </a:extLst>
                  </p:cNvPr>
                  <p:cNvSpPr/>
                  <p:nvPr/>
                </p:nvSpPr>
                <p:spPr>
                  <a:xfrm>
                    <a:off x="7738640" y="2997672"/>
                    <a:ext cx="94410" cy="70808"/>
                  </a:xfrm>
                  <a:custGeom>
                    <a:avLst/>
                    <a:gdLst>
                      <a:gd name="connsiteX0" fmla="*/ 22187 w 94410"/>
                      <a:gd name="connsiteY0" fmla="*/ 83081 h 70807"/>
                      <a:gd name="connsiteX1" fmla="*/ 29739 w 94410"/>
                      <a:gd name="connsiteY1" fmla="*/ 89926 h 70807"/>
                      <a:gd name="connsiteX2" fmla="*/ 47205 w 94410"/>
                      <a:gd name="connsiteY2" fmla="*/ 92758 h 70807"/>
                      <a:gd name="connsiteX3" fmla="*/ 61839 w 94410"/>
                      <a:gd name="connsiteY3" fmla="*/ 91578 h 70807"/>
                      <a:gd name="connsiteX4" fmla="*/ 74584 w 94410"/>
                      <a:gd name="connsiteY4" fmla="*/ 84733 h 70807"/>
                      <a:gd name="connsiteX5" fmla="*/ 76000 w 94410"/>
                      <a:gd name="connsiteY5" fmla="*/ 43901 h 70807"/>
                      <a:gd name="connsiteX6" fmla="*/ 95827 w 94410"/>
                      <a:gd name="connsiteY6" fmla="*/ 25019 h 70807"/>
                      <a:gd name="connsiteX7" fmla="*/ 97479 w 94410"/>
                      <a:gd name="connsiteY7" fmla="*/ 16286 h 70807"/>
                      <a:gd name="connsiteX8" fmla="*/ 95591 w 94410"/>
                      <a:gd name="connsiteY8" fmla="*/ 8969 h 70807"/>
                      <a:gd name="connsiteX9" fmla="*/ 83081 w 94410"/>
                      <a:gd name="connsiteY9" fmla="*/ 3776 h 70807"/>
                      <a:gd name="connsiteX10" fmla="*/ 60187 w 94410"/>
                      <a:gd name="connsiteY10" fmla="*/ 0 h 70807"/>
                      <a:gd name="connsiteX11" fmla="*/ 32572 w 94410"/>
                      <a:gd name="connsiteY11" fmla="*/ 472 h 70807"/>
                      <a:gd name="connsiteX12" fmla="*/ 14870 w 94410"/>
                      <a:gd name="connsiteY12" fmla="*/ 3540 h 70807"/>
                      <a:gd name="connsiteX13" fmla="*/ 1416 w 94410"/>
                      <a:gd name="connsiteY13" fmla="*/ 9677 h 70807"/>
                      <a:gd name="connsiteX14" fmla="*/ 0 w 94410"/>
                      <a:gd name="connsiteY14" fmla="*/ 16994 h 70807"/>
                      <a:gd name="connsiteX15" fmla="*/ 236 w 94410"/>
                      <a:gd name="connsiteY15" fmla="*/ 24311 h 70807"/>
                      <a:gd name="connsiteX16" fmla="*/ 19590 w 94410"/>
                      <a:gd name="connsiteY16" fmla="*/ 42485 h 70807"/>
                      <a:gd name="connsiteX17" fmla="*/ 22422 w 94410"/>
                      <a:gd name="connsiteY17" fmla="*/ 49093 h 7080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94410" h="70807">
                        <a:moveTo>
                          <a:pt x="22187" y="83081"/>
                        </a:moveTo>
                        <a:lnTo>
                          <a:pt x="29739" y="89926"/>
                        </a:lnTo>
                        <a:lnTo>
                          <a:pt x="47205" y="92758"/>
                        </a:lnTo>
                        <a:lnTo>
                          <a:pt x="61839" y="91578"/>
                        </a:lnTo>
                        <a:lnTo>
                          <a:pt x="74584" y="84733"/>
                        </a:lnTo>
                        <a:lnTo>
                          <a:pt x="76000" y="43901"/>
                        </a:lnTo>
                        <a:lnTo>
                          <a:pt x="95827" y="25019"/>
                        </a:lnTo>
                        <a:lnTo>
                          <a:pt x="97479" y="16286"/>
                        </a:lnTo>
                        <a:lnTo>
                          <a:pt x="95591" y="8969"/>
                        </a:lnTo>
                        <a:lnTo>
                          <a:pt x="83081" y="3776"/>
                        </a:lnTo>
                        <a:lnTo>
                          <a:pt x="60187" y="0"/>
                        </a:lnTo>
                        <a:lnTo>
                          <a:pt x="32572" y="472"/>
                        </a:lnTo>
                        <a:lnTo>
                          <a:pt x="14870" y="3540"/>
                        </a:lnTo>
                        <a:lnTo>
                          <a:pt x="1416" y="9677"/>
                        </a:lnTo>
                        <a:lnTo>
                          <a:pt x="0" y="16994"/>
                        </a:lnTo>
                        <a:lnTo>
                          <a:pt x="236" y="24311"/>
                        </a:lnTo>
                        <a:lnTo>
                          <a:pt x="19590" y="42485"/>
                        </a:lnTo>
                        <a:lnTo>
                          <a:pt x="22422" y="49093"/>
                        </a:lnTo>
                        <a:close/>
                      </a:path>
                    </a:pathLst>
                  </a:custGeom>
                  <a:solidFill>
                    <a:srgbClr val="9F9F9F"/>
                  </a:solidFill>
                  <a:ln w="2355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zh-TW" altLang="en-US">
                      <a:latin typeface="Arial" panose="020B0604020202020204" pitchFamily="34" charset="0"/>
                      <a:ea typeface="微軟正黑體" panose="020B0604030504040204" pitchFamily="34" charset="-120"/>
                      <a:sym typeface="Arial" panose="020B0604020202020204" pitchFamily="34" charset="0"/>
                    </a:endParaRPr>
                  </a:p>
                </p:txBody>
              </p:sp>
              <p:grpSp>
                <p:nvGrpSpPr>
                  <p:cNvPr id="1312" name="圖形 5">
                    <a:extLst>
                      <a:ext uri="{FF2B5EF4-FFF2-40B4-BE49-F238E27FC236}">
                        <a16:creationId xmlns:a16="http://schemas.microsoft.com/office/drawing/2014/main" id="{28869627-74D7-43AD-B677-E41FDFD7127F}"/>
                      </a:ext>
                    </a:extLst>
                  </p:cNvPr>
                  <p:cNvGrpSpPr/>
                  <p:nvPr/>
                </p:nvGrpSpPr>
                <p:grpSpPr>
                  <a:xfrm>
                    <a:off x="7738876" y="2997436"/>
                    <a:ext cx="98423" cy="89926"/>
                    <a:chOff x="7738876" y="2997436"/>
                    <a:chExt cx="98423" cy="89926"/>
                  </a:xfrm>
                  <a:noFill/>
                </p:grpSpPr>
                <p:grpSp>
                  <p:nvGrpSpPr>
                    <p:cNvPr id="1313" name="圖形 5">
                      <a:extLst>
                        <a:ext uri="{FF2B5EF4-FFF2-40B4-BE49-F238E27FC236}">
                          <a16:creationId xmlns:a16="http://schemas.microsoft.com/office/drawing/2014/main" id="{28869627-74D7-43AD-B677-E41FDFD7127F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7738876" y="3003809"/>
                      <a:ext cx="85677" cy="65851"/>
                      <a:chOff x="7738876" y="3003809"/>
                      <a:chExt cx="85677" cy="65851"/>
                    </a:xfrm>
                    <a:noFill/>
                  </p:grpSpPr>
                  <p:sp>
                    <p:nvSpPr>
                      <p:cNvPr id="1314" name="手繪多邊形: 圖案 1313">
                        <a:extLst>
                          <a:ext uri="{FF2B5EF4-FFF2-40B4-BE49-F238E27FC236}">
                            <a16:creationId xmlns:a16="http://schemas.microsoft.com/office/drawing/2014/main" id="{9951F7A3-EE5F-4608-981C-A878B41B89C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60118" y="3046057"/>
                        <a:ext cx="47205" cy="23603"/>
                      </a:xfrm>
                      <a:custGeom>
                        <a:avLst/>
                        <a:gdLst>
                          <a:gd name="connsiteX0" fmla="*/ 53578 w 47205"/>
                          <a:gd name="connsiteY0" fmla="*/ 1180 h 0"/>
                          <a:gd name="connsiteX1" fmla="*/ 50038 w 47205"/>
                          <a:gd name="connsiteY1" fmla="*/ 4012 h 0"/>
                          <a:gd name="connsiteX2" fmla="*/ 43429 w 47205"/>
                          <a:gd name="connsiteY2" fmla="*/ 6373 h 0"/>
                          <a:gd name="connsiteX3" fmla="*/ 34696 w 47205"/>
                          <a:gd name="connsiteY3" fmla="*/ 7789 h 0"/>
                          <a:gd name="connsiteX4" fmla="*/ 25019 w 47205"/>
                          <a:gd name="connsiteY4" fmla="*/ 8261 h 0"/>
                          <a:gd name="connsiteX5" fmla="*/ 15578 w 47205"/>
                          <a:gd name="connsiteY5" fmla="*/ 7553 h 0"/>
                          <a:gd name="connsiteX6" fmla="*/ 7789 w 47205"/>
                          <a:gd name="connsiteY6" fmla="*/ 5665 h 0"/>
                          <a:gd name="connsiteX7" fmla="*/ 2360 w 47205"/>
                          <a:gd name="connsiteY7" fmla="*/ 3068 h 0"/>
                          <a:gd name="connsiteX8" fmla="*/ 0 w 47205"/>
                          <a:gd name="connsiteY8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47205">
                            <a:moveTo>
                              <a:pt x="53578" y="1180"/>
                            </a:moveTo>
                            <a:lnTo>
                              <a:pt x="50038" y="4012"/>
                            </a:lnTo>
                            <a:lnTo>
                              <a:pt x="43429" y="6373"/>
                            </a:lnTo>
                            <a:lnTo>
                              <a:pt x="34696" y="7789"/>
                            </a:lnTo>
                            <a:lnTo>
                              <a:pt x="25019" y="8261"/>
                            </a:lnTo>
                            <a:lnTo>
                              <a:pt x="15578" y="7553"/>
                            </a:lnTo>
                            <a:lnTo>
                              <a:pt x="7789" y="5665"/>
                            </a:lnTo>
                            <a:lnTo>
                              <a:pt x="2360" y="3068"/>
                            </a:ln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70001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315" name="手繪多邊形: 圖案 1314">
                        <a:extLst>
                          <a:ext uri="{FF2B5EF4-FFF2-40B4-BE49-F238E27FC236}">
                            <a16:creationId xmlns:a16="http://schemas.microsoft.com/office/drawing/2014/main" id="{A4FB58B9-E53E-4B49-BEDA-CCC72922D7A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38876" y="3014902"/>
                        <a:ext cx="23603" cy="23603"/>
                      </a:xfrm>
                      <a:custGeom>
                        <a:avLst/>
                        <a:gdLst>
                          <a:gd name="connsiteX0" fmla="*/ 12273 w 0"/>
                          <a:gd name="connsiteY0" fmla="*/ 6609 h 0"/>
                          <a:gd name="connsiteX1" fmla="*/ 0 w 0"/>
                          <a:gd name="connsiteY1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12273" y="6609"/>
                            </a:move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70001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316" name="手繪多邊形: 圖案 1315">
                        <a:extLst>
                          <a:ext uri="{FF2B5EF4-FFF2-40B4-BE49-F238E27FC236}">
                            <a16:creationId xmlns:a16="http://schemas.microsoft.com/office/drawing/2014/main" id="{D031F649-00E4-4CF9-ADCB-253B99678408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50913" y="3013958"/>
                        <a:ext cx="70808" cy="23603"/>
                      </a:xfrm>
                      <a:custGeom>
                        <a:avLst/>
                        <a:gdLst>
                          <a:gd name="connsiteX0" fmla="*/ 85205 w 70807"/>
                          <a:gd name="connsiteY0" fmla="*/ 0 h 0"/>
                          <a:gd name="connsiteX1" fmla="*/ 73640 w 70807"/>
                          <a:gd name="connsiteY1" fmla="*/ 6845 h 0"/>
                          <a:gd name="connsiteX2" fmla="*/ 50746 w 70807"/>
                          <a:gd name="connsiteY2" fmla="*/ 11093 h 0"/>
                          <a:gd name="connsiteX3" fmla="*/ 23367 w 70807"/>
                          <a:gd name="connsiteY3" fmla="*/ 11329 h 0"/>
                          <a:gd name="connsiteX4" fmla="*/ 0 w 70807"/>
                          <a:gd name="connsiteY4" fmla="*/ 7553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70807">
                            <a:moveTo>
                              <a:pt x="85205" y="0"/>
                            </a:moveTo>
                            <a:lnTo>
                              <a:pt x="73640" y="6845"/>
                            </a:lnTo>
                            <a:lnTo>
                              <a:pt x="50746" y="11093"/>
                            </a:lnTo>
                            <a:lnTo>
                              <a:pt x="23367" y="11329"/>
                            </a:lnTo>
                            <a:lnTo>
                              <a:pt x="0" y="7553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70001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317" name="手繪多邊形: 圖案 1316">
                        <a:extLst>
                          <a:ext uri="{FF2B5EF4-FFF2-40B4-BE49-F238E27FC236}">
                            <a16:creationId xmlns:a16="http://schemas.microsoft.com/office/drawing/2014/main" id="{93445771-881F-4CED-BF09-F3AAD0C7CC1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99534" y="3011125"/>
                        <a:ext cx="23603" cy="23603"/>
                      </a:xfrm>
                      <a:custGeom>
                        <a:avLst/>
                        <a:gdLst>
                          <a:gd name="connsiteX0" fmla="*/ 12273 w 0"/>
                          <a:gd name="connsiteY0" fmla="*/ 3304 h 0"/>
                          <a:gd name="connsiteX1" fmla="*/ 0 w 0"/>
                          <a:gd name="connsiteY1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12273" y="3304"/>
                            </a:move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70001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318" name="手繪多邊形: 圖案 1317">
                        <a:extLst>
                          <a:ext uri="{FF2B5EF4-FFF2-40B4-BE49-F238E27FC236}">
                            <a16:creationId xmlns:a16="http://schemas.microsoft.com/office/drawing/2014/main" id="{82C2BBA1-97B8-4B55-8A45-59BD055E13F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800950" y="3003809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0 h 0"/>
                          <a:gd name="connsiteX1" fmla="*/ 9441 w 0"/>
                          <a:gd name="connsiteY1" fmla="*/ 2596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0"/>
                            </a:moveTo>
                            <a:lnTo>
                              <a:pt x="9441" y="2596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70001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319" name="手繪多邊形: 圖案 1318">
                        <a:extLst>
                          <a:ext uri="{FF2B5EF4-FFF2-40B4-BE49-F238E27FC236}">
                            <a16:creationId xmlns:a16="http://schemas.microsoft.com/office/drawing/2014/main" id="{94BB8153-8936-442C-84D6-3C5FB0C578C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99534" y="3009709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0 h 0"/>
                          <a:gd name="connsiteX1" fmla="*/ 236 w 0"/>
                          <a:gd name="connsiteY1" fmla="*/ 472 h 0"/>
                          <a:gd name="connsiteX2" fmla="*/ 236 w 0"/>
                          <a:gd name="connsiteY2" fmla="*/ 944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0"/>
                            </a:moveTo>
                            <a:lnTo>
                              <a:pt x="236" y="472"/>
                            </a:lnTo>
                            <a:lnTo>
                              <a:pt x="236" y="944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70001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320" name="手繪多邊形: 圖案 1319">
                        <a:extLst>
                          <a:ext uri="{FF2B5EF4-FFF2-40B4-BE49-F238E27FC236}">
                            <a16:creationId xmlns:a16="http://schemas.microsoft.com/office/drawing/2014/main" id="{22299C02-6786-41D7-990D-B81032E7282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89857" y="3003809"/>
                        <a:ext cx="23603" cy="23603"/>
                      </a:xfrm>
                      <a:custGeom>
                        <a:avLst/>
                        <a:gdLst>
                          <a:gd name="connsiteX0" fmla="*/ 11093 w 0"/>
                          <a:gd name="connsiteY0" fmla="*/ 0 h 0"/>
                          <a:gd name="connsiteX1" fmla="*/ 0 w 0"/>
                          <a:gd name="connsiteY1" fmla="*/ 3304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11093" y="0"/>
                            </a:moveTo>
                            <a:lnTo>
                              <a:pt x="0" y="3304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70001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321" name="手繪多邊形: 圖案 1320">
                        <a:extLst>
                          <a:ext uri="{FF2B5EF4-FFF2-40B4-BE49-F238E27FC236}">
                            <a16:creationId xmlns:a16="http://schemas.microsoft.com/office/drawing/2014/main" id="{6D4AD42B-A439-4A1A-A73E-1BAD9CFB6EF1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73100" y="3004045"/>
                        <a:ext cx="23603" cy="23603"/>
                      </a:xfrm>
                      <a:custGeom>
                        <a:avLst/>
                        <a:gdLst>
                          <a:gd name="connsiteX0" fmla="*/ 11329 w 0"/>
                          <a:gd name="connsiteY0" fmla="*/ 3068 h 0"/>
                          <a:gd name="connsiteX1" fmla="*/ 0 w 0"/>
                          <a:gd name="connsiteY1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11329" y="3068"/>
                            </a:move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70001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322" name="手繪多邊形: 圖案 1321">
                        <a:extLst>
                          <a:ext uri="{FF2B5EF4-FFF2-40B4-BE49-F238E27FC236}">
                            <a16:creationId xmlns:a16="http://schemas.microsoft.com/office/drawing/2014/main" id="{8EF80CDD-3B23-4EDA-95D2-614471CF6FCC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84193" y="3007113"/>
                        <a:ext cx="23603" cy="23603"/>
                      </a:xfrm>
                      <a:custGeom>
                        <a:avLst/>
                        <a:gdLst>
                          <a:gd name="connsiteX0" fmla="*/ 5665 w 0"/>
                          <a:gd name="connsiteY0" fmla="*/ 0 h 0"/>
                          <a:gd name="connsiteX1" fmla="*/ 3776 w 0"/>
                          <a:gd name="connsiteY1" fmla="*/ 0 h 0"/>
                          <a:gd name="connsiteX2" fmla="*/ 1888 w 0"/>
                          <a:gd name="connsiteY2" fmla="*/ 0 h 0"/>
                          <a:gd name="connsiteX3" fmla="*/ 0 w 0"/>
                          <a:gd name="connsiteY3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5665" y="0"/>
                            </a:moveTo>
                            <a:lnTo>
                              <a:pt x="3776" y="0"/>
                            </a:lnTo>
                            <a:lnTo>
                              <a:pt x="1888" y="0"/>
                            </a:ln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70001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323" name="手繪多邊形: 圖案 1322">
                        <a:extLst>
                          <a:ext uri="{FF2B5EF4-FFF2-40B4-BE49-F238E27FC236}">
                            <a16:creationId xmlns:a16="http://schemas.microsoft.com/office/drawing/2014/main" id="{6D648561-3234-47FC-9F52-CA9EC6509DD4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74752" y="3009945"/>
                        <a:ext cx="23603" cy="23603"/>
                      </a:xfrm>
                      <a:custGeom>
                        <a:avLst/>
                        <a:gdLst>
                          <a:gd name="connsiteX0" fmla="*/ 236 w 0"/>
                          <a:gd name="connsiteY0" fmla="*/ 0 h 0"/>
                          <a:gd name="connsiteX1" fmla="*/ 0 w 0"/>
                          <a:gd name="connsiteY1" fmla="*/ 472 h 0"/>
                          <a:gd name="connsiteX2" fmla="*/ 0 w 0"/>
                          <a:gd name="connsiteY2" fmla="*/ 944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236" y="0"/>
                            </a:moveTo>
                            <a:lnTo>
                              <a:pt x="0" y="472"/>
                            </a:lnTo>
                            <a:lnTo>
                              <a:pt x="0" y="944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70001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324" name="手繪多邊形: 圖案 1323">
                        <a:extLst>
                          <a:ext uri="{FF2B5EF4-FFF2-40B4-BE49-F238E27FC236}">
                            <a16:creationId xmlns:a16="http://schemas.microsoft.com/office/drawing/2014/main" id="{768CA7AD-935A-4AD4-BFBF-BAED262C25D4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63186" y="3011361"/>
                        <a:ext cx="23603" cy="23603"/>
                      </a:xfrm>
                      <a:custGeom>
                        <a:avLst/>
                        <a:gdLst>
                          <a:gd name="connsiteX0" fmla="*/ 11801 w 0"/>
                          <a:gd name="connsiteY0" fmla="*/ 0 h 0"/>
                          <a:gd name="connsiteX1" fmla="*/ 0 w 0"/>
                          <a:gd name="connsiteY1" fmla="*/ 354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11801" y="0"/>
                            </a:moveTo>
                            <a:lnTo>
                              <a:pt x="0" y="354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70001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325" name="手繪多邊形: 圖案 1324">
                        <a:extLst>
                          <a:ext uri="{FF2B5EF4-FFF2-40B4-BE49-F238E27FC236}">
                            <a16:creationId xmlns:a16="http://schemas.microsoft.com/office/drawing/2014/main" id="{E03AC8A8-6C21-42A7-B656-EA1FD0CA69D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63658" y="3004045"/>
                        <a:ext cx="23603" cy="23603"/>
                      </a:xfrm>
                      <a:custGeom>
                        <a:avLst/>
                        <a:gdLst>
                          <a:gd name="connsiteX0" fmla="*/ 9441 w 0"/>
                          <a:gd name="connsiteY0" fmla="*/ 0 h 0"/>
                          <a:gd name="connsiteX1" fmla="*/ 0 w 0"/>
                          <a:gd name="connsiteY1" fmla="*/ 2596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9441" y="0"/>
                            </a:moveTo>
                            <a:lnTo>
                              <a:pt x="0" y="2596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70001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</p:grpSp>
                <p:grpSp>
                  <p:nvGrpSpPr>
                    <p:cNvPr id="1326" name="圖形 5">
                      <a:extLst>
                        <a:ext uri="{FF2B5EF4-FFF2-40B4-BE49-F238E27FC236}">
                          <a16:creationId xmlns:a16="http://schemas.microsoft.com/office/drawing/2014/main" id="{28869627-74D7-43AD-B677-E41FDFD7127F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7738876" y="2997436"/>
                      <a:ext cx="98423" cy="89926"/>
                      <a:chOff x="7738876" y="2997436"/>
                      <a:chExt cx="98423" cy="89926"/>
                    </a:xfrm>
                    <a:noFill/>
                  </p:grpSpPr>
                  <p:sp>
                    <p:nvSpPr>
                      <p:cNvPr id="1327" name="手繪多邊形: 圖案 1326">
                        <a:extLst>
                          <a:ext uri="{FF2B5EF4-FFF2-40B4-BE49-F238E27FC236}">
                            <a16:creationId xmlns:a16="http://schemas.microsoft.com/office/drawing/2014/main" id="{0DFC5EFA-8463-4CF1-AFBF-6C5ACB50DE0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58230" y="3040157"/>
                        <a:ext cx="47205" cy="47205"/>
                      </a:xfrm>
                      <a:custGeom>
                        <a:avLst/>
                        <a:gdLst>
                          <a:gd name="connsiteX0" fmla="*/ 55938 w 47205"/>
                          <a:gd name="connsiteY0" fmla="*/ 6373 h 47205"/>
                          <a:gd name="connsiteX1" fmla="*/ 55702 w 47205"/>
                          <a:gd name="connsiteY1" fmla="*/ 38236 h 47205"/>
                          <a:gd name="connsiteX2" fmla="*/ 53814 w 47205"/>
                          <a:gd name="connsiteY2" fmla="*/ 44609 h 47205"/>
                          <a:gd name="connsiteX3" fmla="*/ 42249 w 47205"/>
                          <a:gd name="connsiteY3" fmla="*/ 49329 h 47205"/>
                          <a:gd name="connsiteX4" fmla="*/ 25491 w 47205"/>
                          <a:gd name="connsiteY4" fmla="*/ 50510 h 47205"/>
                          <a:gd name="connsiteX5" fmla="*/ 10385 w 47205"/>
                          <a:gd name="connsiteY5" fmla="*/ 47677 h 47205"/>
                          <a:gd name="connsiteX6" fmla="*/ 3068 w 47205"/>
                          <a:gd name="connsiteY6" fmla="*/ 42013 h 47205"/>
                          <a:gd name="connsiteX7" fmla="*/ 2360 w 47205"/>
                          <a:gd name="connsiteY7" fmla="*/ 6137 h 47205"/>
                          <a:gd name="connsiteX8" fmla="*/ 0 w 47205"/>
                          <a:gd name="connsiteY8" fmla="*/ 0 h 472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47205" h="47205">
                            <a:moveTo>
                              <a:pt x="55938" y="6373"/>
                            </a:moveTo>
                            <a:lnTo>
                              <a:pt x="55702" y="38236"/>
                            </a:lnTo>
                            <a:lnTo>
                              <a:pt x="53814" y="44609"/>
                            </a:lnTo>
                            <a:lnTo>
                              <a:pt x="42249" y="49329"/>
                            </a:lnTo>
                            <a:lnTo>
                              <a:pt x="25491" y="50510"/>
                            </a:lnTo>
                            <a:lnTo>
                              <a:pt x="10385" y="47677"/>
                            </a:lnTo>
                            <a:lnTo>
                              <a:pt x="3068" y="42013"/>
                            </a:lnTo>
                            <a:lnTo>
                              <a:pt x="2360" y="6137"/>
                            </a:ln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70001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328" name="手繪多邊形: 圖案 1327">
                        <a:extLst>
                          <a:ext uri="{FF2B5EF4-FFF2-40B4-BE49-F238E27FC236}">
                            <a16:creationId xmlns:a16="http://schemas.microsoft.com/office/drawing/2014/main" id="{22B3D1F8-5B66-46FD-8E61-F45C5BC1A32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813696" y="3038740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8497 h 0"/>
                          <a:gd name="connsiteX1" fmla="*/ 3304 w 0"/>
                          <a:gd name="connsiteY1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8497"/>
                            </a:moveTo>
                            <a:lnTo>
                              <a:pt x="3304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70001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329" name="手繪多邊形: 圖案 1328">
                        <a:extLst>
                          <a:ext uri="{FF2B5EF4-FFF2-40B4-BE49-F238E27FC236}">
                            <a16:creationId xmlns:a16="http://schemas.microsoft.com/office/drawing/2014/main" id="{79F197F3-F4CF-456E-BD24-7250F9410494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38876" y="2997436"/>
                        <a:ext cx="94410" cy="23603"/>
                      </a:xfrm>
                      <a:custGeom>
                        <a:avLst/>
                        <a:gdLst>
                          <a:gd name="connsiteX0" fmla="*/ 18174 w 94410"/>
                          <a:gd name="connsiteY0" fmla="*/ 41541 h 23602"/>
                          <a:gd name="connsiteX1" fmla="*/ 0 w 94410"/>
                          <a:gd name="connsiteY1" fmla="*/ 24547 h 23602"/>
                          <a:gd name="connsiteX2" fmla="*/ 0 w 94410"/>
                          <a:gd name="connsiteY2" fmla="*/ 17466 h 23602"/>
                          <a:gd name="connsiteX3" fmla="*/ 1416 w 94410"/>
                          <a:gd name="connsiteY3" fmla="*/ 10149 h 23602"/>
                          <a:gd name="connsiteX4" fmla="*/ 14634 w 94410"/>
                          <a:gd name="connsiteY4" fmla="*/ 3776 h 23602"/>
                          <a:gd name="connsiteX5" fmla="*/ 35876 w 94410"/>
                          <a:gd name="connsiteY5" fmla="*/ 236 h 23602"/>
                          <a:gd name="connsiteX6" fmla="*/ 59951 w 94410"/>
                          <a:gd name="connsiteY6" fmla="*/ 0 h 23602"/>
                          <a:gd name="connsiteX7" fmla="*/ 81429 w 94410"/>
                          <a:gd name="connsiteY7" fmla="*/ 3068 h 23602"/>
                          <a:gd name="connsiteX8" fmla="*/ 95354 w 94410"/>
                          <a:gd name="connsiteY8" fmla="*/ 8969 h 23602"/>
                          <a:gd name="connsiteX9" fmla="*/ 97479 w 94410"/>
                          <a:gd name="connsiteY9" fmla="*/ 16286 h 23602"/>
                          <a:gd name="connsiteX10" fmla="*/ 97479 w 94410"/>
                          <a:gd name="connsiteY10" fmla="*/ 23367 h 23602"/>
                          <a:gd name="connsiteX11" fmla="*/ 78125 w 94410"/>
                          <a:gd name="connsiteY11" fmla="*/ 41305 h 23602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</a:cxnLst>
                        <a:rect l="l" t="t" r="r" b="b"/>
                        <a:pathLst>
                          <a:path w="94410" h="23602">
                            <a:moveTo>
                              <a:pt x="18174" y="41541"/>
                            </a:moveTo>
                            <a:lnTo>
                              <a:pt x="0" y="24547"/>
                            </a:lnTo>
                            <a:lnTo>
                              <a:pt x="0" y="17466"/>
                            </a:lnTo>
                            <a:lnTo>
                              <a:pt x="1416" y="10149"/>
                            </a:lnTo>
                            <a:lnTo>
                              <a:pt x="14634" y="3776"/>
                            </a:lnTo>
                            <a:lnTo>
                              <a:pt x="35876" y="236"/>
                            </a:lnTo>
                            <a:lnTo>
                              <a:pt x="59951" y="0"/>
                            </a:lnTo>
                            <a:lnTo>
                              <a:pt x="81429" y="3068"/>
                            </a:lnTo>
                            <a:lnTo>
                              <a:pt x="95354" y="8969"/>
                            </a:lnTo>
                            <a:lnTo>
                              <a:pt x="97479" y="16286"/>
                            </a:lnTo>
                            <a:lnTo>
                              <a:pt x="97479" y="23367"/>
                            </a:lnTo>
                            <a:lnTo>
                              <a:pt x="78125" y="41305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70001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330" name="手繪多邊形: 圖案 1329">
                        <a:extLst>
                          <a:ext uri="{FF2B5EF4-FFF2-40B4-BE49-F238E27FC236}">
                            <a16:creationId xmlns:a16="http://schemas.microsoft.com/office/drawing/2014/main" id="{4B407607-B1B3-4056-A949-239E8BF651FD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63186" y="3013958"/>
                        <a:ext cx="47205" cy="23603"/>
                      </a:xfrm>
                      <a:custGeom>
                        <a:avLst/>
                        <a:gdLst>
                          <a:gd name="connsiteX0" fmla="*/ 48621 w 47205"/>
                          <a:gd name="connsiteY0" fmla="*/ 472 h 0"/>
                          <a:gd name="connsiteX1" fmla="*/ 39416 w 47205"/>
                          <a:gd name="connsiteY1" fmla="*/ 3304 h 0"/>
                          <a:gd name="connsiteX2" fmla="*/ 27143 w 47205"/>
                          <a:gd name="connsiteY2" fmla="*/ 0 h 0"/>
                          <a:gd name="connsiteX3" fmla="*/ 25255 w 47205"/>
                          <a:gd name="connsiteY3" fmla="*/ 0 h 0"/>
                          <a:gd name="connsiteX4" fmla="*/ 23367 w 47205"/>
                          <a:gd name="connsiteY4" fmla="*/ 0 h 0"/>
                          <a:gd name="connsiteX5" fmla="*/ 21478 w 47205"/>
                          <a:gd name="connsiteY5" fmla="*/ 0 h 0"/>
                          <a:gd name="connsiteX6" fmla="*/ 9677 w 47205"/>
                          <a:gd name="connsiteY6" fmla="*/ 3540 h 0"/>
                          <a:gd name="connsiteX7" fmla="*/ 0 w 47205"/>
                          <a:gd name="connsiteY7" fmla="*/ 708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</a:cxnLst>
                        <a:rect l="l" t="t" r="r" b="b"/>
                        <a:pathLst>
                          <a:path w="47205">
                            <a:moveTo>
                              <a:pt x="48621" y="472"/>
                            </a:moveTo>
                            <a:lnTo>
                              <a:pt x="39416" y="3304"/>
                            </a:lnTo>
                            <a:lnTo>
                              <a:pt x="27143" y="0"/>
                            </a:lnTo>
                            <a:lnTo>
                              <a:pt x="25255" y="0"/>
                            </a:lnTo>
                            <a:lnTo>
                              <a:pt x="23367" y="0"/>
                            </a:lnTo>
                            <a:lnTo>
                              <a:pt x="21478" y="0"/>
                            </a:lnTo>
                            <a:lnTo>
                              <a:pt x="9677" y="3540"/>
                            </a:lnTo>
                            <a:lnTo>
                              <a:pt x="0" y="708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70001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331" name="手繪多邊形: 圖案 1330">
                        <a:extLst>
                          <a:ext uri="{FF2B5EF4-FFF2-40B4-BE49-F238E27FC236}">
                            <a16:creationId xmlns:a16="http://schemas.microsoft.com/office/drawing/2014/main" id="{0ABE005A-2A9B-49B7-BE75-FE2E13E35B44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99534" y="3006405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3304 h 0"/>
                          <a:gd name="connsiteX1" fmla="*/ 11093 w 0"/>
                          <a:gd name="connsiteY1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3304"/>
                            </a:moveTo>
                            <a:lnTo>
                              <a:pt x="11093" y="0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70001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  <p:sp>
                    <p:nvSpPr>
                      <p:cNvPr id="1332" name="手繪多邊形: 圖案 1331">
                        <a:extLst>
                          <a:ext uri="{FF2B5EF4-FFF2-40B4-BE49-F238E27FC236}">
                            <a16:creationId xmlns:a16="http://schemas.microsoft.com/office/drawing/2014/main" id="{14A3C6D6-D466-4850-813E-421FE39D2441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63658" y="3006641"/>
                        <a:ext cx="23603" cy="23603"/>
                      </a:xfrm>
                      <a:custGeom>
                        <a:avLst/>
                        <a:gdLst>
                          <a:gd name="connsiteX0" fmla="*/ 0 w 0"/>
                          <a:gd name="connsiteY0" fmla="*/ 0 h 0"/>
                          <a:gd name="connsiteX1" fmla="*/ 11329 w 0"/>
                          <a:gd name="connsiteY1" fmla="*/ 3068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>
                            <a:moveTo>
                              <a:pt x="0" y="0"/>
                            </a:moveTo>
                            <a:lnTo>
                              <a:pt x="11329" y="3068"/>
                            </a:lnTo>
                          </a:path>
                        </a:pathLst>
                      </a:custGeom>
                      <a:noFill/>
                      <a:ln w="5888" cap="rnd">
                        <a:solidFill>
                          <a:srgbClr val="070001"/>
                        </a:solidFill>
                        <a:prstDash val="solid"/>
                        <a:round/>
                      </a:ln>
                    </p:spPr>
                    <p:txBody>
                      <a:bodyPr rtlCol="0" anchor="ctr"/>
                      <a:lstStyle/>
                      <a:p>
                        <a:endParaRPr lang="zh-TW" altLang="en-US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endParaRPr>
                      </a:p>
                    </p:txBody>
                  </p:sp>
                </p:grpSp>
              </p:grpSp>
            </p:grpSp>
          </p:grpSp>
        </p:grpSp>
        <p:sp>
          <p:nvSpPr>
            <p:cNvPr id="1333" name="文字方塊 1332">
              <a:extLst>
                <a:ext uri="{FF2B5EF4-FFF2-40B4-BE49-F238E27FC236}">
                  <a16:creationId xmlns:a16="http://schemas.microsoft.com/office/drawing/2014/main" id="{6954ABA3-68D0-4BFA-8A36-E72FD75E6269}"/>
                </a:ext>
              </a:extLst>
            </p:cNvPr>
            <p:cNvSpPr txBox="1"/>
            <p:nvPr/>
          </p:nvSpPr>
          <p:spPr>
            <a:xfrm>
              <a:off x="3707585" y="2581329"/>
              <a:ext cx="43478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2</a:t>
              </a:r>
              <a:endParaRPr lang="zh-TW" altLang="en-US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sp>
          <p:nvSpPr>
            <p:cNvPr id="1334" name="文字方塊 1333">
              <a:extLst>
                <a:ext uri="{FF2B5EF4-FFF2-40B4-BE49-F238E27FC236}">
                  <a16:creationId xmlns:a16="http://schemas.microsoft.com/office/drawing/2014/main" id="{52455F3E-7E0E-416F-939D-6378534E2332}"/>
                </a:ext>
              </a:extLst>
            </p:cNvPr>
            <p:cNvSpPr txBox="1"/>
            <p:nvPr/>
          </p:nvSpPr>
          <p:spPr>
            <a:xfrm>
              <a:off x="4518624" y="5364205"/>
              <a:ext cx="43478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1</a:t>
              </a:r>
              <a:endParaRPr lang="zh-TW" altLang="en-US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sp>
          <p:nvSpPr>
            <p:cNvPr id="1335" name="文字方塊 1334">
              <a:extLst>
                <a:ext uri="{FF2B5EF4-FFF2-40B4-BE49-F238E27FC236}">
                  <a16:creationId xmlns:a16="http://schemas.microsoft.com/office/drawing/2014/main" id="{111815E1-8270-400F-A767-E232149B7FBF}"/>
                </a:ext>
              </a:extLst>
            </p:cNvPr>
            <p:cNvSpPr txBox="1"/>
            <p:nvPr/>
          </p:nvSpPr>
          <p:spPr>
            <a:xfrm>
              <a:off x="6998852" y="2677335"/>
              <a:ext cx="43478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2</a:t>
              </a:r>
              <a:endParaRPr lang="zh-TW" altLang="en-US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sp>
          <p:nvSpPr>
            <p:cNvPr id="1336" name="文字方塊 1335">
              <a:extLst>
                <a:ext uri="{FF2B5EF4-FFF2-40B4-BE49-F238E27FC236}">
                  <a16:creationId xmlns:a16="http://schemas.microsoft.com/office/drawing/2014/main" id="{3F4F8626-96B0-4FE0-82F6-27831576CEC5}"/>
                </a:ext>
              </a:extLst>
            </p:cNvPr>
            <p:cNvSpPr txBox="1"/>
            <p:nvPr/>
          </p:nvSpPr>
          <p:spPr>
            <a:xfrm>
              <a:off x="8042115" y="5332252"/>
              <a:ext cx="43478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1</a:t>
              </a:r>
              <a:endParaRPr lang="zh-TW" altLang="en-US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sp>
          <p:nvSpPr>
            <p:cNvPr id="23" name="矩形 22">
              <a:extLst>
                <a:ext uri="{FF2B5EF4-FFF2-40B4-BE49-F238E27FC236}">
                  <a16:creationId xmlns:a16="http://schemas.microsoft.com/office/drawing/2014/main" id="{37BACF15-2FE6-445D-8A94-905F1A51D8C7}"/>
                </a:ext>
              </a:extLst>
            </p:cNvPr>
            <p:cNvSpPr/>
            <p:nvPr/>
          </p:nvSpPr>
          <p:spPr>
            <a:xfrm>
              <a:off x="7039435" y="2190539"/>
              <a:ext cx="1640572" cy="173215"/>
            </a:xfrm>
            <a:prstGeom prst="rect">
              <a:avLst/>
            </a:prstGeom>
            <a:solidFill>
              <a:srgbClr val="3E3A3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TW" sz="1067" b="1"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2.5-inch HDD / SSD</a:t>
              </a:r>
              <a:endParaRPr lang="zh-TW" altLang="en-US" sz="1067" b="1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sp>
          <p:nvSpPr>
            <p:cNvPr id="24" name="矩形 23">
              <a:extLst>
                <a:ext uri="{FF2B5EF4-FFF2-40B4-BE49-F238E27FC236}">
                  <a16:creationId xmlns:a16="http://schemas.microsoft.com/office/drawing/2014/main" id="{A656B447-1E2C-4688-9CAF-BEFADE1D10E9}"/>
                </a:ext>
              </a:extLst>
            </p:cNvPr>
            <p:cNvSpPr/>
            <p:nvPr/>
          </p:nvSpPr>
          <p:spPr>
            <a:xfrm>
              <a:off x="3363820" y="2190539"/>
              <a:ext cx="1640572" cy="173215"/>
            </a:xfrm>
            <a:prstGeom prst="rect">
              <a:avLst/>
            </a:prstGeom>
            <a:solidFill>
              <a:srgbClr val="3E3A3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TW" sz="1067" b="1"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3.5-inch HDD</a:t>
              </a:r>
              <a:endParaRPr lang="zh-TW" altLang="en-US" sz="1067" b="1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</p:grpSp>
      <p:grpSp>
        <p:nvGrpSpPr>
          <p:cNvPr id="1370" name="群組 1369">
            <a:extLst>
              <a:ext uri="{FF2B5EF4-FFF2-40B4-BE49-F238E27FC236}">
                <a16:creationId xmlns:a16="http://schemas.microsoft.com/office/drawing/2014/main" id="{2EAFE35F-D948-4C73-85FF-B9124DE82FC2}"/>
              </a:ext>
            </a:extLst>
          </p:cNvPr>
          <p:cNvGrpSpPr/>
          <p:nvPr/>
        </p:nvGrpSpPr>
        <p:grpSpPr>
          <a:xfrm>
            <a:off x="12430265" y="4309663"/>
            <a:ext cx="3284975" cy="2367925"/>
            <a:chOff x="1293808" y="163710"/>
            <a:chExt cx="3284975" cy="2367925"/>
          </a:xfrm>
        </p:grpSpPr>
        <p:pic>
          <p:nvPicPr>
            <p:cNvPr id="1371" name="圖片 1370" descr="一張含有 黑色, 黑暗, 白色, 桌 的圖片&#10;&#10;自動產生的描述">
              <a:extLst>
                <a:ext uri="{FF2B5EF4-FFF2-40B4-BE49-F238E27FC236}">
                  <a16:creationId xmlns:a16="http://schemas.microsoft.com/office/drawing/2014/main" id="{2C260ACB-7A82-45E7-AC38-82A95CEF180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>
              <a:alphaModFix amt="0"/>
            </a:blip>
            <a:srcRect l="16434" t="51655" r="12858" b="11073"/>
            <a:stretch/>
          </p:blipFill>
          <p:spPr>
            <a:xfrm rot="733492" flipH="1">
              <a:off x="1293808" y="1259262"/>
              <a:ext cx="3284975" cy="974011"/>
            </a:xfrm>
            <a:prstGeom prst="rect">
              <a:avLst/>
            </a:prstGeom>
          </p:spPr>
        </p:pic>
        <p:pic>
          <p:nvPicPr>
            <p:cNvPr id="1372" name="圖片 1371">
              <a:extLst>
                <a:ext uri="{FF2B5EF4-FFF2-40B4-BE49-F238E27FC236}">
                  <a16:creationId xmlns:a16="http://schemas.microsoft.com/office/drawing/2014/main" id="{15BD23C6-8C7D-4C24-B84E-F37A0DDBFBA3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alphaModFix amt="0"/>
            </a:blip>
            <a:stretch>
              <a:fillRect/>
            </a:stretch>
          </p:blipFill>
          <p:spPr>
            <a:xfrm rot="9000000">
              <a:off x="2025547" y="163710"/>
              <a:ext cx="1749706" cy="236792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00452765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spd="slow">
        <p159:morph option="byObject"/>
      </p:transition>
    </mc:Choice>
    <mc:Fallback>
      <p:transition spd="slow">
        <p:fade/>
      </p:transition>
    </mc:Fallback>
  </mc:AlternateContent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75E-6 -4.07407E-6 L 0.01627 -0.02245 " pathEditMode="fixed" rAng="0" ptsTypes="AA">
                                          <p:cBhvr>
                                            <p:cTn id="6" dur="10000" fill="hold"/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807" y="-1134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2.91667E-6 -1.33333E-5 L 0.02773 -0.02662 " pathEditMode="fixed" rAng="0" ptsTypes="AA">
                                          <p:cBhvr>
                                            <p:cTn id="8" dur="6000" fill="hold"/>
                                            <p:tgtEl>
                                              <p:spTgt spid="48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decel="50000" autoRev="1" fill="hold" nodeType="withEffect" p14:presetBounceEnd="66000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3.33333E-6 L 0.01888 -0.0213 " pathEditMode="relative" rAng="0" ptsTypes="AA" p14:bounceEnd="66000">
                                          <p:cBhvr>
                                            <p:cTn id="10" dur="10000" fill="hold"/>
                                            <p:tgtEl>
                                              <p:spTgt spid="49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5E-6 -2.22222E-6 L 0.01876 -0.01898 " pathEditMode="fixed" rAng="0" ptsTypes="AA">
                                          <p:cBhvr>
                                            <p:cTn id="12" dur="6000" fill="hold"/>
                                            <p:tgtEl>
                                              <p:spTgt spid="51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949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75E-6 -4.07407E-6 L 0.01627 -0.02245 " pathEditMode="fixed" rAng="0" ptsTypes="AA">
                                          <p:cBhvr>
                                            <p:cTn id="6" dur="10000" fill="hold"/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807" y="-1134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2.91667E-6 -1.33333E-5 L 0.02773 -0.02662 " pathEditMode="fixed" rAng="0" ptsTypes="AA">
                                          <p:cBhvr>
                                            <p:cTn id="8" dur="6000" fill="hold"/>
                                            <p:tgtEl>
                                              <p:spTgt spid="48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3.33333E-6 L 0.01888 -0.0213 " pathEditMode="relative" rAng="0" ptsTypes="AA">
                                          <p:cBhvr>
                                            <p:cTn id="10" dur="10000" fill="hold"/>
                                            <p:tgtEl>
                                              <p:spTgt spid="49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5E-6 -2.22222E-6 L 0.01876 -0.01898 " pathEditMode="fixed" rAng="0" ptsTypes="AA">
                                          <p:cBhvr>
                                            <p:cTn id="12" dur="6000" fill="hold"/>
                                            <p:tgtEl>
                                              <p:spTgt spid="51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949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F452E-276C-5A46-8665-5228548487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US" altLang="zh-CN" sz="4400">
                <a:latin typeface="Arial" panose="020B0604020202020204" pitchFamily="34" charset="0"/>
                <a:sym typeface="Arial" panose="020B0604020202020204" pitchFamily="34" charset="0"/>
              </a:rPr>
              <a:t>TL-R1200C</a:t>
            </a:r>
            <a:r>
              <a:rPr lang="zh-CN" sz="4400">
                <a:latin typeface="Arial" panose="020B0604020202020204" pitchFamily="34" charset="0"/>
                <a:sym typeface="Arial" panose="020B0604020202020204" pitchFamily="34" charset="0"/>
              </a:rPr>
              <a:t>-RP</a:t>
            </a:r>
            <a:r>
              <a:rPr lang="en-US" altLang="zh-CN" sz="4400">
                <a:latin typeface="Arial" panose="020B0604020202020204" pitchFamily="34" charset="0"/>
                <a:sym typeface="Arial" panose="020B0604020202020204" pitchFamily="34" charset="0"/>
              </a:rPr>
              <a:t> rear view</a:t>
            </a:r>
            <a:endParaRPr lang="en-US" sz="4400">
              <a:latin typeface="Arial" panose="020B0604020202020204" pitchFamily="34" charset="0"/>
              <a:sym typeface="Arial" panose="020B0604020202020204" pitchFamily="34" charset="0"/>
            </a:endParaRPr>
          </a:p>
        </p:txBody>
      </p:sp>
      <p:pic>
        <p:nvPicPr>
          <p:cNvPr id="4" name="圖片 3" descr="一張含有 室內, 監視器, 微波爐 的圖片&#10;&#10;描述是以高可信度產生">
            <a:extLst>
              <a:ext uri="{FF2B5EF4-FFF2-40B4-BE49-F238E27FC236}">
                <a16:creationId xmlns:a16="http://schemas.microsoft.com/office/drawing/2014/main" id="{069FD40F-1DCA-4B89-A194-98CCD1CE3C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5595" y="1747649"/>
            <a:ext cx="10230884" cy="3020320"/>
          </a:xfrm>
          <a:prstGeom prst="rect">
            <a:avLst/>
          </a:prstGeom>
        </p:spPr>
      </p:pic>
      <p:pic>
        <p:nvPicPr>
          <p:cNvPr id="5" name="Picture 5" hidden="1">
            <a:extLst>
              <a:ext uri="{FF2B5EF4-FFF2-40B4-BE49-F238E27FC236}">
                <a16:creationId xmlns:a16="http://schemas.microsoft.com/office/drawing/2014/main" id="{78E44AFA-9660-40A4-BEC9-FB80B6AEFDB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06" b="1"/>
          <a:stretch/>
        </p:blipFill>
        <p:spPr>
          <a:xfrm>
            <a:off x="9797731" y="4515538"/>
            <a:ext cx="2086032" cy="1980330"/>
          </a:xfrm>
          <a:prstGeom prst="ellipse">
            <a:avLst/>
          </a:prstGeom>
          <a:ln>
            <a:solidFill>
              <a:schemeClr val="tx1"/>
            </a:solidFill>
          </a:ln>
        </p:spPr>
      </p:pic>
      <p:sp>
        <p:nvSpPr>
          <p:cNvPr id="7" name="矩形 6" hidden="1">
            <a:extLst>
              <a:ext uri="{FF2B5EF4-FFF2-40B4-BE49-F238E27FC236}">
                <a16:creationId xmlns:a16="http://schemas.microsoft.com/office/drawing/2014/main" id="{46EB9741-9990-4CF5-B67A-4DF642DC03D8}"/>
              </a:ext>
            </a:extLst>
          </p:cNvPr>
          <p:cNvSpPr/>
          <p:nvPr/>
        </p:nvSpPr>
        <p:spPr>
          <a:xfrm>
            <a:off x="9807557" y="5271407"/>
            <a:ext cx="406026" cy="1090642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待換實體</a:t>
            </a:r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4E8A1B25-4A3C-400C-A495-FD156A4F17C5}"/>
              </a:ext>
            </a:extLst>
          </p:cNvPr>
          <p:cNvSpPr/>
          <p:nvPr/>
        </p:nvSpPr>
        <p:spPr>
          <a:xfrm>
            <a:off x="8706208" y="4863629"/>
            <a:ext cx="175321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TW" sz="16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Redundant power supply</a:t>
            </a:r>
          </a:p>
          <a:p>
            <a:r>
              <a:rPr lang="en-US" altLang="zh-TW" sz="16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2 x 250W</a:t>
            </a:r>
            <a:endParaRPr lang="zh-TW" altLang="en-US" sz="1600" dirty="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137DDBE-DB16-C744-9265-2019E0DE6173}"/>
              </a:ext>
            </a:extLst>
          </p:cNvPr>
          <p:cNvSpPr txBox="1"/>
          <p:nvPr/>
        </p:nvSpPr>
        <p:spPr>
          <a:xfrm>
            <a:off x="4436531" y="1407576"/>
            <a:ext cx="292793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16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USB cable clip mounting hole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93E467A-ADE2-5F4F-95B7-C8FEF352A37B}"/>
              </a:ext>
            </a:extLst>
          </p:cNvPr>
          <p:cNvSpPr txBox="1"/>
          <p:nvPr/>
        </p:nvSpPr>
        <p:spPr>
          <a:xfrm>
            <a:off x="6774169" y="5297844"/>
            <a:ext cx="1312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16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Audio alert</a:t>
            </a:r>
          </a:p>
          <a:p>
            <a:pPr algn="ctr"/>
            <a:r>
              <a:rPr lang="en-US" altLang="zh-CN" sz="16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(On, </a:t>
            </a:r>
            <a:r>
              <a:rPr lang="en-US" altLang="zh-TW" sz="16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O</a:t>
            </a:r>
            <a:r>
              <a:rPr lang="en-US" altLang="zh-CN" sz="16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ff)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E50EDD3-3B2A-F447-8FB7-F805C0587947}"/>
              </a:ext>
            </a:extLst>
          </p:cNvPr>
          <p:cNvSpPr txBox="1"/>
          <p:nvPr/>
        </p:nvSpPr>
        <p:spPr>
          <a:xfrm>
            <a:off x="3622630" y="5317000"/>
            <a:ext cx="226468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16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USB 3.1 Gen2</a:t>
            </a:r>
          </a:p>
          <a:p>
            <a:pPr algn="ctr"/>
            <a:r>
              <a:rPr lang="en-US" altLang="zh-CN" sz="16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10Gbps Type-C port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B73238D-A88A-0C45-A0A4-5D2B221EE629}"/>
              </a:ext>
            </a:extLst>
          </p:cNvPr>
          <p:cNvSpPr txBox="1"/>
          <p:nvPr/>
        </p:nvSpPr>
        <p:spPr>
          <a:xfrm>
            <a:off x="5623528" y="5333709"/>
            <a:ext cx="116985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16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Power switch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B727077-DC59-4A4E-8F96-C13AF936AD25}"/>
              </a:ext>
            </a:extLst>
          </p:cNvPr>
          <p:cNvSpPr txBox="1"/>
          <p:nvPr/>
        </p:nvSpPr>
        <p:spPr>
          <a:xfrm>
            <a:off x="1643212" y="5321159"/>
            <a:ext cx="226468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16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Fan speed</a:t>
            </a:r>
          </a:p>
          <a:p>
            <a:pPr algn="ctr"/>
            <a:r>
              <a:rPr lang="en-US" altLang="zh-CN" sz="16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(Auto, high, med, low)</a:t>
            </a:r>
          </a:p>
        </p:txBody>
      </p:sp>
      <p:pic>
        <p:nvPicPr>
          <p:cNvPr id="25" name="圖片 24" descr="一張含有 電子用品, 監視器 的圖片&#10;&#10;自動產生的描述">
            <a:extLst>
              <a:ext uri="{FF2B5EF4-FFF2-40B4-BE49-F238E27FC236}">
                <a16:creationId xmlns:a16="http://schemas.microsoft.com/office/drawing/2014/main" id="{BAD33CE4-9097-477F-8758-F04352DE321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72409" t="20711" r="4607" b="1382"/>
          <a:stretch>
            <a:fillRect/>
          </a:stretch>
        </p:blipFill>
        <p:spPr>
          <a:xfrm>
            <a:off x="8562622" y="2367301"/>
            <a:ext cx="2374734" cy="2374734"/>
          </a:xfrm>
          <a:custGeom>
            <a:avLst/>
            <a:gdLst>
              <a:gd name="connsiteX0" fmla="*/ 944732 w 1889464"/>
              <a:gd name="connsiteY0" fmla="*/ 0 h 1889464"/>
              <a:gd name="connsiteX1" fmla="*/ 1889464 w 1889464"/>
              <a:gd name="connsiteY1" fmla="*/ 944732 h 1889464"/>
              <a:gd name="connsiteX2" fmla="*/ 944732 w 1889464"/>
              <a:gd name="connsiteY2" fmla="*/ 1889464 h 1889464"/>
              <a:gd name="connsiteX3" fmla="*/ 0 w 1889464"/>
              <a:gd name="connsiteY3" fmla="*/ 944732 h 1889464"/>
              <a:gd name="connsiteX4" fmla="*/ 944732 w 1889464"/>
              <a:gd name="connsiteY4" fmla="*/ 0 h 18894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89464" h="1889464">
                <a:moveTo>
                  <a:pt x="944732" y="0"/>
                </a:moveTo>
                <a:cubicBezTo>
                  <a:pt x="1466493" y="0"/>
                  <a:pt x="1889464" y="422971"/>
                  <a:pt x="1889464" y="944732"/>
                </a:cubicBezTo>
                <a:cubicBezTo>
                  <a:pt x="1889464" y="1466493"/>
                  <a:pt x="1466493" y="1889464"/>
                  <a:pt x="944732" y="1889464"/>
                </a:cubicBezTo>
                <a:cubicBezTo>
                  <a:pt x="422971" y="1889464"/>
                  <a:pt x="0" y="1466493"/>
                  <a:pt x="0" y="944732"/>
                </a:cubicBezTo>
                <a:cubicBezTo>
                  <a:pt x="0" y="422971"/>
                  <a:pt x="422971" y="0"/>
                  <a:pt x="944732" y="0"/>
                </a:cubicBezTo>
                <a:close/>
              </a:path>
            </a:pathLst>
          </a:custGeom>
          <a:ln w="38100">
            <a:gradFill>
              <a:gsLst>
                <a:gs pos="0">
                  <a:srgbClr val="D34384"/>
                </a:gs>
                <a:gs pos="100000">
                  <a:srgbClr val="00CCFF"/>
                </a:gs>
              </a:gsLst>
              <a:lin ang="8400000" scaled="0"/>
            </a:gradFill>
          </a:ln>
        </p:spPr>
      </p:pic>
      <p:grpSp>
        <p:nvGrpSpPr>
          <p:cNvPr id="19" name="群組 18">
            <a:extLst>
              <a:ext uri="{FF2B5EF4-FFF2-40B4-BE49-F238E27FC236}">
                <a16:creationId xmlns:a16="http://schemas.microsoft.com/office/drawing/2014/main" id="{E1058E3E-690F-4C53-A4DE-09C98E71B8FF}"/>
              </a:ext>
            </a:extLst>
          </p:cNvPr>
          <p:cNvGrpSpPr/>
          <p:nvPr/>
        </p:nvGrpSpPr>
        <p:grpSpPr>
          <a:xfrm>
            <a:off x="2517591" y="3737322"/>
            <a:ext cx="2507925" cy="1669575"/>
            <a:chOff x="2169248" y="3737322"/>
            <a:chExt cx="2507925" cy="1669575"/>
          </a:xfrm>
        </p:grpSpPr>
        <p:sp>
          <p:nvSpPr>
            <p:cNvPr id="32" name="手繪多邊形: 圖案 31">
              <a:extLst>
                <a:ext uri="{FF2B5EF4-FFF2-40B4-BE49-F238E27FC236}">
                  <a16:creationId xmlns:a16="http://schemas.microsoft.com/office/drawing/2014/main" id="{A2B9289F-FD75-4F5D-9F58-D2CBDD65CAAB}"/>
                </a:ext>
              </a:extLst>
            </p:cNvPr>
            <p:cNvSpPr/>
            <p:nvPr/>
          </p:nvSpPr>
          <p:spPr>
            <a:xfrm rot="6203412">
              <a:off x="2765444" y="3495169"/>
              <a:ext cx="1669575" cy="2153882"/>
            </a:xfrm>
            <a:custGeom>
              <a:avLst/>
              <a:gdLst>
                <a:gd name="connsiteX0" fmla="*/ 0 w 800100"/>
                <a:gd name="connsiteY0" fmla="*/ 457200 h 1952625"/>
                <a:gd name="connsiteX1" fmla="*/ 800100 w 800100"/>
                <a:gd name="connsiteY1" fmla="*/ 0 h 1952625"/>
                <a:gd name="connsiteX2" fmla="*/ 800100 w 800100"/>
                <a:gd name="connsiteY2" fmla="*/ 1952625 h 1952625"/>
                <a:gd name="connsiteX3" fmla="*/ 9525 w 800100"/>
                <a:gd name="connsiteY3" fmla="*/ 1104900 h 1952625"/>
                <a:gd name="connsiteX4" fmla="*/ 0 w 800100"/>
                <a:gd name="connsiteY4" fmla="*/ 457200 h 1952625"/>
                <a:gd name="connsiteX0" fmla="*/ 0 w 800100"/>
                <a:gd name="connsiteY0" fmla="*/ 457200 h 3038475"/>
                <a:gd name="connsiteX1" fmla="*/ 800100 w 800100"/>
                <a:gd name="connsiteY1" fmla="*/ 0 h 3038475"/>
                <a:gd name="connsiteX2" fmla="*/ 171450 w 800100"/>
                <a:gd name="connsiteY2" fmla="*/ 3038475 h 3038475"/>
                <a:gd name="connsiteX3" fmla="*/ 9525 w 800100"/>
                <a:gd name="connsiteY3" fmla="*/ 1104900 h 3038475"/>
                <a:gd name="connsiteX4" fmla="*/ 0 w 800100"/>
                <a:gd name="connsiteY4" fmla="*/ 457200 h 3038475"/>
                <a:gd name="connsiteX0" fmla="*/ 0 w 965200"/>
                <a:gd name="connsiteY0" fmla="*/ 0 h 2581275"/>
                <a:gd name="connsiteX1" fmla="*/ 965200 w 965200"/>
                <a:gd name="connsiteY1" fmla="*/ 1060450 h 2581275"/>
                <a:gd name="connsiteX2" fmla="*/ 171450 w 965200"/>
                <a:gd name="connsiteY2" fmla="*/ 2581275 h 2581275"/>
                <a:gd name="connsiteX3" fmla="*/ 9525 w 965200"/>
                <a:gd name="connsiteY3" fmla="*/ 647700 h 2581275"/>
                <a:gd name="connsiteX4" fmla="*/ 0 w 965200"/>
                <a:gd name="connsiteY4" fmla="*/ 0 h 2581275"/>
                <a:gd name="connsiteX0" fmla="*/ 117475 w 955675"/>
                <a:gd name="connsiteY0" fmla="*/ 0 h 2511425"/>
                <a:gd name="connsiteX1" fmla="*/ 955675 w 955675"/>
                <a:gd name="connsiteY1" fmla="*/ 990600 h 2511425"/>
                <a:gd name="connsiteX2" fmla="*/ 161925 w 955675"/>
                <a:gd name="connsiteY2" fmla="*/ 2511425 h 2511425"/>
                <a:gd name="connsiteX3" fmla="*/ 0 w 955675"/>
                <a:gd name="connsiteY3" fmla="*/ 577850 h 2511425"/>
                <a:gd name="connsiteX4" fmla="*/ 117475 w 955675"/>
                <a:gd name="connsiteY4" fmla="*/ 0 h 2511425"/>
                <a:gd name="connsiteX0" fmla="*/ 206375 w 1044575"/>
                <a:gd name="connsiteY0" fmla="*/ 0 h 2511425"/>
                <a:gd name="connsiteX1" fmla="*/ 1044575 w 1044575"/>
                <a:gd name="connsiteY1" fmla="*/ 990600 h 2511425"/>
                <a:gd name="connsiteX2" fmla="*/ 250825 w 1044575"/>
                <a:gd name="connsiteY2" fmla="*/ 2511425 h 2511425"/>
                <a:gd name="connsiteX3" fmla="*/ 0 w 1044575"/>
                <a:gd name="connsiteY3" fmla="*/ 495300 h 2511425"/>
                <a:gd name="connsiteX4" fmla="*/ 206375 w 1044575"/>
                <a:gd name="connsiteY4" fmla="*/ 0 h 2511425"/>
                <a:gd name="connsiteX0" fmla="*/ 187325 w 1044575"/>
                <a:gd name="connsiteY0" fmla="*/ 0 h 2530475"/>
                <a:gd name="connsiteX1" fmla="*/ 1044575 w 1044575"/>
                <a:gd name="connsiteY1" fmla="*/ 1009650 h 2530475"/>
                <a:gd name="connsiteX2" fmla="*/ 250825 w 1044575"/>
                <a:gd name="connsiteY2" fmla="*/ 2530475 h 2530475"/>
                <a:gd name="connsiteX3" fmla="*/ 0 w 1044575"/>
                <a:gd name="connsiteY3" fmla="*/ 514350 h 2530475"/>
                <a:gd name="connsiteX4" fmla="*/ 187325 w 1044575"/>
                <a:gd name="connsiteY4" fmla="*/ 0 h 2530475"/>
                <a:gd name="connsiteX0" fmla="*/ 187325 w 1044575"/>
                <a:gd name="connsiteY0" fmla="*/ 0 h 2549525"/>
                <a:gd name="connsiteX1" fmla="*/ 1044575 w 1044575"/>
                <a:gd name="connsiteY1" fmla="*/ 1009650 h 2549525"/>
                <a:gd name="connsiteX2" fmla="*/ 269875 w 1044575"/>
                <a:gd name="connsiteY2" fmla="*/ 2549525 h 2549525"/>
                <a:gd name="connsiteX3" fmla="*/ 0 w 1044575"/>
                <a:gd name="connsiteY3" fmla="*/ 514350 h 2549525"/>
                <a:gd name="connsiteX4" fmla="*/ 187325 w 1044575"/>
                <a:gd name="connsiteY4" fmla="*/ 0 h 2549525"/>
                <a:gd name="connsiteX0" fmla="*/ 187325 w 1044575"/>
                <a:gd name="connsiteY0" fmla="*/ 0 h 2414751"/>
                <a:gd name="connsiteX1" fmla="*/ 1044575 w 1044575"/>
                <a:gd name="connsiteY1" fmla="*/ 1009650 h 2414751"/>
                <a:gd name="connsiteX2" fmla="*/ 366080 w 1044575"/>
                <a:gd name="connsiteY2" fmla="*/ 2414751 h 2414751"/>
                <a:gd name="connsiteX3" fmla="*/ 0 w 1044575"/>
                <a:gd name="connsiteY3" fmla="*/ 514350 h 2414751"/>
                <a:gd name="connsiteX4" fmla="*/ 187325 w 1044575"/>
                <a:gd name="connsiteY4" fmla="*/ 0 h 2414751"/>
                <a:gd name="connsiteX0" fmla="*/ 187325 w 1235709"/>
                <a:gd name="connsiteY0" fmla="*/ 0 h 2414751"/>
                <a:gd name="connsiteX1" fmla="*/ 1235709 w 1235709"/>
                <a:gd name="connsiteY1" fmla="*/ 1384838 h 2414751"/>
                <a:gd name="connsiteX2" fmla="*/ 366080 w 1235709"/>
                <a:gd name="connsiteY2" fmla="*/ 2414751 h 2414751"/>
                <a:gd name="connsiteX3" fmla="*/ 0 w 1235709"/>
                <a:gd name="connsiteY3" fmla="*/ 514350 h 2414751"/>
                <a:gd name="connsiteX4" fmla="*/ 187325 w 1235709"/>
                <a:gd name="connsiteY4" fmla="*/ 0 h 2414751"/>
                <a:gd name="connsiteX0" fmla="*/ 192470 w 1240854"/>
                <a:gd name="connsiteY0" fmla="*/ 0 h 2414751"/>
                <a:gd name="connsiteX1" fmla="*/ 1240854 w 1240854"/>
                <a:gd name="connsiteY1" fmla="*/ 1384838 h 2414751"/>
                <a:gd name="connsiteX2" fmla="*/ 371225 w 1240854"/>
                <a:gd name="connsiteY2" fmla="*/ 2414751 h 2414751"/>
                <a:gd name="connsiteX3" fmla="*/ 0 w 1240854"/>
                <a:gd name="connsiteY3" fmla="*/ 1470470 h 2414751"/>
                <a:gd name="connsiteX4" fmla="*/ 192470 w 1240854"/>
                <a:gd name="connsiteY4" fmla="*/ 0 h 2414751"/>
                <a:gd name="connsiteX0" fmla="*/ 400217 w 1240854"/>
                <a:gd name="connsiteY0" fmla="*/ 0 h 1396419"/>
                <a:gd name="connsiteX1" fmla="*/ 1240854 w 1240854"/>
                <a:gd name="connsiteY1" fmla="*/ 366506 h 1396419"/>
                <a:gd name="connsiteX2" fmla="*/ 371225 w 1240854"/>
                <a:gd name="connsiteY2" fmla="*/ 1396419 h 1396419"/>
                <a:gd name="connsiteX3" fmla="*/ 0 w 1240854"/>
                <a:gd name="connsiteY3" fmla="*/ 452138 h 1396419"/>
                <a:gd name="connsiteX4" fmla="*/ 400217 w 1240854"/>
                <a:gd name="connsiteY4" fmla="*/ 0 h 1396419"/>
                <a:gd name="connsiteX0" fmla="*/ 359567 w 1200204"/>
                <a:gd name="connsiteY0" fmla="*/ 0 h 1396419"/>
                <a:gd name="connsiteX1" fmla="*/ 1200204 w 1200204"/>
                <a:gd name="connsiteY1" fmla="*/ 366506 h 1396419"/>
                <a:gd name="connsiteX2" fmla="*/ 330575 w 1200204"/>
                <a:gd name="connsiteY2" fmla="*/ 1396419 h 1396419"/>
                <a:gd name="connsiteX3" fmla="*/ 0 w 1200204"/>
                <a:gd name="connsiteY3" fmla="*/ 453031 h 1396419"/>
                <a:gd name="connsiteX4" fmla="*/ 359567 w 1200204"/>
                <a:gd name="connsiteY4" fmla="*/ 0 h 1396419"/>
                <a:gd name="connsiteX0" fmla="*/ 382327 w 1200204"/>
                <a:gd name="connsiteY0" fmla="*/ 0 h 1393935"/>
                <a:gd name="connsiteX1" fmla="*/ 1200204 w 1200204"/>
                <a:gd name="connsiteY1" fmla="*/ 364022 h 1393935"/>
                <a:gd name="connsiteX2" fmla="*/ 330575 w 1200204"/>
                <a:gd name="connsiteY2" fmla="*/ 1393935 h 1393935"/>
                <a:gd name="connsiteX3" fmla="*/ 0 w 1200204"/>
                <a:gd name="connsiteY3" fmla="*/ 450547 h 1393935"/>
                <a:gd name="connsiteX4" fmla="*/ 382327 w 1200204"/>
                <a:gd name="connsiteY4" fmla="*/ 0 h 1393935"/>
                <a:gd name="connsiteX0" fmla="*/ 361953 w 1200204"/>
                <a:gd name="connsiteY0" fmla="*/ 0 h 1369584"/>
                <a:gd name="connsiteX1" fmla="*/ 1200204 w 1200204"/>
                <a:gd name="connsiteY1" fmla="*/ 339671 h 1369584"/>
                <a:gd name="connsiteX2" fmla="*/ 330575 w 1200204"/>
                <a:gd name="connsiteY2" fmla="*/ 1369584 h 1369584"/>
                <a:gd name="connsiteX3" fmla="*/ 0 w 1200204"/>
                <a:gd name="connsiteY3" fmla="*/ 426196 h 1369584"/>
                <a:gd name="connsiteX4" fmla="*/ 361953 w 1200204"/>
                <a:gd name="connsiteY4" fmla="*/ 0 h 1369584"/>
                <a:gd name="connsiteX0" fmla="*/ 386402 w 1224653"/>
                <a:gd name="connsiteY0" fmla="*/ 0 h 1369584"/>
                <a:gd name="connsiteX1" fmla="*/ 1224653 w 1224653"/>
                <a:gd name="connsiteY1" fmla="*/ 339671 h 1369584"/>
                <a:gd name="connsiteX2" fmla="*/ 355024 w 1224653"/>
                <a:gd name="connsiteY2" fmla="*/ 1369584 h 1369584"/>
                <a:gd name="connsiteX3" fmla="*/ 0 w 1224653"/>
                <a:gd name="connsiteY3" fmla="*/ 455417 h 1369584"/>
                <a:gd name="connsiteX4" fmla="*/ 386402 w 1224653"/>
                <a:gd name="connsiteY4" fmla="*/ 0 h 1369584"/>
                <a:gd name="connsiteX0" fmla="*/ 388238 w 1226489"/>
                <a:gd name="connsiteY0" fmla="*/ 0 h 1369584"/>
                <a:gd name="connsiteX1" fmla="*/ 1226489 w 1226489"/>
                <a:gd name="connsiteY1" fmla="*/ 339671 h 1369584"/>
                <a:gd name="connsiteX2" fmla="*/ 356860 w 1226489"/>
                <a:gd name="connsiteY2" fmla="*/ 1369584 h 1369584"/>
                <a:gd name="connsiteX3" fmla="*/ 0 w 1226489"/>
                <a:gd name="connsiteY3" fmla="*/ 390771 h 1369584"/>
                <a:gd name="connsiteX4" fmla="*/ 388238 w 1226489"/>
                <a:gd name="connsiteY4" fmla="*/ 0 h 1369584"/>
                <a:gd name="connsiteX0" fmla="*/ 317378 w 1226489"/>
                <a:gd name="connsiteY0" fmla="*/ 0 h 1380735"/>
                <a:gd name="connsiteX1" fmla="*/ 1226489 w 1226489"/>
                <a:gd name="connsiteY1" fmla="*/ 350822 h 1380735"/>
                <a:gd name="connsiteX2" fmla="*/ 356860 w 1226489"/>
                <a:gd name="connsiteY2" fmla="*/ 1380735 h 1380735"/>
                <a:gd name="connsiteX3" fmla="*/ 0 w 1226489"/>
                <a:gd name="connsiteY3" fmla="*/ 401922 h 1380735"/>
                <a:gd name="connsiteX4" fmla="*/ 317378 w 1226489"/>
                <a:gd name="connsiteY4" fmla="*/ 0 h 1380735"/>
                <a:gd name="connsiteX0" fmla="*/ 317378 w 1226489"/>
                <a:gd name="connsiteY0" fmla="*/ 0 h 1237232"/>
                <a:gd name="connsiteX1" fmla="*/ 1226489 w 1226489"/>
                <a:gd name="connsiteY1" fmla="*/ 350822 h 1237232"/>
                <a:gd name="connsiteX2" fmla="*/ 464104 w 1226489"/>
                <a:gd name="connsiteY2" fmla="*/ 1237232 h 1237232"/>
                <a:gd name="connsiteX3" fmla="*/ 0 w 1226489"/>
                <a:gd name="connsiteY3" fmla="*/ 401922 h 1237232"/>
                <a:gd name="connsiteX4" fmla="*/ 317378 w 1226489"/>
                <a:gd name="connsiteY4" fmla="*/ 0 h 1237232"/>
                <a:gd name="connsiteX0" fmla="*/ 317378 w 1091070"/>
                <a:gd name="connsiteY0" fmla="*/ 0 h 1237232"/>
                <a:gd name="connsiteX1" fmla="*/ 1091070 w 1091070"/>
                <a:gd name="connsiteY1" fmla="*/ 446128 h 1237232"/>
                <a:gd name="connsiteX2" fmla="*/ 464104 w 1091070"/>
                <a:gd name="connsiteY2" fmla="*/ 1237232 h 1237232"/>
                <a:gd name="connsiteX3" fmla="*/ 0 w 1091070"/>
                <a:gd name="connsiteY3" fmla="*/ 401922 h 1237232"/>
                <a:gd name="connsiteX4" fmla="*/ 317378 w 1091070"/>
                <a:gd name="connsiteY4" fmla="*/ 0 h 1237232"/>
                <a:gd name="connsiteX0" fmla="*/ 317378 w 1114087"/>
                <a:gd name="connsiteY0" fmla="*/ 0 h 1237232"/>
                <a:gd name="connsiteX1" fmla="*/ 1114087 w 1114087"/>
                <a:gd name="connsiteY1" fmla="*/ 461764 h 1237232"/>
                <a:gd name="connsiteX2" fmla="*/ 464104 w 1114087"/>
                <a:gd name="connsiteY2" fmla="*/ 1237232 h 1237232"/>
                <a:gd name="connsiteX3" fmla="*/ 0 w 1114087"/>
                <a:gd name="connsiteY3" fmla="*/ 401922 h 1237232"/>
                <a:gd name="connsiteX4" fmla="*/ 317378 w 1114087"/>
                <a:gd name="connsiteY4" fmla="*/ 0 h 1237232"/>
                <a:gd name="connsiteX0" fmla="*/ 317378 w 1114087"/>
                <a:gd name="connsiteY0" fmla="*/ 0 h 1259257"/>
                <a:gd name="connsiteX1" fmla="*/ 1114087 w 1114087"/>
                <a:gd name="connsiteY1" fmla="*/ 461764 h 1259257"/>
                <a:gd name="connsiteX2" fmla="*/ 473195 w 1114087"/>
                <a:gd name="connsiteY2" fmla="*/ 1259257 h 1259257"/>
                <a:gd name="connsiteX3" fmla="*/ 0 w 1114087"/>
                <a:gd name="connsiteY3" fmla="*/ 401922 h 1259257"/>
                <a:gd name="connsiteX4" fmla="*/ 317378 w 1114087"/>
                <a:gd name="connsiteY4" fmla="*/ 0 h 1259257"/>
                <a:gd name="connsiteX0" fmla="*/ 317378 w 1114087"/>
                <a:gd name="connsiteY0" fmla="*/ 0 h 1548213"/>
                <a:gd name="connsiteX1" fmla="*/ 1114087 w 1114087"/>
                <a:gd name="connsiteY1" fmla="*/ 461764 h 1548213"/>
                <a:gd name="connsiteX2" fmla="*/ 680803 w 1114087"/>
                <a:gd name="connsiteY2" fmla="*/ 1548213 h 1548213"/>
                <a:gd name="connsiteX3" fmla="*/ 0 w 1114087"/>
                <a:gd name="connsiteY3" fmla="*/ 401922 h 1548213"/>
                <a:gd name="connsiteX4" fmla="*/ 317378 w 1114087"/>
                <a:gd name="connsiteY4" fmla="*/ 0 h 1548213"/>
                <a:gd name="connsiteX0" fmla="*/ 317378 w 1326232"/>
                <a:gd name="connsiteY0" fmla="*/ 0 h 1548213"/>
                <a:gd name="connsiteX1" fmla="*/ 1326232 w 1326232"/>
                <a:gd name="connsiteY1" fmla="*/ 804522 h 1548213"/>
                <a:gd name="connsiteX2" fmla="*/ 680803 w 1326232"/>
                <a:gd name="connsiteY2" fmla="*/ 1548213 h 1548213"/>
                <a:gd name="connsiteX3" fmla="*/ 0 w 1326232"/>
                <a:gd name="connsiteY3" fmla="*/ 401922 h 1548213"/>
                <a:gd name="connsiteX4" fmla="*/ 317378 w 1326232"/>
                <a:gd name="connsiteY4" fmla="*/ 0 h 1548213"/>
                <a:gd name="connsiteX0" fmla="*/ 317378 w 1326232"/>
                <a:gd name="connsiteY0" fmla="*/ 0 h 1572087"/>
                <a:gd name="connsiteX1" fmla="*/ 1326232 w 1326232"/>
                <a:gd name="connsiteY1" fmla="*/ 804522 h 1572087"/>
                <a:gd name="connsiteX2" fmla="*/ 697283 w 1326232"/>
                <a:gd name="connsiteY2" fmla="*/ 1572087 h 1572087"/>
                <a:gd name="connsiteX3" fmla="*/ 0 w 1326232"/>
                <a:gd name="connsiteY3" fmla="*/ 401922 h 1572087"/>
                <a:gd name="connsiteX4" fmla="*/ 317378 w 1326232"/>
                <a:gd name="connsiteY4" fmla="*/ 0 h 1572087"/>
                <a:gd name="connsiteX0" fmla="*/ 317378 w 1388499"/>
                <a:gd name="connsiteY0" fmla="*/ 0 h 1572087"/>
                <a:gd name="connsiteX1" fmla="*/ 1388499 w 1388499"/>
                <a:gd name="connsiteY1" fmla="*/ 837661 h 1572087"/>
                <a:gd name="connsiteX2" fmla="*/ 697283 w 1388499"/>
                <a:gd name="connsiteY2" fmla="*/ 1572087 h 1572087"/>
                <a:gd name="connsiteX3" fmla="*/ 0 w 1388499"/>
                <a:gd name="connsiteY3" fmla="*/ 401922 h 1572087"/>
                <a:gd name="connsiteX4" fmla="*/ 317378 w 1388499"/>
                <a:gd name="connsiteY4" fmla="*/ 0 h 1572087"/>
                <a:gd name="connsiteX0" fmla="*/ 402966 w 1474087"/>
                <a:gd name="connsiteY0" fmla="*/ 0 h 1572087"/>
                <a:gd name="connsiteX1" fmla="*/ 1474087 w 1474087"/>
                <a:gd name="connsiteY1" fmla="*/ 837661 h 1572087"/>
                <a:gd name="connsiteX2" fmla="*/ 782871 w 1474087"/>
                <a:gd name="connsiteY2" fmla="*/ 1572087 h 1572087"/>
                <a:gd name="connsiteX3" fmla="*/ 0 w 1474087"/>
                <a:gd name="connsiteY3" fmla="*/ 282850 h 1572087"/>
                <a:gd name="connsiteX4" fmla="*/ 402966 w 1474087"/>
                <a:gd name="connsiteY4" fmla="*/ 0 h 1572087"/>
                <a:gd name="connsiteX0" fmla="*/ 293777 w 1474087"/>
                <a:gd name="connsiteY0" fmla="*/ 0 h 1627942"/>
                <a:gd name="connsiteX1" fmla="*/ 1474087 w 1474087"/>
                <a:gd name="connsiteY1" fmla="*/ 893516 h 1627942"/>
                <a:gd name="connsiteX2" fmla="*/ 782871 w 1474087"/>
                <a:gd name="connsiteY2" fmla="*/ 1627942 h 1627942"/>
                <a:gd name="connsiteX3" fmla="*/ 0 w 1474087"/>
                <a:gd name="connsiteY3" fmla="*/ 338705 h 1627942"/>
                <a:gd name="connsiteX4" fmla="*/ 293777 w 1474087"/>
                <a:gd name="connsiteY4" fmla="*/ 0 h 1627942"/>
                <a:gd name="connsiteX0" fmla="*/ 268793 w 1449103"/>
                <a:gd name="connsiteY0" fmla="*/ 0 h 1627942"/>
                <a:gd name="connsiteX1" fmla="*/ 1449103 w 1449103"/>
                <a:gd name="connsiteY1" fmla="*/ 893516 h 1627942"/>
                <a:gd name="connsiteX2" fmla="*/ 757887 w 1449103"/>
                <a:gd name="connsiteY2" fmla="*/ 1627942 h 1627942"/>
                <a:gd name="connsiteX3" fmla="*/ 0 w 1449103"/>
                <a:gd name="connsiteY3" fmla="*/ 310944 h 1627942"/>
                <a:gd name="connsiteX4" fmla="*/ 268793 w 1449103"/>
                <a:gd name="connsiteY4" fmla="*/ 0 h 1627942"/>
                <a:gd name="connsiteX0" fmla="*/ 249974 w 1449103"/>
                <a:gd name="connsiteY0" fmla="*/ 0 h 1641430"/>
                <a:gd name="connsiteX1" fmla="*/ 1449103 w 1449103"/>
                <a:gd name="connsiteY1" fmla="*/ 907004 h 1641430"/>
                <a:gd name="connsiteX2" fmla="*/ 757887 w 1449103"/>
                <a:gd name="connsiteY2" fmla="*/ 1641430 h 1641430"/>
                <a:gd name="connsiteX3" fmla="*/ 0 w 1449103"/>
                <a:gd name="connsiteY3" fmla="*/ 324432 h 1641430"/>
                <a:gd name="connsiteX4" fmla="*/ 249974 w 1449103"/>
                <a:gd name="connsiteY4" fmla="*/ 0 h 1641430"/>
                <a:gd name="connsiteX0" fmla="*/ 555157 w 1754286"/>
                <a:gd name="connsiteY0" fmla="*/ 183810 h 1825240"/>
                <a:gd name="connsiteX1" fmla="*/ 1754286 w 1754286"/>
                <a:gd name="connsiteY1" fmla="*/ 1090814 h 1825240"/>
                <a:gd name="connsiteX2" fmla="*/ 1063070 w 1754286"/>
                <a:gd name="connsiteY2" fmla="*/ 1825240 h 1825240"/>
                <a:gd name="connsiteX3" fmla="*/ 0 w 1754286"/>
                <a:gd name="connsiteY3" fmla="*/ 0 h 1825240"/>
                <a:gd name="connsiteX4" fmla="*/ 555157 w 1754286"/>
                <a:gd name="connsiteY4" fmla="*/ 183810 h 1825240"/>
                <a:gd name="connsiteX0" fmla="*/ 598876 w 1754286"/>
                <a:gd name="connsiteY0" fmla="*/ 244784 h 1825240"/>
                <a:gd name="connsiteX1" fmla="*/ 1754286 w 1754286"/>
                <a:gd name="connsiteY1" fmla="*/ 1090814 h 1825240"/>
                <a:gd name="connsiteX2" fmla="*/ 1063070 w 1754286"/>
                <a:gd name="connsiteY2" fmla="*/ 1825240 h 1825240"/>
                <a:gd name="connsiteX3" fmla="*/ 0 w 1754286"/>
                <a:gd name="connsiteY3" fmla="*/ 0 h 1825240"/>
                <a:gd name="connsiteX4" fmla="*/ 598876 w 1754286"/>
                <a:gd name="connsiteY4" fmla="*/ 244784 h 1825240"/>
                <a:gd name="connsiteX0" fmla="*/ 618269 w 1773679"/>
                <a:gd name="connsiteY0" fmla="*/ 291770 h 1872226"/>
                <a:gd name="connsiteX1" fmla="*/ 1773679 w 1773679"/>
                <a:gd name="connsiteY1" fmla="*/ 1137800 h 1872226"/>
                <a:gd name="connsiteX2" fmla="*/ 1082463 w 1773679"/>
                <a:gd name="connsiteY2" fmla="*/ 1872226 h 1872226"/>
                <a:gd name="connsiteX3" fmla="*/ 0 w 1773679"/>
                <a:gd name="connsiteY3" fmla="*/ 0 h 1872226"/>
                <a:gd name="connsiteX4" fmla="*/ 618269 w 1773679"/>
                <a:gd name="connsiteY4" fmla="*/ 291770 h 1872226"/>
                <a:gd name="connsiteX0" fmla="*/ 618269 w 1773679"/>
                <a:gd name="connsiteY0" fmla="*/ 291770 h 1840498"/>
                <a:gd name="connsiteX1" fmla="*/ 1773679 w 1773679"/>
                <a:gd name="connsiteY1" fmla="*/ 1137800 h 1840498"/>
                <a:gd name="connsiteX2" fmla="*/ 1287100 w 1773679"/>
                <a:gd name="connsiteY2" fmla="*/ 1840498 h 1840498"/>
                <a:gd name="connsiteX3" fmla="*/ 0 w 1773679"/>
                <a:gd name="connsiteY3" fmla="*/ 0 h 1840498"/>
                <a:gd name="connsiteX4" fmla="*/ 618269 w 1773679"/>
                <a:gd name="connsiteY4" fmla="*/ 291770 h 1840498"/>
                <a:gd name="connsiteX0" fmla="*/ 618269 w 1805241"/>
                <a:gd name="connsiteY0" fmla="*/ 291770 h 1840498"/>
                <a:gd name="connsiteX1" fmla="*/ 1805241 w 1805241"/>
                <a:gd name="connsiteY1" fmla="*/ 1370352 h 1840498"/>
                <a:gd name="connsiteX2" fmla="*/ 1287100 w 1805241"/>
                <a:gd name="connsiteY2" fmla="*/ 1840498 h 1840498"/>
                <a:gd name="connsiteX3" fmla="*/ 0 w 1805241"/>
                <a:gd name="connsiteY3" fmla="*/ 0 h 1840498"/>
                <a:gd name="connsiteX4" fmla="*/ 618269 w 1805241"/>
                <a:gd name="connsiteY4" fmla="*/ 291770 h 1840498"/>
                <a:gd name="connsiteX0" fmla="*/ 58813 w 1245785"/>
                <a:gd name="connsiteY0" fmla="*/ 0 h 1548728"/>
                <a:gd name="connsiteX1" fmla="*/ 1245785 w 1245785"/>
                <a:gd name="connsiteY1" fmla="*/ 1078582 h 1548728"/>
                <a:gd name="connsiteX2" fmla="*/ 727644 w 1245785"/>
                <a:gd name="connsiteY2" fmla="*/ 1548728 h 1548728"/>
                <a:gd name="connsiteX3" fmla="*/ 0 w 1245785"/>
                <a:gd name="connsiteY3" fmla="*/ 83122 h 1548728"/>
                <a:gd name="connsiteX4" fmla="*/ 58813 w 1245785"/>
                <a:gd name="connsiteY4" fmla="*/ 0 h 1548728"/>
                <a:gd name="connsiteX0" fmla="*/ 211845 w 1245785"/>
                <a:gd name="connsiteY0" fmla="*/ 0 h 1582228"/>
                <a:gd name="connsiteX1" fmla="*/ 1245785 w 1245785"/>
                <a:gd name="connsiteY1" fmla="*/ 1112082 h 1582228"/>
                <a:gd name="connsiteX2" fmla="*/ 727644 w 1245785"/>
                <a:gd name="connsiteY2" fmla="*/ 1582228 h 1582228"/>
                <a:gd name="connsiteX3" fmla="*/ 0 w 1245785"/>
                <a:gd name="connsiteY3" fmla="*/ 116622 h 1582228"/>
                <a:gd name="connsiteX4" fmla="*/ 211845 w 1245785"/>
                <a:gd name="connsiteY4" fmla="*/ 0 h 1582228"/>
                <a:gd name="connsiteX0" fmla="*/ 131290 w 1165230"/>
                <a:gd name="connsiteY0" fmla="*/ 0 h 1582228"/>
                <a:gd name="connsiteX1" fmla="*/ 1165230 w 1165230"/>
                <a:gd name="connsiteY1" fmla="*/ 1112082 h 1582228"/>
                <a:gd name="connsiteX2" fmla="*/ 647089 w 1165230"/>
                <a:gd name="connsiteY2" fmla="*/ 1582228 h 1582228"/>
                <a:gd name="connsiteX3" fmla="*/ 0 w 1165230"/>
                <a:gd name="connsiteY3" fmla="*/ 81682 h 1582228"/>
                <a:gd name="connsiteX4" fmla="*/ 131290 w 1165230"/>
                <a:gd name="connsiteY4" fmla="*/ 0 h 1582228"/>
                <a:gd name="connsiteX0" fmla="*/ 131290 w 1165230"/>
                <a:gd name="connsiteY0" fmla="*/ 0 h 1482039"/>
                <a:gd name="connsiteX1" fmla="*/ 1165230 w 1165230"/>
                <a:gd name="connsiteY1" fmla="*/ 1112082 h 1482039"/>
                <a:gd name="connsiteX2" fmla="*/ 584317 w 1165230"/>
                <a:gd name="connsiteY2" fmla="*/ 1482039 h 1482039"/>
                <a:gd name="connsiteX3" fmla="*/ 0 w 1165230"/>
                <a:gd name="connsiteY3" fmla="*/ 81682 h 1482039"/>
                <a:gd name="connsiteX4" fmla="*/ 131290 w 1165230"/>
                <a:gd name="connsiteY4" fmla="*/ 0 h 1482039"/>
                <a:gd name="connsiteX0" fmla="*/ 0 w 1190637"/>
                <a:gd name="connsiteY0" fmla="*/ 0 h 1619387"/>
                <a:gd name="connsiteX1" fmla="*/ 1190637 w 1190637"/>
                <a:gd name="connsiteY1" fmla="*/ 1249430 h 1619387"/>
                <a:gd name="connsiteX2" fmla="*/ 609724 w 1190637"/>
                <a:gd name="connsiteY2" fmla="*/ 1619387 h 1619387"/>
                <a:gd name="connsiteX3" fmla="*/ 25407 w 1190637"/>
                <a:gd name="connsiteY3" fmla="*/ 219030 h 1619387"/>
                <a:gd name="connsiteX4" fmla="*/ 0 w 1190637"/>
                <a:gd name="connsiteY4" fmla="*/ 0 h 1619387"/>
                <a:gd name="connsiteX0" fmla="*/ 0 w 1190637"/>
                <a:gd name="connsiteY0" fmla="*/ 0 h 1619387"/>
                <a:gd name="connsiteX1" fmla="*/ 1190637 w 1190637"/>
                <a:gd name="connsiteY1" fmla="*/ 1249430 h 1619387"/>
                <a:gd name="connsiteX2" fmla="*/ 609724 w 1190637"/>
                <a:gd name="connsiteY2" fmla="*/ 1619387 h 1619387"/>
                <a:gd name="connsiteX3" fmla="*/ 75125 w 1190637"/>
                <a:gd name="connsiteY3" fmla="*/ 191829 h 1619387"/>
                <a:gd name="connsiteX4" fmla="*/ 0 w 1190637"/>
                <a:gd name="connsiteY4" fmla="*/ 0 h 1619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0637" h="1619387">
                  <a:moveTo>
                    <a:pt x="0" y="0"/>
                  </a:moveTo>
                  <a:lnTo>
                    <a:pt x="1190637" y="1249430"/>
                  </a:lnTo>
                  <a:lnTo>
                    <a:pt x="609724" y="1619387"/>
                  </a:lnTo>
                  <a:lnTo>
                    <a:pt x="75125" y="191829"/>
                  </a:lnTo>
                  <a:lnTo>
                    <a:pt x="0" y="0"/>
                  </a:lnTo>
                  <a:close/>
                </a:path>
              </a:pathLst>
            </a:custGeom>
            <a:gradFill>
              <a:gsLst>
                <a:gs pos="8000">
                  <a:srgbClr val="D925DF">
                    <a:alpha val="0"/>
                  </a:srgbClr>
                </a:gs>
                <a:gs pos="70000">
                  <a:srgbClr val="0F94E0">
                    <a:alpha val="52000"/>
                  </a:srgb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pic>
          <p:nvPicPr>
            <p:cNvPr id="24" name="圖片 23" descr="一張含有 室內, 監視器, 微波爐 的圖片&#10;&#10;描述是以高可信度產生">
              <a:extLst>
                <a:ext uri="{FF2B5EF4-FFF2-40B4-BE49-F238E27FC236}">
                  <a16:creationId xmlns:a16="http://schemas.microsoft.com/office/drawing/2014/main" id="{B946BFFE-B8BC-47F2-9C29-CC25C6C3B05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4304" t="71523" r="61385" b="13066"/>
            <a:stretch/>
          </p:blipFill>
          <p:spPr>
            <a:xfrm>
              <a:off x="2169248" y="4338702"/>
              <a:ext cx="908958" cy="959141"/>
            </a:xfrm>
            <a:prstGeom prst="roundRect">
              <a:avLst>
                <a:gd name="adj" fmla="val 50000"/>
              </a:avLst>
            </a:prstGeom>
          </p:spPr>
        </p:pic>
      </p:grpSp>
      <p:grpSp>
        <p:nvGrpSpPr>
          <p:cNvPr id="20" name="群組 19">
            <a:extLst>
              <a:ext uri="{FF2B5EF4-FFF2-40B4-BE49-F238E27FC236}">
                <a16:creationId xmlns:a16="http://schemas.microsoft.com/office/drawing/2014/main" id="{80B7D7E0-A79F-424B-8388-52EAC2245EFF}"/>
              </a:ext>
            </a:extLst>
          </p:cNvPr>
          <p:cNvGrpSpPr/>
          <p:nvPr/>
        </p:nvGrpSpPr>
        <p:grpSpPr>
          <a:xfrm>
            <a:off x="4313404" y="4155837"/>
            <a:ext cx="1363902" cy="1142006"/>
            <a:chOff x="3965061" y="4155837"/>
            <a:chExt cx="1363902" cy="1142006"/>
          </a:xfrm>
        </p:grpSpPr>
        <p:sp>
          <p:nvSpPr>
            <p:cNvPr id="34" name="手繪多邊形: 圖案 33">
              <a:extLst>
                <a:ext uri="{FF2B5EF4-FFF2-40B4-BE49-F238E27FC236}">
                  <a16:creationId xmlns:a16="http://schemas.microsoft.com/office/drawing/2014/main" id="{1D3B533B-3344-41CA-8586-6082B2B52808}"/>
                </a:ext>
              </a:extLst>
            </p:cNvPr>
            <p:cNvSpPr/>
            <p:nvPr/>
          </p:nvSpPr>
          <p:spPr>
            <a:xfrm rot="3960749">
              <a:off x="4404445" y="4091916"/>
              <a:ext cx="860598" cy="988439"/>
            </a:xfrm>
            <a:custGeom>
              <a:avLst/>
              <a:gdLst>
                <a:gd name="connsiteX0" fmla="*/ 0 w 800100"/>
                <a:gd name="connsiteY0" fmla="*/ 457200 h 1952625"/>
                <a:gd name="connsiteX1" fmla="*/ 800100 w 800100"/>
                <a:gd name="connsiteY1" fmla="*/ 0 h 1952625"/>
                <a:gd name="connsiteX2" fmla="*/ 800100 w 800100"/>
                <a:gd name="connsiteY2" fmla="*/ 1952625 h 1952625"/>
                <a:gd name="connsiteX3" fmla="*/ 9525 w 800100"/>
                <a:gd name="connsiteY3" fmla="*/ 1104900 h 1952625"/>
                <a:gd name="connsiteX4" fmla="*/ 0 w 800100"/>
                <a:gd name="connsiteY4" fmla="*/ 457200 h 1952625"/>
                <a:gd name="connsiteX0" fmla="*/ 0 w 800100"/>
                <a:gd name="connsiteY0" fmla="*/ 457200 h 3038475"/>
                <a:gd name="connsiteX1" fmla="*/ 800100 w 800100"/>
                <a:gd name="connsiteY1" fmla="*/ 0 h 3038475"/>
                <a:gd name="connsiteX2" fmla="*/ 171450 w 800100"/>
                <a:gd name="connsiteY2" fmla="*/ 3038475 h 3038475"/>
                <a:gd name="connsiteX3" fmla="*/ 9525 w 800100"/>
                <a:gd name="connsiteY3" fmla="*/ 1104900 h 3038475"/>
                <a:gd name="connsiteX4" fmla="*/ 0 w 800100"/>
                <a:gd name="connsiteY4" fmla="*/ 457200 h 3038475"/>
                <a:gd name="connsiteX0" fmla="*/ 0 w 965200"/>
                <a:gd name="connsiteY0" fmla="*/ 0 h 2581275"/>
                <a:gd name="connsiteX1" fmla="*/ 965200 w 965200"/>
                <a:gd name="connsiteY1" fmla="*/ 1060450 h 2581275"/>
                <a:gd name="connsiteX2" fmla="*/ 171450 w 965200"/>
                <a:gd name="connsiteY2" fmla="*/ 2581275 h 2581275"/>
                <a:gd name="connsiteX3" fmla="*/ 9525 w 965200"/>
                <a:gd name="connsiteY3" fmla="*/ 647700 h 2581275"/>
                <a:gd name="connsiteX4" fmla="*/ 0 w 965200"/>
                <a:gd name="connsiteY4" fmla="*/ 0 h 2581275"/>
                <a:gd name="connsiteX0" fmla="*/ 117475 w 955675"/>
                <a:gd name="connsiteY0" fmla="*/ 0 h 2511425"/>
                <a:gd name="connsiteX1" fmla="*/ 955675 w 955675"/>
                <a:gd name="connsiteY1" fmla="*/ 990600 h 2511425"/>
                <a:gd name="connsiteX2" fmla="*/ 161925 w 955675"/>
                <a:gd name="connsiteY2" fmla="*/ 2511425 h 2511425"/>
                <a:gd name="connsiteX3" fmla="*/ 0 w 955675"/>
                <a:gd name="connsiteY3" fmla="*/ 577850 h 2511425"/>
                <a:gd name="connsiteX4" fmla="*/ 117475 w 955675"/>
                <a:gd name="connsiteY4" fmla="*/ 0 h 2511425"/>
                <a:gd name="connsiteX0" fmla="*/ 206375 w 1044575"/>
                <a:gd name="connsiteY0" fmla="*/ 0 h 2511425"/>
                <a:gd name="connsiteX1" fmla="*/ 1044575 w 1044575"/>
                <a:gd name="connsiteY1" fmla="*/ 990600 h 2511425"/>
                <a:gd name="connsiteX2" fmla="*/ 250825 w 1044575"/>
                <a:gd name="connsiteY2" fmla="*/ 2511425 h 2511425"/>
                <a:gd name="connsiteX3" fmla="*/ 0 w 1044575"/>
                <a:gd name="connsiteY3" fmla="*/ 495300 h 2511425"/>
                <a:gd name="connsiteX4" fmla="*/ 206375 w 1044575"/>
                <a:gd name="connsiteY4" fmla="*/ 0 h 2511425"/>
                <a:gd name="connsiteX0" fmla="*/ 187325 w 1044575"/>
                <a:gd name="connsiteY0" fmla="*/ 0 h 2530475"/>
                <a:gd name="connsiteX1" fmla="*/ 1044575 w 1044575"/>
                <a:gd name="connsiteY1" fmla="*/ 1009650 h 2530475"/>
                <a:gd name="connsiteX2" fmla="*/ 250825 w 1044575"/>
                <a:gd name="connsiteY2" fmla="*/ 2530475 h 2530475"/>
                <a:gd name="connsiteX3" fmla="*/ 0 w 1044575"/>
                <a:gd name="connsiteY3" fmla="*/ 514350 h 2530475"/>
                <a:gd name="connsiteX4" fmla="*/ 187325 w 1044575"/>
                <a:gd name="connsiteY4" fmla="*/ 0 h 2530475"/>
                <a:gd name="connsiteX0" fmla="*/ 187325 w 1044575"/>
                <a:gd name="connsiteY0" fmla="*/ 0 h 2549525"/>
                <a:gd name="connsiteX1" fmla="*/ 1044575 w 1044575"/>
                <a:gd name="connsiteY1" fmla="*/ 1009650 h 2549525"/>
                <a:gd name="connsiteX2" fmla="*/ 269875 w 1044575"/>
                <a:gd name="connsiteY2" fmla="*/ 2549525 h 2549525"/>
                <a:gd name="connsiteX3" fmla="*/ 0 w 1044575"/>
                <a:gd name="connsiteY3" fmla="*/ 514350 h 2549525"/>
                <a:gd name="connsiteX4" fmla="*/ 187325 w 1044575"/>
                <a:gd name="connsiteY4" fmla="*/ 0 h 2549525"/>
                <a:gd name="connsiteX0" fmla="*/ 187325 w 1044575"/>
                <a:gd name="connsiteY0" fmla="*/ 0 h 2414751"/>
                <a:gd name="connsiteX1" fmla="*/ 1044575 w 1044575"/>
                <a:gd name="connsiteY1" fmla="*/ 1009650 h 2414751"/>
                <a:gd name="connsiteX2" fmla="*/ 366080 w 1044575"/>
                <a:gd name="connsiteY2" fmla="*/ 2414751 h 2414751"/>
                <a:gd name="connsiteX3" fmla="*/ 0 w 1044575"/>
                <a:gd name="connsiteY3" fmla="*/ 514350 h 2414751"/>
                <a:gd name="connsiteX4" fmla="*/ 187325 w 1044575"/>
                <a:gd name="connsiteY4" fmla="*/ 0 h 2414751"/>
                <a:gd name="connsiteX0" fmla="*/ 187325 w 1235709"/>
                <a:gd name="connsiteY0" fmla="*/ 0 h 2414751"/>
                <a:gd name="connsiteX1" fmla="*/ 1235709 w 1235709"/>
                <a:gd name="connsiteY1" fmla="*/ 1384838 h 2414751"/>
                <a:gd name="connsiteX2" fmla="*/ 366080 w 1235709"/>
                <a:gd name="connsiteY2" fmla="*/ 2414751 h 2414751"/>
                <a:gd name="connsiteX3" fmla="*/ 0 w 1235709"/>
                <a:gd name="connsiteY3" fmla="*/ 514350 h 2414751"/>
                <a:gd name="connsiteX4" fmla="*/ 187325 w 1235709"/>
                <a:gd name="connsiteY4" fmla="*/ 0 h 2414751"/>
                <a:gd name="connsiteX0" fmla="*/ 192470 w 1240854"/>
                <a:gd name="connsiteY0" fmla="*/ 0 h 2414751"/>
                <a:gd name="connsiteX1" fmla="*/ 1240854 w 1240854"/>
                <a:gd name="connsiteY1" fmla="*/ 1384838 h 2414751"/>
                <a:gd name="connsiteX2" fmla="*/ 371225 w 1240854"/>
                <a:gd name="connsiteY2" fmla="*/ 2414751 h 2414751"/>
                <a:gd name="connsiteX3" fmla="*/ 0 w 1240854"/>
                <a:gd name="connsiteY3" fmla="*/ 1470470 h 2414751"/>
                <a:gd name="connsiteX4" fmla="*/ 192470 w 1240854"/>
                <a:gd name="connsiteY4" fmla="*/ 0 h 2414751"/>
                <a:gd name="connsiteX0" fmla="*/ 400217 w 1240854"/>
                <a:gd name="connsiteY0" fmla="*/ 0 h 1396419"/>
                <a:gd name="connsiteX1" fmla="*/ 1240854 w 1240854"/>
                <a:gd name="connsiteY1" fmla="*/ 366506 h 1396419"/>
                <a:gd name="connsiteX2" fmla="*/ 371225 w 1240854"/>
                <a:gd name="connsiteY2" fmla="*/ 1396419 h 1396419"/>
                <a:gd name="connsiteX3" fmla="*/ 0 w 1240854"/>
                <a:gd name="connsiteY3" fmla="*/ 452138 h 1396419"/>
                <a:gd name="connsiteX4" fmla="*/ 400217 w 1240854"/>
                <a:gd name="connsiteY4" fmla="*/ 0 h 1396419"/>
                <a:gd name="connsiteX0" fmla="*/ 359567 w 1200204"/>
                <a:gd name="connsiteY0" fmla="*/ 0 h 1396419"/>
                <a:gd name="connsiteX1" fmla="*/ 1200204 w 1200204"/>
                <a:gd name="connsiteY1" fmla="*/ 366506 h 1396419"/>
                <a:gd name="connsiteX2" fmla="*/ 330575 w 1200204"/>
                <a:gd name="connsiteY2" fmla="*/ 1396419 h 1396419"/>
                <a:gd name="connsiteX3" fmla="*/ 0 w 1200204"/>
                <a:gd name="connsiteY3" fmla="*/ 453031 h 1396419"/>
                <a:gd name="connsiteX4" fmla="*/ 359567 w 1200204"/>
                <a:gd name="connsiteY4" fmla="*/ 0 h 1396419"/>
                <a:gd name="connsiteX0" fmla="*/ 382327 w 1200204"/>
                <a:gd name="connsiteY0" fmla="*/ 0 h 1393935"/>
                <a:gd name="connsiteX1" fmla="*/ 1200204 w 1200204"/>
                <a:gd name="connsiteY1" fmla="*/ 364022 h 1393935"/>
                <a:gd name="connsiteX2" fmla="*/ 330575 w 1200204"/>
                <a:gd name="connsiteY2" fmla="*/ 1393935 h 1393935"/>
                <a:gd name="connsiteX3" fmla="*/ 0 w 1200204"/>
                <a:gd name="connsiteY3" fmla="*/ 450547 h 1393935"/>
                <a:gd name="connsiteX4" fmla="*/ 382327 w 1200204"/>
                <a:gd name="connsiteY4" fmla="*/ 0 h 1393935"/>
                <a:gd name="connsiteX0" fmla="*/ 361953 w 1200204"/>
                <a:gd name="connsiteY0" fmla="*/ 0 h 1369584"/>
                <a:gd name="connsiteX1" fmla="*/ 1200204 w 1200204"/>
                <a:gd name="connsiteY1" fmla="*/ 339671 h 1369584"/>
                <a:gd name="connsiteX2" fmla="*/ 330575 w 1200204"/>
                <a:gd name="connsiteY2" fmla="*/ 1369584 h 1369584"/>
                <a:gd name="connsiteX3" fmla="*/ 0 w 1200204"/>
                <a:gd name="connsiteY3" fmla="*/ 426196 h 1369584"/>
                <a:gd name="connsiteX4" fmla="*/ 361953 w 1200204"/>
                <a:gd name="connsiteY4" fmla="*/ 0 h 1369584"/>
                <a:gd name="connsiteX0" fmla="*/ 386402 w 1224653"/>
                <a:gd name="connsiteY0" fmla="*/ 0 h 1369584"/>
                <a:gd name="connsiteX1" fmla="*/ 1224653 w 1224653"/>
                <a:gd name="connsiteY1" fmla="*/ 339671 h 1369584"/>
                <a:gd name="connsiteX2" fmla="*/ 355024 w 1224653"/>
                <a:gd name="connsiteY2" fmla="*/ 1369584 h 1369584"/>
                <a:gd name="connsiteX3" fmla="*/ 0 w 1224653"/>
                <a:gd name="connsiteY3" fmla="*/ 455417 h 1369584"/>
                <a:gd name="connsiteX4" fmla="*/ 386402 w 1224653"/>
                <a:gd name="connsiteY4" fmla="*/ 0 h 1369584"/>
                <a:gd name="connsiteX0" fmla="*/ 388238 w 1226489"/>
                <a:gd name="connsiteY0" fmla="*/ 0 h 1369584"/>
                <a:gd name="connsiteX1" fmla="*/ 1226489 w 1226489"/>
                <a:gd name="connsiteY1" fmla="*/ 339671 h 1369584"/>
                <a:gd name="connsiteX2" fmla="*/ 356860 w 1226489"/>
                <a:gd name="connsiteY2" fmla="*/ 1369584 h 1369584"/>
                <a:gd name="connsiteX3" fmla="*/ 0 w 1226489"/>
                <a:gd name="connsiteY3" fmla="*/ 390771 h 1369584"/>
                <a:gd name="connsiteX4" fmla="*/ 388238 w 1226489"/>
                <a:gd name="connsiteY4" fmla="*/ 0 h 1369584"/>
                <a:gd name="connsiteX0" fmla="*/ 317378 w 1226489"/>
                <a:gd name="connsiteY0" fmla="*/ 0 h 1380735"/>
                <a:gd name="connsiteX1" fmla="*/ 1226489 w 1226489"/>
                <a:gd name="connsiteY1" fmla="*/ 350822 h 1380735"/>
                <a:gd name="connsiteX2" fmla="*/ 356860 w 1226489"/>
                <a:gd name="connsiteY2" fmla="*/ 1380735 h 1380735"/>
                <a:gd name="connsiteX3" fmla="*/ 0 w 1226489"/>
                <a:gd name="connsiteY3" fmla="*/ 401922 h 1380735"/>
                <a:gd name="connsiteX4" fmla="*/ 317378 w 1226489"/>
                <a:gd name="connsiteY4" fmla="*/ 0 h 1380735"/>
                <a:gd name="connsiteX0" fmla="*/ 317378 w 1226489"/>
                <a:gd name="connsiteY0" fmla="*/ 0 h 1237232"/>
                <a:gd name="connsiteX1" fmla="*/ 1226489 w 1226489"/>
                <a:gd name="connsiteY1" fmla="*/ 350822 h 1237232"/>
                <a:gd name="connsiteX2" fmla="*/ 464104 w 1226489"/>
                <a:gd name="connsiteY2" fmla="*/ 1237232 h 1237232"/>
                <a:gd name="connsiteX3" fmla="*/ 0 w 1226489"/>
                <a:gd name="connsiteY3" fmla="*/ 401922 h 1237232"/>
                <a:gd name="connsiteX4" fmla="*/ 317378 w 1226489"/>
                <a:gd name="connsiteY4" fmla="*/ 0 h 1237232"/>
                <a:gd name="connsiteX0" fmla="*/ 317378 w 1091070"/>
                <a:gd name="connsiteY0" fmla="*/ 0 h 1237232"/>
                <a:gd name="connsiteX1" fmla="*/ 1091070 w 1091070"/>
                <a:gd name="connsiteY1" fmla="*/ 446128 h 1237232"/>
                <a:gd name="connsiteX2" fmla="*/ 464104 w 1091070"/>
                <a:gd name="connsiteY2" fmla="*/ 1237232 h 1237232"/>
                <a:gd name="connsiteX3" fmla="*/ 0 w 1091070"/>
                <a:gd name="connsiteY3" fmla="*/ 401922 h 1237232"/>
                <a:gd name="connsiteX4" fmla="*/ 317378 w 1091070"/>
                <a:gd name="connsiteY4" fmla="*/ 0 h 1237232"/>
                <a:gd name="connsiteX0" fmla="*/ 317378 w 1114087"/>
                <a:gd name="connsiteY0" fmla="*/ 0 h 1237232"/>
                <a:gd name="connsiteX1" fmla="*/ 1114087 w 1114087"/>
                <a:gd name="connsiteY1" fmla="*/ 461764 h 1237232"/>
                <a:gd name="connsiteX2" fmla="*/ 464104 w 1114087"/>
                <a:gd name="connsiteY2" fmla="*/ 1237232 h 1237232"/>
                <a:gd name="connsiteX3" fmla="*/ 0 w 1114087"/>
                <a:gd name="connsiteY3" fmla="*/ 401922 h 1237232"/>
                <a:gd name="connsiteX4" fmla="*/ 317378 w 1114087"/>
                <a:gd name="connsiteY4" fmla="*/ 0 h 1237232"/>
                <a:gd name="connsiteX0" fmla="*/ 317378 w 1114087"/>
                <a:gd name="connsiteY0" fmla="*/ 0 h 1259257"/>
                <a:gd name="connsiteX1" fmla="*/ 1114087 w 1114087"/>
                <a:gd name="connsiteY1" fmla="*/ 461764 h 1259257"/>
                <a:gd name="connsiteX2" fmla="*/ 473195 w 1114087"/>
                <a:gd name="connsiteY2" fmla="*/ 1259257 h 1259257"/>
                <a:gd name="connsiteX3" fmla="*/ 0 w 1114087"/>
                <a:gd name="connsiteY3" fmla="*/ 401922 h 1259257"/>
                <a:gd name="connsiteX4" fmla="*/ 317378 w 1114087"/>
                <a:gd name="connsiteY4" fmla="*/ 0 h 1259257"/>
                <a:gd name="connsiteX0" fmla="*/ 317378 w 1114087"/>
                <a:gd name="connsiteY0" fmla="*/ 0 h 1548213"/>
                <a:gd name="connsiteX1" fmla="*/ 1114087 w 1114087"/>
                <a:gd name="connsiteY1" fmla="*/ 461764 h 1548213"/>
                <a:gd name="connsiteX2" fmla="*/ 680803 w 1114087"/>
                <a:gd name="connsiteY2" fmla="*/ 1548213 h 1548213"/>
                <a:gd name="connsiteX3" fmla="*/ 0 w 1114087"/>
                <a:gd name="connsiteY3" fmla="*/ 401922 h 1548213"/>
                <a:gd name="connsiteX4" fmla="*/ 317378 w 1114087"/>
                <a:gd name="connsiteY4" fmla="*/ 0 h 1548213"/>
                <a:gd name="connsiteX0" fmla="*/ 317378 w 1326232"/>
                <a:gd name="connsiteY0" fmla="*/ 0 h 1548213"/>
                <a:gd name="connsiteX1" fmla="*/ 1326232 w 1326232"/>
                <a:gd name="connsiteY1" fmla="*/ 804522 h 1548213"/>
                <a:gd name="connsiteX2" fmla="*/ 680803 w 1326232"/>
                <a:gd name="connsiteY2" fmla="*/ 1548213 h 1548213"/>
                <a:gd name="connsiteX3" fmla="*/ 0 w 1326232"/>
                <a:gd name="connsiteY3" fmla="*/ 401922 h 1548213"/>
                <a:gd name="connsiteX4" fmla="*/ 317378 w 1326232"/>
                <a:gd name="connsiteY4" fmla="*/ 0 h 1548213"/>
                <a:gd name="connsiteX0" fmla="*/ 317378 w 1326232"/>
                <a:gd name="connsiteY0" fmla="*/ 0 h 1572087"/>
                <a:gd name="connsiteX1" fmla="*/ 1326232 w 1326232"/>
                <a:gd name="connsiteY1" fmla="*/ 804522 h 1572087"/>
                <a:gd name="connsiteX2" fmla="*/ 697283 w 1326232"/>
                <a:gd name="connsiteY2" fmla="*/ 1572087 h 1572087"/>
                <a:gd name="connsiteX3" fmla="*/ 0 w 1326232"/>
                <a:gd name="connsiteY3" fmla="*/ 401922 h 1572087"/>
                <a:gd name="connsiteX4" fmla="*/ 317378 w 1326232"/>
                <a:gd name="connsiteY4" fmla="*/ 0 h 1572087"/>
                <a:gd name="connsiteX0" fmla="*/ 317378 w 1388499"/>
                <a:gd name="connsiteY0" fmla="*/ 0 h 1572087"/>
                <a:gd name="connsiteX1" fmla="*/ 1388499 w 1388499"/>
                <a:gd name="connsiteY1" fmla="*/ 837661 h 1572087"/>
                <a:gd name="connsiteX2" fmla="*/ 697283 w 1388499"/>
                <a:gd name="connsiteY2" fmla="*/ 1572087 h 1572087"/>
                <a:gd name="connsiteX3" fmla="*/ 0 w 1388499"/>
                <a:gd name="connsiteY3" fmla="*/ 401922 h 1572087"/>
                <a:gd name="connsiteX4" fmla="*/ 317378 w 1388499"/>
                <a:gd name="connsiteY4" fmla="*/ 0 h 1572087"/>
                <a:gd name="connsiteX0" fmla="*/ 402966 w 1474087"/>
                <a:gd name="connsiteY0" fmla="*/ 0 h 1572087"/>
                <a:gd name="connsiteX1" fmla="*/ 1474087 w 1474087"/>
                <a:gd name="connsiteY1" fmla="*/ 837661 h 1572087"/>
                <a:gd name="connsiteX2" fmla="*/ 782871 w 1474087"/>
                <a:gd name="connsiteY2" fmla="*/ 1572087 h 1572087"/>
                <a:gd name="connsiteX3" fmla="*/ 0 w 1474087"/>
                <a:gd name="connsiteY3" fmla="*/ 282850 h 1572087"/>
                <a:gd name="connsiteX4" fmla="*/ 402966 w 1474087"/>
                <a:gd name="connsiteY4" fmla="*/ 0 h 1572087"/>
                <a:gd name="connsiteX0" fmla="*/ 293777 w 1474087"/>
                <a:gd name="connsiteY0" fmla="*/ 0 h 1627942"/>
                <a:gd name="connsiteX1" fmla="*/ 1474087 w 1474087"/>
                <a:gd name="connsiteY1" fmla="*/ 893516 h 1627942"/>
                <a:gd name="connsiteX2" fmla="*/ 782871 w 1474087"/>
                <a:gd name="connsiteY2" fmla="*/ 1627942 h 1627942"/>
                <a:gd name="connsiteX3" fmla="*/ 0 w 1474087"/>
                <a:gd name="connsiteY3" fmla="*/ 338705 h 1627942"/>
                <a:gd name="connsiteX4" fmla="*/ 293777 w 1474087"/>
                <a:gd name="connsiteY4" fmla="*/ 0 h 1627942"/>
                <a:gd name="connsiteX0" fmla="*/ 268793 w 1449103"/>
                <a:gd name="connsiteY0" fmla="*/ 0 h 1627942"/>
                <a:gd name="connsiteX1" fmla="*/ 1449103 w 1449103"/>
                <a:gd name="connsiteY1" fmla="*/ 893516 h 1627942"/>
                <a:gd name="connsiteX2" fmla="*/ 757887 w 1449103"/>
                <a:gd name="connsiteY2" fmla="*/ 1627942 h 1627942"/>
                <a:gd name="connsiteX3" fmla="*/ 0 w 1449103"/>
                <a:gd name="connsiteY3" fmla="*/ 310944 h 1627942"/>
                <a:gd name="connsiteX4" fmla="*/ 268793 w 1449103"/>
                <a:gd name="connsiteY4" fmla="*/ 0 h 1627942"/>
                <a:gd name="connsiteX0" fmla="*/ 249974 w 1449103"/>
                <a:gd name="connsiteY0" fmla="*/ 0 h 1641430"/>
                <a:gd name="connsiteX1" fmla="*/ 1449103 w 1449103"/>
                <a:gd name="connsiteY1" fmla="*/ 907004 h 1641430"/>
                <a:gd name="connsiteX2" fmla="*/ 757887 w 1449103"/>
                <a:gd name="connsiteY2" fmla="*/ 1641430 h 1641430"/>
                <a:gd name="connsiteX3" fmla="*/ 0 w 1449103"/>
                <a:gd name="connsiteY3" fmla="*/ 324432 h 1641430"/>
                <a:gd name="connsiteX4" fmla="*/ 249974 w 1449103"/>
                <a:gd name="connsiteY4" fmla="*/ 0 h 1641430"/>
                <a:gd name="connsiteX0" fmla="*/ 555157 w 1754286"/>
                <a:gd name="connsiteY0" fmla="*/ 183810 h 1825240"/>
                <a:gd name="connsiteX1" fmla="*/ 1754286 w 1754286"/>
                <a:gd name="connsiteY1" fmla="*/ 1090814 h 1825240"/>
                <a:gd name="connsiteX2" fmla="*/ 1063070 w 1754286"/>
                <a:gd name="connsiteY2" fmla="*/ 1825240 h 1825240"/>
                <a:gd name="connsiteX3" fmla="*/ 0 w 1754286"/>
                <a:gd name="connsiteY3" fmla="*/ 0 h 1825240"/>
                <a:gd name="connsiteX4" fmla="*/ 555157 w 1754286"/>
                <a:gd name="connsiteY4" fmla="*/ 183810 h 1825240"/>
                <a:gd name="connsiteX0" fmla="*/ 598876 w 1754286"/>
                <a:gd name="connsiteY0" fmla="*/ 244784 h 1825240"/>
                <a:gd name="connsiteX1" fmla="*/ 1754286 w 1754286"/>
                <a:gd name="connsiteY1" fmla="*/ 1090814 h 1825240"/>
                <a:gd name="connsiteX2" fmla="*/ 1063070 w 1754286"/>
                <a:gd name="connsiteY2" fmla="*/ 1825240 h 1825240"/>
                <a:gd name="connsiteX3" fmla="*/ 0 w 1754286"/>
                <a:gd name="connsiteY3" fmla="*/ 0 h 1825240"/>
                <a:gd name="connsiteX4" fmla="*/ 598876 w 1754286"/>
                <a:gd name="connsiteY4" fmla="*/ 244784 h 1825240"/>
                <a:gd name="connsiteX0" fmla="*/ 618269 w 1773679"/>
                <a:gd name="connsiteY0" fmla="*/ 291770 h 1872226"/>
                <a:gd name="connsiteX1" fmla="*/ 1773679 w 1773679"/>
                <a:gd name="connsiteY1" fmla="*/ 1137800 h 1872226"/>
                <a:gd name="connsiteX2" fmla="*/ 1082463 w 1773679"/>
                <a:gd name="connsiteY2" fmla="*/ 1872226 h 1872226"/>
                <a:gd name="connsiteX3" fmla="*/ 0 w 1773679"/>
                <a:gd name="connsiteY3" fmla="*/ 0 h 1872226"/>
                <a:gd name="connsiteX4" fmla="*/ 618269 w 1773679"/>
                <a:gd name="connsiteY4" fmla="*/ 291770 h 1872226"/>
                <a:gd name="connsiteX0" fmla="*/ 618269 w 1773679"/>
                <a:gd name="connsiteY0" fmla="*/ 291770 h 1840498"/>
                <a:gd name="connsiteX1" fmla="*/ 1773679 w 1773679"/>
                <a:gd name="connsiteY1" fmla="*/ 1137800 h 1840498"/>
                <a:gd name="connsiteX2" fmla="*/ 1287100 w 1773679"/>
                <a:gd name="connsiteY2" fmla="*/ 1840498 h 1840498"/>
                <a:gd name="connsiteX3" fmla="*/ 0 w 1773679"/>
                <a:gd name="connsiteY3" fmla="*/ 0 h 1840498"/>
                <a:gd name="connsiteX4" fmla="*/ 618269 w 1773679"/>
                <a:gd name="connsiteY4" fmla="*/ 291770 h 1840498"/>
                <a:gd name="connsiteX0" fmla="*/ 618269 w 1805241"/>
                <a:gd name="connsiteY0" fmla="*/ 291770 h 1840498"/>
                <a:gd name="connsiteX1" fmla="*/ 1805241 w 1805241"/>
                <a:gd name="connsiteY1" fmla="*/ 1370352 h 1840498"/>
                <a:gd name="connsiteX2" fmla="*/ 1287100 w 1805241"/>
                <a:gd name="connsiteY2" fmla="*/ 1840498 h 1840498"/>
                <a:gd name="connsiteX3" fmla="*/ 0 w 1805241"/>
                <a:gd name="connsiteY3" fmla="*/ 0 h 1840498"/>
                <a:gd name="connsiteX4" fmla="*/ 618269 w 1805241"/>
                <a:gd name="connsiteY4" fmla="*/ 291770 h 1840498"/>
                <a:gd name="connsiteX0" fmla="*/ 58813 w 1245785"/>
                <a:gd name="connsiteY0" fmla="*/ 0 h 1548728"/>
                <a:gd name="connsiteX1" fmla="*/ 1245785 w 1245785"/>
                <a:gd name="connsiteY1" fmla="*/ 1078582 h 1548728"/>
                <a:gd name="connsiteX2" fmla="*/ 727644 w 1245785"/>
                <a:gd name="connsiteY2" fmla="*/ 1548728 h 1548728"/>
                <a:gd name="connsiteX3" fmla="*/ 0 w 1245785"/>
                <a:gd name="connsiteY3" fmla="*/ 83122 h 1548728"/>
                <a:gd name="connsiteX4" fmla="*/ 58813 w 1245785"/>
                <a:gd name="connsiteY4" fmla="*/ 0 h 1548728"/>
                <a:gd name="connsiteX0" fmla="*/ 211845 w 1245785"/>
                <a:gd name="connsiteY0" fmla="*/ 0 h 1582228"/>
                <a:gd name="connsiteX1" fmla="*/ 1245785 w 1245785"/>
                <a:gd name="connsiteY1" fmla="*/ 1112082 h 1582228"/>
                <a:gd name="connsiteX2" fmla="*/ 727644 w 1245785"/>
                <a:gd name="connsiteY2" fmla="*/ 1582228 h 1582228"/>
                <a:gd name="connsiteX3" fmla="*/ 0 w 1245785"/>
                <a:gd name="connsiteY3" fmla="*/ 116622 h 1582228"/>
                <a:gd name="connsiteX4" fmla="*/ 211845 w 1245785"/>
                <a:gd name="connsiteY4" fmla="*/ 0 h 1582228"/>
                <a:gd name="connsiteX0" fmla="*/ 131290 w 1165230"/>
                <a:gd name="connsiteY0" fmla="*/ 0 h 1582228"/>
                <a:gd name="connsiteX1" fmla="*/ 1165230 w 1165230"/>
                <a:gd name="connsiteY1" fmla="*/ 1112082 h 1582228"/>
                <a:gd name="connsiteX2" fmla="*/ 647089 w 1165230"/>
                <a:gd name="connsiteY2" fmla="*/ 1582228 h 1582228"/>
                <a:gd name="connsiteX3" fmla="*/ 0 w 1165230"/>
                <a:gd name="connsiteY3" fmla="*/ 81682 h 1582228"/>
                <a:gd name="connsiteX4" fmla="*/ 131290 w 1165230"/>
                <a:gd name="connsiteY4" fmla="*/ 0 h 1582228"/>
                <a:gd name="connsiteX0" fmla="*/ 131290 w 1165230"/>
                <a:gd name="connsiteY0" fmla="*/ 0 h 1482039"/>
                <a:gd name="connsiteX1" fmla="*/ 1165230 w 1165230"/>
                <a:gd name="connsiteY1" fmla="*/ 1112082 h 1482039"/>
                <a:gd name="connsiteX2" fmla="*/ 584317 w 1165230"/>
                <a:gd name="connsiteY2" fmla="*/ 1482039 h 1482039"/>
                <a:gd name="connsiteX3" fmla="*/ 0 w 1165230"/>
                <a:gd name="connsiteY3" fmla="*/ 81682 h 1482039"/>
                <a:gd name="connsiteX4" fmla="*/ 131290 w 1165230"/>
                <a:gd name="connsiteY4" fmla="*/ 0 h 1482039"/>
                <a:gd name="connsiteX0" fmla="*/ 0 w 1190637"/>
                <a:gd name="connsiteY0" fmla="*/ 0 h 1619387"/>
                <a:gd name="connsiteX1" fmla="*/ 1190637 w 1190637"/>
                <a:gd name="connsiteY1" fmla="*/ 1249430 h 1619387"/>
                <a:gd name="connsiteX2" fmla="*/ 609724 w 1190637"/>
                <a:gd name="connsiteY2" fmla="*/ 1619387 h 1619387"/>
                <a:gd name="connsiteX3" fmla="*/ 25407 w 1190637"/>
                <a:gd name="connsiteY3" fmla="*/ 219030 h 1619387"/>
                <a:gd name="connsiteX4" fmla="*/ 0 w 1190637"/>
                <a:gd name="connsiteY4" fmla="*/ 0 h 1619387"/>
                <a:gd name="connsiteX0" fmla="*/ 0 w 1190637"/>
                <a:gd name="connsiteY0" fmla="*/ 0 h 1619387"/>
                <a:gd name="connsiteX1" fmla="*/ 1190637 w 1190637"/>
                <a:gd name="connsiteY1" fmla="*/ 1249430 h 1619387"/>
                <a:gd name="connsiteX2" fmla="*/ 609724 w 1190637"/>
                <a:gd name="connsiteY2" fmla="*/ 1619387 h 1619387"/>
                <a:gd name="connsiteX3" fmla="*/ 75125 w 1190637"/>
                <a:gd name="connsiteY3" fmla="*/ 191829 h 1619387"/>
                <a:gd name="connsiteX4" fmla="*/ 0 w 1190637"/>
                <a:gd name="connsiteY4" fmla="*/ 0 h 1619387"/>
                <a:gd name="connsiteX0" fmla="*/ 0 w 1190637"/>
                <a:gd name="connsiteY0" fmla="*/ 0 h 1619387"/>
                <a:gd name="connsiteX1" fmla="*/ 1190637 w 1190637"/>
                <a:gd name="connsiteY1" fmla="*/ 1249430 h 1619387"/>
                <a:gd name="connsiteX2" fmla="*/ 609724 w 1190637"/>
                <a:gd name="connsiteY2" fmla="*/ 1619387 h 1619387"/>
                <a:gd name="connsiteX3" fmla="*/ 599222 w 1190637"/>
                <a:gd name="connsiteY3" fmla="*/ 905378 h 1619387"/>
                <a:gd name="connsiteX4" fmla="*/ 0 w 1190637"/>
                <a:gd name="connsiteY4" fmla="*/ 0 h 1619387"/>
                <a:gd name="connsiteX0" fmla="*/ 0 w 592058"/>
                <a:gd name="connsiteY0" fmla="*/ 0 h 894411"/>
                <a:gd name="connsiteX1" fmla="*/ 592058 w 592058"/>
                <a:gd name="connsiteY1" fmla="*/ 524454 h 894411"/>
                <a:gd name="connsiteX2" fmla="*/ 11145 w 592058"/>
                <a:gd name="connsiteY2" fmla="*/ 894411 h 894411"/>
                <a:gd name="connsiteX3" fmla="*/ 643 w 592058"/>
                <a:gd name="connsiteY3" fmla="*/ 180402 h 894411"/>
                <a:gd name="connsiteX4" fmla="*/ 0 w 592058"/>
                <a:gd name="connsiteY4" fmla="*/ 0 h 894411"/>
                <a:gd name="connsiteX0" fmla="*/ 21667 w 613725"/>
                <a:gd name="connsiteY0" fmla="*/ 0 h 743154"/>
                <a:gd name="connsiteX1" fmla="*/ 613725 w 613725"/>
                <a:gd name="connsiteY1" fmla="*/ 524454 h 743154"/>
                <a:gd name="connsiteX2" fmla="*/ 0 w 613725"/>
                <a:gd name="connsiteY2" fmla="*/ 743154 h 743154"/>
                <a:gd name="connsiteX3" fmla="*/ 22310 w 613725"/>
                <a:gd name="connsiteY3" fmla="*/ 180402 h 743154"/>
                <a:gd name="connsiteX4" fmla="*/ 21667 w 613725"/>
                <a:gd name="connsiteY4" fmla="*/ 0 h 743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3725" h="743154">
                  <a:moveTo>
                    <a:pt x="21667" y="0"/>
                  </a:moveTo>
                  <a:lnTo>
                    <a:pt x="613725" y="524454"/>
                  </a:lnTo>
                  <a:lnTo>
                    <a:pt x="0" y="743154"/>
                  </a:lnTo>
                  <a:lnTo>
                    <a:pt x="22310" y="180402"/>
                  </a:lnTo>
                  <a:cubicBezTo>
                    <a:pt x="22096" y="120268"/>
                    <a:pt x="21881" y="60134"/>
                    <a:pt x="21667" y="0"/>
                  </a:cubicBezTo>
                  <a:close/>
                </a:path>
              </a:pathLst>
            </a:custGeom>
            <a:gradFill>
              <a:gsLst>
                <a:gs pos="8000">
                  <a:srgbClr val="D925DF">
                    <a:alpha val="0"/>
                  </a:srgbClr>
                </a:gs>
                <a:gs pos="70000">
                  <a:srgbClr val="0F94E0">
                    <a:alpha val="52000"/>
                  </a:srgb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pic>
          <p:nvPicPr>
            <p:cNvPr id="27" name="圖片 26" descr="一張含有 室內, 監視器, 微波爐 的圖片&#10;&#10;描述是以高可信度產生">
              <a:extLst>
                <a:ext uri="{FF2B5EF4-FFF2-40B4-BE49-F238E27FC236}">
                  <a16:creationId xmlns:a16="http://schemas.microsoft.com/office/drawing/2014/main" id="{5A583091-0CBF-4C7F-8319-2F524188E70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9558" t="74241" r="56877" b="13015"/>
            <a:stretch/>
          </p:blipFill>
          <p:spPr>
            <a:xfrm>
              <a:off x="3965061" y="4338702"/>
              <a:ext cx="908958" cy="959141"/>
            </a:xfrm>
            <a:prstGeom prst="roundRect">
              <a:avLst>
                <a:gd name="adj" fmla="val 50000"/>
              </a:avLst>
            </a:prstGeom>
          </p:spPr>
        </p:pic>
      </p:grpSp>
      <p:grpSp>
        <p:nvGrpSpPr>
          <p:cNvPr id="21" name="群組 20">
            <a:extLst>
              <a:ext uri="{FF2B5EF4-FFF2-40B4-BE49-F238E27FC236}">
                <a16:creationId xmlns:a16="http://schemas.microsoft.com/office/drawing/2014/main" id="{4B1E581E-46B0-4841-B187-140055D770B5}"/>
              </a:ext>
            </a:extLst>
          </p:cNvPr>
          <p:cNvGrpSpPr/>
          <p:nvPr/>
        </p:nvGrpSpPr>
        <p:grpSpPr>
          <a:xfrm>
            <a:off x="5768498" y="3787993"/>
            <a:ext cx="908958" cy="1509850"/>
            <a:chOff x="5420155" y="3787993"/>
            <a:chExt cx="908958" cy="1509850"/>
          </a:xfrm>
        </p:grpSpPr>
        <p:sp>
          <p:nvSpPr>
            <p:cNvPr id="36" name="手繪多邊形: 圖案 35">
              <a:extLst>
                <a:ext uri="{FF2B5EF4-FFF2-40B4-BE49-F238E27FC236}">
                  <a16:creationId xmlns:a16="http://schemas.microsoft.com/office/drawing/2014/main" id="{909C208C-A972-4B85-A017-F6355BC036A2}"/>
                </a:ext>
              </a:extLst>
            </p:cNvPr>
            <p:cNvSpPr/>
            <p:nvPr/>
          </p:nvSpPr>
          <p:spPr>
            <a:xfrm rot="161535">
              <a:off x="5447098" y="3787993"/>
              <a:ext cx="813111" cy="968324"/>
            </a:xfrm>
            <a:custGeom>
              <a:avLst/>
              <a:gdLst>
                <a:gd name="connsiteX0" fmla="*/ 0 w 800100"/>
                <a:gd name="connsiteY0" fmla="*/ 457200 h 1952625"/>
                <a:gd name="connsiteX1" fmla="*/ 800100 w 800100"/>
                <a:gd name="connsiteY1" fmla="*/ 0 h 1952625"/>
                <a:gd name="connsiteX2" fmla="*/ 800100 w 800100"/>
                <a:gd name="connsiteY2" fmla="*/ 1952625 h 1952625"/>
                <a:gd name="connsiteX3" fmla="*/ 9525 w 800100"/>
                <a:gd name="connsiteY3" fmla="*/ 1104900 h 1952625"/>
                <a:gd name="connsiteX4" fmla="*/ 0 w 800100"/>
                <a:gd name="connsiteY4" fmla="*/ 457200 h 1952625"/>
                <a:gd name="connsiteX0" fmla="*/ 0 w 800100"/>
                <a:gd name="connsiteY0" fmla="*/ 457200 h 3038475"/>
                <a:gd name="connsiteX1" fmla="*/ 800100 w 800100"/>
                <a:gd name="connsiteY1" fmla="*/ 0 h 3038475"/>
                <a:gd name="connsiteX2" fmla="*/ 171450 w 800100"/>
                <a:gd name="connsiteY2" fmla="*/ 3038475 h 3038475"/>
                <a:gd name="connsiteX3" fmla="*/ 9525 w 800100"/>
                <a:gd name="connsiteY3" fmla="*/ 1104900 h 3038475"/>
                <a:gd name="connsiteX4" fmla="*/ 0 w 800100"/>
                <a:gd name="connsiteY4" fmla="*/ 457200 h 3038475"/>
                <a:gd name="connsiteX0" fmla="*/ 0 w 965200"/>
                <a:gd name="connsiteY0" fmla="*/ 0 h 2581275"/>
                <a:gd name="connsiteX1" fmla="*/ 965200 w 965200"/>
                <a:gd name="connsiteY1" fmla="*/ 1060450 h 2581275"/>
                <a:gd name="connsiteX2" fmla="*/ 171450 w 965200"/>
                <a:gd name="connsiteY2" fmla="*/ 2581275 h 2581275"/>
                <a:gd name="connsiteX3" fmla="*/ 9525 w 965200"/>
                <a:gd name="connsiteY3" fmla="*/ 647700 h 2581275"/>
                <a:gd name="connsiteX4" fmla="*/ 0 w 965200"/>
                <a:gd name="connsiteY4" fmla="*/ 0 h 2581275"/>
                <a:gd name="connsiteX0" fmla="*/ 117475 w 955675"/>
                <a:gd name="connsiteY0" fmla="*/ 0 h 2511425"/>
                <a:gd name="connsiteX1" fmla="*/ 955675 w 955675"/>
                <a:gd name="connsiteY1" fmla="*/ 990600 h 2511425"/>
                <a:gd name="connsiteX2" fmla="*/ 161925 w 955675"/>
                <a:gd name="connsiteY2" fmla="*/ 2511425 h 2511425"/>
                <a:gd name="connsiteX3" fmla="*/ 0 w 955675"/>
                <a:gd name="connsiteY3" fmla="*/ 577850 h 2511425"/>
                <a:gd name="connsiteX4" fmla="*/ 117475 w 955675"/>
                <a:gd name="connsiteY4" fmla="*/ 0 h 2511425"/>
                <a:gd name="connsiteX0" fmla="*/ 206375 w 1044575"/>
                <a:gd name="connsiteY0" fmla="*/ 0 h 2511425"/>
                <a:gd name="connsiteX1" fmla="*/ 1044575 w 1044575"/>
                <a:gd name="connsiteY1" fmla="*/ 990600 h 2511425"/>
                <a:gd name="connsiteX2" fmla="*/ 250825 w 1044575"/>
                <a:gd name="connsiteY2" fmla="*/ 2511425 h 2511425"/>
                <a:gd name="connsiteX3" fmla="*/ 0 w 1044575"/>
                <a:gd name="connsiteY3" fmla="*/ 495300 h 2511425"/>
                <a:gd name="connsiteX4" fmla="*/ 206375 w 1044575"/>
                <a:gd name="connsiteY4" fmla="*/ 0 h 2511425"/>
                <a:gd name="connsiteX0" fmla="*/ 187325 w 1044575"/>
                <a:gd name="connsiteY0" fmla="*/ 0 h 2530475"/>
                <a:gd name="connsiteX1" fmla="*/ 1044575 w 1044575"/>
                <a:gd name="connsiteY1" fmla="*/ 1009650 h 2530475"/>
                <a:gd name="connsiteX2" fmla="*/ 250825 w 1044575"/>
                <a:gd name="connsiteY2" fmla="*/ 2530475 h 2530475"/>
                <a:gd name="connsiteX3" fmla="*/ 0 w 1044575"/>
                <a:gd name="connsiteY3" fmla="*/ 514350 h 2530475"/>
                <a:gd name="connsiteX4" fmla="*/ 187325 w 1044575"/>
                <a:gd name="connsiteY4" fmla="*/ 0 h 2530475"/>
                <a:gd name="connsiteX0" fmla="*/ 187325 w 1044575"/>
                <a:gd name="connsiteY0" fmla="*/ 0 h 2549525"/>
                <a:gd name="connsiteX1" fmla="*/ 1044575 w 1044575"/>
                <a:gd name="connsiteY1" fmla="*/ 1009650 h 2549525"/>
                <a:gd name="connsiteX2" fmla="*/ 269875 w 1044575"/>
                <a:gd name="connsiteY2" fmla="*/ 2549525 h 2549525"/>
                <a:gd name="connsiteX3" fmla="*/ 0 w 1044575"/>
                <a:gd name="connsiteY3" fmla="*/ 514350 h 2549525"/>
                <a:gd name="connsiteX4" fmla="*/ 187325 w 1044575"/>
                <a:gd name="connsiteY4" fmla="*/ 0 h 2549525"/>
                <a:gd name="connsiteX0" fmla="*/ 187325 w 1044575"/>
                <a:gd name="connsiteY0" fmla="*/ 0 h 2414751"/>
                <a:gd name="connsiteX1" fmla="*/ 1044575 w 1044575"/>
                <a:gd name="connsiteY1" fmla="*/ 1009650 h 2414751"/>
                <a:gd name="connsiteX2" fmla="*/ 366080 w 1044575"/>
                <a:gd name="connsiteY2" fmla="*/ 2414751 h 2414751"/>
                <a:gd name="connsiteX3" fmla="*/ 0 w 1044575"/>
                <a:gd name="connsiteY3" fmla="*/ 514350 h 2414751"/>
                <a:gd name="connsiteX4" fmla="*/ 187325 w 1044575"/>
                <a:gd name="connsiteY4" fmla="*/ 0 h 2414751"/>
                <a:gd name="connsiteX0" fmla="*/ 187325 w 1235709"/>
                <a:gd name="connsiteY0" fmla="*/ 0 h 2414751"/>
                <a:gd name="connsiteX1" fmla="*/ 1235709 w 1235709"/>
                <a:gd name="connsiteY1" fmla="*/ 1384838 h 2414751"/>
                <a:gd name="connsiteX2" fmla="*/ 366080 w 1235709"/>
                <a:gd name="connsiteY2" fmla="*/ 2414751 h 2414751"/>
                <a:gd name="connsiteX3" fmla="*/ 0 w 1235709"/>
                <a:gd name="connsiteY3" fmla="*/ 514350 h 2414751"/>
                <a:gd name="connsiteX4" fmla="*/ 187325 w 1235709"/>
                <a:gd name="connsiteY4" fmla="*/ 0 h 2414751"/>
                <a:gd name="connsiteX0" fmla="*/ 192470 w 1240854"/>
                <a:gd name="connsiteY0" fmla="*/ 0 h 2414751"/>
                <a:gd name="connsiteX1" fmla="*/ 1240854 w 1240854"/>
                <a:gd name="connsiteY1" fmla="*/ 1384838 h 2414751"/>
                <a:gd name="connsiteX2" fmla="*/ 371225 w 1240854"/>
                <a:gd name="connsiteY2" fmla="*/ 2414751 h 2414751"/>
                <a:gd name="connsiteX3" fmla="*/ 0 w 1240854"/>
                <a:gd name="connsiteY3" fmla="*/ 1470470 h 2414751"/>
                <a:gd name="connsiteX4" fmla="*/ 192470 w 1240854"/>
                <a:gd name="connsiteY4" fmla="*/ 0 h 2414751"/>
                <a:gd name="connsiteX0" fmla="*/ 400217 w 1240854"/>
                <a:gd name="connsiteY0" fmla="*/ 0 h 1396419"/>
                <a:gd name="connsiteX1" fmla="*/ 1240854 w 1240854"/>
                <a:gd name="connsiteY1" fmla="*/ 366506 h 1396419"/>
                <a:gd name="connsiteX2" fmla="*/ 371225 w 1240854"/>
                <a:gd name="connsiteY2" fmla="*/ 1396419 h 1396419"/>
                <a:gd name="connsiteX3" fmla="*/ 0 w 1240854"/>
                <a:gd name="connsiteY3" fmla="*/ 452138 h 1396419"/>
                <a:gd name="connsiteX4" fmla="*/ 400217 w 1240854"/>
                <a:gd name="connsiteY4" fmla="*/ 0 h 1396419"/>
                <a:gd name="connsiteX0" fmla="*/ 359567 w 1200204"/>
                <a:gd name="connsiteY0" fmla="*/ 0 h 1396419"/>
                <a:gd name="connsiteX1" fmla="*/ 1200204 w 1200204"/>
                <a:gd name="connsiteY1" fmla="*/ 366506 h 1396419"/>
                <a:gd name="connsiteX2" fmla="*/ 330575 w 1200204"/>
                <a:gd name="connsiteY2" fmla="*/ 1396419 h 1396419"/>
                <a:gd name="connsiteX3" fmla="*/ 0 w 1200204"/>
                <a:gd name="connsiteY3" fmla="*/ 453031 h 1396419"/>
                <a:gd name="connsiteX4" fmla="*/ 359567 w 1200204"/>
                <a:gd name="connsiteY4" fmla="*/ 0 h 1396419"/>
                <a:gd name="connsiteX0" fmla="*/ 382327 w 1200204"/>
                <a:gd name="connsiteY0" fmla="*/ 0 h 1393935"/>
                <a:gd name="connsiteX1" fmla="*/ 1200204 w 1200204"/>
                <a:gd name="connsiteY1" fmla="*/ 364022 h 1393935"/>
                <a:gd name="connsiteX2" fmla="*/ 330575 w 1200204"/>
                <a:gd name="connsiteY2" fmla="*/ 1393935 h 1393935"/>
                <a:gd name="connsiteX3" fmla="*/ 0 w 1200204"/>
                <a:gd name="connsiteY3" fmla="*/ 450547 h 1393935"/>
                <a:gd name="connsiteX4" fmla="*/ 382327 w 1200204"/>
                <a:gd name="connsiteY4" fmla="*/ 0 h 1393935"/>
                <a:gd name="connsiteX0" fmla="*/ 361953 w 1200204"/>
                <a:gd name="connsiteY0" fmla="*/ 0 h 1369584"/>
                <a:gd name="connsiteX1" fmla="*/ 1200204 w 1200204"/>
                <a:gd name="connsiteY1" fmla="*/ 339671 h 1369584"/>
                <a:gd name="connsiteX2" fmla="*/ 330575 w 1200204"/>
                <a:gd name="connsiteY2" fmla="*/ 1369584 h 1369584"/>
                <a:gd name="connsiteX3" fmla="*/ 0 w 1200204"/>
                <a:gd name="connsiteY3" fmla="*/ 426196 h 1369584"/>
                <a:gd name="connsiteX4" fmla="*/ 361953 w 1200204"/>
                <a:gd name="connsiteY4" fmla="*/ 0 h 1369584"/>
                <a:gd name="connsiteX0" fmla="*/ 386402 w 1224653"/>
                <a:gd name="connsiteY0" fmla="*/ 0 h 1369584"/>
                <a:gd name="connsiteX1" fmla="*/ 1224653 w 1224653"/>
                <a:gd name="connsiteY1" fmla="*/ 339671 h 1369584"/>
                <a:gd name="connsiteX2" fmla="*/ 355024 w 1224653"/>
                <a:gd name="connsiteY2" fmla="*/ 1369584 h 1369584"/>
                <a:gd name="connsiteX3" fmla="*/ 0 w 1224653"/>
                <a:gd name="connsiteY3" fmla="*/ 455417 h 1369584"/>
                <a:gd name="connsiteX4" fmla="*/ 386402 w 1224653"/>
                <a:gd name="connsiteY4" fmla="*/ 0 h 1369584"/>
                <a:gd name="connsiteX0" fmla="*/ 388238 w 1226489"/>
                <a:gd name="connsiteY0" fmla="*/ 0 h 1369584"/>
                <a:gd name="connsiteX1" fmla="*/ 1226489 w 1226489"/>
                <a:gd name="connsiteY1" fmla="*/ 339671 h 1369584"/>
                <a:gd name="connsiteX2" fmla="*/ 356860 w 1226489"/>
                <a:gd name="connsiteY2" fmla="*/ 1369584 h 1369584"/>
                <a:gd name="connsiteX3" fmla="*/ 0 w 1226489"/>
                <a:gd name="connsiteY3" fmla="*/ 390771 h 1369584"/>
                <a:gd name="connsiteX4" fmla="*/ 388238 w 1226489"/>
                <a:gd name="connsiteY4" fmla="*/ 0 h 1369584"/>
                <a:gd name="connsiteX0" fmla="*/ 317378 w 1226489"/>
                <a:gd name="connsiteY0" fmla="*/ 0 h 1380735"/>
                <a:gd name="connsiteX1" fmla="*/ 1226489 w 1226489"/>
                <a:gd name="connsiteY1" fmla="*/ 350822 h 1380735"/>
                <a:gd name="connsiteX2" fmla="*/ 356860 w 1226489"/>
                <a:gd name="connsiteY2" fmla="*/ 1380735 h 1380735"/>
                <a:gd name="connsiteX3" fmla="*/ 0 w 1226489"/>
                <a:gd name="connsiteY3" fmla="*/ 401922 h 1380735"/>
                <a:gd name="connsiteX4" fmla="*/ 317378 w 1226489"/>
                <a:gd name="connsiteY4" fmla="*/ 0 h 1380735"/>
                <a:gd name="connsiteX0" fmla="*/ 317378 w 1226489"/>
                <a:gd name="connsiteY0" fmla="*/ 0 h 1237232"/>
                <a:gd name="connsiteX1" fmla="*/ 1226489 w 1226489"/>
                <a:gd name="connsiteY1" fmla="*/ 350822 h 1237232"/>
                <a:gd name="connsiteX2" fmla="*/ 464104 w 1226489"/>
                <a:gd name="connsiteY2" fmla="*/ 1237232 h 1237232"/>
                <a:gd name="connsiteX3" fmla="*/ 0 w 1226489"/>
                <a:gd name="connsiteY3" fmla="*/ 401922 h 1237232"/>
                <a:gd name="connsiteX4" fmla="*/ 317378 w 1226489"/>
                <a:gd name="connsiteY4" fmla="*/ 0 h 1237232"/>
                <a:gd name="connsiteX0" fmla="*/ 317378 w 1091070"/>
                <a:gd name="connsiteY0" fmla="*/ 0 h 1237232"/>
                <a:gd name="connsiteX1" fmla="*/ 1091070 w 1091070"/>
                <a:gd name="connsiteY1" fmla="*/ 446128 h 1237232"/>
                <a:gd name="connsiteX2" fmla="*/ 464104 w 1091070"/>
                <a:gd name="connsiteY2" fmla="*/ 1237232 h 1237232"/>
                <a:gd name="connsiteX3" fmla="*/ 0 w 1091070"/>
                <a:gd name="connsiteY3" fmla="*/ 401922 h 1237232"/>
                <a:gd name="connsiteX4" fmla="*/ 317378 w 1091070"/>
                <a:gd name="connsiteY4" fmla="*/ 0 h 1237232"/>
                <a:gd name="connsiteX0" fmla="*/ 317378 w 1114087"/>
                <a:gd name="connsiteY0" fmla="*/ 0 h 1237232"/>
                <a:gd name="connsiteX1" fmla="*/ 1114087 w 1114087"/>
                <a:gd name="connsiteY1" fmla="*/ 461764 h 1237232"/>
                <a:gd name="connsiteX2" fmla="*/ 464104 w 1114087"/>
                <a:gd name="connsiteY2" fmla="*/ 1237232 h 1237232"/>
                <a:gd name="connsiteX3" fmla="*/ 0 w 1114087"/>
                <a:gd name="connsiteY3" fmla="*/ 401922 h 1237232"/>
                <a:gd name="connsiteX4" fmla="*/ 317378 w 1114087"/>
                <a:gd name="connsiteY4" fmla="*/ 0 h 1237232"/>
                <a:gd name="connsiteX0" fmla="*/ 317378 w 1114087"/>
                <a:gd name="connsiteY0" fmla="*/ 0 h 1259257"/>
                <a:gd name="connsiteX1" fmla="*/ 1114087 w 1114087"/>
                <a:gd name="connsiteY1" fmla="*/ 461764 h 1259257"/>
                <a:gd name="connsiteX2" fmla="*/ 473195 w 1114087"/>
                <a:gd name="connsiteY2" fmla="*/ 1259257 h 1259257"/>
                <a:gd name="connsiteX3" fmla="*/ 0 w 1114087"/>
                <a:gd name="connsiteY3" fmla="*/ 401922 h 1259257"/>
                <a:gd name="connsiteX4" fmla="*/ 317378 w 1114087"/>
                <a:gd name="connsiteY4" fmla="*/ 0 h 1259257"/>
                <a:gd name="connsiteX0" fmla="*/ 317378 w 1114087"/>
                <a:gd name="connsiteY0" fmla="*/ 0 h 1548213"/>
                <a:gd name="connsiteX1" fmla="*/ 1114087 w 1114087"/>
                <a:gd name="connsiteY1" fmla="*/ 461764 h 1548213"/>
                <a:gd name="connsiteX2" fmla="*/ 680803 w 1114087"/>
                <a:gd name="connsiteY2" fmla="*/ 1548213 h 1548213"/>
                <a:gd name="connsiteX3" fmla="*/ 0 w 1114087"/>
                <a:gd name="connsiteY3" fmla="*/ 401922 h 1548213"/>
                <a:gd name="connsiteX4" fmla="*/ 317378 w 1114087"/>
                <a:gd name="connsiteY4" fmla="*/ 0 h 1548213"/>
                <a:gd name="connsiteX0" fmla="*/ 317378 w 1326232"/>
                <a:gd name="connsiteY0" fmla="*/ 0 h 1548213"/>
                <a:gd name="connsiteX1" fmla="*/ 1326232 w 1326232"/>
                <a:gd name="connsiteY1" fmla="*/ 804522 h 1548213"/>
                <a:gd name="connsiteX2" fmla="*/ 680803 w 1326232"/>
                <a:gd name="connsiteY2" fmla="*/ 1548213 h 1548213"/>
                <a:gd name="connsiteX3" fmla="*/ 0 w 1326232"/>
                <a:gd name="connsiteY3" fmla="*/ 401922 h 1548213"/>
                <a:gd name="connsiteX4" fmla="*/ 317378 w 1326232"/>
                <a:gd name="connsiteY4" fmla="*/ 0 h 1548213"/>
                <a:gd name="connsiteX0" fmla="*/ 317378 w 1326232"/>
                <a:gd name="connsiteY0" fmla="*/ 0 h 1572087"/>
                <a:gd name="connsiteX1" fmla="*/ 1326232 w 1326232"/>
                <a:gd name="connsiteY1" fmla="*/ 804522 h 1572087"/>
                <a:gd name="connsiteX2" fmla="*/ 697283 w 1326232"/>
                <a:gd name="connsiteY2" fmla="*/ 1572087 h 1572087"/>
                <a:gd name="connsiteX3" fmla="*/ 0 w 1326232"/>
                <a:gd name="connsiteY3" fmla="*/ 401922 h 1572087"/>
                <a:gd name="connsiteX4" fmla="*/ 317378 w 1326232"/>
                <a:gd name="connsiteY4" fmla="*/ 0 h 1572087"/>
                <a:gd name="connsiteX0" fmla="*/ 317378 w 1388499"/>
                <a:gd name="connsiteY0" fmla="*/ 0 h 1572087"/>
                <a:gd name="connsiteX1" fmla="*/ 1388499 w 1388499"/>
                <a:gd name="connsiteY1" fmla="*/ 837661 h 1572087"/>
                <a:gd name="connsiteX2" fmla="*/ 697283 w 1388499"/>
                <a:gd name="connsiteY2" fmla="*/ 1572087 h 1572087"/>
                <a:gd name="connsiteX3" fmla="*/ 0 w 1388499"/>
                <a:gd name="connsiteY3" fmla="*/ 401922 h 1572087"/>
                <a:gd name="connsiteX4" fmla="*/ 317378 w 1388499"/>
                <a:gd name="connsiteY4" fmla="*/ 0 h 1572087"/>
                <a:gd name="connsiteX0" fmla="*/ 402966 w 1474087"/>
                <a:gd name="connsiteY0" fmla="*/ 0 h 1572087"/>
                <a:gd name="connsiteX1" fmla="*/ 1474087 w 1474087"/>
                <a:gd name="connsiteY1" fmla="*/ 837661 h 1572087"/>
                <a:gd name="connsiteX2" fmla="*/ 782871 w 1474087"/>
                <a:gd name="connsiteY2" fmla="*/ 1572087 h 1572087"/>
                <a:gd name="connsiteX3" fmla="*/ 0 w 1474087"/>
                <a:gd name="connsiteY3" fmla="*/ 282850 h 1572087"/>
                <a:gd name="connsiteX4" fmla="*/ 402966 w 1474087"/>
                <a:gd name="connsiteY4" fmla="*/ 0 h 1572087"/>
                <a:gd name="connsiteX0" fmla="*/ 293777 w 1474087"/>
                <a:gd name="connsiteY0" fmla="*/ 0 h 1627942"/>
                <a:gd name="connsiteX1" fmla="*/ 1474087 w 1474087"/>
                <a:gd name="connsiteY1" fmla="*/ 893516 h 1627942"/>
                <a:gd name="connsiteX2" fmla="*/ 782871 w 1474087"/>
                <a:gd name="connsiteY2" fmla="*/ 1627942 h 1627942"/>
                <a:gd name="connsiteX3" fmla="*/ 0 w 1474087"/>
                <a:gd name="connsiteY3" fmla="*/ 338705 h 1627942"/>
                <a:gd name="connsiteX4" fmla="*/ 293777 w 1474087"/>
                <a:gd name="connsiteY4" fmla="*/ 0 h 1627942"/>
                <a:gd name="connsiteX0" fmla="*/ 268793 w 1449103"/>
                <a:gd name="connsiteY0" fmla="*/ 0 h 1627942"/>
                <a:gd name="connsiteX1" fmla="*/ 1449103 w 1449103"/>
                <a:gd name="connsiteY1" fmla="*/ 893516 h 1627942"/>
                <a:gd name="connsiteX2" fmla="*/ 757887 w 1449103"/>
                <a:gd name="connsiteY2" fmla="*/ 1627942 h 1627942"/>
                <a:gd name="connsiteX3" fmla="*/ 0 w 1449103"/>
                <a:gd name="connsiteY3" fmla="*/ 310944 h 1627942"/>
                <a:gd name="connsiteX4" fmla="*/ 268793 w 1449103"/>
                <a:gd name="connsiteY4" fmla="*/ 0 h 1627942"/>
                <a:gd name="connsiteX0" fmla="*/ 249974 w 1449103"/>
                <a:gd name="connsiteY0" fmla="*/ 0 h 1641430"/>
                <a:gd name="connsiteX1" fmla="*/ 1449103 w 1449103"/>
                <a:gd name="connsiteY1" fmla="*/ 907004 h 1641430"/>
                <a:gd name="connsiteX2" fmla="*/ 757887 w 1449103"/>
                <a:gd name="connsiteY2" fmla="*/ 1641430 h 1641430"/>
                <a:gd name="connsiteX3" fmla="*/ 0 w 1449103"/>
                <a:gd name="connsiteY3" fmla="*/ 324432 h 1641430"/>
                <a:gd name="connsiteX4" fmla="*/ 249974 w 1449103"/>
                <a:gd name="connsiteY4" fmla="*/ 0 h 1641430"/>
                <a:gd name="connsiteX0" fmla="*/ 555157 w 1754286"/>
                <a:gd name="connsiteY0" fmla="*/ 183810 h 1825240"/>
                <a:gd name="connsiteX1" fmla="*/ 1754286 w 1754286"/>
                <a:gd name="connsiteY1" fmla="*/ 1090814 h 1825240"/>
                <a:gd name="connsiteX2" fmla="*/ 1063070 w 1754286"/>
                <a:gd name="connsiteY2" fmla="*/ 1825240 h 1825240"/>
                <a:gd name="connsiteX3" fmla="*/ 0 w 1754286"/>
                <a:gd name="connsiteY3" fmla="*/ 0 h 1825240"/>
                <a:gd name="connsiteX4" fmla="*/ 555157 w 1754286"/>
                <a:gd name="connsiteY4" fmla="*/ 183810 h 1825240"/>
                <a:gd name="connsiteX0" fmla="*/ 598876 w 1754286"/>
                <a:gd name="connsiteY0" fmla="*/ 244784 h 1825240"/>
                <a:gd name="connsiteX1" fmla="*/ 1754286 w 1754286"/>
                <a:gd name="connsiteY1" fmla="*/ 1090814 h 1825240"/>
                <a:gd name="connsiteX2" fmla="*/ 1063070 w 1754286"/>
                <a:gd name="connsiteY2" fmla="*/ 1825240 h 1825240"/>
                <a:gd name="connsiteX3" fmla="*/ 0 w 1754286"/>
                <a:gd name="connsiteY3" fmla="*/ 0 h 1825240"/>
                <a:gd name="connsiteX4" fmla="*/ 598876 w 1754286"/>
                <a:gd name="connsiteY4" fmla="*/ 244784 h 1825240"/>
                <a:gd name="connsiteX0" fmla="*/ 618269 w 1773679"/>
                <a:gd name="connsiteY0" fmla="*/ 291770 h 1872226"/>
                <a:gd name="connsiteX1" fmla="*/ 1773679 w 1773679"/>
                <a:gd name="connsiteY1" fmla="*/ 1137800 h 1872226"/>
                <a:gd name="connsiteX2" fmla="*/ 1082463 w 1773679"/>
                <a:gd name="connsiteY2" fmla="*/ 1872226 h 1872226"/>
                <a:gd name="connsiteX3" fmla="*/ 0 w 1773679"/>
                <a:gd name="connsiteY3" fmla="*/ 0 h 1872226"/>
                <a:gd name="connsiteX4" fmla="*/ 618269 w 1773679"/>
                <a:gd name="connsiteY4" fmla="*/ 291770 h 1872226"/>
                <a:gd name="connsiteX0" fmla="*/ 618269 w 1773679"/>
                <a:gd name="connsiteY0" fmla="*/ 291770 h 1840498"/>
                <a:gd name="connsiteX1" fmla="*/ 1773679 w 1773679"/>
                <a:gd name="connsiteY1" fmla="*/ 1137800 h 1840498"/>
                <a:gd name="connsiteX2" fmla="*/ 1287100 w 1773679"/>
                <a:gd name="connsiteY2" fmla="*/ 1840498 h 1840498"/>
                <a:gd name="connsiteX3" fmla="*/ 0 w 1773679"/>
                <a:gd name="connsiteY3" fmla="*/ 0 h 1840498"/>
                <a:gd name="connsiteX4" fmla="*/ 618269 w 1773679"/>
                <a:gd name="connsiteY4" fmla="*/ 291770 h 1840498"/>
                <a:gd name="connsiteX0" fmla="*/ 618269 w 1805241"/>
                <a:gd name="connsiteY0" fmla="*/ 291770 h 1840498"/>
                <a:gd name="connsiteX1" fmla="*/ 1805241 w 1805241"/>
                <a:gd name="connsiteY1" fmla="*/ 1370352 h 1840498"/>
                <a:gd name="connsiteX2" fmla="*/ 1287100 w 1805241"/>
                <a:gd name="connsiteY2" fmla="*/ 1840498 h 1840498"/>
                <a:gd name="connsiteX3" fmla="*/ 0 w 1805241"/>
                <a:gd name="connsiteY3" fmla="*/ 0 h 1840498"/>
                <a:gd name="connsiteX4" fmla="*/ 618269 w 1805241"/>
                <a:gd name="connsiteY4" fmla="*/ 291770 h 1840498"/>
                <a:gd name="connsiteX0" fmla="*/ 58813 w 1245785"/>
                <a:gd name="connsiteY0" fmla="*/ 0 h 1548728"/>
                <a:gd name="connsiteX1" fmla="*/ 1245785 w 1245785"/>
                <a:gd name="connsiteY1" fmla="*/ 1078582 h 1548728"/>
                <a:gd name="connsiteX2" fmla="*/ 727644 w 1245785"/>
                <a:gd name="connsiteY2" fmla="*/ 1548728 h 1548728"/>
                <a:gd name="connsiteX3" fmla="*/ 0 w 1245785"/>
                <a:gd name="connsiteY3" fmla="*/ 83122 h 1548728"/>
                <a:gd name="connsiteX4" fmla="*/ 58813 w 1245785"/>
                <a:gd name="connsiteY4" fmla="*/ 0 h 1548728"/>
                <a:gd name="connsiteX0" fmla="*/ 211845 w 1245785"/>
                <a:gd name="connsiteY0" fmla="*/ 0 h 1582228"/>
                <a:gd name="connsiteX1" fmla="*/ 1245785 w 1245785"/>
                <a:gd name="connsiteY1" fmla="*/ 1112082 h 1582228"/>
                <a:gd name="connsiteX2" fmla="*/ 727644 w 1245785"/>
                <a:gd name="connsiteY2" fmla="*/ 1582228 h 1582228"/>
                <a:gd name="connsiteX3" fmla="*/ 0 w 1245785"/>
                <a:gd name="connsiteY3" fmla="*/ 116622 h 1582228"/>
                <a:gd name="connsiteX4" fmla="*/ 211845 w 1245785"/>
                <a:gd name="connsiteY4" fmla="*/ 0 h 1582228"/>
                <a:gd name="connsiteX0" fmla="*/ 131290 w 1165230"/>
                <a:gd name="connsiteY0" fmla="*/ 0 h 1582228"/>
                <a:gd name="connsiteX1" fmla="*/ 1165230 w 1165230"/>
                <a:gd name="connsiteY1" fmla="*/ 1112082 h 1582228"/>
                <a:gd name="connsiteX2" fmla="*/ 647089 w 1165230"/>
                <a:gd name="connsiteY2" fmla="*/ 1582228 h 1582228"/>
                <a:gd name="connsiteX3" fmla="*/ 0 w 1165230"/>
                <a:gd name="connsiteY3" fmla="*/ 81682 h 1582228"/>
                <a:gd name="connsiteX4" fmla="*/ 131290 w 1165230"/>
                <a:gd name="connsiteY4" fmla="*/ 0 h 1582228"/>
                <a:gd name="connsiteX0" fmla="*/ 131290 w 1165230"/>
                <a:gd name="connsiteY0" fmla="*/ 0 h 1482039"/>
                <a:gd name="connsiteX1" fmla="*/ 1165230 w 1165230"/>
                <a:gd name="connsiteY1" fmla="*/ 1112082 h 1482039"/>
                <a:gd name="connsiteX2" fmla="*/ 584317 w 1165230"/>
                <a:gd name="connsiteY2" fmla="*/ 1482039 h 1482039"/>
                <a:gd name="connsiteX3" fmla="*/ 0 w 1165230"/>
                <a:gd name="connsiteY3" fmla="*/ 81682 h 1482039"/>
                <a:gd name="connsiteX4" fmla="*/ 131290 w 1165230"/>
                <a:gd name="connsiteY4" fmla="*/ 0 h 1482039"/>
                <a:gd name="connsiteX0" fmla="*/ 0 w 1190637"/>
                <a:gd name="connsiteY0" fmla="*/ 0 h 1619387"/>
                <a:gd name="connsiteX1" fmla="*/ 1190637 w 1190637"/>
                <a:gd name="connsiteY1" fmla="*/ 1249430 h 1619387"/>
                <a:gd name="connsiteX2" fmla="*/ 609724 w 1190637"/>
                <a:gd name="connsiteY2" fmla="*/ 1619387 h 1619387"/>
                <a:gd name="connsiteX3" fmla="*/ 25407 w 1190637"/>
                <a:gd name="connsiteY3" fmla="*/ 219030 h 1619387"/>
                <a:gd name="connsiteX4" fmla="*/ 0 w 1190637"/>
                <a:gd name="connsiteY4" fmla="*/ 0 h 1619387"/>
                <a:gd name="connsiteX0" fmla="*/ 0 w 1190637"/>
                <a:gd name="connsiteY0" fmla="*/ 0 h 1619387"/>
                <a:gd name="connsiteX1" fmla="*/ 1190637 w 1190637"/>
                <a:gd name="connsiteY1" fmla="*/ 1249430 h 1619387"/>
                <a:gd name="connsiteX2" fmla="*/ 609724 w 1190637"/>
                <a:gd name="connsiteY2" fmla="*/ 1619387 h 1619387"/>
                <a:gd name="connsiteX3" fmla="*/ 75125 w 1190637"/>
                <a:gd name="connsiteY3" fmla="*/ 191829 h 1619387"/>
                <a:gd name="connsiteX4" fmla="*/ 0 w 1190637"/>
                <a:gd name="connsiteY4" fmla="*/ 0 h 1619387"/>
                <a:gd name="connsiteX0" fmla="*/ 0 w 1190637"/>
                <a:gd name="connsiteY0" fmla="*/ 0 h 1619387"/>
                <a:gd name="connsiteX1" fmla="*/ 1190637 w 1190637"/>
                <a:gd name="connsiteY1" fmla="*/ 1249430 h 1619387"/>
                <a:gd name="connsiteX2" fmla="*/ 609724 w 1190637"/>
                <a:gd name="connsiteY2" fmla="*/ 1619387 h 1619387"/>
                <a:gd name="connsiteX3" fmla="*/ 599222 w 1190637"/>
                <a:gd name="connsiteY3" fmla="*/ 905378 h 1619387"/>
                <a:gd name="connsiteX4" fmla="*/ 0 w 1190637"/>
                <a:gd name="connsiteY4" fmla="*/ 0 h 1619387"/>
                <a:gd name="connsiteX0" fmla="*/ 0 w 592058"/>
                <a:gd name="connsiteY0" fmla="*/ 0 h 894411"/>
                <a:gd name="connsiteX1" fmla="*/ 592058 w 592058"/>
                <a:gd name="connsiteY1" fmla="*/ 524454 h 894411"/>
                <a:gd name="connsiteX2" fmla="*/ 11145 w 592058"/>
                <a:gd name="connsiteY2" fmla="*/ 894411 h 894411"/>
                <a:gd name="connsiteX3" fmla="*/ 643 w 592058"/>
                <a:gd name="connsiteY3" fmla="*/ 180402 h 894411"/>
                <a:gd name="connsiteX4" fmla="*/ 0 w 592058"/>
                <a:gd name="connsiteY4" fmla="*/ 0 h 894411"/>
                <a:gd name="connsiteX0" fmla="*/ 21667 w 613725"/>
                <a:gd name="connsiteY0" fmla="*/ 0 h 743154"/>
                <a:gd name="connsiteX1" fmla="*/ 613725 w 613725"/>
                <a:gd name="connsiteY1" fmla="*/ 524454 h 743154"/>
                <a:gd name="connsiteX2" fmla="*/ 0 w 613725"/>
                <a:gd name="connsiteY2" fmla="*/ 743154 h 743154"/>
                <a:gd name="connsiteX3" fmla="*/ 22310 w 613725"/>
                <a:gd name="connsiteY3" fmla="*/ 180402 h 743154"/>
                <a:gd name="connsiteX4" fmla="*/ 21667 w 613725"/>
                <a:gd name="connsiteY4" fmla="*/ 0 h 743154"/>
                <a:gd name="connsiteX0" fmla="*/ 108491 w 613725"/>
                <a:gd name="connsiteY0" fmla="*/ 0 h 778525"/>
                <a:gd name="connsiteX1" fmla="*/ 613725 w 613725"/>
                <a:gd name="connsiteY1" fmla="*/ 559825 h 778525"/>
                <a:gd name="connsiteX2" fmla="*/ 0 w 613725"/>
                <a:gd name="connsiteY2" fmla="*/ 778525 h 778525"/>
                <a:gd name="connsiteX3" fmla="*/ 22310 w 613725"/>
                <a:gd name="connsiteY3" fmla="*/ 215773 h 778525"/>
                <a:gd name="connsiteX4" fmla="*/ 108491 w 613725"/>
                <a:gd name="connsiteY4" fmla="*/ 0 h 778525"/>
                <a:gd name="connsiteX0" fmla="*/ 108491 w 613725"/>
                <a:gd name="connsiteY0" fmla="*/ 0 h 778525"/>
                <a:gd name="connsiteX1" fmla="*/ 613725 w 613725"/>
                <a:gd name="connsiteY1" fmla="*/ 559825 h 778525"/>
                <a:gd name="connsiteX2" fmla="*/ 0 w 613725"/>
                <a:gd name="connsiteY2" fmla="*/ 778525 h 778525"/>
                <a:gd name="connsiteX3" fmla="*/ 80980 w 613725"/>
                <a:gd name="connsiteY3" fmla="*/ 260660 h 778525"/>
                <a:gd name="connsiteX4" fmla="*/ 108491 w 613725"/>
                <a:gd name="connsiteY4" fmla="*/ 0 h 778525"/>
                <a:gd name="connsiteX0" fmla="*/ 108491 w 600554"/>
                <a:gd name="connsiteY0" fmla="*/ 0 h 778525"/>
                <a:gd name="connsiteX1" fmla="*/ 600554 w 600554"/>
                <a:gd name="connsiteY1" fmla="*/ 569439 h 778525"/>
                <a:gd name="connsiteX2" fmla="*/ 0 w 600554"/>
                <a:gd name="connsiteY2" fmla="*/ 778525 h 778525"/>
                <a:gd name="connsiteX3" fmla="*/ 80980 w 600554"/>
                <a:gd name="connsiteY3" fmla="*/ 260660 h 778525"/>
                <a:gd name="connsiteX4" fmla="*/ 108491 w 600554"/>
                <a:gd name="connsiteY4" fmla="*/ 0 h 778525"/>
                <a:gd name="connsiteX0" fmla="*/ 108491 w 586107"/>
                <a:gd name="connsiteY0" fmla="*/ 0 h 778525"/>
                <a:gd name="connsiteX1" fmla="*/ 586107 w 586107"/>
                <a:gd name="connsiteY1" fmla="*/ 550441 h 778525"/>
                <a:gd name="connsiteX2" fmla="*/ 0 w 586107"/>
                <a:gd name="connsiteY2" fmla="*/ 778525 h 778525"/>
                <a:gd name="connsiteX3" fmla="*/ 80980 w 586107"/>
                <a:gd name="connsiteY3" fmla="*/ 260660 h 778525"/>
                <a:gd name="connsiteX4" fmla="*/ 108491 w 586107"/>
                <a:gd name="connsiteY4" fmla="*/ 0 h 778525"/>
                <a:gd name="connsiteX0" fmla="*/ 102244 w 579860"/>
                <a:gd name="connsiteY0" fmla="*/ 0 h 728030"/>
                <a:gd name="connsiteX1" fmla="*/ 579860 w 579860"/>
                <a:gd name="connsiteY1" fmla="*/ 550441 h 728030"/>
                <a:gd name="connsiteX2" fmla="*/ 0 w 579860"/>
                <a:gd name="connsiteY2" fmla="*/ 728030 h 728030"/>
                <a:gd name="connsiteX3" fmla="*/ 74733 w 579860"/>
                <a:gd name="connsiteY3" fmla="*/ 260660 h 728030"/>
                <a:gd name="connsiteX4" fmla="*/ 102244 w 579860"/>
                <a:gd name="connsiteY4" fmla="*/ 0 h 728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9860" h="728030">
                  <a:moveTo>
                    <a:pt x="102244" y="0"/>
                  </a:moveTo>
                  <a:lnTo>
                    <a:pt x="579860" y="550441"/>
                  </a:lnTo>
                  <a:lnTo>
                    <a:pt x="0" y="728030"/>
                  </a:lnTo>
                  <a:lnTo>
                    <a:pt x="74733" y="260660"/>
                  </a:lnTo>
                  <a:cubicBezTo>
                    <a:pt x="74519" y="200526"/>
                    <a:pt x="102458" y="60134"/>
                    <a:pt x="102244" y="0"/>
                  </a:cubicBezTo>
                  <a:close/>
                </a:path>
              </a:pathLst>
            </a:custGeom>
            <a:gradFill>
              <a:gsLst>
                <a:gs pos="8000">
                  <a:srgbClr val="D925DF">
                    <a:alpha val="0"/>
                  </a:srgbClr>
                </a:gs>
                <a:gs pos="70000">
                  <a:srgbClr val="0F94E0">
                    <a:alpha val="52000"/>
                  </a:srgb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pic>
          <p:nvPicPr>
            <p:cNvPr id="28" name="圖片 27" descr="一張含有 室內, 監視器, 微波爐 的圖片&#10;&#10;描述是以高可信度產生">
              <a:extLst>
                <a:ext uri="{FF2B5EF4-FFF2-40B4-BE49-F238E27FC236}">
                  <a16:creationId xmlns:a16="http://schemas.microsoft.com/office/drawing/2014/main" id="{355A8D68-B031-452D-8835-E99A4CDE77F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45640" t="69712" r="50049" b="14877"/>
            <a:stretch/>
          </p:blipFill>
          <p:spPr>
            <a:xfrm>
              <a:off x="5420155" y="4338702"/>
              <a:ext cx="908958" cy="959141"/>
            </a:xfrm>
            <a:prstGeom prst="roundRect">
              <a:avLst>
                <a:gd name="adj" fmla="val 50000"/>
              </a:avLst>
            </a:prstGeom>
          </p:spPr>
        </p:pic>
      </p:grpSp>
      <p:grpSp>
        <p:nvGrpSpPr>
          <p:cNvPr id="38" name="群組 37">
            <a:extLst>
              <a:ext uri="{FF2B5EF4-FFF2-40B4-BE49-F238E27FC236}">
                <a16:creationId xmlns:a16="http://schemas.microsoft.com/office/drawing/2014/main" id="{CCDCF58B-D30A-4843-813C-E4DF996B243E}"/>
              </a:ext>
            </a:extLst>
          </p:cNvPr>
          <p:cNvGrpSpPr/>
          <p:nvPr/>
        </p:nvGrpSpPr>
        <p:grpSpPr>
          <a:xfrm>
            <a:off x="6529241" y="3721742"/>
            <a:ext cx="1355518" cy="1576101"/>
            <a:chOff x="6180898" y="3721742"/>
            <a:chExt cx="1355518" cy="1576101"/>
          </a:xfrm>
        </p:grpSpPr>
        <p:sp>
          <p:nvSpPr>
            <p:cNvPr id="37" name="手繪多邊形: 圖案 36">
              <a:extLst>
                <a:ext uri="{FF2B5EF4-FFF2-40B4-BE49-F238E27FC236}">
                  <a16:creationId xmlns:a16="http://schemas.microsoft.com/office/drawing/2014/main" id="{86E6EDA4-A257-44EC-B886-64E34ADBBB71}"/>
                </a:ext>
              </a:extLst>
            </p:cNvPr>
            <p:cNvSpPr/>
            <p:nvPr/>
          </p:nvSpPr>
          <p:spPr>
            <a:xfrm rot="20193293">
              <a:off x="6180898" y="3721742"/>
              <a:ext cx="1001274" cy="1325190"/>
            </a:xfrm>
            <a:custGeom>
              <a:avLst/>
              <a:gdLst>
                <a:gd name="connsiteX0" fmla="*/ 0 w 800100"/>
                <a:gd name="connsiteY0" fmla="*/ 457200 h 1952625"/>
                <a:gd name="connsiteX1" fmla="*/ 800100 w 800100"/>
                <a:gd name="connsiteY1" fmla="*/ 0 h 1952625"/>
                <a:gd name="connsiteX2" fmla="*/ 800100 w 800100"/>
                <a:gd name="connsiteY2" fmla="*/ 1952625 h 1952625"/>
                <a:gd name="connsiteX3" fmla="*/ 9525 w 800100"/>
                <a:gd name="connsiteY3" fmla="*/ 1104900 h 1952625"/>
                <a:gd name="connsiteX4" fmla="*/ 0 w 800100"/>
                <a:gd name="connsiteY4" fmla="*/ 457200 h 1952625"/>
                <a:gd name="connsiteX0" fmla="*/ 0 w 800100"/>
                <a:gd name="connsiteY0" fmla="*/ 457200 h 3038475"/>
                <a:gd name="connsiteX1" fmla="*/ 800100 w 800100"/>
                <a:gd name="connsiteY1" fmla="*/ 0 h 3038475"/>
                <a:gd name="connsiteX2" fmla="*/ 171450 w 800100"/>
                <a:gd name="connsiteY2" fmla="*/ 3038475 h 3038475"/>
                <a:gd name="connsiteX3" fmla="*/ 9525 w 800100"/>
                <a:gd name="connsiteY3" fmla="*/ 1104900 h 3038475"/>
                <a:gd name="connsiteX4" fmla="*/ 0 w 800100"/>
                <a:gd name="connsiteY4" fmla="*/ 457200 h 3038475"/>
                <a:gd name="connsiteX0" fmla="*/ 0 w 965200"/>
                <a:gd name="connsiteY0" fmla="*/ 0 h 2581275"/>
                <a:gd name="connsiteX1" fmla="*/ 965200 w 965200"/>
                <a:gd name="connsiteY1" fmla="*/ 1060450 h 2581275"/>
                <a:gd name="connsiteX2" fmla="*/ 171450 w 965200"/>
                <a:gd name="connsiteY2" fmla="*/ 2581275 h 2581275"/>
                <a:gd name="connsiteX3" fmla="*/ 9525 w 965200"/>
                <a:gd name="connsiteY3" fmla="*/ 647700 h 2581275"/>
                <a:gd name="connsiteX4" fmla="*/ 0 w 965200"/>
                <a:gd name="connsiteY4" fmla="*/ 0 h 2581275"/>
                <a:gd name="connsiteX0" fmla="*/ 117475 w 955675"/>
                <a:gd name="connsiteY0" fmla="*/ 0 h 2511425"/>
                <a:gd name="connsiteX1" fmla="*/ 955675 w 955675"/>
                <a:gd name="connsiteY1" fmla="*/ 990600 h 2511425"/>
                <a:gd name="connsiteX2" fmla="*/ 161925 w 955675"/>
                <a:gd name="connsiteY2" fmla="*/ 2511425 h 2511425"/>
                <a:gd name="connsiteX3" fmla="*/ 0 w 955675"/>
                <a:gd name="connsiteY3" fmla="*/ 577850 h 2511425"/>
                <a:gd name="connsiteX4" fmla="*/ 117475 w 955675"/>
                <a:gd name="connsiteY4" fmla="*/ 0 h 2511425"/>
                <a:gd name="connsiteX0" fmla="*/ 206375 w 1044575"/>
                <a:gd name="connsiteY0" fmla="*/ 0 h 2511425"/>
                <a:gd name="connsiteX1" fmla="*/ 1044575 w 1044575"/>
                <a:gd name="connsiteY1" fmla="*/ 990600 h 2511425"/>
                <a:gd name="connsiteX2" fmla="*/ 250825 w 1044575"/>
                <a:gd name="connsiteY2" fmla="*/ 2511425 h 2511425"/>
                <a:gd name="connsiteX3" fmla="*/ 0 w 1044575"/>
                <a:gd name="connsiteY3" fmla="*/ 495300 h 2511425"/>
                <a:gd name="connsiteX4" fmla="*/ 206375 w 1044575"/>
                <a:gd name="connsiteY4" fmla="*/ 0 h 2511425"/>
                <a:gd name="connsiteX0" fmla="*/ 187325 w 1044575"/>
                <a:gd name="connsiteY0" fmla="*/ 0 h 2530475"/>
                <a:gd name="connsiteX1" fmla="*/ 1044575 w 1044575"/>
                <a:gd name="connsiteY1" fmla="*/ 1009650 h 2530475"/>
                <a:gd name="connsiteX2" fmla="*/ 250825 w 1044575"/>
                <a:gd name="connsiteY2" fmla="*/ 2530475 h 2530475"/>
                <a:gd name="connsiteX3" fmla="*/ 0 w 1044575"/>
                <a:gd name="connsiteY3" fmla="*/ 514350 h 2530475"/>
                <a:gd name="connsiteX4" fmla="*/ 187325 w 1044575"/>
                <a:gd name="connsiteY4" fmla="*/ 0 h 2530475"/>
                <a:gd name="connsiteX0" fmla="*/ 187325 w 1044575"/>
                <a:gd name="connsiteY0" fmla="*/ 0 h 2549525"/>
                <a:gd name="connsiteX1" fmla="*/ 1044575 w 1044575"/>
                <a:gd name="connsiteY1" fmla="*/ 1009650 h 2549525"/>
                <a:gd name="connsiteX2" fmla="*/ 269875 w 1044575"/>
                <a:gd name="connsiteY2" fmla="*/ 2549525 h 2549525"/>
                <a:gd name="connsiteX3" fmla="*/ 0 w 1044575"/>
                <a:gd name="connsiteY3" fmla="*/ 514350 h 2549525"/>
                <a:gd name="connsiteX4" fmla="*/ 187325 w 1044575"/>
                <a:gd name="connsiteY4" fmla="*/ 0 h 2549525"/>
                <a:gd name="connsiteX0" fmla="*/ 187325 w 1044575"/>
                <a:gd name="connsiteY0" fmla="*/ 0 h 2414751"/>
                <a:gd name="connsiteX1" fmla="*/ 1044575 w 1044575"/>
                <a:gd name="connsiteY1" fmla="*/ 1009650 h 2414751"/>
                <a:gd name="connsiteX2" fmla="*/ 366080 w 1044575"/>
                <a:gd name="connsiteY2" fmla="*/ 2414751 h 2414751"/>
                <a:gd name="connsiteX3" fmla="*/ 0 w 1044575"/>
                <a:gd name="connsiteY3" fmla="*/ 514350 h 2414751"/>
                <a:gd name="connsiteX4" fmla="*/ 187325 w 1044575"/>
                <a:gd name="connsiteY4" fmla="*/ 0 h 2414751"/>
                <a:gd name="connsiteX0" fmla="*/ 187325 w 1235709"/>
                <a:gd name="connsiteY0" fmla="*/ 0 h 2414751"/>
                <a:gd name="connsiteX1" fmla="*/ 1235709 w 1235709"/>
                <a:gd name="connsiteY1" fmla="*/ 1384838 h 2414751"/>
                <a:gd name="connsiteX2" fmla="*/ 366080 w 1235709"/>
                <a:gd name="connsiteY2" fmla="*/ 2414751 h 2414751"/>
                <a:gd name="connsiteX3" fmla="*/ 0 w 1235709"/>
                <a:gd name="connsiteY3" fmla="*/ 514350 h 2414751"/>
                <a:gd name="connsiteX4" fmla="*/ 187325 w 1235709"/>
                <a:gd name="connsiteY4" fmla="*/ 0 h 2414751"/>
                <a:gd name="connsiteX0" fmla="*/ 192470 w 1240854"/>
                <a:gd name="connsiteY0" fmla="*/ 0 h 2414751"/>
                <a:gd name="connsiteX1" fmla="*/ 1240854 w 1240854"/>
                <a:gd name="connsiteY1" fmla="*/ 1384838 h 2414751"/>
                <a:gd name="connsiteX2" fmla="*/ 371225 w 1240854"/>
                <a:gd name="connsiteY2" fmla="*/ 2414751 h 2414751"/>
                <a:gd name="connsiteX3" fmla="*/ 0 w 1240854"/>
                <a:gd name="connsiteY3" fmla="*/ 1470470 h 2414751"/>
                <a:gd name="connsiteX4" fmla="*/ 192470 w 1240854"/>
                <a:gd name="connsiteY4" fmla="*/ 0 h 2414751"/>
                <a:gd name="connsiteX0" fmla="*/ 400217 w 1240854"/>
                <a:gd name="connsiteY0" fmla="*/ 0 h 1396419"/>
                <a:gd name="connsiteX1" fmla="*/ 1240854 w 1240854"/>
                <a:gd name="connsiteY1" fmla="*/ 366506 h 1396419"/>
                <a:gd name="connsiteX2" fmla="*/ 371225 w 1240854"/>
                <a:gd name="connsiteY2" fmla="*/ 1396419 h 1396419"/>
                <a:gd name="connsiteX3" fmla="*/ 0 w 1240854"/>
                <a:gd name="connsiteY3" fmla="*/ 452138 h 1396419"/>
                <a:gd name="connsiteX4" fmla="*/ 400217 w 1240854"/>
                <a:gd name="connsiteY4" fmla="*/ 0 h 1396419"/>
                <a:gd name="connsiteX0" fmla="*/ 359567 w 1200204"/>
                <a:gd name="connsiteY0" fmla="*/ 0 h 1396419"/>
                <a:gd name="connsiteX1" fmla="*/ 1200204 w 1200204"/>
                <a:gd name="connsiteY1" fmla="*/ 366506 h 1396419"/>
                <a:gd name="connsiteX2" fmla="*/ 330575 w 1200204"/>
                <a:gd name="connsiteY2" fmla="*/ 1396419 h 1396419"/>
                <a:gd name="connsiteX3" fmla="*/ 0 w 1200204"/>
                <a:gd name="connsiteY3" fmla="*/ 453031 h 1396419"/>
                <a:gd name="connsiteX4" fmla="*/ 359567 w 1200204"/>
                <a:gd name="connsiteY4" fmla="*/ 0 h 1396419"/>
                <a:gd name="connsiteX0" fmla="*/ 382327 w 1200204"/>
                <a:gd name="connsiteY0" fmla="*/ 0 h 1393935"/>
                <a:gd name="connsiteX1" fmla="*/ 1200204 w 1200204"/>
                <a:gd name="connsiteY1" fmla="*/ 364022 h 1393935"/>
                <a:gd name="connsiteX2" fmla="*/ 330575 w 1200204"/>
                <a:gd name="connsiteY2" fmla="*/ 1393935 h 1393935"/>
                <a:gd name="connsiteX3" fmla="*/ 0 w 1200204"/>
                <a:gd name="connsiteY3" fmla="*/ 450547 h 1393935"/>
                <a:gd name="connsiteX4" fmla="*/ 382327 w 1200204"/>
                <a:gd name="connsiteY4" fmla="*/ 0 h 1393935"/>
                <a:gd name="connsiteX0" fmla="*/ 361953 w 1200204"/>
                <a:gd name="connsiteY0" fmla="*/ 0 h 1369584"/>
                <a:gd name="connsiteX1" fmla="*/ 1200204 w 1200204"/>
                <a:gd name="connsiteY1" fmla="*/ 339671 h 1369584"/>
                <a:gd name="connsiteX2" fmla="*/ 330575 w 1200204"/>
                <a:gd name="connsiteY2" fmla="*/ 1369584 h 1369584"/>
                <a:gd name="connsiteX3" fmla="*/ 0 w 1200204"/>
                <a:gd name="connsiteY3" fmla="*/ 426196 h 1369584"/>
                <a:gd name="connsiteX4" fmla="*/ 361953 w 1200204"/>
                <a:gd name="connsiteY4" fmla="*/ 0 h 1369584"/>
                <a:gd name="connsiteX0" fmla="*/ 386402 w 1224653"/>
                <a:gd name="connsiteY0" fmla="*/ 0 h 1369584"/>
                <a:gd name="connsiteX1" fmla="*/ 1224653 w 1224653"/>
                <a:gd name="connsiteY1" fmla="*/ 339671 h 1369584"/>
                <a:gd name="connsiteX2" fmla="*/ 355024 w 1224653"/>
                <a:gd name="connsiteY2" fmla="*/ 1369584 h 1369584"/>
                <a:gd name="connsiteX3" fmla="*/ 0 w 1224653"/>
                <a:gd name="connsiteY3" fmla="*/ 455417 h 1369584"/>
                <a:gd name="connsiteX4" fmla="*/ 386402 w 1224653"/>
                <a:gd name="connsiteY4" fmla="*/ 0 h 1369584"/>
                <a:gd name="connsiteX0" fmla="*/ 388238 w 1226489"/>
                <a:gd name="connsiteY0" fmla="*/ 0 h 1369584"/>
                <a:gd name="connsiteX1" fmla="*/ 1226489 w 1226489"/>
                <a:gd name="connsiteY1" fmla="*/ 339671 h 1369584"/>
                <a:gd name="connsiteX2" fmla="*/ 356860 w 1226489"/>
                <a:gd name="connsiteY2" fmla="*/ 1369584 h 1369584"/>
                <a:gd name="connsiteX3" fmla="*/ 0 w 1226489"/>
                <a:gd name="connsiteY3" fmla="*/ 390771 h 1369584"/>
                <a:gd name="connsiteX4" fmla="*/ 388238 w 1226489"/>
                <a:gd name="connsiteY4" fmla="*/ 0 h 1369584"/>
                <a:gd name="connsiteX0" fmla="*/ 317378 w 1226489"/>
                <a:gd name="connsiteY0" fmla="*/ 0 h 1380735"/>
                <a:gd name="connsiteX1" fmla="*/ 1226489 w 1226489"/>
                <a:gd name="connsiteY1" fmla="*/ 350822 h 1380735"/>
                <a:gd name="connsiteX2" fmla="*/ 356860 w 1226489"/>
                <a:gd name="connsiteY2" fmla="*/ 1380735 h 1380735"/>
                <a:gd name="connsiteX3" fmla="*/ 0 w 1226489"/>
                <a:gd name="connsiteY3" fmla="*/ 401922 h 1380735"/>
                <a:gd name="connsiteX4" fmla="*/ 317378 w 1226489"/>
                <a:gd name="connsiteY4" fmla="*/ 0 h 1380735"/>
                <a:gd name="connsiteX0" fmla="*/ 317378 w 1226489"/>
                <a:gd name="connsiteY0" fmla="*/ 0 h 1237232"/>
                <a:gd name="connsiteX1" fmla="*/ 1226489 w 1226489"/>
                <a:gd name="connsiteY1" fmla="*/ 350822 h 1237232"/>
                <a:gd name="connsiteX2" fmla="*/ 464104 w 1226489"/>
                <a:gd name="connsiteY2" fmla="*/ 1237232 h 1237232"/>
                <a:gd name="connsiteX3" fmla="*/ 0 w 1226489"/>
                <a:gd name="connsiteY3" fmla="*/ 401922 h 1237232"/>
                <a:gd name="connsiteX4" fmla="*/ 317378 w 1226489"/>
                <a:gd name="connsiteY4" fmla="*/ 0 h 1237232"/>
                <a:gd name="connsiteX0" fmla="*/ 317378 w 1091070"/>
                <a:gd name="connsiteY0" fmla="*/ 0 h 1237232"/>
                <a:gd name="connsiteX1" fmla="*/ 1091070 w 1091070"/>
                <a:gd name="connsiteY1" fmla="*/ 446128 h 1237232"/>
                <a:gd name="connsiteX2" fmla="*/ 464104 w 1091070"/>
                <a:gd name="connsiteY2" fmla="*/ 1237232 h 1237232"/>
                <a:gd name="connsiteX3" fmla="*/ 0 w 1091070"/>
                <a:gd name="connsiteY3" fmla="*/ 401922 h 1237232"/>
                <a:gd name="connsiteX4" fmla="*/ 317378 w 1091070"/>
                <a:gd name="connsiteY4" fmla="*/ 0 h 1237232"/>
                <a:gd name="connsiteX0" fmla="*/ 317378 w 1114087"/>
                <a:gd name="connsiteY0" fmla="*/ 0 h 1237232"/>
                <a:gd name="connsiteX1" fmla="*/ 1114087 w 1114087"/>
                <a:gd name="connsiteY1" fmla="*/ 461764 h 1237232"/>
                <a:gd name="connsiteX2" fmla="*/ 464104 w 1114087"/>
                <a:gd name="connsiteY2" fmla="*/ 1237232 h 1237232"/>
                <a:gd name="connsiteX3" fmla="*/ 0 w 1114087"/>
                <a:gd name="connsiteY3" fmla="*/ 401922 h 1237232"/>
                <a:gd name="connsiteX4" fmla="*/ 317378 w 1114087"/>
                <a:gd name="connsiteY4" fmla="*/ 0 h 1237232"/>
                <a:gd name="connsiteX0" fmla="*/ 317378 w 1114087"/>
                <a:gd name="connsiteY0" fmla="*/ 0 h 1259257"/>
                <a:gd name="connsiteX1" fmla="*/ 1114087 w 1114087"/>
                <a:gd name="connsiteY1" fmla="*/ 461764 h 1259257"/>
                <a:gd name="connsiteX2" fmla="*/ 473195 w 1114087"/>
                <a:gd name="connsiteY2" fmla="*/ 1259257 h 1259257"/>
                <a:gd name="connsiteX3" fmla="*/ 0 w 1114087"/>
                <a:gd name="connsiteY3" fmla="*/ 401922 h 1259257"/>
                <a:gd name="connsiteX4" fmla="*/ 317378 w 1114087"/>
                <a:gd name="connsiteY4" fmla="*/ 0 h 1259257"/>
                <a:gd name="connsiteX0" fmla="*/ 317378 w 1114087"/>
                <a:gd name="connsiteY0" fmla="*/ 0 h 1548213"/>
                <a:gd name="connsiteX1" fmla="*/ 1114087 w 1114087"/>
                <a:gd name="connsiteY1" fmla="*/ 461764 h 1548213"/>
                <a:gd name="connsiteX2" fmla="*/ 680803 w 1114087"/>
                <a:gd name="connsiteY2" fmla="*/ 1548213 h 1548213"/>
                <a:gd name="connsiteX3" fmla="*/ 0 w 1114087"/>
                <a:gd name="connsiteY3" fmla="*/ 401922 h 1548213"/>
                <a:gd name="connsiteX4" fmla="*/ 317378 w 1114087"/>
                <a:gd name="connsiteY4" fmla="*/ 0 h 1548213"/>
                <a:gd name="connsiteX0" fmla="*/ 317378 w 1326232"/>
                <a:gd name="connsiteY0" fmla="*/ 0 h 1548213"/>
                <a:gd name="connsiteX1" fmla="*/ 1326232 w 1326232"/>
                <a:gd name="connsiteY1" fmla="*/ 804522 h 1548213"/>
                <a:gd name="connsiteX2" fmla="*/ 680803 w 1326232"/>
                <a:gd name="connsiteY2" fmla="*/ 1548213 h 1548213"/>
                <a:gd name="connsiteX3" fmla="*/ 0 w 1326232"/>
                <a:gd name="connsiteY3" fmla="*/ 401922 h 1548213"/>
                <a:gd name="connsiteX4" fmla="*/ 317378 w 1326232"/>
                <a:gd name="connsiteY4" fmla="*/ 0 h 1548213"/>
                <a:gd name="connsiteX0" fmla="*/ 317378 w 1326232"/>
                <a:gd name="connsiteY0" fmla="*/ 0 h 1572087"/>
                <a:gd name="connsiteX1" fmla="*/ 1326232 w 1326232"/>
                <a:gd name="connsiteY1" fmla="*/ 804522 h 1572087"/>
                <a:gd name="connsiteX2" fmla="*/ 697283 w 1326232"/>
                <a:gd name="connsiteY2" fmla="*/ 1572087 h 1572087"/>
                <a:gd name="connsiteX3" fmla="*/ 0 w 1326232"/>
                <a:gd name="connsiteY3" fmla="*/ 401922 h 1572087"/>
                <a:gd name="connsiteX4" fmla="*/ 317378 w 1326232"/>
                <a:gd name="connsiteY4" fmla="*/ 0 h 1572087"/>
                <a:gd name="connsiteX0" fmla="*/ 317378 w 1388499"/>
                <a:gd name="connsiteY0" fmla="*/ 0 h 1572087"/>
                <a:gd name="connsiteX1" fmla="*/ 1388499 w 1388499"/>
                <a:gd name="connsiteY1" fmla="*/ 837661 h 1572087"/>
                <a:gd name="connsiteX2" fmla="*/ 697283 w 1388499"/>
                <a:gd name="connsiteY2" fmla="*/ 1572087 h 1572087"/>
                <a:gd name="connsiteX3" fmla="*/ 0 w 1388499"/>
                <a:gd name="connsiteY3" fmla="*/ 401922 h 1572087"/>
                <a:gd name="connsiteX4" fmla="*/ 317378 w 1388499"/>
                <a:gd name="connsiteY4" fmla="*/ 0 h 1572087"/>
                <a:gd name="connsiteX0" fmla="*/ 402966 w 1474087"/>
                <a:gd name="connsiteY0" fmla="*/ 0 h 1572087"/>
                <a:gd name="connsiteX1" fmla="*/ 1474087 w 1474087"/>
                <a:gd name="connsiteY1" fmla="*/ 837661 h 1572087"/>
                <a:gd name="connsiteX2" fmla="*/ 782871 w 1474087"/>
                <a:gd name="connsiteY2" fmla="*/ 1572087 h 1572087"/>
                <a:gd name="connsiteX3" fmla="*/ 0 w 1474087"/>
                <a:gd name="connsiteY3" fmla="*/ 282850 h 1572087"/>
                <a:gd name="connsiteX4" fmla="*/ 402966 w 1474087"/>
                <a:gd name="connsiteY4" fmla="*/ 0 h 1572087"/>
                <a:gd name="connsiteX0" fmla="*/ 293777 w 1474087"/>
                <a:gd name="connsiteY0" fmla="*/ 0 h 1627942"/>
                <a:gd name="connsiteX1" fmla="*/ 1474087 w 1474087"/>
                <a:gd name="connsiteY1" fmla="*/ 893516 h 1627942"/>
                <a:gd name="connsiteX2" fmla="*/ 782871 w 1474087"/>
                <a:gd name="connsiteY2" fmla="*/ 1627942 h 1627942"/>
                <a:gd name="connsiteX3" fmla="*/ 0 w 1474087"/>
                <a:gd name="connsiteY3" fmla="*/ 338705 h 1627942"/>
                <a:gd name="connsiteX4" fmla="*/ 293777 w 1474087"/>
                <a:gd name="connsiteY4" fmla="*/ 0 h 1627942"/>
                <a:gd name="connsiteX0" fmla="*/ 268793 w 1449103"/>
                <a:gd name="connsiteY0" fmla="*/ 0 h 1627942"/>
                <a:gd name="connsiteX1" fmla="*/ 1449103 w 1449103"/>
                <a:gd name="connsiteY1" fmla="*/ 893516 h 1627942"/>
                <a:gd name="connsiteX2" fmla="*/ 757887 w 1449103"/>
                <a:gd name="connsiteY2" fmla="*/ 1627942 h 1627942"/>
                <a:gd name="connsiteX3" fmla="*/ 0 w 1449103"/>
                <a:gd name="connsiteY3" fmla="*/ 310944 h 1627942"/>
                <a:gd name="connsiteX4" fmla="*/ 268793 w 1449103"/>
                <a:gd name="connsiteY4" fmla="*/ 0 h 1627942"/>
                <a:gd name="connsiteX0" fmla="*/ 249974 w 1449103"/>
                <a:gd name="connsiteY0" fmla="*/ 0 h 1641430"/>
                <a:gd name="connsiteX1" fmla="*/ 1449103 w 1449103"/>
                <a:gd name="connsiteY1" fmla="*/ 907004 h 1641430"/>
                <a:gd name="connsiteX2" fmla="*/ 757887 w 1449103"/>
                <a:gd name="connsiteY2" fmla="*/ 1641430 h 1641430"/>
                <a:gd name="connsiteX3" fmla="*/ 0 w 1449103"/>
                <a:gd name="connsiteY3" fmla="*/ 324432 h 1641430"/>
                <a:gd name="connsiteX4" fmla="*/ 249974 w 1449103"/>
                <a:gd name="connsiteY4" fmla="*/ 0 h 1641430"/>
                <a:gd name="connsiteX0" fmla="*/ 555157 w 1754286"/>
                <a:gd name="connsiteY0" fmla="*/ 183810 h 1825240"/>
                <a:gd name="connsiteX1" fmla="*/ 1754286 w 1754286"/>
                <a:gd name="connsiteY1" fmla="*/ 1090814 h 1825240"/>
                <a:gd name="connsiteX2" fmla="*/ 1063070 w 1754286"/>
                <a:gd name="connsiteY2" fmla="*/ 1825240 h 1825240"/>
                <a:gd name="connsiteX3" fmla="*/ 0 w 1754286"/>
                <a:gd name="connsiteY3" fmla="*/ 0 h 1825240"/>
                <a:gd name="connsiteX4" fmla="*/ 555157 w 1754286"/>
                <a:gd name="connsiteY4" fmla="*/ 183810 h 1825240"/>
                <a:gd name="connsiteX0" fmla="*/ 598876 w 1754286"/>
                <a:gd name="connsiteY0" fmla="*/ 244784 h 1825240"/>
                <a:gd name="connsiteX1" fmla="*/ 1754286 w 1754286"/>
                <a:gd name="connsiteY1" fmla="*/ 1090814 h 1825240"/>
                <a:gd name="connsiteX2" fmla="*/ 1063070 w 1754286"/>
                <a:gd name="connsiteY2" fmla="*/ 1825240 h 1825240"/>
                <a:gd name="connsiteX3" fmla="*/ 0 w 1754286"/>
                <a:gd name="connsiteY3" fmla="*/ 0 h 1825240"/>
                <a:gd name="connsiteX4" fmla="*/ 598876 w 1754286"/>
                <a:gd name="connsiteY4" fmla="*/ 244784 h 1825240"/>
                <a:gd name="connsiteX0" fmla="*/ 618269 w 1773679"/>
                <a:gd name="connsiteY0" fmla="*/ 291770 h 1872226"/>
                <a:gd name="connsiteX1" fmla="*/ 1773679 w 1773679"/>
                <a:gd name="connsiteY1" fmla="*/ 1137800 h 1872226"/>
                <a:gd name="connsiteX2" fmla="*/ 1082463 w 1773679"/>
                <a:gd name="connsiteY2" fmla="*/ 1872226 h 1872226"/>
                <a:gd name="connsiteX3" fmla="*/ 0 w 1773679"/>
                <a:gd name="connsiteY3" fmla="*/ 0 h 1872226"/>
                <a:gd name="connsiteX4" fmla="*/ 618269 w 1773679"/>
                <a:gd name="connsiteY4" fmla="*/ 291770 h 1872226"/>
                <a:gd name="connsiteX0" fmla="*/ 618269 w 1773679"/>
                <a:gd name="connsiteY0" fmla="*/ 291770 h 1840498"/>
                <a:gd name="connsiteX1" fmla="*/ 1773679 w 1773679"/>
                <a:gd name="connsiteY1" fmla="*/ 1137800 h 1840498"/>
                <a:gd name="connsiteX2" fmla="*/ 1287100 w 1773679"/>
                <a:gd name="connsiteY2" fmla="*/ 1840498 h 1840498"/>
                <a:gd name="connsiteX3" fmla="*/ 0 w 1773679"/>
                <a:gd name="connsiteY3" fmla="*/ 0 h 1840498"/>
                <a:gd name="connsiteX4" fmla="*/ 618269 w 1773679"/>
                <a:gd name="connsiteY4" fmla="*/ 291770 h 1840498"/>
                <a:gd name="connsiteX0" fmla="*/ 618269 w 1805241"/>
                <a:gd name="connsiteY0" fmla="*/ 291770 h 1840498"/>
                <a:gd name="connsiteX1" fmla="*/ 1805241 w 1805241"/>
                <a:gd name="connsiteY1" fmla="*/ 1370352 h 1840498"/>
                <a:gd name="connsiteX2" fmla="*/ 1287100 w 1805241"/>
                <a:gd name="connsiteY2" fmla="*/ 1840498 h 1840498"/>
                <a:gd name="connsiteX3" fmla="*/ 0 w 1805241"/>
                <a:gd name="connsiteY3" fmla="*/ 0 h 1840498"/>
                <a:gd name="connsiteX4" fmla="*/ 618269 w 1805241"/>
                <a:gd name="connsiteY4" fmla="*/ 291770 h 1840498"/>
                <a:gd name="connsiteX0" fmla="*/ 58813 w 1245785"/>
                <a:gd name="connsiteY0" fmla="*/ 0 h 1548728"/>
                <a:gd name="connsiteX1" fmla="*/ 1245785 w 1245785"/>
                <a:gd name="connsiteY1" fmla="*/ 1078582 h 1548728"/>
                <a:gd name="connsiteX2" fmla="*/ 727644 w 1245785"/>
                <a:gd name="connsiteY2" fmla="*/ 1548728 h 1548728"/>
                <a:gd name="connsiteX3" fmla="*/ 0 w 1245785"/>
                <a:gd name="connsiteY3" fmla="*/ 83122 h 1548728"/>
                <a:gd name="connsiteX4" fmla="*/ 58813 w 1245785"/>
                <a:gd name="connsiteY4" fmla="*/ 0 h 1548728"/>
                <a:gd name="connsiteX0" fmla="*/ 211845 w 1245785"/>
                <a:gd name="connsiteY0" fmla="*/ 0 h 1582228"/>
                <a:gd name="connsiteX1" fmla="*/ 1245785 w 1245785"/>
                <a:gd name="connsiteY1" fmla="*/ 1112082 h 1582228"/>
                <a:gd name="connsiteX2" fmla="*/ 727644 w 1245785"/>
                <a:gd name="connsiteY2" fmla="*/ 1582228 h 1582228"/>
                <a:gd name="connsiteX3" fmla="*/ 0 w 1245785"/>
                <a:gd name="connsiteY3" fmla="*/ 116622 h 1582228"/>
                <a:gd name="connsiteX4" fmla="*/ 211845 w 1245785"/>
                <a:gd name="connsiteY4" fmla="*/ 0 h 1582228"/>
                <a:gd name="connsiteX0" fmla="*/ 131290 w 1165230"/>
                <a:gd name="connsiteY0" fmla="*/ 0 h 1582228"/>
                <a:gd name="connsiteX1" fmla="*/ 1165230 w 1165230"/>
                <a:gd name="connsiteY1" fmla="*/ 1112082 h 1582228"/>
                <a:gd name="connsiteX2" fmla="*/ 647089 w 1165230"/>
                <a:gd name="connsiteY2" fmla="*/ 1582228 h 1582228"/>
                <a:gd name="connsiteX3" fmla="*/ 0 w 1165230"/>
                <a:gd name="connsiteY3" fmla="*/ 81682 h 1582228"/>
                <a:gd name="connsiteX4" fmla="*/ 131290 w 1165230"/>
                <a:gd name="connsiteY4" fmla="*/ 0 h 1582228"/>
                <a:gd name="connsiteX0" fmla="*/ 131290 w 1165230"/>
                <a:gd name="connsiteY0" fmla="*/ 0 h 1482039"/>
                <a:gd name="connsiteX1" fmla="*/ 1165230 w 1165230"/>
                <a:gd name="connsiteY1" fmla="*/ 1112082 h 1482039"/>
                <a:gd name="connsiteX2" fmla="*/ 584317 w 1165230"/>
                <a:gd name="connsiteY2" fmla="*/ 1482039 h 1482039"/>
                <a:gd name="connsiteX3" fmla="*/ 0 w 1165230"/>
                <a:gd name="connsiteY3" fmla="*/ 81682 h 1482039"/>
                <a:gd name="connsiteX4" fmla="*/ 131290 w 1165230"/>
                <a:gd name="connsiteY4" fmla="*/ 0 h 1482039"/>
                <a:gd name="connsiteX0" fmla="*/ 0 w 1190637"/>
                <a:gd name="connsiteY0" fmla="*/ 0 h 1619387"/>
                <a:gd name="connsiteX1" fmla="*/ 1190637 w 1190637"/>
                <a:gd name="connsiteY1" fmla="*/ 1249430 h 1619387"/>
                <a:gd name="connsiteX2" fmla="*/ 609724 w 1190637"/>
                <a:gd name="connsiteY2" fmla="*/ 1619387 h 1619387"/>
                <a:gd name="connsiteX3" fmla="*/ 25407 w 1190637"/>
                <a:gd name="connsiteY3" fmla="*/ 219030 h 1619387"/>
                <a:gd name="connsiteX4" fmla="*/ 0 w 1190637"/>
                <a:gd name="connsiteY4" fmla="*/ 0 h 1619387"/>
                <a:gd name="connsiteX0" fmla="*/ 0 w 1190637"/>
                <a:gd name="connsiteY0" fmla="*/ 0 h 1619387"/>
                <a:gd name="connsiteX1" fmla="*/ 1190637 w 1190637"/>
                <a:gd name="connsiteY1" fmla="*/ 1249430 h 1619387"/>
                <a:gd name="connsiteX2" fmla="*/ 609724 w 1190637"/>
                <a:gd name="connsiteY2" fmla="*/ 1619387 h 1619387"/>
                <a:gd name="connsiteX3" fmla="*/ 75125 w 1190637"/>
                <a:gd name="connsiteY3" fmla="*/ 191829 h 1619387"/>
                <a:gd name="connsiteX4" fmla="*/ 0 w 1190637"/>
                <a:gd name="connsiteY4" fmla="*/ 0 h 1619387"/>
                <a:gd name="connsiteX0" fmla="*/ 0 w 1190637"/>
                <a:gd name="connsiteY0" fmla="*/ 0 h 1619387"/>
                <a:gd name="connsiteX1" fmla="*/ 1190637 w 1190637"/>
                <a:gd name="connsiteY1" fmla="*/ 1249430 h 1619387"/>
                <a:gd name="connsiteX2" fmla="*/ 609724 w 1190637"/>
                <a:gd name="connsiteY2" fmla="*/ 1619387 h 1619387"/>
                <a:gd name="connsiteX3" fmla="*/ 599222 w 1190637"/>
                <a:gd name="connsiteY3" fmla="*/ 905378 h 1619387"/>
                <a:gd name="connsiteX4" fmla="*/ 0 w 1190637"/>
                <a:gd name="connsiteY4" fmla="*/ 0 h 1619387"/>
                <a:gd name="connsiteX0" fmla="*/ 0 w 592058"/>
                <a:gd name="connsiteY0" fmla="*/ 0 h 894411"/>
                <a:gd name="connsiteX1" fmla="*/ 592058 w 592058"/>
                <a:gd name="connsiteY1" fmla="*/ 524454 h 894411"/>
                <a:gd name="connsiteX2" fmla="*/ 11145 w 592058"/>
                <a:gd name="connsiteY2" fmla="*/ 894411 h 894411"/>
                <a:gd name="connsiteX3" fmla="*/ 643 w 592058"/>
                <a:gd name="connsiteY3" fmla="*/ 180402 h 894411"/>
                <a:gd name="connsiteX4" fmla="*/ 0 w 592058"/>
                <a:gd name="connsiteY4" fmla="*/ 0 h 894411"/>
                <a:gd name="connsiteX0" fmla="*/ 21667 w 613725"/>
                <a:gd name="connsiteY0" fmla="*/ 0 h 743154"/>
                <a:gd name="connsiteX1" fmla="*/ 613725 w 613725"/>
                <a:gd name="connsiteY1" fmla="*/ 524454 h 743154"/>
                <a:gd name="connsiteX2" fmla="*/ 0 w 613725"/>
                <a:gd name="connsiteY2" fmla="*/ 743154 h 743154"/>
                <a:gd name="connsiteX3" fmla="*/ 22310 w 613725"/>
                <a:gd name="connsiteY3" fmla="*/ 180402 h 743154"/>
                <a:gd name="connsiteX4" fmla="*/ 21667 w 613725"/>
                <a:gd name="connsiteY4" fmla="*/ 0 h 743154"/>
                <a:gd name="connsiteX0" fmla="*/ 21667 w 613725"/>
                <a:gd name="connsiteY0" fmla="*/ 0 h 743154"/>
                <a:gd name="connsiteX1" fmla="*/ 613725 w 613725"/>
                <a:gd name="connsiteY1" fmla="*/ 524454 h 743154"/>
                <a:gd name="connsiteX2" fmla="*/ 0 w 613725"/>
                <a:gd name="connsiteY2" fmla="*/ 743154 h 743154"/>
                <a:gd name="connsiteX3" fmla="*/ 21667 w 613725"/>
                <a:gd name="connsiteY3" fmla="*/ 0 h 743154"/>
                <a:gd name="connsiteX0" fmla="*/ 21667 w 613725"/>
                <a:gd name="connsiteY0" fmla="*/ 0 h 743154"/>
                <a:gd name="connsiteX1" fmla="*/ 613725 w 613725"/>
                <a:gd name="connsiteY1" fmla="*/ 524454 h 743154"/>
                <a:gd name="connsiteX2" fmla="*/ 0 w 613725"/>
                <a:gd name="connsiteY2" fmla="*/ 743154 h 743154"/>
                <a:gd name="connsiteX3" fmla="*/ 10010 w 613725"/>
                <a:gd name="connsiteY3" fmla="*/ 191980 h 743154"/>
                <a:gd name="connsiteX4" fmla="*/ 21667 w 613725"/>
                <a:gd name="connsiteY4" fmla="*/ 0 h 743154"/>
                <a:gd name="connsiteX0" fmla="*/ 21667 w 613725"/>
                <a:gd name="connsiteY0" fmla="*/ 0 h 743154"/>
                <a:gd name="connsiteX1" fmla="*/ 613725 w 613725"/>
                <a:gd name="connsiteY1" fmla="*/ 524454 h 743154"/>
                <a:gd name="connsiteX2" fmla="*/ 0 w 613725"/>
                <a:gd name="connsiteY2" fmla="*/ 743154 h 743154"/>
                <a:gd name="connsiteX3" fmla="*/ 21667 w 613725"/>
                <a:gd name="connsiteY3" fmla="*/ 0 h 743154"/>
                <a:gd name="connsiteX0" fmla="*/ 21667 w 613725"/>
                <a:gd name="connsiteY0" fmla="*/ 0 h 743154"/>
                <a:gd name="connsiteX1" fmla="*/ 613725 w 613725"/>
                <a:gd name="connsiteY1" fmla="*/ 524454 h 743154"/>
                <a:gd name="connsiteX2" fmla="*/ 0 w 613725"/>
                <a:gd name="connsiteY2" fmla="*/ 743154 h 743154"/>
                <a:gd name="connsiteX3" fmla="*/ 16168 w 613725"/>
                <a:gd name="connsiteY3" fmla="*/ 213009 h 743154"/>
                <a:gd name="connsiteX4" fmla="*/ 21667 w 613725"/>
                <a:gd name="connsiteY4" fmla="*/ 0 h 743154"/>
                <a:gd name="connsiteX0" fmla="*/ 156473 w 748531"/>
                <a:gd name="connsiteY0" fmla="*/ 19939 h 763093"/>
                <a:gd name="connsiteX1" fmla="*/ 748531 w 748531"/>
                <a:gd name="connsiteY1" fmla="*/ 544393 h 763093"/>
                <a:gd name="connsiteX2" fmla="*/ 134806 w 748531"/>
                <a:gd name="connsiteY2" fmla="*/ 763093 h 763093"/>
                <a:gd name="connsiteX3" fmla="*/ 0 w 748531"/>
                <a:gd name="connsiteY3" fmla="*/ 0 h 763093"/>
                <a:gd name="connsiteX4" fmla="*/ 156473 w 748531"/>
                <a:gd name="connsiteY4" fmla="*/ 19939 h 763093"/>
                <a:gd name="connsiteX0" fmla="*/ 0 w 765002"/>
                <a:gd name="connsiteY0" fmla="*/ 0 h 910692"/>
                <a:gd name="connsiteX1" fmla="*/ 765002 w 765002"/>
                <a:gd name="connsiteY1" fmla="*/ 691992 h 910692"/>
                <a:gd name="connsiteX2" fmla="*/ 151277 w 765002"/>
                <a:gd name="connsiteY2" fmla="*/ 910692 h 910692"/>
                <a:gd name="connsiteX3" fmla="*/ 16471 w 765002"/>
                <a:gd name="connsiteY3" fmla="*/ 147599 h 910692"/>
                <a:gd name="connsiteX4" fmla="*/ 0 w 765002"/>
                <a:gd name="connsiteY4" fmla="*/ 0 h 910692"/>
                <a:gd name="connsiteX0" fmla="*/ 0 w 765002"/>
                <a:gd name="connsiteY0" fmla="*/ 0 h 996339"/>
                <a:gd name="connsiteX1" fmla="*/ 765002 w 765002"/>
                <a:gd name="connsiteY1" fmla="*/ 691992 h 996339"/>
                <a:gd name="connsiteX2" fmla="*/ 167874 w 765002"/>
                <a:gd name="connsiteY2" fmla="*/ 996339 h 996339"/>
                <a:gd name="connsiteX3" fmla="*/ 16471 w 765002"/>
                <a:gd name="connsiteY3" fmla="*/ 147599 h 996339"/>
                <a:gd name="connsiteX4" fmla="*/ 0 w 765002"/>
                <a:gd name="connsiteY4" fmla="*/ 0 h 996339"/>
                <a:gd name="connsiteX0" fmla="*/ 0 w 714046"/>
                <a:gd name="connsiteY0" fmla="*/ 0 h 996339"/>
                <a:gd name="connsiteX1" fmla="*/ 714046 w 714046"/>
                <a:gd name="connsiteY1" fmla="*/ 647879 h 996339"/>
                <a:gd name="connsiteX2" fmla="*/ 167874 w 714046"/>
                <a:gd name="connsiteY2" fmla="*/ 996339 h 996339"/>
                <a:gd name="connsiteX3" fmla="*/ 16471 w 714046"/>
                <a:gd name="connsiteY3" fmla="*/ 147599 h 996339"/>
                <a:gd name="connsiteX4" fmla="*/ 0 w 714046"/>
                <a:gd name="connsiteY4" fmla="*/ 0 h 996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4046" h="996339">
                  <a:moveTo>
                    <a:pt x="0" y="0"/>
                  </a:moveTo>
                  <a:lnTo>
                    <a:pt x="714046" y="647879"/>
                  </a:lnTo>
                  <a:lnTo>
                    <a:pt x="167874" y="996339"/>
                  </a:lnTo>
                  <a:lnTo>
                    <a:pt x="16471" y="147599"/>
                  </a:lnTo>
                  <a:lnTo>
                    <a:pt x="0" y="0"/>
                  </a:lnTo>
                  <a:close/>
                </a:path>
              </a:pathLst>
            </a:custGeom>
            <a:gradFill>
              <a:gsLst>
                <a:gs pos="8000">
                  <a:srgbClr val="D925DF">
                    <a:alpha val="0"/>
                  </a:srgbClr>
                </a:gs>
                <a:gs pos="70000">
                  <a:srgbClr val="0F94E0">
                    <a:alpha val="52000"/>
                  </a:srgb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pic>
          <p:nvPicPr>
            <p:cNvPr id="30" name="圖片 29" descr="一張含有 室內, 監視器, 微波爐 的圖片&#10;&#10;描述是以高可信度產生">
              <a:extLst>
                <a:ext uri="{FF2B5EF4-FFF2-40B4-BE49-F238E27FC236}">
                  <a16:creationId xmlns:a16="http://schemas.microsoft.com/office/drawing/2014/main" id="{6DF6534D-3B66-49CE-98FF-58857E6761B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50591" t="71916" r="45098" b="12673"/>
            <a:stretch/>
          </p:blipFill>
          <p:spPr>
            <a:xfrm>
              <a:off x="6627458" y="4338702"/>
              <a:ext cx="908958" cy="959141"/>
            </a:xfrm>
            <a:prstGeom prst="roundRect">
              <a:avLst>
                <a:gd name="adj" fmla="val 50000"/>
              </a:avLst>
            </a:prstGeom>
          </p:spPr>
        </p:pic>
      </p:grpSp>
      <p:grpSp>
        <p:nvGrpSpPr>
          <p:cNvPr id="39" name="群組 38">
            <a:extLst>
              <a:ext uri="{FF2B5EF4-FFF2-40B4-BE49-F238E27FC236}">
                <a16:creationId xmlns:a16="http://schemas.microsoft.com/office/drawing/2014/main" id="{0476F9FE-FF11-4A4D-A07B-3F2AE798FE27}"/>
              </a:ext>
            </a:extLst>
          </p:cNvPr>
          <p:cNvGrpSpPr/>
          <p:nvPr/>
        </p:nvGrpSpPr>
        <p:grpSpPr>
          <a:xfrm>
            <a:off x="4909801" y="1746131"/>
            <a:ext cx="1172368" cy="2225492"/>
            <a:chOff x="4561458" y="1746131"/>
            <a:chExt cx="1172368" cy="2225492"/>
          </a:xfrm>
        </p:grpSpPr>
        <p:sp>
          <p:nvSpPr>
            <p:cNvPr id="35" name="手繪多邊形: 圖案 34">
              <a:extLst>
                <a:ext uri="{FF2B5EF4-FFF2-40B4-BE49-F238E27FC236}">
                  <a16:creationId xmlns:a16="http://schemas.microsoft.com/office/drawing/2014/main" id="{BE685C22-8282-45D6-860A-7778CF0FD96D}"/>
                </a:ext>
              </a:extLst>
            </p:cNvPr>
            <p:cNvSpPr/>
            <p:nvPr/>
          </p:nvSpPr>
          <p:spPr>
            <a:xfrm rot="3960749">
              <a:off x="4245505" y="2483302"/>
              <a:ext cx="1804274" cy="1172368"/>
            </a:xfrm>
            <a:custGeom>
              <a:avLst/>
              <a:gdLst>
                <a:gd name="connsiteX0" fmla="*/ 0 w 800100"/>
                <a:gd name="connsiteY0" fmla="*/ 457200 h 1952625"/>
                <a:gd name="connsiteX1" fmla="*/ 800100 w 800100"/>
                <a:gd name="connsiteY1" fmla="*/ 0 h 1952625"/>
                <a:gd name="connsiteX2" fmla="*/ 800100 w 800100"/>
                <a:gd name="connsiteY2" fmla="*/ 1952625 h 1952625"/>
                <a:gd name="connsiteX3" fmla="*/ 9525 w 800100"/>
                <a:gd name="connsiteY3" fmla="*/ 1104900 h 1952625"/>
                <a:gd name="connsiteX4" fmla="*/ 0 w 800100"/>
                <a:gd name="connsiteY4" fmla="*/ 457200 h 1952625"/>
                <a:gd name="connsiteX0" fmla="*/ 0 w 800100"/>
                <a:gd name="connsiteY0" fmla="*/ 457200 h 3038475"/>
                <a:gd name="connsiteX1" fmla="*/ 800100 w 800100"/>
                <a:gd name="connsiteY1" fmla="*/ 0 h 3038475"/>
                <a:gd name="connsiteX2" fmla="*/ 171450 w 800100"/>
                <a:gd name="connsiteY2" fmla="*/ 3038475 h 3038475"/>
                <a:gd name="connsiteX3" fmla="*/ 9525 w 800100"/>
                <a:gd name="connsiteY3" fmla="*/ 1104900 h 3038475"/>
                <a:gd name="connsiteX4" fmla="*/ 0 w 800100"/>
                <a:gd name="connsiteY4" fmla="*/ 457200 h 3038475"/>
                <a:gd name="connsiteX0" fmla="*/ 0 w 965200"/>
                <a:gd name="connsiteY0" fmla="*/ 0 h 2581275"/>
                <a:gd name="connsiteX1" fmla="*/ 965200 w 965200"/>
                <a:gd name="connsiteY1" fmla="*/ 1060450 h 2581275"/>
                <a:gd name="connsiteX2" fmla="*/ 171450 w 965200"/>
                <a:gd name="connsiteY2" fmla="*/ 2581275 h 2581275"/>
                <a:gd name="connsiteX3" fmla="*/ 9525 w 965200"/>
                <a:gd name="connsiteY3" fmla="*/ 647700 h 2581275"/>
                <a:gd name="connsiteX4" fmla="*/ 0 w 965200"/>
                <a:gd name="connsiteY4" fmla="*/ 0 h 2581275"/>
                <a:gd name="connsiteX0" fmla="*/ 117475 w 955675"/>
                <a:gd name="connsiteY0" fmla="*/ 0 h 2511425"/>
                <a:gd name="connsiteX1" fmla="*/ 955675 w 955675"/>
                <a:gd name="connsiteY1" fmla="*/ 990600 h 2511425"/>
                <a:gd name="connsiteX2" fmla="*/ 161925 w 955675"/>
                <a:gd name="connsiteY2" fmla="*/ 2511425 h 2511425"/>
                <a:gd name="connsiteX3" fmla="*/ 0 w 955675"/>
                <a:gd name="connsiteY3" fmla="*/ 577850 h 2511425"/>
                <a:gd name="connsiteX4" fmla="*/ 117475 w 955675"/>
                <a:gd name="connsiteY4" fmla="*/ 0 h 2511425"/>
                <a:gd name="connsiteX0" fmla="*/ 206375 w 1044575"/>
                <a:gd name="connsiteY0" fmla="*/ 0 h 2511425"/>
                <a:gd name="connsiteX1" fmla="*/ 1044575 w 1044575"/>
                <a:gd name="connsiteY1" fmla="*/ 990600 h 2511425"/>
                <a:gd name="connsiteX2" fmla="*/ 250825 w 1044575"/>
                <a:gd name="connsiteY2" fmla="*/ 2511425 h 2511425"/>
                <a:gd name="connsiteX3" fmla="*/ 0 w 1044575"/>
                <a:gd name="connsiteY3" fmla="*/ 495300 h 2511425"/>
                <a:gd name="connsiteX4" fmla="*/ 206375 w 1044575"/>
                <a:gd name="connsiteY4" fmla="*/ 0 h 2511425"/>
                <a:gd name="connsiteX0" fmla="*/ 187325 w 1044575"/>
                <a:gd name="connsiteY0" fmla="*/ 0 h 2530475"/>
                <a:gd name="connsiteX1" fmla="*/ 1044575 w 1044575"/>
                <a:gd name="connsiteY1" fmla="*/ 1009650 h 2530475"/>
                <a:gd name="connsiteX2" fmla="*/ 250825 w 1044575"/>
                <a:gd name="connsiteY2" fmla="*/ 2530475 h 2530475"/>
                <a:gd name="connsiteX3" fmla="*/ 0 w 1044575"/>
                <a:gd name="connsiteY3" fmla="*/ 514350 h 2530475"/>
                <a:gd name="connsiteX4" fmla="*/ 187325 w 1044575"/>
                <a:gd name="connsiteY4" fmla="*/ 0 h 2530475"/>
                <a:gd name="connsiteX0" fmla="*/ 187325 w 1044575"/>
                <a:gd name="connsiteY0" fmla="*/ 0 h 2549525"/>
                <a:gd name="connsiteX1" fmla="*/ 1044575 w 1044575"/>
                <a:gd name="connsiteY1" fmla="*/ 1009650 h 2549525"/>
                <a:gd name="connsiteX2" fmla="*/ 269875 w 1044575"/>
                <a:gd name="connsiteY2" fmla="*/ 2549525 h 2549525"/>
                <a:gd name="connsiteX3" fmla="*/ 0 w 1044575"/>
                <a:gd name="connsiteY3" fmla="*/ 514350 h 2549525"/>
                <a:gd name="connsiteX4" fmla="*/ 187325 w 1044575"/>
                <a:gd name="connsiteY4" fmla="*/ 0 h 2549525"/>
                <a:gd name="connsiteX0" fmla="*/ 187325 w 1044575"/>
                <a:gd name="connsiteY0" fmla="*/ 0 h 2414751"/>
                <a:gd name="connsiteX1" fmla="*/ 1044575 w 1044575"/>
                <a:gd name="connsiteY1" fmla="*/ 1009650 h 2414751"/>
                <a:gd name="connsiteX2" fmla="*/ 366080 w 1044575"/>
                <a:gd name="connsiteY2" fmla="*/ 2414751 h 2414751"/>
                <a:gd name="connsiteX3" fmla="*/ 0 w 1044575"/>
                <a:gd name="connsiteY3" fmla="*/ 514350 h 2414751"/>
                <a:gd name="connsiteX4" fmla="*/ 187325 w 1044575"/>
                <a:gd name="connsiteY4" fmla="*/ 0 h 2414751"/>
                <a:gd name="connsiteX0" fmla="*/ 187325 w 1235709"/>
                <a:gd name="connsiteY0" fmla="*/ 0 h 2414751"/>
                <a:gd name="connsiteX1" fmla="*/ 1235709 w 1235709"/>
                <a:gd name="connsiteY1" fmla="*/ 1384838 h 2414751"/>
                <a:gd name="connsiteX2" fmla="*/ 366080 w 1235709"/>
                <a:gd name="connsiteY2" fmla="*/ 2414751 h 2414751"/>
                <a:gd name="connsiteX3" fmla="*/ 0 w 1235709"/>
                <a:gd name="connsiteY3" fmla="*/ 514350 h 2414751"/>
                <a:gd name="connsiteX4" fmla="*/ 187325 w 1235709"/>
                <a:gd name="connsiteY4" fmla="*/ 0 h 2414751"/>
                <a:gd name="connsiteX0" fmla="*/ 192470 w 1240854"/>
                <a:gd name="connsiteY0" fmla="*/ 0 h 2414751"/>
                <a:gd name="connsiteX1" fmla="*/ 1240854 w 1240854"/>
                <a:gd name="connsiteY1" fmla="*/ 1384838 h 2414751"/>
                <a:gd name="connsiteX2" fmla="*/ 371225 w 1240854"/>
                <a:gd name="connsiteY2" fmla="*/ 2414751 h 2414751"/>
                <a:gd name="connsiteX3" fmla="*/ 0 w 1240854"/>
                <a:gd name="connsiteY3" fmla="*/ 1470470 h 2414751"/>
                <a:gd name="connsiteX4" fmla="*/ 192470 w 1240854"/>
                <a:gd name="connsiteY4" fmla="*/ 0 h 2414751"/>
                <a:gd name="connsiteX0" fmla="*/ 400217 w 1240854"/>
                <a:gd name="connsiteY0" fmla="*/ 0 h 1396419"/>
                <a:gd name="connsiteX1" fmla="*/ 1240854 w 1240854"/>
                <a:gd name="connsiteY1" fmla="*/ 366506 h 1396419"/>
                <a:gd name="connsiteX2" fmla="*/ 371225 w 1240854"/>
                <a:gd name="connsiteY2" fmla="*/ 1396419 h 1396419"/>
                <a:gd name="connsiteX3" fmla="*/ 0 w 1240854"/>
                <a:gd name="connsiteY3" fmla="*/ 452138 h 1396419"/>
                <a:gd name="connsiteX4" fmla="*/ 400217 w 1240854"/>
                <a:gd name="connsiteY4" fmla="*/ 0 h 1396419"/>
                <a:gd name="connsiteX0" fmla="*/ 359567 w 1200204"/>
                <a:gd name="connsiteY0" fmla="*/ 0 h 1396419"/>
                <a:gd name="connsiteX1" fmla="*/ 1200204 w 1200204"/>
                <a:gd name="connsiteY1" fmla="*/ 366506 h 1396419"/>
                <a:gd name="connsiteX2" fmla="*/ 330575 w 1200204"/>
                <a:gd name="connsiteY2" fmla="*/ 1396419 h 1396419"/>
                <a:gd name="connsiteX3" fmla="*/ 0 w 1200204"/>
                <a:gd name="connsiteY3" fmla="*/ 453031 h 1396419"/>
                <a:gd name="connsiteX4" fmla="*/ 359567 w 1200204"/>
                <a:gd name="connsiteY4" fmla="*/ 0 h 1396419"/>
                <a:gd name="connsiteX0" fmla="*/ 382327 w 1200204"/>
                <a:gd name="connsiteY0" fmla="*/ 0 h 1393935"/>
                <a:gd name="connsiteX1" fmla="*/ 1200204 w 1200204"/>
                <a:gd name="connsiteY1" fmla="*/ 364022 h 1393935"/>
                <a:gd name="connsiteX2" fmla="*/ 330575 w 1200204"/>
                <a:gd name="connsiteY2" fmla="*/ 1393935 h 1393935"/>
                <a:gd name="connsiteX3" fmla="*/ 0 w 1200204"/>
                <a:gd name="connsiteY3" fmla="*/ 450547 h 1393935"/>
                <a:gd name="connsiteX4" fmla="*/ 382327 w 1200204"/>
                <a:gd name="connsiteY4" fmla="*/ 0 h 1393935"/>
                <a:gd name="connsiteX0" fmla="*/ 361953 w 1200204"/>
                <a:gd name="connsiteY0" fmla="*/ 0 h 1369584"/>
                <a:gd name="connsiteX1" fmla="*/ 1200204 w 1200204"/>
                <a:gd name="connsiteY1" fmla="*/ 339671 h 1369584"/>
                <a:gd name="connsiteX2" fmla="*/ 330575 w 1200204"/>
                <a:gd name="connsiteY2" fmla="*/ 1369584 h 1369584"/>
                <a:gd name="connsiteX3" fmla="*/ 0 w 1200204"/>
                <a:gd name="connsiteY3" fmla="*/ 426196 h 1369584"/>
                <a:gd name="connsiteX4" fmla="*/ 361953 w 1200204"/>
                <a:gd name="connsiteY4" fmla="*/ 0 h 1369584"/>
                <a:gd name="connsiteX0" fmla="*/ 386402 w 1224653"/>
                <a:gd name="connsiteY0" fmla="*/ 0 h 1369584"/>
                <a:gd name="connsiteX1" fmla="*/ 1224653 w 1224653"/>
                <a:gd name="connsiteY1" fmla="*/ 339671 h 1369584"/>
                <a:gd name="connsiteX2" fmla="*/ 355024 w 1224653"/>
                <a:gd name="connsiteY2" fmla="*/ 1369584 h 1369584"/>
                <a:gd name="connsiteX3" fmla="*/ 0 w 1224653"/>
                <a:gd name="connsiteY3" fmla="*/ 455417 h 1369584"/>
                <a:gd name="connsiteX4" fmla="*/ 386402 w 1224653"/>
                <a:gd name="connsiteY4" fmla="*/ 0 h 1369584"/>
                <a:gd name="connsiteX0" fmla="*/ 388238 w 1226489"/>
                <a:gd name="connsiteY0" fmla="*/ 0 h 1369584"/>
                <a:gd name="connsiteX1" fmla="*/ 1226489 w 1226489"/>
                <a:gd name="connsiteY1" fmla="*/ 339671 h 1369584"/>
                <a:gd name="connsiteX2" fmla="*/ 356860 w 1226489"/>
                <a:gd name="connsiteY2" fmla="*/ 1369584 h 1369584"/>
                <a:gd name="connsiteX3" fmla="*/ 0 w 1226489"/>
                <a:gd name="connsiteY3" fmla="*/ 390771 h 1369584"/>
                <a:gd name="connsiteX4" fmla="*/ 388238 w 1226489"/>
                <a:gd name="connsiteY4" fmla="*/ 0 h 1369584"/>
                <a:gd name="connsiteX0" fmla="*/ 317378 w 1226489"/>
                <a:gd name="connsiteY0" fmla="*/ 0 h 1380735"/>
                <a:gd name="connsiteX1" fmla="*/ 1226489 w 1226489"/>
                <a:gd name="connsiteY1" fmla="*/ 350822 h 1380735"/>
                <a:gd name="connsiteX2" fmla="*/ 356860 w 1226489"/>
                <a:gd name="connsiteY2" fmla="*/ 1380735 h 1380735"/>
                <a:gd name="connsiteX3" fmla="*/ 0 w 1226489"/>
                <a:gd name="connsiteY3" fmla="*/ 401922 h 1380735"/>
                <a:gd name="connsiteX4" fmla="*/ 317378 w 1226489"/>
                <a:gd name="connsiteY4" fmla="*/ 0 h 1380735"/>
                <a:gd name="connsiteX0" fmla="*/ 317378 w 1226489"/>
                <a:gd name="connsiteY0" fmla="*/ 0 h 1237232"/>
                <a:gd name="connsiteX1" fmla="*/ 1226489 w 1226489"/>
                <a:gd name="connsiteY1" fmla="*/ 350822 h 1237232"/>
                <a:gd name="connsiteX2" fmla="*/ 464104 w 1226489"/>
                <a:gd name="connsiteY2" fmla="*/ 1237232 h 1237232"/>
                <a:gd name="connsiteX3" fmla="*/ 0 w 1226489"/>
                <a:gd name="connsiteY3" fmla="*/ 401922 h 1237232"/>
                <a:gd name="connsiteX4" fmla="*/ 317378 w 1226489"/>
                <a:gd name="connsiteY4" fmla="*/ 0 h 1237232"/>
                <a:gd name="connsiteX0" fmla="*/ 317378 w 1091070"/>
                <a:gd name="connsiteY0" fmla="*/ 0 h 1237232"/>
                <a:gd name="connsiteX1" fmla="*/ 1091070 w 1091070"/>
                <a:gd name="connsiteY1" fmla="*/ 446128 h 1237232"/>
                <a:gd name="connsiteX2" fmla="*/ 464104 w 1091070"/>
                <a:gd name="connsiteY2" fmla="*/ 1237232 h 1237232"/>
                <a:gd name="connsiteX3" fmla="*/ 0 w 1091070"/>
                <a:gd name="connsiteY3" fmla="*/ 401922 h 1237232"/>
                <a:gd name="connsiteX4" fmla="*/ 317378 w 1091070"/>
                <a:gd name="connsiteY4" fmla="*/ 0 h 1237232"/>
                <a:gd name="connsiteX0" fmla="*/ 317378 w 1114087"/>
                <a:gd name="connsiteY0" fmla="*/ 0 h 1237232"/>
                <a:gd name="connsiteX1" fmla="*/ 1114087 w 1114087"/>
                <a:gd name="connsiteY1" fmla="*/ 461764 h 1237232"/>
                <a:gd name="connsiteX2" fmla="*/ 464104 w 1114087"/>
                <a:gd name="connsiteY2" fmla="*/ 1237232 h 1237232"/>
                <a:gd name="connsiteX3" fmla="*/ 0 w 1114087"/>
                <a:gd name="connsiteY3" fmla="*/ 401922 h 1237232"/>
                <a:gd name="connsiteX4" fmla="*/ 317378 w 1114087"/>
                <a:gd name="connsiteY4" fmla="*/ 0 h 1237232"/>
                <a:gd name="connsiteX0" fmla="*/ 317378 w 1114087"/>
                <a:gd name="connsiteY0" fmla="*/ 0 h 1259257"/>
                <a:gd name="connsiteX1" fmla="*/ 1114087 w 1114087"/>
                <a:gd name="connsiteY1" fmla="*/ 461764 h 1259257"/>
                <a:gd name="connsiteX2" fmla="*/ 473195 w 1114087"/>
                <a:gd name="connsiteY2" fmla="*/ 1259257 h 1259257"/>
                <a:gd name="connsiteX3" fmla="*/ 0 w 1114087"/>
                <a:gd name="connsiteY3" fmla="*/ 401922 h 1259257"/>
                <a:gd name="connsiteX4" fmla="*/ 317378 w 1114087"/>
                <a:gd name="connsiteY4" fmla="*/ 0 h 1259257"/>
                <a:gd name="connsiteX0" fmla="*/ 317378 w 1114087"/>
                <a:gd name="connsiteY0" fmla="*/ 0 h 1548213"/>
                <a:gd name="connsiteX1" fmla="*/ 1114087 w 1114087"/>
                <a:gd name="connsiteY1" fmla="*/ 461764 h 1548213"/>
                <a:gd name="connsiteX2" fmla="*/ 680803 w 1114087"/>
                <a:gd name="connsiteY2" fmla="*/ 1548213 h 1548213"/>
                <a:gd name="connsiteX3" fmla="*/ 0 w 1114087"/>
                <a:gd name="connsiteY3" fmla="*/ 401922 h 1548213"/>
                <a:gd name="connsiteX4" fmla="*/ 317378 w 1114087"/>
                <a:gd name="connsiteY4" fmla="*/ 0 h 1548213"/>
                <a:gd name="connsiteX0" fmla="*/ 317378 w 1326232"/>
                <a:gd name="connsiteY0" fmla="*/ 0 h 1548213"/>
                <a:gd name="connsiteX1" fmla="*/ 1326232 w 1326232"/>
                <a:gd name="connsiteY1" fmla="*/ 804522 h 1548213"/>
                <a:gd name="connsiteX2" fmla="*/ 680803 w 1326232"/>
                <a:gd name="connsiteY2" fmla="*/ 1548213 h 1548213"/>
                <a:gd name="connsiteX3" fmla="*/ 0 w 1326232"/>
                <a:gd name="connsiteY3" fmla="*/ 401922 h 1548213"/>
                <a:gd name="connsiteX4" fmla="*/ 317378 w 1326232"/>
                <a:gd name="connsiteY4" fmla="*/ 0 h 1548213"/>
                <a:gd name="connsiteX0" fmla="*/ 317378 w 1326232"/>
                <a:gd name="connsiteY0" fmla="*/ 0 h 1572087"/>
                <a:gd name="connsiteX1" fmla="*/ 1326232 w 1326232"/>
                <a:gd name="connsiteY1" fmla="*/ 804522 h 1572087"/>
                <a:gd name="connsiteX2" fmla="*/ 697283 w 1326232"/>
                <a:gd name="connsiteY2" fmla="*/ 1572087 h 1572087"/>
                <a:gd name="connsiteX3" fmla="*/ 0 w 1326232"/>
                <a:gd name="connsiteY3" fmla="*/ 401922 h 1572087"/>
                <a:gd name="connsiteX4" fmla="*/ 317378 w 1326232"/>
                <a:gd name="connsiteY4" fmla="*/ 0 h 1572087"/>
                <a:gd name="connsiteX0" fmla="*/ 317378 w 1388499"/>
                <a:gd name="connsiteY0" fmla="*/ 0 h 1572087"/>
                <a:gd name="connsiteX1" fmla="*/ 1388499 w 1388499"/>
                <a:gd name="connsiteY1" fmla="*/ 837661 h 1572087"/>
                <a:gd name="connsiteX2" fmla="*/ 697283 w 1388499"/>
                <a:gd name="connsiteY2" fmla="*/ 1572087 h 1572087"/>
                <a:gd name="connsiteX3" fmla="*/ 0 w 1388499"/>
                <a:gd name="connsiteY3" fmla="*/ 401922 h 1572087"/>
                <a:gd name="connsiteX4" fmla="*/ 317378 w 1388499"/>
                <a:gd name="connsiteY4" fmla="*/ 0 h 1572087"/>
                <a:gd name="connsiteX0" fmla="*/ 402966 w 1474087"/>
                <a:gd name="connsiteY0" fmla="*/ 0 h 1572087"/>
                <a:gd name="connsiteX1" fmla="*/ 1474087 w 1474087"/>
                <a:gd name="connsiteY1" fmla="*/ 837661 h 1572087"/>
                <a:gd name="connsiteX2" fmla="*/ 782871 w 1474087"/>
                <a:gd name="connsiteY2" fmla="*/ 1572087 h 1572087"/>
                <a:gd name="connsiteX3" fmla="*/ 0 w 1474087"/>
                <a:gd name="connsiteY3" fmla="*/ 282850 h 1572087"/>
                <a:gd name="connsiteX4" fmla="*/ 402966 w 1474087"/>
                <a:gd name="connsiteY4" fmla="*/ 0 h 1572087"/>
                <a:gd name="connsiteX0" fmla="*/ 293777 w 1474087"/>
                <a:gd name="connsiteY0" fmla="*/ 0 h 1627942"/>
                <a:gd name="connsiteX1" fmla="*/ 1474087 w 1474087"/>
                <a:gd name="connsiteY1" fmla="*/ 893516 h 1627942"/>
                <a:gd name="connsiteX2" fmla="*/ 782871 w 1474087"/>
                <a:gd name="connsiteY2" fmla="*/ 1627942 h 1627942"/>
                <a:gd name="connsiteX3" fmla="*/ 0 w 1474087"/>
                <a:gd name="connsiteY3" fmla="*/ 338705 h 1627942"/>
                <a:gd name="connsiteX4" fmla="*/ 293777 w 1474087"/>
                <a:gd name="connsiteY4" fmla="*/ 0 h 1627942"/>
                <a:gd name="connsiteX0" fmla="*/ 268793 w 1449103"/>
                <a:gd name="connsiteY0" fmla="*/ 0 h 1627942"/>
                <a:gd name="connsiteX1" fmla="*/ 1449103 w 1449103"/>
                <a:gd name="connsiteY1" fmla="*/ 893516 h 1627942"/>
                <a:gd name="connsiteX2" fmla="*/ 757887 w 1449103"/>
                <a:gd name="connsiteY2" fmla="*/ 1627942 h 1627942"/>
                <a:gd name="connsiteX3" fmla="*/ 0 w 1449103"/>
                <a:gd name="connsiteY3" fmla="*/ 310944 h 1627942"/>
                <a:gd name="connsiteX4" fmla="*/ 268793 w 1449103"/>
                <a:gd name="connsiteY4" fmla="*/ 0 h 1627942"/>
                <a:gd name="connsiteX0" fmla="*/ 249974 w 1449103"/>
                <a:gd name="connsiteY0" fmla="*/ 0 h 1641430"/>
                <a:gd name="connsiteX1" fmla="*/ 1449103 w 1449103"/>
                <a:gd name="connsiteY1" fmla="*/ 907004 h 1641430"/>
                <a:gd name="connsiteX2" fmla="*/ 757887 w 1449103"/>
                <a:gd name="connsiteY2" fmla="*/ 1641430 h 1641430"/>
                <a:gd name="connsiteX3" fmla="*/ 0 w 1449103"/>
                <a:gd name="connsiteY3" fmla="*/ 324432 h 1641430"/>
                <a:gd name="connsiteX4" fmla="*/ 249974 w 1449103"/>
                <a:gd name="connsiteY4" fmla="*/ 0 h 1641430"/>
                <a:gd name="connsiteX0" fmla="*/ 555157 w 1754286"/>
                <a:gd name="connsiteY0" fmla="*/ 183810 h 1825240"/>
                <a:gd name="connsiteX1" fmla="*/ 1754286 w 1754286"/>
                <a:gd name="connsiteY1" fmla="*/ 1090814 h 1825240"/>
                <a:gd name="connsiteX2" fmla="*/ 1063070 w 1754286"/>
                <a:gd name="connsiteY2" fmla="*/ 1825240 h 1825240"/>
                <a:gd name="connsiteX3" fmla="*/ 0 w 1754286"/>
                <a:gd name="connsiteY3" fmla="*/ 0 h 1825240"/>
                <a:gd name="connsiteX4" fmla="*/ 555157 w 1754286"/>
                <a:gd name="connsiteY4" fmla="*/ 183810 h 1825240"/>
                <a:gd name="connsiteX0" fmla="*/ 598876 w 1754286"/>
                <a:gd name="connsiteY0" fmla="*/ 244784 h 1825240"/>
                <a:gd name="connsiteX1" fmla="*/ 1754286 w 1754286"/>
                <a:gd name="connsiteY1" fmla="*/ 1090814 h 1825240"/>
                <a:gd name="connsiteX2" fmla="*/ 1063070 w 1754286"/>
                <a:gd name="connsiteY2" fmla="*/ 1825240 h 1825240"/>
                <a:gd name="connsiteX3" fmla="*/ 0 w 1754286"/>
                <a:gd name="connsiteY3" fmla="*/ 0 h 1825240"/>
                <a:gd name="connsiteX4" fmla="*/ 598876 w 1754286"/>
                <a:gd name="connsiteY4" fmla="*/ 244784 h 1825240"/>
                <a:gd name="connsiteX0" fmla="*/ 618269 w 1773679"/>
                <a:gd name="connsiteY0" fmla="*/ 291770 h 1872226"/>
                <a:gd name="connsiteX1" fmla="*/ 1773679 w 1773679"/>
                <a:gd name="connsiteY1" fmla="*/ 1137800 h 1872226"/>
                <a:gd name="connsiteX2" fmla="*/ 1082463 w 1773679"/>
                <a:gd name="connsiteY2" fmla="*/ 1872226 h 1872226"/>
                <a:gd name="connsiteX3" fmla="*/ 0 w 1773679"/>
                <a:gd name="connsiteY3" fmla="*/ 0 h 1872226"/>
                <a:gd name="connsiteX4" fmla="*/ 618269 w 1773679"/>
                <a:gd name="connsiteY4" fmla="*/ 291770 h 1872226"/>
                <a:gd name="connsiteX0" fmla="*/ 618269 w 1773679"/>
                <a:gd name="connsiteY0" fmla="*/ 291770 h 1840498"/>
                <a:gd name="connsiteX1" fmla="*/ 1773679 w 1773679"/>
                <a:gd name="connsiteY1" fmla="*/ 1137800 h 1840498"/>
                <a:gd name="connsiteX2" fmla="*/ 1287100 w 1773679"/>
                <a:gd name="connsiteY2" fmla="*/ 1840498 h 1840498"/>
                <a:gd name="connsiteX3" fmla="*/ 0 w 1773679"/>
                <a:gd name="connsiteY3" fmla="*/ 0 h 1840498"/>
                <a:gd name="connsiteX4" fmla="*/ 618269 w 1773679"/>
                <a:gd name="connsiteY4" fmla="*/ 291770 h 1840498"/>
                <a:gd name="connsiteX0" fmla="*/ 618269 w 1805241"/>
                <a:gd name="connsiteY0" fmla="*/ 291770 h 1840498"/>
                <a:gd name="connsiteX1" fmla="*/ 1805241 w 1805241"/>
                <a:gd name="connsiteY1" fmla="*/ 1370352 h 1840498"/>
                <a:gd name="connsiteX2" fmla="*/ 1287100 w 1805241"/>
                <a:gd name="connsiteY2" fmla="*/ 1840498 h 1840498"/>
                <a:gd name="connsiteX3" fmla="*/ 0 w 1805241"/>
                <a:gd name="connsiteY3" fmla="*/ 0 h 1840498"/>
                <a:gd name="connsiteX4" fmla="*/ 618269 w 1805241"/>
                <a:gd name="connsiteY4" fmla="*/ 291770 h 1840498"/>
                <a:gd name="connsiteX0" fmla="*/ 58813 w 1245785"/>
                <a:gd name="connsiteY0" fmla="*/ 0 h 1548728"/>
                <a:gd name="connsiteX1" fmla="*/ 1245785 w 1245785"/>
                <a:gd name="connsiteY1" fmla="*/ 1078582 h 1548728"/>
                <a:gd name="connsiteX2" fmla="*/ 727644 w 1245785"/>
                <a:gd name="connsiteY2" fmla="*/ 1548728 h 1548728"/>
                <a:gd name="connsiteX3" fmla="*/ 0 w 1245785"/>
                <a:gd name="connsiteY3" fmla="*/ 83122 h 1548728"/>
                <a:gd name="connsiteX4" fmla="*/ 58813 w 1245785"/>
                <a:gd name="connsiteY4" fmla="*/ 0 h 1548728"/>
                <a:gd name="connsiteX0" fmla="*/ 211845 w 1245785"/>
                <a:gd name="connsiteY0" fmla="*/ 0 h 1582228"/>
                <a:gd name="connsiteX1" fmla="*/ 1245785 w 1245785"/>
                <a:gd name="connsiteY1" fmla="*/ 1112082 h 1582228"/>
                <a:gd name="connsiteX2" fmla="*/ 727644 w 1245785"/>
                <a:gd name="connsiteY2" fmla="*/ 1582228 h 1582228"/>
                <a:gd name="connsiteX3" fmla="*/ 0 w 1245785"/>
                <a:gd name="connsiteY3" fmla="*/ 116622 h 1582228"/>
                <a:gd name="connsiteX4" fmla="*/ 211845 w 1245785"/>
                <a:gd name="connsiteY4" fmla="*/ 0 h 1582228"/>
                <a:gd name="connsiteX0" fmla="*/ 131290 w 1165230"/>
                <a:gd name="connsiteY0" fmla="*/ 0 h 1582228"/>
                <a:gd name="connsiteX1" fmla="*/ 1165230 w 1165230"/>
                <a:gd name="connsiteY1" fmla="*/ 1112082 h 1582228"/>
                <a:gd name="connsiteX2" fmla="*/ 647089 w 1165230"/>
                <a:gd name="connsiteY2" fmla="*/ 1582228 h 1582228"/>
                <a:gd name="connsiteX3" fmla="*/ 0 w 1165230"/>
                <a:gd name="connsiteY3" fmla="*/ 81682 h 1582228"/>
                <a:gd name="connsiteX4" fmla="*/ 131290 w 1165230"/>
                <a:gd name="connsiteY4" fmla="*/ 0 h 1582228"/>
                <a:gd name="connsiteX0" fmla="*/ 131290 w 1165230"/>
                <a:gd name="connsiteY0" fmla="*/ 0 h 1482039"/>
                <a:gd name="connsiteX1" fmla="*/ 1165230 w 1165230"/>
                <a:gd name="connsiteY1" fmla="*/ 1112082 h 1482039"/>
                <a:gd name="connsiteX2" fmla="*/ 584317 w 1165230"/>
                <a:gd name="connsiteY2" fmla="*/ 1482039 h 1482039"/>
                <a:gd name="connsiteX3" fmla="*/ 0 w 1165230"/>
                <a:gd name="connsiteY3" fmla="*/ 81682 h 1482039"/>
                <a:gd name="connsiteX4" fmla="*/ 131290 w 1165230"/>
                <a:gd name="connsiteY4" fmla="*/ 0 h 1482039"/>
                <a:gd name="connsiteX0" fmla="*/ 0 w 1190637"/>
                <a:gd name="connsiteY0" fmla="*/ 0 h 1619387"/>
                <a:gd name="connsiteX1" fmla="*/ 1190637 w 1190637"/>
                <a:gd name="connsiteY1" fmla="*/ 1249430 h 1619387"/>
                <a:gd name="connsiteX2" fmla="*/ 609724 w 1190637"/>
                <a:gd name="connsiteY2" fmla="*/ 1619387 h 1619387"/>
                <a:gd name="connsiteX3" fmla="*/ 25407 w 1190637"/>
                <a:gd name="connsiteY3" fmla="*/ 219030 h 1619387"/>
                <a:gd name="connsiteX4" fmla="*/ 0 w 1190637"/>
                <a:gd name="connsiteY4" fmla="*/ 0 h 1619387"/>
                <a:gd name="connsiteX0" fmla="*/ 0 w 1190637"/>
                <a:gd name="connsiteY0" fmla="*/ 0 h 1619387"/>
                <a:gd name="connsiteX1" fmla="*/ 1190637 w 1190637"/>
                <a:gd name="connsiteY1" fmla="*/ 1249430 h 1619387"/>
                <a:gd name="connsiteX2" fmla="*/ 609724 w 1190637"/>
                <a:gd name="connsiteY2" fmla="*/ 1619387 h 1619387"/>
                <a:gd name="connsiteX3" fmla="*/ 75125 w 1190637"/>
                <a:gd name="connsiteY3" fmla="*/ 191829 h 1619387"/>
                <a:gd name="connsiteX4" fmla="*/ 0 w 1190637"/>
                <a:gd name="connsiteY4" fmla="*/ 0 h 1619387"/>
                <a:gd name="connsiteX0" fmla="*/ 0 w 1190637"/>
                <a:gd name="connsiteY0" fmla="*/ 0 h 1619387"/>
                <a:gd name="connsiteX1" fmla="*/ 1190637 w 1190637"/>
                <a:gd name="connsiteY1" fmla="*/ 1249430 h 1619387"/>
                <a:gd name="connsiteX2" fmla="*/ 609724 w 1190637"/>
                <a:gd name="connsiteY2" fmla="*/ 1619387 h 1619387"/>
                <a:gd name="connsiteX3" fmla="*/ 599222 w 1190637"/>
                <a:gd name="connsiteY3" fmla="*/ 905378 h 1619387"/>
                <a:gd name="connsiteX4" fmla="*/ 0 w 1190637"/>
                <a:gd name="connsiteY4" fmla="*/ 0 h 1619387"/>
                <a:gd name="connsiteX0" fmla="*/ 0 w 592058"/>
                <a:gd name="connsiteY0" fmla="*/ 0 h 894411"/>
                <a:gd name="connsiteX1" fmla="*/ 592058 w 592058"/>
                <a:gd name="connsiteY1" fmla="*/ 524454 h 894411"/>
                <a:gd name="connsiteX2" fmla="*/ 11145 w 592058"/>
                <a:gd name="connsiteY2" fmla="*/ 894411 h 894411"/>
                <a:gd name="connsiteX3" fmla="*/ 643 w 592058"/>
                <a:gd name="connsiteY3" fmla="*/ 180402 h 894411"/>
                <a:gd name="connsiteX4" fmla="*/ 0 w 592058"/>
                <a:gd name="connsiteY4" fmla="*/ 0 h 894411"/>
                <a:gd name="connsiteX0" fmla="*/ 21667 w 613725"/>
                <a:gd name="connsiteY0" fmla="*/ 0 h 743154"/>
                <a:gd name="connsiteX1" fmla="*/ 613725 w 613725"/>
                <a:gd name="connsiteY1" fmla="*/ 524454 h 743154"/>
                <a:gd name="connsiteX2" fmla="*/ 0 w 613725"/>
                <a:gd name="connsiteY2" fmla="*/ 743154 h 743154"/>
                <a:gd name="connsiteX3" fmla="*/ 22310 w 613725"/>
                <a:gd name="connsiteY3" fmla="*/ 180402 h 743154"/>
                <a:gd name="connsiteX4" fmla="*/ 21667 w 613725"/>
                <a:gd name="connsiteY4" fmla="*/ 0 h 743154"/>
                <a:gd name="connsiteX0" fmla="*/ 168042 w 760100"/>
                <a:gd name="connsiteY0" fmla="*/ 0 h 715637"/>
                <a:gd name="connsiteX1" fmla="*/ 760100 w 760100"/>
                <a:gd name="connsiteY1" fmla="*/ 524454 h 715637"/>
                <a:gd name="connsiteX2" fmla="*/ 0 w 760100"/>
                <a:gd name="connsiteY2" fmla="*/ 715637 h 715637"/>
                <a:gd name="connsiteX3" fmla="*/ 168685 w 760100"/>
                <a:gd name="connsiteY3" fmla="*/ 180402 h 715637"/>
                <a:gd name="connsiteX4" fmla="*/ 168042 w 760100"/>
                <a:gd name="connsiteY4" fmla="*/ 0 h 715637"/>
                <a:gd name="connsiteX0" fmla="*/ 168042 w 760100"/>
                <a:gd name="connsiteY0" fmla="*/ 0 h 715637"/>
                <a:gd name="connsiteX1" fmla="*/ 760100 w 760100"/>
                <a:gd name="connsiteY1" fmla="*/ 524454 h 715637"/>
                <a:gd name="connsiteX2" fmla="*/ 0 w 760100"/>
                <a:gd name="connsiteY2" fmla="*/ 715637 h 715637"/>
                <a:gd name="connsiteX3" fmla="*/ 75032 w 760100"/>
                <a:gd name="connsiteY3" fmla="*/ 248162 h 715637"/>
                <a:gd name="connsiteX4" fmla="*/ 168042 w 760100"/>
                <a:gd name="connsiteY4" fmla="*/ 0 h 715637"/>
                <a:gd name="connsiteX0" fmla="*/ 168042 w 1450005"/>
                <a:gd name="connsiteY0" fmla="*/ 0 h 1109379"/>
                <a:gd name="connsiteX1" fmla="*/ 1450005 w 1450005"/>
                <a:gd name="connsiteY1" fmla="*/ 1109379 h 1109379"/>
                <a:gd name="connsiteX2" fmla="*/ 0 w 1450005"/>
                <a:gd name="connsiteY2" fmla="*/ 715637 h 1109379"/>
                <a:gd name="connsiteX3" fmla="*/ 75032 w 1450005"/>
                <a:gd name="connsiteY3" fmla="*/ 248162 h 1109379"/>
                <a:gd name="connsiteX4" fmla="*/ 168042 w 1450005"/>
                <a:gd name="connsiteY4" fmla="*/ 0 h 1109379"/>
                <a:gd name="connsiteX0" fmla="*/ 1126515 w 1450005"/>
                <a:gd name="connsiteY0" fmla="*/ 224366 h 868430"/>
                <a:gd name="connsiteX1" fmla="*/ 1450005 w 1450005"/>
                <a:gd name="connsiteY1" fmla="*/ 868430 h 868430"/>
                <a:gd name="connsiteX2" fmla="*/ 0 w 1450005"/>
                <a:gd name="connsiteY2" fmla="*/ 474688 h 868430"/>
                <a:gd name="connsiteX3" fmla="*/ 75032 w 1450005"/>
                <a:gd name="connsiteY3" fmla="*/ 7213 h 868430"/>
                <a:gd name="connsiteX4" fmla="*/ 1126515 w 1450005"/>
                <a:gd name="connsiteY4" fmla="*/ 224366 h 868430"/>
                <a:gd name="connsiteX0" fmla="*/ 1126515 w 1126515"/>
                <a:gd name="connsiteY0" fmla="*/ 224366 h 867834"/>
                <a:gd name="connsiteX1" fmla="*/ 156611 w 1126515"/>
                <a:gd name="connsiteY1" fmla="*/ 867834 h 867834"/>
                <a:gd name="connsiteX2" fmla="*/ 0 w 1126515"/>
                <a:gd name="connsiteY2" fmla="*/ 474688 h 867834"/>
                <a:gd name="connsiteX3" fmla="*/ 75032 w 1126515"/>
                <a:gd name="connsiteY3" fmla="*/ 7213 h 867834"/>
                <a:gd name="connsiteX4" fmla="*/ 1126515 w 1126515"/>
                <a:gd name="connsiteY4" fmla="*/ 224366 h 867834"/>
                <a:gd name="connsiteX0" fmla="*/ 428323 w 428323"/>
                <a:gd name="connsiteY0" fmla="*/ 770431 h 863546"/>
                <a:gd name="connsiteX1" fmla="*/ 156611 w 428323"/>
                <a:gd name="connsiteY1" fmla="*/ 863546 h 863546"/>
                <a:gd name="connsiteX2" fmla="*/ 0 w 428323"/>
                <a:gd name="connsiteY2" fmla="*/ 470400 h 863546"/>
                <a:gd name="connsiteX3" fmla="*/ 75032 w 428323"/>
                <a:gd name="connsiteY3" fmla="*/ 2925 h 863546"/>
                <a:gd name="connsiteX4" fmla="*/ 428323 w 428323"/>
                <a:gd name="connsiteY4" fmla="*/ 770431 h 863546"/>
                <a:gd name="connsiteX0" fmla="*/ 428323 w 1397946"/>
                <a:gd name="connsiteY0" fmla="*/ 300031 h 414408"/>
                <a:gd name="connsiteX1" fmla="*/ 156611 w 1397946"/>
                <a:gd name="connsiteY1" fmla="*/ 393146 h 414408"/>
                <a:gd name="connsiteX2" fmla="*/ 0 w 1397946"/>
                <a:gd name="connsiteY2" fmla="*/ 0 h 414408"/>
                <a:gd name="connsiteX3" fmla="*/ 1397946 w 1397946"/>
                <a:gd name="connsiteY3" fmla="*/ 414408 h 414408"/>
                <a:gd name="connsiteX4" fmla="*/ 428323 w 1397946"/>
                <a:gd name="connsiteY4" fmla="*/ 300031 h 414408"/>
                <a:gd name="connsiteX0" fmla="*/ 271712 w 1241335"/>
                <a:gd name="connsiteY0" fmla="*/ 157873 h 272250"/>
                <a:gd name="connsiteX1" fmla="*/ 0 w 1241335"/>
                <a:gd name="connsiteY1" fmla="*/ 250988 h 272250"/>
                <a:gd name="connsiteX2" fmla="*/ 1171207 w 1241335"/>
                <a:gd name="connsiteY2" fmla="*/ 0 h 272250"/>
                <a:gd name="connsiteX3" fmla="*/ 1241335 w 1241335"/>
                <a:gd name="connsiteY3" fmla="*/ 272250 h 272250"/>
                <a:gd name="connsiteX4" fmla="*/ 271712 w 1241335"/>
                <a:gd name="connsiteY4" fmla="*/ 157873 h 272250"/>
                <a:gd name="connsiteX0" fmla="*/ 326910 w 1296533"/>
                <a:gd name="connsiteY0" fmla="*/ 962208 h 1076585"/>
                <a:gd name="connsiteX1" fmla="*/ 0 w 1296533"/>
                <a:gd name="connsiteY1" fmla="*/ 0 h 1076585"/>
                <a:gd name="connsiteX2" fmla="*/ 1226405 w 1296533"/>
                <a:gd name="connsiteY2" fmla="*/ 804335 h 1076585"/>
                <a:gd name="connsiteX3" fmla="*/ 1296533 w 1296533"/>
                <a:gd name="connsiteY3" fmla="*/ 1076585 h 1076585"/>
                <a:gd name="connsiteX4" fmla="*/ 326910 w 1296533"/>
                <a:gd name="connsiteY4" fmla="*/ 962208 h 1076585"/>
                <a:gd name="connsiteX0" fmla="*/ 0 w 1514344"/>
                <a:gd name="connsiteY0" fmla="*/ 643962 h 1076585"/>
                <a:gd name="connsiteX1" fmla="*/ 217811 w 1514344"/>
                <a:gd name="connsiteY1" fmla="*/ 0 h 1076585"/>
                <a:gd name="connsiteX2" fmla="*/ 1444216 w 1514344"/>
                <a:gd name="connsiteY2" fmla="*/ 804335 h 1076585"/>
                <a:gd name="connsiteX3" fmla="*/ 1514344 w 1514344"/>
                <a:gd name="connsiteY3" fmla="*/ 1076585 h 1076585"/>
                <a:gd name="connsiteX4" fmla="*/ 0 w 1514344"/>
                <a:gd name="connsiteY4" fmla="*/ 643962 h 1076585"/>
                <a:gd name="connsiteX0" fmla="*/ 0 w 1444216"/>
                <a:gd name="connsiteY0" fmla="*/ 643962 h 804335"/>
                <a:gd name="connsiteX1" fmla="*/ 217811 w 1444216"/>
                <a:gd name="connsiteY1" fmla="*/ 0 h 804335"/>
                <a:gd name="connsiteX2" fmla="*/ 1444216 w 1444216"/>
                <a:gd name="connsiteY2" fmla="*/ 804335 h 804335"/>
                <a:gd name="connsiteX3" fmla="*/ 0 w 1444216"/>
                <a:gd name="connsiteY3" fmla="*/ 643962 h 804335"/>
                <a:gd name="connsiteX0" fmla="*/ 0 w 1547225"/>
                <a:gd name="connsiteY0" fmla="*/ 643962 h 1044697"/>
                <a:gd name="connsiteX1" fmla="*/ 217811 w 1547225"/>
                <a:gd name="connsiteY1" fmla="*/ 0 h 1044697"/>
                <a:gd name="connsiteX2" fmla="*/ 1547225 w 1547225"/>
                <a:gd name="connsiteY2" fmla="*/ 1044697 h 1044697"/>
                <a:gd name="connsiteX3" fmla="*/ 0 w 1547225"/>
                <a:gd name="connsiteY3" fmla="*/ 643962 h 1044697"/>
                <a:gd name="connsiteX0" fmla="*/ 0 w 1609626"/>
                <a:gd name="connsiteY0" fmla="*/ 643962 h 1081808"/>
                <a:gd name="connsiteX1" fmla="*/ 217811 w 1609626"/>
                <a:gd name="connsiteY1" fmla="*/ 0 h 1081808"/>
                <a:gd name="connsiteX2" fmla="*/ 1609626 w 1609626"/>
                <a:gd name="connsiteY2" fmla="*/ 1081808 h 1081808"/>
                <a:gd name="connsiteX3" fmla="*/ 0 w 1609626"/>
                <a:gd name="connsiteY3" fmla="*/ 643962 h 1081808"/>
                <a:gd name="connsiteX0" fmla="*/ 0 w 1582739"/>
                <a:gd name="connsiteY0" fmla="*/ 668333 h 1081808"/>
                <a:gd name="connsiteX1" fmla="*/ 190924 w 1582739"/>
                <a:gd name="connsiteY1" fmla="*/ 0 h 1081808"/>
                <a:gd name="connsiteX2" fmla="*/ 1582739 w 1582739"/>
                <a:gd name="connsiteY2" fmla="*/ 1081808 h 1081808"/>
                <a:gd name="connsiteX3" fmla="*/ 0 w 1582739"/>
                <a:gd name="connsiteY3" fmla="*/ 668333 h 1081808"/>
                <a:gd name="connsiteX0" fmla="*/ 0 w 1582739"/>
                <a:gd name="connsiteY0" fmla="*/ 641426 h 1054901"/>
                <a:gd name="connsiteX1" fmla="*/ 198154 w 1582739"/>
                <a:gd name="connsiteY1" fmla="*/ 0 h 1054901"/>
                <a:gd name="connsiteX2" fmla="*/ 1582739 w 1582739"/>
                <a:gd name="connsiteY2" fmla="*/ 1054901 h 1054901"/>
                <a:gd name="connsiteX3" fmla="*/ 0 w 1582739"/>
                <a:gd name="connsiteY3" fmla="*/ 641426 h 1054901"/>
                <a:gd name="connsiteX0" fmla="*/ 0 w 1744095"/>
                <a:gd name="connsiteY0" fmla="*/ 641426 h 1130596"/>
                <a:gd name="connsiteX1" fmla="*/ 198154 w 1744095"/>
                <a:gd name="connsiteY1" fmla="*/ 0 h 1130596"/>
                <a:gd name="connsiteX2" fmla="*/ 1744095 w 1744095"/>
                <a:gd name="connsiteY2" fmla="*/ 1130596 h 1130596"/>
                <a:gd name="connsiteX3" fmla="*/ 0 w 1744095"/>
                <a:gd name="connsiteY3" fmla="*/ 641426 h 1130596"/>
                <a:gd name="connsiteX0" fmla="*/ 0 w 1677210"/>
                <a:gd name="connsiteY0" fmla="*/ 641426 h 1095301"/>
                <a:gd name="connsiteX1" fmla="*/ 198154 w 1677210"/>
                <a:gd name="connsiteY1" fmla="*/ 0 h 1095301"/>
                <a:gd name="connsiteX2" fmla="*/ 1677210 w 1677210"/>
                <a:gd name="connsiteY2" fmla="*/ 1095301 h 1095301"/>
                <a:gd name="connsiteX3" fmla="*/ 0 w 1677210"/>
                <a:gd name="connsiteY3" fmla="*/ 641426 h 1095301"/>
                <a:gd name="connsiteX0" fmla="*/ 0 w 1582740"/>
                <a:gd name="connsiteY0" fmla="*/ 641426 h 1054900"/>
                <a:gd name="connsiteX1" fmla="*/ 198154 w 1582740"/>
                <a:gd name="connsiteY1" fmla="*/ 0 h 1054900"/>
                <a:gd name="connsiteX2" fmla="*/ 1582740 w 1582740"/>
                <a:gd name="connsiteY2" fmla="*/ 1054900 h 1054900"/>
                <a:gd name="connsiteX3" fmla="*/ 0 w 1582740"/>
                <a:gd name="connsiteY3" fmla="*/ 641426 h 1054900"/>
                <a:gd name="connsiteX0" fmla="*/ 0 w 1582740"/>
                <a:gd name="connsiteY0" fmla="*/ 500220 h 913694"/>
                <a:gd name="connsiteX1" fmla="*/ 510294 w 1582740"/>
                <a:gd name="connsiteY1" fmla="*/ 0 h 913694"/>
                <a:gd name="connsiteX2" fmla="*/ 1582740 w 1582740"/>
                <a:gd name="connsiteY2" fmla="*/ 913694 h 913694"/>
                <a:gd name="connsiteX3" fmla="*/ 0 w 1582740"/>
                <a:gd name="connsiteY3" fmla="*/ 500220 h 913694"/>
                <a:gd name="connsiteX0" fmla="*/ 0 w 1286694"/>
                <a:gd name="connsiteY0" fmla="*/ 644327 h 913694"/>
                <a:gd name="connsiteX1" fmla="*/ 214248 w 1286694"/>
                <a:gd name="connsiteY1" fmla="*/ 0 h 913694"/>
                <a:gd name="connsiteX2" fmla="*/ 1286694 w 1286694"/>
                <a:gd name="connsiteY2" fmla="*/ 913694 h 913694"/>
                <a:gd name="connsiteX3" fmla="*/ 0 w 1286694"/>
                <a:gd name="connsiteY3" fmla="*/ 644327 h 913694"/>
                <a:gd name="connsiteX0" fmla="*/ 0 w 1286694"/>
                <a:gd name="connsiteY0" fmla="*/ 612073 h 881440"/>
                <a:gd name="connsiteX1" fmla="*/ 255155 w 1286694"/>
                <a:gd name="connsiteY1" fmla="*/ 0 h 881440"/>
                <a:gd name="connsiteX2" fmla="*/ 1286694 w 1286694"/>
                <a:gd name="connsiteY2" fmla="*/ 881440 h 881440"/>
                <a:gd name="connsiteX3" fmla="*/ 0 w 1286694"/>
                <a:gd name="connsiteY3" fmla="*/ 612073 h 8814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6694" h="881440">
                  <a:moveTo>
                    <a:pt x="0" y="612073"/>
                  </a:moveTo>
                  <a:lnTo>
                    <a:pt x="255155" y="0"/>
                  </a:lnTo>
                  <a:lnTo>
                    <a:pt x="1286694" y="881440"/>
                  </a:lnTo>
                  <a:lnTo>
                    <a:pt x="0" y="612073"/>
                  </a:lnTo>
                  <a:close/>
                </a:path>
              </a:pathLst>
            </a:custGeom>
            <a:gradFill>
              <a:gsLst>
                <a:gs pos="0">
                  <a:srgbClr val="D925DF">
                    <a:alpha val="0"/>
                  </a:srgbClr>
                </a:gs>
                <a:gs pos="75000">
                  <a:srgbClr val="0F94E0">
                    <a:alpha val="52000"/>
                  </a:srgbClr>
                </a:gs>
              </a:gsLst>
              <a:lin ang="13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pic>
          <p:nvPicPr>
            <p:cNvPr id="31" name="圖片 30" descr="一張含有 室內, 監視器, 微波爐 的圖片&#10;&#10;描述是以高可信度產生">
              <a:extLst>
                <a:ext uri="{FF2B5EF4-FFF2-40B4-BE49-F238E27FC236}">
                  <a16:creationId xmlns:a16="http://schemas.microsoft.com/office/drawing/2014/main" id="{2BF346BD-7FB2-4786-BBF0-56DD636BC61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40095" t="67516" r="57391" b="23499"/>
            <a:stretch/>
          </p:blipFill>
          <p:spPr>
            <a:xfrm>
              <a:off x="4564414" y="1746131"/>
              <a:ext cx="908958" cy="959141"/>
            </a:xfrm>
            <a:prstGeom prst="roundRect">
              <a:avLst>
                <a:gd name="adj" fmla="val 50000"/>
              </a:avLst>
            </a:prstGeom>
          </p:spPr>
        </p:pic>
      </p:grpSp>
      <p:pic>
        <p:nvPicPr>
          <p:cNvPr id="33" name="圖形 32">
            <a:extLst>
              <a:ext uri="{FF2B5EF4-FFF2-40B4-BE49-F238E27FC236}">
                <a16:creationId xmlns:a16="http://schemas.microsoft.com/office/drawing/2014/main" id="{185E62EE-4C36-42D3-BE97-DC17D8AF47C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-1739900" y="5885931"/>
            <a:ext cx="3784600" cy="2614698"/>
          </a:xfrm>
          <a:prstGeom prst="rect">
            <a:avLst/>
          </a:prstGeom>
        </p:spPr>
      </p:pic>
      <p:pic>
        <p:nvPicPr>
          <p:cNvPr id="40" name="圖形 39">
            <a:extLst>
              <a:ext uri="{FF2B5EF4-FFF2-40B4-BE49-F238E27FC236}">
                <a16:creationId xmlns:a16="http://schemas.microsoft.com/office/drawing/2014/main" id="{CAC9432F-FB5A-40B7-B5E3-AB1A3F7A1BC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1001284" y="1537111"/>
            <a:ext cx="1343116" cy="927227"/>
          </a:xfrm>
          <a:prstGeom prst="rect">
            <a:avLst/>
          </a:prstGeom>
        </p:spPr>
      </p:pic>
      <p:pic>
        <p:nvPicPr>
          <p:cNvPr id="41" name="圖形 40">
            <a:extLst>
              <a:ext uri="{FF2B5EF4-FFF2-40B4-BE49-F238E27FC236}">
                <a16:creationId xmlns:a16="http://schemas.microsoft.com/office/drawing/2014/main" id="{D392BA47-DA91-4940-B1C2-38C9EE81017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-922415" y="2237679"/>
            <a:ext cx="1941558" cy="1341380"/>
          </a:xfrm>
          <a:prstGeom prst="rect">
            <a:avLst/>
          </a:prstGeom>
        </p:spPr>
      </p:pic>
      <p:pic>
        <p:nvPicPr>
          <p:cNvPr id="42" name="圖形 41">
            <a:extLst>
              <a:ext uri="{FF2B5EF4-FFF2-40B4-BE49-F238E27FC236}">
                <a16:creationId xmlns:a16="http://schemas.microsoft.com/office/drawing/2014/main" id="{230B0E6C-64B1-43C0-A423-A73540BC400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1188700" y="4195740"/>
            <a:ext cx="3784600" cy="2614698"/>
          </a:xfrm>
          <a:prstGeom prst="rect">
            <a:avLst/>
          </a:prstGeom>
        </p:spPr>
      </p:pic>
      <p:grpSp>
        <p:nvGrpSpPr>
          <p:cNvPr id="43" name="群組 42">
            <a:extLst>
              <a:ext uri="{FF2B5EF4-FFF2-40B4-BE49-F238E27FC236}">
                <a16:creationId xmlns:a16="http://schemas.microsoft.com/office/drawing/2014/main" id="{BB28CBC8-9EBD-4530-9C64-1F1589E60E5F}"/>
              </a:ext>
            </a:extLst>
          </p:cNvPr>
          <p:cNvGrpSpPr/>
          <p:nvPr/>
        </p:nvGrpSpPr>
        <p:grpSpPr>
          <a:xfrm>
            <a:off x="10135663" y="4131446"/>
            <a:ext cx="3284975" cy="2367925"/>
            <a:chOff x="10135663" y="4270886"/>
            <a:chExt cx="3284975" cy="2367925"/>
          </a:xfrm>
        </p:grpSpPr>
        <p:pic>
          <p:nvPicPr>
            <p:cNvPr id="44" name="圖片 43" descr="一張含有 黑色, 黑暗, 白色, 桌 的圖片&#10;&#10;自動產生的描述">
              <a:extLst>
                <a:ext uri="{FF2B5EF4-FFF2-40B4-BE49-F238E27FC236}">
                  <a16:creationId xmlns:a16="http://schemas.microsoft.com/office/drawing/2014/main" id="{58711534-FD5B-4F40-AEE5-92EB4BABDAC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/>
            <a:srcRect l="16434" t="51655" r="12858" b="11073"/>
            <a:stretch/>
          </p:blipFill>
          <p:spPr>
            <a:xfrm rot="733492" flipH="1">
              <a:off x="10135663" y="5366438"/>
              <a:ext cx="3284975" cy="974011"/>
            </a:xfrm>
            <a:prstGeom prst="rect">
              <a:avLst/>
            </a:prstGeom>
          </p:spPr>
        </p:pic>
        <p:pic>
          <p:nvPicPr>
            <p:cNvPr id="45" name="圖片 44">
              <a:extLst>
                <a:ext uri="{FF2B5EF4-FFF2-40B4-BE49-F238E27FC236}">
                  <a16:creationId xmlns:a16="http://schemas.microsoft.com/office/drawing/2014/main" id="{4B9C39A7-D416-430A-B407-063300D5C891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alphaModFix amt="75000"/>
            </a:blip>
            <a:stretch>
              <a:fillRect/>
            </a:stretch>
          </p:blipFill>
          <p:spPr>
            <a:xfrm rot="9000000">
              <a:off x="10867402" y="4270886"/>
              <a:ext cx="1749706" cy="2367925"/>
            </a:xfrm>
            <a:prstGeom prst="rect">
              <a:avLst/>
            </a:prstGeom>
          </p:spPr>
        </p:pic>
      </p:grpSp>
      <p:sp>
        <p:nvSpPr>
          <p:cNvPr id="46" name="TextBox 18">
            <a:extLst>
              <a:ext uri="{FF2B5EF4-FFF2-40B4-BE49-F238E27FC236}">
                <a16:creationId xmlns:a16="http://schemas.microsoft.com/office/drawing/2014/main" id="{DE881FC6-368C-4D0E-BD40-1F6BBFC9772F}"/>
              </a:ext>
            </a:extLst>
          </p:cNvPr>
          <p:cNvSpPr txBox="1"/>
          <p:nvPr/>
        </p:nvSpPr>
        <p:spPr>
          <a:xfrm>
            <a:off x="8706208" y="5780807"/>
            <a:ext cx="26423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16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1M</a:t>
            </a:r>
            <a:r>
              <a:rPr lang="zh-TW" altLang="en-US" sz="16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 </a:t>
            </a:r>
            <a:r>
              <a:rPr lang="en-US" altLang="zh-CN" sz="16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USB 3.1 Gen2 Type-C to Type-A</a:t>
            </a:r>
            <a:r>
              <a:rPr lang="en-US" altLang="zh-CN" sz="1600" kern="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 cable supplied</a:t>
            </a:r>
            <a:endParaRPr lang="en-US" altLang="zh-CN" sz="1600" dirty="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672151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10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7" dur="1000"/>
                                            <p:tgtEl>
                                              <p:spTgt spid="12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8" presetID="10" presetClass="entr" presetSubtype="0" fill="hold" grpId="0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0" dur="1000"/>
                                            <p:tgtEl>
                                              <p:spTgt spid="1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1" presetID="10" presetClass="entr" presetSubtype="0" fill="hold" grpId="0" nodeType="withEffect">
                                      <p:stCondLst>
                                        <p:cond delay="600"/>
                                      </p:stCondLst>
                                      <p:childTnLst>
                                        <p:set>
                                          <p:cBhvr>
                                            <p:cTn id="1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3" dur="1000"/>
                                            <p:tgtEl>
                                              <p:spTgt spid="29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4" presetID="10" presetClass="entr" presetSubtype="0" fill="hold" grpId="0" nodeType="withEffect">
                                      <p:stCondLst>
                                        <p:cond delay="900"/>
                                      </p:stCondLst>
                                      <p:childTnLst>
                                        <p:set>
                                          <p:cBhvr>
                                            <p:cTn id="1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6" dur="1000"/>
                                            <p:tgtEl>
                                              <p:spTgt spid="16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7" presetID="10" presetClass="entr" presetSubtype="0" fill="hold" grpId="0" nodeType="withEffect">
                                      <p:stCondLst>
                                        <p:cond delay="120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9" dur="1000"/>
                                            <p:tgtEl>
                                              <p:spTgt spid="1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0" presetID="10" presetClass="entr" presetSubtype="0" fill="hold" grpId="0" nodeType="withEffect">
                                      <p:stCondLst>
                                        <p:cond delay="1500"/>
                                      </p:stCondLst>
                                      <p:childTnLst>
                                        <p:set>
                                          <p:cBhvr>
                                            <p:cTn id="2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2" dur="1000"/>
                                            <p:tgtEl>
                                              <p:spTgt spid="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3" presetID="10" presetClass="entr" presetSubtype="0" fill="hold" grpId="0" nodeType="withEffect">
                                      <p:stCondLst>
                                        <p:cond delay="1800"/>
                                      </p:stCondLst>
                                      <p:childTnLst>
                                        <p:set>
                                          <p:cBhvr>
                                            <p:cTn id="2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5" dur="1000"/>
                                            <p:tgtEl>
                                              <p:spTgt spid="46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6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75E-6 -4.07407E-6 L 0.01627 -0.02245 " pathEditMode="fixed" rAng="0" ptsTypes="AA">
                                          <p:cBhvr>
                                            <p:cTn id="27" dur="10000" fill="hold"/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807" y="-1134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28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2.91667E-6 -1.33333E-5 L 0.02773 -0.02662 " pathEditMode="fixed" rAng="0" ptsTypes="AA">
                                          <p:cBhvr>
                                            <p:cTn id="29" dur="6000" fill="hold"/>
                                            <p:tgtEl>
                                              <p:spTgt spid="33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30" presetID="42" presetClass="path" presetSubtype="0" repeatCount="indefinite" decel="50000" autoRev="1" fill="hold" nodeType="withEffect" p14:presetBounceEnd="66000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3.33333E-6 L 0.01888 -0.0213 " pathEditMode="fixed" rAng="0" ptsTypes="AA" p14:bounceEnd="66000">
                                          <p:cBhvr>
                                            <p:cTn id="31" dur="10000" fill="hold"/>
                                            <p:tgtEl>
                                              <p:spTgt spid="40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32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4.81481E-6 L 0.01875 -0.01898 " pathEditMode="fixed" rAng="0" ptsTypes="AA">
                                          <p:cBhvr>
                                            <p:cTn id="33" dur="6000" fill="hold"/>
                                            <p:tgtEl>
                                              <p:spTgt spid="42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949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3" grpId="0"/>
          <p:bldP spid="18" grpId="0"/>
          <p:bldP spid="16" grpId="0"/>
          <p:bldP spid="10" grpId="0"/>
          <p:bldP spid="29" grpId="0"/>
          <p:bldP spid="12" grpId="0"/>
          <p:bldP spid="46" grpId="0"/>
        </p:bld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10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7" dur="1000"/>
                                            <p:tgtEl>
                                              <p:spTgt spid="12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8" presetID="10" presetClass="entr" presetSubtype="0" fill="hold" grpId="0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0" dur="1000"/>
                                            <p:tgtEl>
                                              <p:spTgt spid="1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1" presetID="10" presetClass="entr" presetSubtype="0" fill="hold" grpId="0" nodeType="withEffect">
                                      <p:stCondLst>
                                        <p:cond delay="600"/>
                                      </p:stCondLst>
                                      <p:childTnLst>
                                        <p:set>
                                          <p:cBhvr>
                                            <p:cTn id="1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3" dur="1000"/>
                                            <p:tgtEl>
                                              <p:spTgt spid="29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4" presetID="10" presetClass="entr" presetSubtype="0" fill="hold" grpId="0" nodeType="withEffect">
                                      <p:stCondLst>
                                        <p:cond delay="900"/>
                                      </p:stCondLst>
                                      <p:childTnLst>
                                        <p:set>
                                          <p:cBhvr>
                                            <p:cTn id="1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6" dur="1000"/>
                                            <p:tgtEl>
                                              <p:spTgt spid="16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7" presetID="10" presetClass="entr" presetSubtype="0" fill="hold" grpId="0" nodeType="withEffect">
                                      <p:stCondLst>
                                        <p:cond delay="120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9" dur="1000"/>
                                            <p:tgtEl>
                                              <p:spTgt spid="1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0" presetID="10" presetClass="entr" presetSubtype="0" fill="hold" grpId="0" nodeType="withEffect">
                                      <p:stCondLst>
                                        <p:cond delay="1500"/>
                                      </p:stCondLst>
                                      <p:childTnLst>
                                        <p:set>
                                          <p:cBhvr>
                                            <p:cTn id="2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2" dur="1000"/>
                                            <p:tgtEl>
                                              <p:spTgt spid="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3" presetID="10" presetClass="entr" presetSubtype="0" fill="hold" grpId="0" nodeType="withEffect">
                                      <p:stCondLst>
                                        <p:cond delay="1800"/>
                                      </p:stCondLst>
                                      <p:childTnLst>
                                        <p:set>
                                          <p:cBhvr>
                                            <p:cTn id="2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5" dur="1000"/>
                                            <p:tgtEl>
                                              <p:spTgt spid="46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6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75E-6 -4.07407E-6 L 0.01627 -0.02245 " pathEditMode="fixed" rAng="0" ptsTypes="AA">
                                          <p:cBhvr>
                                            <p:cTn id="27" dur="10000" fill="hold"/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807" y="-1134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28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2.91667E-6 -1.33333E-5 L 0.02773 -0.02662 " pathEditMode="fixed" rAng="0" ptsTypes="AA">
                                          <p:cBhvr>
                                            <p:cTn id="29" dur="6000" fill="hold"/>
                                            <p:tgtEl>
                                              <p:spTgt spid="33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30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3.33333E-6 L 0.01888 -0.0213 " pathEditMode="fixed" rAng="0" ptsTypes="AA">
                                          <p:cBhvr>
                                            <p:cTn id="31" dur="10000" fill="hold"/>
                                            <p:tgtEl>
                                              <p:spTgt spid="40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32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4.81481E-6 L 0.01875 -0.01898 " pathEditMode="fixed" rAng="0" ptsTypes="AA">
                                          <p:cBhvr>
                                            <p:cTn id="33" dur="6000" fill="hold"/>
                                            <p:tgtEl>
                                              <p:spTgt spid="42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949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3" grpId="0"/>
          <p:bldP spid="18" grpId="0"/>
          <p:bldP spid="16" grpId="0"/>
          <p:bldP spid="10" grpId="0"/>
          <p:bldP spid="29" grpId="0"/>
          <p:bldP spid="12" grpId="0"/>
          <p:bldP spid="46" grpId="0"/>
        </p:bldLst>
      </p:timing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4003BBCD-DE2E-415E-B86B-5197C35B3F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12192000" cy="1149350"/>
          </a:xfrm>
        </p:spPr>
        <p:txBody>
          <a:bodyPr/>
          <a:lstStyle/>
          <a:p>
            <a:r>
              <a:rPr lang="en-US" altLang="zh-TW" sz="4400">
                <a:latin typeface="Arial" panose="020B0604020202020204" pitchFamily="34" charset="0"/>
                <a:sym typeface="Arial" panose="020B0604020202020204" pitchFamily="34" charset="0"/>
              </a:rPr>
              <a:t>How to install the USB cable clip</a:t>
            </a:r>
            <a:endParaRPr lang="zh-CN" altLang="en-US" sz="4400">
              <a:latin typeface="Arial" panose="020B0604020202020204" pitchFamily="34" charset="0"/>
              <a:sym typeface="Arial" panose="020B0604020202020204" pitchFamily="34" charset="0"/>
            </a:endParaRPr>
          </a:p>
        </p:txBody>
      </p:sp>
      <p:grpSp>
        <p:nvGrpSpPr>
          <p:cNvPr id="2" name="群組 1">
            <a:extLst>
              <a:ext uri="{FF2B5EF4-FFF2-40B4-BE49-F238E27FC236}">
                <a16:creationId xmlns:a16="http://schemas.microsoft.com/office/drawing/2014/main" id="{54BB647D-EB21-4CC3-9883-85FD1D698F95}"/>
              </a:ext>
            </a:extLst>
          </p:cNvPr>
          <p:cNvGrpSpPr/>
          <p:nvPr/>
        </p:nvGrpSpPr>
        <p:grpSpPr>
          <a:xfrm>
            <a:off x="395971" y="1697739"/>
            <a:ext cx="11029995" cy="4034050"/>
            <a:chOff x="395971" y="1697739"/>
            <a:chExt cx="11029995" cy="4034050"/>
          </a:xfrm>
        </p:grpSpPr>
        <p:sp>
          <p:nvSpPr>
            <p:cNvPr id="4" name="矩形: 圓角 3">
              <a:extLst>
                <a:ext uri="{FF2B5EF4-FFF2-40B4-BE49-F238E27FC236}">
                  <a16:creationId xmlns:a16="http://schemas.microsoft.com/office/drawing/2014/main" id="{6826BC64-E9F4-45D9-84A5-C1AFFE01AD80}"/>
                </a:ext>
              </a:extLst>
            </p:cNvPr>
            <p:cNvSpPr/>
            <p:nvPr/>
          </p:nvSpPr>
          <p:spPr>
            <a:xfrm>
              <a:off x="781878" y="1697739"/>
              <a:ext cx="10644088" cy="4034050"/>
            </a:xfrm>
            <a:prstGeom prst="roundRect">
              <a:avLst>
                <a:gd name="adj" fmla="val 9814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TW"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21</a:t>
              </a:r>
              <a:endParaRPr lang="zh-TW" altLang="en-US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pic>
          <p:nvPicPr>
            <p:cNvPr id="5" name="圖片 4">
              <a:extLst>
                <a:ext uri="{FF2B5EF4-FFF2-40B4-BE49-F238E27FC236}">
                  <a16:creationId xmlns:a16="http://schemas.microsoft.com/office/drawing/2014/main" id="{FD30DB21-6C20-40F2-ADA4-0A7CEDCDF7F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95971" y="1777403"/>
              <a:ext cx="5375997" cy="3874721"/>
            </a:xfrm>
            <a:prstGeom prst="rect">
              <a:avLst/>
            </a:prstGeom>
          </p:spPr>
        </p:pic>
        <p:sp>
          <p:nvSpPr>
            <p:cNvPr id="9" name="矩形 8">
              <a:extLst>
                <a:ext uri="{FF2B5EF4-FFF2-40B4-BE49-F238E27FC236}">
                  <a16:creationId xmlns:a16="http://schemas.microsoft.com/office/drawing/2014/main" id="{2A5EA2C7-CA15-4FD6-9FA8-2EF3921C90DF}"/>
                </a:ext>
              </a:extLst>
            </p:cNvPr>
            <p:cNvSpPr/>
            <p:nvPr/>
          </p:nvSpPr>
          <p:spPr>
            <a:xfrm>
              <a:off x="4019550" y="2782524"/>
              <a:ext cx="7140849" cy="225605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pic>
          <p:nvPicPr>
            <p:cNvPr id="6" name="圖片 5">
              <a:extLst>
                <a:ext uri="{FF2B5EF4-FFF2-40B4-BE49-F238E27FC236}">
                  <a16:creationId xmlns:a16="http://schemas.microsoft.com/office/drawing/2014/main" id="{A75D3118-59EA-49B2-B9EC-36927F0586F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322" t="42116" r="75833" b="35661"/>
            <a:stretch/>
          </p:blipFill>
          <p:spPr>
            <a:xfrm>
              <a:off x="6274889" y="2685142"/>
              <a:ext cx="2743200" cy="2461847"/>
            </a:xfrm>
            <a:prstGeom prst="rect">
              <a:avLst/>
            </a:prstGeom>
          </p:spPr>
        </p:pic>
        <p:pic>
          <p:nvPicPr>
            <p:cNvPr id="7" name="圖片 6">
              <a:extLst>
                <a:ext uri="{FF2B5EF4-FFF2-40B4-BE49-F238E27FC236}">
                  <a16:creationId xmlns:a16="http://schemas.microsoft.com/office/drawing/2014/main" id="{70DC3718-98A6-4241-8180-0CECD77F3AA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3500" t="42751" r="77615" b="36720"/>
            <a:stretch/>
          </p:blipFill>
          <p:spPr>
            <a:xfrm>
              <a:off x="8663941" y="2754086"/>
              <a:ext cx="2496458" cy="2284492"/>
            </a:xfrm>
            <a:prstGeom prst="rect">
              <a:avLst/>
            </a:prstGeom>
          </p:spPr>
        </p:pic>
        <p:pic>
          <p:nvPicPr>
            <p:cNvPr id="8" name="圖片 7">
              <a:extLst>
                <a:ext uri="{FF2B5EF4-FFF2-40B4-BE49-F238E27FC236}">
                  <a16:creationId xmlns:a16="http://schemas.microsoft.com/office/drawing/2014/main" id="{5E7DDFB5-7DEE-44A6-B077-D39EA37ABC7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3312" t="42611" r="78970" b="37528"/>
            <a:stretch/>
          </p:blipFill>
          <p:spPr>
            <a:xfrm>
              <a:off x="4019550" y="2805711"/>
              <a:ext cx="2327275" cy="220885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67460765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圖形 65">
            <a:extLst>
              <a:ext uri="{FF2B5EF4-FFF2-40B4-BE49-F238E27FC236}">
                <a16:creationId xmlns:a16="http://schemas.microsoft.com/office/drawing/2014/main" id="{2785F31D-634A-4905-9C22-4600CEA350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-1739900" y="5885931"/>
            <a:ext cx="3784600" cy="2614698"/>
          </a:xfrm>
          <a:prstGeom prst="rect">
            <a:avLst/>
          </a:prstGeom>
        </p:spPr>
      </p:pic>
      <p:pic>
        <p:nvPicPr>
          <p:cNvPr id="67" name="圖形 66">
            <a:extLst>
              <a:ext uri="{FF2B5EF4-FFF2-40B4-BE49-F238E27FC236}">
                <a16:creationId xmlns:a16="http://schemas.microsoft.com/office/drawing/2014/main" id="{14045FC4-F5B2-4A88-869F-F9B74F27361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001284" y="1537111"/>
            <a:ext cx="1343116" cy="927227"/>
          </a:xfrm>
          <a:prstGeom prst="rect">
            <a:avLst/>
          </a:prstGeom>
        </p:spPr>
      </p:pic>
      <p:pic>
        <p:nvPicPr>
          <p:cNvPr id="69" name="圖形 68">
            <a:extLst>
              <a:ext uri="{FF2B5EF4-FFF2-40B4-BE49-F238E27FC236}">
                <a16:creationId xmlns:a16="http://schemas.microsoft.com/office/drawing/2014/main" id="{842CDA24-B1DC-48EC-8EE5-FB4FE65A815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188700" y="4195740"/>
            <a:ext cx="3784600" cy="2614698"/>
          </a:xfrm>
          <a:prstGeom prst="rect">
            <a:avLst/>
          </a:prstGeom>
        </p:spPr>
      </p:pic>
      <p:pic>
        <p:nvPicPr>
          <p:cNvPr id="28" name="圖片 27" descr="一張含有 建築物, 坐, 電子用品, 室外 的圖片&#10;&#10;自動產生的描述">
            <a:extLst>
              <a:ext uri="{FF2B5EF4-FFF2-40B4-BE49-F238E27FC236}">
                <a16:creationId xmlns:a16="http://schemas.microsoft.com/office/drawing/2014/main" id="{4215DCCA-31F6-4F24-B3C2-A1C980E0060C}"/>
              </a:ext>
            </a:extLst>
          </p:cNvPr>
          <p:cNvPicPr>
            <a:picLocks noChangeAspect="1"/>
          </p:cNvPicPr>
          <p:nvPr/>
        </p:nvPicPr>
        <p:blipFill>
          <a:blip r:embed="rId7">
            <a:alphaModFix amt="40000"/>
          </a:blip>
          <a:stretch>
            <a:fillRect/>
          </a:stretch>
        </p:blipFill>
        <p:spPr>
          <a:xfrm>
            <a:off x="3793081" y="933413"/>
            <a:ext cx="8252964" cy="6007141"/>
          </a:xfrm>
          <a:prstGeom prst="rect">
            <a:avLst/>
          </a:prstGeom>
        </p:spPr>
      </p:pic>
      <p:pic>
        <p:nvPicPr>
          <p:cNvPr id="84" name="圖形 83">
            <a:extLst>
              <a:ext uri="{FF2B5EF4-FFF2-40B4-BE49-F238E27FC236}">
                <a16:creationId xmlns:a16="http://schemas.microsoft.com/office/drawing/2014/main" id="{B2068C59-6DFB-4F2B-B92F-ADFDE6452EA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-922415" y="2237679"/>
            <a:ext cx="1941558" cy="134138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36291AD-8BF9-4489-AAE0-C5FB9A7576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" y="-11347"/>
            <a:ext cx="12191999" cy="1150071"/>
          </a:xfrm>
        </p:spPr>
        <p:txBody>
          <a:bodyPr/>
          <a:lstStyle/>
          <a:p>
            <a:r>
              <a:rPr lang="zh-CN" altLang="en-US" sz="4400" dirty="0"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rPr>
              <a:t>TL-D800C USB JBOD</a:t>
            </a:r>
            <a:r>
              <a:rPr lang="en-US" altLang="zh-CN" sz="4400" dirty="0"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rPr>
              <a:t> architecture</a:t>
            </a:r>
            <a:endParaRPr lang="zh-CN" altLang="en-US" sz="4400" dirty="0">
              <a:latin typeface="Arial" panose="020B0604020202020204" pitchFamily="34" charset="0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16A51DA-C5DF-5943-87AC-E0FB08F88C57}"/>
              </a:ext>
            </a:extLst>
          </p:cNvPr>
          <p:cNvSpPr txBox="1"/>
          <p:nvPr/>
        </p:nvSpPr>
        <p:spPr>
          <a:xfrm>
            <a:off x="1637871" y="1902503"/>
            <a:ext cx="2328756" cy="1323439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16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NAS, Windows, Mac, or Ubuntu that support </a:t>
            </a:r>
            <a:r>
              <a:rPr lang="en-US" altLang="zh-TW" sz="16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</a:rPr>
              <a:t>USB 3.1 Gen2 or Gen1</a:t>
            </a:r>
          </a:p>
          <a:p>
            <a:r>
              <a:rPr lang="en-US" altLang="zh-TW" sz="16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</a:rPr>
              <a:t>(USB 2.0 is not supported)</a:t>
            </a:r>
            <a:endParaRPr lang="en-US" altLang="zh-TW" sz="160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86" name="TextBox 85">
            <a:extLst>
              <a:ext uri="{FF2B5EF4-FFF2-40B4-BE49-F238E27FC236}">
                <a16:creationId xmlns:a16="http://schemas.microsoft.com/office/drawing/2014/main" id="{DCA6B10A-36C9-9C49-96D4-23A13930231F}"/>
              </a:ext>
            </a:extLst>
          </p:cNvPr>
          <p:cNvSpPr txBox="1"/>
          <p:nvPr/>
        </p:nvSpPr>
        <p:spPr>
          <a:xfrm>
            <a:off x="3009978" y="3934200"/>
            <a:ext cx="900183" cy="3590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733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</a:rPr>
              <a:t>Type-C</a:t>
            </a:r>
          </a:p>
        </p:txBody>
      </p:sp>
      <p:sp>
        <p:nvSpPr>
          <p:cNvPr id="101" name="TextBox 100">
            <a:extLst>
              <a:ext uri="{FF2B5EF4-FFF2-40B4-BE49-F238E27FC236}">
                <a16:creationId xmlns:a16="http://schemas.microsoft.com/office/drawing/2014/main" id="{BE510996-DB0A-F54A-A8F4-848EE53245FB}"/>
              </a:ext>
            </a:extLst>
          </p:cNvPr>
          <p:cNvSpPr txBox="1"/>
          <p:nvPr/>
        </p:nvSpPr>
        <p:spPr>
          <a:xfrm>
            <a:off x="2956980" y="3498268"/>
            <a:ext cx="1023037" cy="379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67">
                <a:solidFill>
                  <a:srgbClr val="FFFF66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</a:rPr>
              <a:t>10Gbps</a:t>
            </a:r>
          </a:p>
        </p:txBody>
      </p:sp>
      <p:cxnSp>
        <p:nvCxnSpPr>
          <p:cNvPr id="174" name="直線接點 113">
            <a:extLst>
              <a:ext uri="{FF2B5EF4-FFF2-40B4-BE49-F238E27FC236}">
                <a16:creationId xmlns:a16="http://schemas.microsoft.com/office/drawing/2014/main" id="{928D422E-5D8C-C249-81D4-C12AFE9E4C9C}"/>
              </a:ext>
            </a:extLst>
          </p:cNvPr>
          <p:cNvCxnSpPr>
            <a:cxnSpLocks/>
          </p:cNvCxnSpPr>
          <p:nvPr/>
        </p:nvCxnSpPr>
        <p:spPr>
          <a:xfrm flipV="1">
            <a:off x="2850585" y="3899621"/>
            <a:ext cx="1140463" cy="457"/>
          </a:xfrm>
          <a:prstGeom prst="line">
            <a:avLst/>
          </a:prstGeom>
          <a:ln w="31750">
            <a:solidFill>
              <a:srgbClr val="00CCFF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6" name="Picture 175">
            <a:extLst>
              <a:ext uri="{FF2B5EF4-FFF2-40B4-BE49-F238E27FC236}">
                <a16:creationId xmlns:a16="http://schemas.microsoft.com/office/drawing/2014/main" id="{8FBB8ADF-BC39-EA41-9D6C-1429C997BCE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-92197" y="2192692"/>
            <a:ext cx="2555825" cy="159739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7" name="群組 6">
            <a:extLst>
              <a:ext uri="{FF2B5EF4-FFF2-40B4-BE49-F238E27FC236}">
                <a16:creationId xmlns:a16="http://schemas.microsoft.com/office/drawing/2014/main" id="{AA535E28-03AD-45F8-B2BA-5D9220D9FD47}"/>
              </a:ext>
            </a:extLst>
          </p:cNvPr>
          <p:cNvGrpSpPr/>
          <p:nvPr/>
        </p:nvGrpSpPr>
        <p:grpSpPr>
          <a:xfrm>
            <a:off x="940467" y="3201081"/>
            <a:ext cx="2208465" cy="1838714"/>
            <a:chOff x="825542" y="4040090"/>
            <a:chExt cx="1738061" cy="1447067"/>
          </a:xfrm>
        </p:grpSpPr>
        <p:pic>
          <p:nvPicPr>
            <p:cNvPr id="175" name="圖片 6">
              <a:extLst>
                <a:ext uri="{FF2B5EF4-FFF2-40B4-BE49-F238E27FC236}">
                  <a16:creationId xmlns:a16="http://schemas.microsoft.com/office/drawing/2014/main" id="{4BF686CC-0B89-B34F-A590-13204E8D98D1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825542" y="4040090"/>
              <a:ext cx="1738061" cy="1447067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graphicFrame>
          <p:nvGraphicFramePr>
            <p:cNvPr id="177" name="物件 7">
              <a:extLst>
                <a:ext uri="{FF2B5EF4-FFF2-40B4-BE49-F238E27FC236}">
                  <a16:creationId xmlns:a16="http://schemas.microsoft.com/office/drawing/2014/main" id="{8BCC9F9F-75A3-9F41-95A3-BE09AD04F945}"/>
                </a:ext>
              </a:extLst>
            </p:cNvPr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1325230244"/>
                </p:ext>
              </p:extLst>
            </p:nvPr>
          </p:nvGraphicFramePr>
          <p:xfrm>
            <a:off x="1094458" y="4276316"/>
            <a:ext cx="1200229" cy="754035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26" name="Image" r:id="rId10" imgW="3631680" imgH="2052000" progId="Photoshop.Image.18">
                    <p:embed/>
                  </p:oleObj>
                </mc:Choice>
                <mc:Fallback>
                  <p:oleObj name="Image" r:id="rId10" imgW="3631680" imgH="2052000" progId="Photoshop.Image.18">
                    <p:embed/>
                    <p:pic>
                      <p:nvPicPr>
                        <p:cNvPr id="177" name="物件 7">
                          <a:extLst>
                            <a:ext uri="{FF2B5EF4-FFF2-40B4-BE49-F238E27FC236}">
                              <a16:creationId xmlns:a16="http://schemas.microsoft.com/office/drawing/2014/main" id="{8BCC9F9F-75A3-9F41-95A3-BE09AD04F945}"/>
                            </a:ext>
                          </a:extLst>
                        </p:cNvPr>
                        <p:cNvPicPr/>
                        <p:nvPr/>
                      </p:nvPicPr>
                      <p:blipFill>
                        <a:blip r:embed="rId11"/>
                        <a:stretch>
                          <a:fillRect/>
                        </a:stretch>
                      </p:blipFill>
                      <p:spPr>
                        <a:xfrm>
                          <a:off x="1094458" y="4276316"/>
                          <a:ext cx="1200229" cy="754035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112" name="TextBox 111">
            <a:extLst>
              <a:ext uri="{FF2B5EF4-FFF2-40B4-BE49-F238E27FC236}">
                <a16:creationId xmlns:a16="http://schemas.microsoft.com/office/drawing/2014/main" id="{B4832BF3-B640-594A-9B52-AEDAE8B75ADB}"/>
              </a:ext>
            </a:extLst>
          </p:cNvPr>
          <p:cNvSpPr txBox="1"/>
          <p:nvPr/>
        </p:nvSpPr>
        <p:spPr>
          <a:xfrm>
            <a:off x="4032486" y="3342039"/>
            <a:ext cx="1115860" cy="9954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67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</a:rPr>
              <a:t>USB 3.1 Gen2 10Gbps Hub</a:t>
            </a:r>
          </a:p>
        </p:txBody>
      </p:sp>
      <p:sp>
        <p:nvSpPr>
          <p:cNvPr id="165" name="圓角矩形 4">
            <a:extLst>
              <a:ext uri="{FF2B5EF4-FFF2-40B4-BE49-F238E27FC236}">
                <a16:creationId xmlns:a16="http://schemas.microsoft.com/office/drawing/2014/main" id="{90E8D230-93A9-0E4D-B230-7C54A078CF56}"/>
              </a:ext>
            </a:extLst>
          </p:cNvPr>
          <p:cNvSpPr/>
          <p:nvPr/>
        </p:nvSpPr>
        <p:spPr>
          <a:xfrm>
            <a:off x="3991048" y="2188048"/>
            <a:ext cx="1140463" cy="3423145"/>
          </a:xfrm>
          <a:prstGeom prst="roundRect">
            <a:avLst/>
          </a:prstGeom>
          <a:noFill/>
          <a:ln w="31750">
            <a:solidFill>
              <a:srgbClr val="00CCFF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TW" altLang="en-US" sz="1351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grpSp>
        <p:nvGrpSpPr>
          <p:cNvPr id="4" name="群組 3">
            <a:extLst>
              <a:ext uri="{FF2B5EF4-FFF2-40B4-BE49-F238E27FC236}">
                <a16:creationId xmlns:a16="http://schemas.microsoft.com/office/drawing/2014/main" id="{D9EA965B-AE4F-4777-9B73-3CA4621D3725}"/>
              </a:ext>
            </a:extLst>
          </p:cNvPr>
          <p:cNvGrpSpPr/>
          <p:nvPr/>
        </p:nvGrpSpPr>
        <p:grpSpPr>
          <a:xfrm>
            <a:off x="5093975" y="2099179"/>
            <a:ext cx="6670297" cy="3565276"/>
            <a:chOff x="5093975" y="2099179"/>
            <a:chExt cx="6670297" cy="3565276"/>
          </a:xfrm>
        </p:grpSpPr>
        <p:sp>
          <p:nvSpPr>
            <p:cNvPr id="102" name="TextBox 101">
              <a:extLst>
                <a:ext uri="{FF2B5EF4-FFF2-40B4-BE49-F238E27FC236}">
                  <a16:creationId xmlns:a16="http://schemas.microsoft.com/office/drawing/2014/main" id="{492FEB6C-4F2E-A945-9E42-5B3A8EBDF1EA}"/>
                </a:ext>
              </a:extLst>
            </p:cNvPr>
            <p:cNvSpPr txBox="1"/>
            <p:nvPr/>
          </p:nvSpPr>
          <p:spPr>
            <a:xfrm>
              <a:off x="5093975" y="4232306"/>
              <a:ext cx="81144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4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10Gbps</a:t>
              </a:r>
            </a:p>
          </p:txBody>
        </p:sp>
        <p:sp>
          <p:nvSpPr>
            <p:cNvPr id="113" name="TextBox 112">
              <a:extLst>
                <a:ext uri="{FF2B5EF4-FFF2-40B4-BE49-F238E27FC236}">
                  <a16:creationId xmlns:a16="http://schemas.microsoft.com/office/drawing/2014/main" id="{77CB7BE7-5DA3-1949-85D5-F7A4335A4871}"/>
                </a:ext>
              </a:extLst>
            </p:cNvPr>
            <p:cNvSpPr txBox="1"/>
            <p:nvPr/>
          </p:nvSpPr>
          <p:spPr>
            <a:xfrm>
              <a:off x="5093975" y="2652834"/>
              <a:ext cx="81144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4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10Gbps</a:t>
              </a:r>
            </a:p>
          </p:txBody>
        </p:sp>
        <p:sp>
          <p:nvSpPr>
            <p:cNvPr id="115" name="TextBox 114">
              <a:extLst>
                <a:ext uri="{FF2B5EF4-FFF2-40B4-BE49-F238E27FC236}">
                  <a16:creationId xmlns:a16="http://schemas.microsoft.com/office/drawing/2014/main" id="{7DA23D29-A9FF-5F41-88FB-9771A582AEF8}"/>
                </a:ext>
              </a:extLst>
            </p:cNvPr>
            <p:cNvSpPr txBox="1"/>
            <p:nvPr/>
          </p:nvSpPr>
          <p:spPr>
            <a:xfrm>
              <a:off x="6005195" y="2367865"/>
              <a:ext cx="1065203" cy="99540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467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USB 3.1 Gen2 10Gbps Hub</a:t>
              </a:r>
            </a:p>
          </p:txBody>
        </p:sp>
        <p:sp>
          <p:nvSpPr>
            <p:cNvPr id="116" name="TextBox 115">
              <a:extLst>
                <a:ext uri="{FF2B5EF4-FFF2-40B4-BE49-F238E27FC236}">
                  <a16:creationId xmlns:a16="http://schemas.microsoft.com/office/drawing/2014/main" id="{4E18DC3E-1A86-B84A-8E95-F82FAB69FA56}"/>
                </a:ext>
              </a:extLst>
            </p:cNvPr>
            <p:cNvSpPr txBox="1"/>
            <p:nvPr/>
          </p:nvSpPr>
          <p:spPr>
            <a:xfrm>
              <a:off x="5974440" y="4216030"/>
              <a:ext cx="1065203" cy="99540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467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USB 3.1 Gen2 10Gbps Hub</a:t>
              </a:r>
            </a:p>
          </p:txBody>
        </p:sp>
        <p:cxnSp>
          <p:nvCxnSpPr>
            <p:cNvPr id="122" name="Straight Connector 121">
              <a:extLst>
                <a:ext uri="{FF2B5EF4-FFF2-40B4-BE49-F238E27FC236}">
                  <a16:creationId xmlns:a16="http://schemas.microsoft.com/office/drawing/2014/main" id="{55602DD6-52F6-FF4D-AA62-B91E41E908D4}"/>
                </a:ext>
              </a:extLst>
            </p:cNvPr>
            <p:cNvCxnSpPr>
              <a:cxnSpLocks/>
              <a:stCxn id="171" idx="3"/>
              <a:endCxn id="135" idx="1"/>
            </p:cNvCxnSpPr>
            <p:nvPr/>
          </p:nvCxnSpPr>
          <p:spPr>
            <a:xfrm>
              <a:off x="9894585" y="2357544"/>
              <a:ext cx="739516" cy="3868"/>
            </a:xfrm>
            <a:prstGeom prst="line">
              <a:avLst/>
            </a:prstGeom>
            <a:ln w="31750">
              <a:solidFill>
                <a:srgbClr val="00CCFF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3" name="TextBox 122">
              <a:extLst>
                <a:ext uri="{FF2B5EF4-FFF2-40B4-BE49-F238E27FC236}">
                  <a16:creationId xmlns:a16="http://schemas.microsoft.com/office/drawing/2014/main" id="{8CF55FA0-4475-F948-A523-A68DCDB71956}"/>
                </a:ext>
              </a:extLst>
            </p:cNvPr>
            <p:cNvSpPr txBox="1"/>
            <p:nvPr/>
          </p:nvSpPr>
          <p:spPr>
            <a:xfrm>
              <a:off x="9935131" y="2099179"/>
              <a:ext cx="636713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6Gbps</a:t>
              </a:r>
            </a:p>
          </p:txBody>
        </p:sp>
        <p:cxnSp>
          <p:nvCxnSpPr>
            <p:cNvPr id="125" name="Straight Connector 124">
              <a:extLst>
                <a:ext uri="{FF2B5EF4-FFF2-40B4-BE49-F238E27FC236}">
                  <a16:creationId xmlns:a16="http://schemas.microsoft.com/office/drawing/2014/main" id="{24C51331-1480-A24D-98FB-46659FA7AFE0}"/>
                </a:ext>
              </a:extLst>
            </p:cNvPr>
            <p:cNvCxnSpPr>
              <a:cxnSpLocks/>
              <a:stCxn id="64" idx="3"/>
              <a:endCxn id="138" idx="1"/>
            </p:cNvCxnSpPr>
            <p:nvPr/>
          </p:nvCxnSpPr>
          <p:spPr>
            <a:xfrm>
              <a:off x="9894585" y="3232605"/>
              <a:ext cx="733922" cy="537"/>
            </a:xfrm>
            <a:prstGeom prst="line">
              <a:avLst/>
            </a:prstGeom>
            <a:ln w="31750">
              <a:solidFill>
                <a:srgbClr val="00CCFF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6" name="Straight Connector 125">
              <a:extLst>
                <a:ext uri="{FF2B5EF4-FFF2-40B4-BE49-F238E27FC236}">
                  <a16:creationId xmlns:a16="http://schemas.microsoft.com/office/drawing/2014/main" id="{ABE61CBA-03F4-6143-AA76-E60C8B299A69}"/>
                </a:ext>
              </a:extLst>
            </p:cNvPr>
            <p:cNvCxnSpPr>
              <a:cxnSpLocks/>
              <a:stCxn id="65" idx="3"/>
              <a:endCxn id="139" idx="1"/>
            </p:cNvCxnSpPr>
            <p:nvPr/>
          </p:nvCxnSpPr>
          <p:spPr>
            <a:xfrm flipV="1">
              <a:off x="9894585" y="3678608"/>
              <a:ext cx="730136" cy="3616"/>
            </a:xfrm>
            <a:prstGeom prst="line">
              <a:avLst/>
            </a:prstGeom>
            <a:ln w="31750">
              <a:solidFill>
                <a:srgbClr val="00CCFF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7" name="Straight Connector 126">
              <a:extLst>
                <a:ext uri="{FF2B5EF4-FFF2-40B4-BE49-F238E27FC236}">
                  <a16:creationId xmlns:a16="http://schemas.microsoft.com/office/drawing/2014/main" id="{A3E4DA92-A448-0249-9CD2-4C3F7A0DDDBB}"/>
                </a:ext>
              </a:extLst>
            </p:cNvPr>
            <p:cNvCxnSpPr>
              <a:cxnSpLocks/>
              <a:stCxn id="78" idx="3"/>
              <a:endCxn id="73" idx="1"/>
            </p:cNvCxnSpPr>
            <p:nvPr/>
          </p:nvCxnSpPr>
          <p:spPr>
            <a:xfrm flipV="1">
              <a:off x="9894585" y="2792710"/>
              <a:ext cx="733922" cy="893"/>
            </a:xfrm>
            <a:prstGeom prst="line">
              <a:avLst/>
            </a:prstGeom>
            <a:ln w="31750">
              <a:solidFill>
                <a:srgbClr val="00CCFF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8" name="TextBox 127">
              <a:extLst>
                <a:ext uri="{FF2B5EF4-FFF2-40B4-BE49-F238E27FC236}">
                  <a16:creationId xmlns:a16="http://schemas.microsoft.com/office/drawing/2014/main" id="{4ABB516B-F4F5-2249-8E5C-844C9AAB0152}"/>
                </a:ext>
              </a:extLst>
            </p:cNvPr>
            <p:cNvSpPr txBox="1"/>
            <p:nvPr/>
          </p:nvSpPr>
          <p:spPr>
            <a:xfrm>
              <a:off x="9935131" y="2544611"/>
              <a:ext cx="636713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6Gbps</a:t>
              </a:r>
            </a:p>
          </p:txBody>
        </p:sp>
        <p:sp>
          <p:nvSpPr>
            <p:cNvPr id="132" name="TextBox 131">
              <a:extLst>
                <a:ext uri="{FF2B5EF4-FFF2-40B4-BE49-F238E27FC236}">
                  <a16:creationId xmlns:a16="http://schemas.microsoft.com/office/drawing/2014/main" id="{4FBA0A2C-B586-D04B-93FB-19510F7BA466}"/>
                </a:ext>
              </a:extLst>
            </p:cNvPr>
            <p:cNvSpPr txBox="1"/>
            <p:nvPr/>
          </p:nvSpPr>
          <p:spPr>
            <a:xfrm>
              <a:off x="9935131" y="2983218"/>
              <a:ext cx="636713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6Gbps</a:t>
              </a:r>
            </a:p>
          </p:txBody>
        </p:sp>
        <p:sp>
          <p:nvSpPr>
            <p:cNvPr id="133" name="TextBox 132">
              <a:extLst>
                <a:ext uri="{FF2B5EF4-FFF2-40B4-BE49-F238E27FC236}">
                  <a16:creationId xmlns:a16="http://schemas.microsoft.com/office/drawing/2014/main" id="{2278E6D3-94C8-6446-A4CD-8F5032825F69}"/>
                </a:ext>
              </a:extLst>
            </p:cNvPr>
            <p:cNvSpPr txBox="1"/>
            <p:nvPr/>
          </p:nvSpPr>
          <p:spPr>
            <a:xfrm>
              <a:off x="9935131" y="3430906"/>
              <a:ext cx="636713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6Gbps</a:t>
              </a:r>
            </a:p>
          </p:txBody>
        </p:sp>
        <p:sp>
          <p:nvSpPr>
            <p:cNvPr id="135" name="TextBox 134">
              <a:extLst>
                <a:ext uri="{FF2B5EF4-FFF2-40B4-BE49-F238E27FC236}">
                  <a16:creationId xmlns:a16="http://schemas.microsoft.com/office/drawing/2014/main" id="{785B6859-ED5D-114E-AB4E-496B2F69C205}"/>
                </a:ext>
              </a:extLst>
            </p:cNvPr>
            <p:cNvSpPr txBox="1"/>
            <p:nvPr/>
          </p:nvSpPr>
          <p:spPr>
            <a:xfrm>
              <a:off x="10634101" y="2212685"/>
              <a:ext cx="1124575" cy="2974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333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HDD/SSD 1</a:t>
              </a:r>
            </a:p>
          </p:txBody>
        </p:sp>
        <p:sp>
          <p:nvSpPr>
            <p:cNvPr id="136" name="TextBox 135">
              <a:extLst>
                <a:ext uri="{FF2B5EF4-FFF2-40B4-BE49-F238E27FC236}">
                  <a16:creationId xmlns:a16="http://schemas.microsoft.com/office/drawing/2014/main" id="{B672C70A-3BB7-2940-9A1A-D4909AE1E494}"/>
                </a:ext>
              </a:extLst>
            </p:cNvPr>
            <p:cNvSpPr txBox="1"/>
            <p:nvPr/>
          </p:nvSpPr>
          <p:spPr>
            <a:xfrm>
              <a:off x="7803842" y="2260143"/>
              <a:ext cx="205581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USB 3.1 Gen2 10Gbps  to SATA 6Gb/s</a:t>
              </a:r>
            </a:p>
          </p:txBody>
        </p:sp>
        <p:sp>
          <p:nvSpPr>
            <p:cNvPr id="138" name="TextBox 137">
              <a:extLst>
                <a:ext uri="{FF2B5EF4-FFF2-40B4-BE49-F238E27FC236}">
                  <a16:creationId xmlns:a16="http://schemas.microsoft.com/office/drawing/2014/main" id="{8E04F64F-7780-DE4F-AD20-F22AF50902AA}"/>
                </a:ext>
              </a:extLst>
            </p:cNvPr>
            <p:cNvSpPr txBox="1"/>
            <p:nvPr/>
          </p:nvSpPr>
          <p:spPr>
            <a:xfrm>
              <a:off x="10628507" y="3084415"/>
              <a:ext cx="1135765" cy="2974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333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HDD/SSD 3</a:t>
              </a:r>
            </a:p>
          </p:txBody>
        </p:sp>
        <p:sp>
          <p:nvSpPr>
            <p:cNvPr id="139" name="TextBox 138">
              <a:extLst>
                <a:ext uri="{FF2B5EF4-FFF2-40B4-BE49-F238E27FC236}">
                  <a16:creationId xmlns:a16="http://schemas.microsoft.com/office/drawing/2014/main" id="{9A2F7DF4-7BB3-5845-A2C5-D0C234FBEC17}"/>
                </a:ext>
              </a:extLst>
            </p:cNvPr>
            <p:cNvSpPr txBox="1"/>
            <p:nvPr/>
          </p:nvSpPr>
          <p:spPr>
            <a:xfrm>
              <a:off x="10624721" y="3529881"/>
              <a:ext cx="1112957" cy="2974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333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HDD/SSD 4</a:t>
              </a:r>
            </a:p>
          </p:txBody>
        </p:sp>
        <p:cxnSp>
          <p:nvCxnSpPr>
            <p:cNvPr id="144" name="Straight Connector 143">
              <a:extLst>
                <a:ext uri="{FF2B5EF4-FFF2-40B4-BE49-F238E27FC236}">
                  <a16:creationId xmlns:a16="http://schemas.microsoft.com/office/drawing/2014/main" id="{D9BD7943-8B61-5C43-AFCB-75E58E78FE77}"/>
                </a:ext>
              </a:extLst>
            </p:cNvPr>
            <p:cNvCxnSpPr>
              <a:cxnSpLocks/>
              <a:stCxn id="80" idx="3"/>
              <a:endCxn id="157" idx="1"/>
            </p:cNvCxnSpPr>
            <p:nvPr/>
          </p:nvCxnSpPr>
          <p:spPr>
            <a:xfrm flipV="1">
              <a:off x="9894585" y="4129755"/>
              <a:ext cx="734616" cy="2088"/>
            </a:xfrm>
            <a:prstGeom prst="line">
              <a:avLst/>
            </a:prstGeom>
            <a:ln w="31750">
              <a:solidFill>
                <a:srgbClr val="00CCFF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5" name="TextBox 144">
              <a:extLst>
                <a:ext uri="{FF2B5EF4-FFF2-40B4-BE49-F238E27FC236}">
                  <a16:creationId xmlns:a16="http://schemas.microsoft.com/office/drawing/2014/main" id="{8B5BC399-D157-1445-8AD6-6D789D8370B5}"/>
                </a:ext>
              </a:extLst>
            </p:cNvPr>
            <p:cNvSpPr txBox="1"/>
            <p:nvPr/>
          </p:nvSpPr>
          <p:spPr>
            <a:xfrm>
              <a:off x="9935131" y="3881999"/>
              <a:ext cx="636713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6Gbps</a:t>
              </a:r>
            </a:p>
          </p:txBody>
        </p:sp>
        <p:cxnSp>
          <p:nvCxnSpPr>
            <p:cNvPr id="147" name="Straight Connector 146">
              <a:extLst>
                <a:ext uri="{FF2B5EF4-FFF2-40B4-BE49-F238E27FC236}">
                  <a16:creationId xmlns:a16="http://schemas.microsoft.com/office/drawing/2014/main" id="{0E6D31E0-039C-7C46-9313-5FB94ED9D328}"/>
                </a:ext>
              </a:extLst>
            </p:cNvPr>
            <p:cNvCxnSpPr>
              <a:cxnSpLocks/>
              <a:stCxn id="82" idx="3"/>
              <a:endCxn id="160" idx="1"/>
            </p:cNvCxnSpPr>
            <p:nvPr/>
          </p:nvCxnSpPr>
          <p:spPr>
            <a:xfrm>
              <a:off x="9894585" y="5031081"/>
              <a:ext cx="733922" cy="22"/>
            </a:xfrm>
            <a:prstGeom prst="line">
              <a:avLst/>
            </a:prstGeom>
            <a:ln w="31750">
              <a:solidFill>
                <a:srgbClr val="00CCFF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8" name="Straight Connector 147">
              <a:extLst>
                <a:ext uri="{FF2B5EF4-FFF2-40B4-BE49-F238E27FC236}">
                  <a16:creationId xmlns:a16="http://schemas.microsoft.com/office/drawing/2014/main" id="{6F63C71F-D8C7-D740-89D4-1E2DD03FBDF1}"/>
                </a:ext>
              </a:extLst>
            </p:cNvPr>
            <p:cNvCxnSpPr>
              <a:cxnSpLocks/>
              <a:stCxn id="83" idx="3"/>
              <a:endCxn id="161" idx="1"/>
            </p:cNvCxnSpPr>
            <p:nvPr/>
          </p:nvCxnSpPr>
          <p:spPr>
            <a:xfrm flipV="1">
              <a:off x="9894585" y="5503088"/>
              <a:ext cx="733922" cy="1"/>
            </a:xfrm>
            <a:prstGeom prst="line">
              <a:avLst/>
            </a:prstGeom>
            <a:ln w="31750">
              <a:solidFill>
                <a:srgbClr val="00CCFF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9" name="Straight Connector 148">
              <a:extLst>
                <a:ext uri="{FF2B5EF4-FFF2-40B4-BE49-F238E27FC236}">
                  <a16:creationId xmlns:a16="http://schemas.microsoft.com/office/drawing/2014/main" id="{4966B66D-A50A-5847-816E-3C4C500F4512}"/>
                </a:ext>
              </a:extLst>
            </p:cNvPr>
            <p:cNvCxnSpPr>
              <a:cxnSpLocks/>
              <a:stCxn id="81" idx="3"/>
              <a:endCxn id="158" idx="1"/>
            </p:cNvCxnSpPr>
            <p:nvPr/>
          </p:nvCxnSpPr>
          <p:spPr>
            <a:xfrm>
              <a:off x="9894585" y="4587242"/>
              <a:ext cx="733922" cy="1881"/>
            </a:xfrm>
            <a:prstGeom prst="line">
              <a:avLst/>
            </a:prstGeom>
            <a:ln w="31750">
              <a:solidFill>
                <a:srgbClr val="00CCFF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0" name="TextBox 149">
              <a:extLst>
                <a:ext uri="{FF2B5EF4-FFF2-40B4-BE49-F238E27FC236}">
                  <a16:creationId xmlns:a16="http://schemas.microsoft.com/office/drawing/2014/main" id="{049469B3-D961-D64E-A2F1-9DC2BE2148C2}"/>
                </a:ext>
              </a:extLst>
            </p:cNvPr>
            <p:cNvSpPr txBox="1"/>
            <p:nvPr/>
          </p:nvSpPr>
          <p:spPr>
            <a:xfrm>
              <a:off x="9935131" y="4332011"/>
              <a:ext cx="636713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6Gbps</a:t>
              </a:r>
            </a:p>
          </p:txBody>
        </p:sp>
        <p:sp>
          <p:nvSpPr>
            <p:cNvPr id="154" name="TextBox 153">
              <a:extLst>
                <a:ext uri="{FF2B5EF4-FFF2-40B4-BE49-F238E27FC236}">
                  <a16:creationId xmlns:a16="http://schemas.microsoft.com/office/drawing/2014/main" id="{D833F607-3B02-8745-B9B2-DADD855CCCCE}"/>
                </a:ext>
              </a:extLst>
            </p:cNvPr>
            <p:cNvSpPr txBox="1"/>
            <p:nvPr/>
          </p:nvSpPr>
          <p:spPr>
            <a:xfrm>
              <a:off x="9935131" y="4773088"/>
              <a:ext cx="636713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6Gbps</a:t>
              </a:r>
            </a:p>
          </p:txBody>
        </p:sp>
        <p:sp>
          <p:nvSpPr>
            <p:cNvPr id="155" name="TextBox 154">
              <a:extLst>
                <a:ext uri="{FF2B5EF4-FFF2-40B4-BE49-F238E27FC236}">
                  <a16:creationId xmlns:a16="http://schemas.microsoft.com/office/drawing/2014/main" id="{79EDC2B9-B203-E646-BE1A-EBE9C48D9617}"/>
                </a:ext>
              </a:extLst>
            </p:cNvPr>
            <p:cNvSpPr txBox="1"/>
            <p:nvPr/>
          </p:nvSpPr>
          <p:spPr>
            <a:xfrm>
              <a:off x="9935131" y="5252279"/>
              <a:ext cx="636713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6Gbps</a:t>
              </a:r>
            </a:p>
          </p:txBody>
        </p:sp>
        <p:sp>
          <p:nvSpPr>
            <p:cNvPr id="157" name="TextBox 156">
              <a:extLst>
                <a:ext uri="{FF2B5EF4-FFF2-40B4-BE49-F238E27FC236}">
                  <a16:creationId xmlns:a16="http://schemas.microsoft.com/office/drawing/2014/main" id="{D00E4FED-64C4-6042-8CE2-2CD72BEBC271}"/>
                </a:ext>
              </a:extLst>
            </p:cNvPr>
            <p:cNvSpPr txBox="1"/>
            <p:nvPr/>
          </p:nvSpPr>
          <p:spPr>
            <a:xfrm>
              <a:off x="10629201" y="3981028"/>
              <a:ext cx="1094327" cy="2974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333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HDD/SSD 5</a:t>
              </a:r>
            </a:p>
          </p:txBody>
        </p:sp>
        <p:sp>
          <p:nvSpPr>
            <p:cNvPr id="158" name="TextBox 157">
              <a:extLst>
                <a:ext uri="{FF2B5EF4-FFF2-40B4-BE49-F238E27FC236}">
                  <a16:creationId xmlns:a16="http://schemas.microsoft.com/office/drawing/2014/main" id="{3F469ED8-E42B-1648-BF3C-0F4E7EDC8FBC}"/>
                </a:ext>
              </a:extLst>
            </p:cNvPr>
            <p:cNvSpPr txBox="1"/>
            <p:nvPr/>
          </p:nvSpPr>
          <p:spPr>
            <a:xfrm>
              <a:off x="10628507" y="4440396"/>
              <a:ext cx="1094327" cy="2974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333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HDD/SSD 6</a:t>
              </a:r>
            </a:p>
          </p:txBody>
        </p:sp>
        <p:sp>
          <p:nvSpPr>
            <p:cNvPr id="160" name="TextBox 159">
              <a:extLst>
                <a:ext uri="{FF2B5EF4-FFF2-40B4-BE49-F238E27FC236}">
                  <a16:creationId xmlns:a16="http://schemas.microsoft.com/office/drawing/2014/main" id="{56BE66D4-55FC-BC4F-B023-1B027F3C7EE5}"/>
                </a:ext>
              </a:extLst>
            </p:cNvPr>
            <p:cNvSpPr txBox="1"/>
            <p:nvPr/>
          </p:nvSpPr>
          <p:spPr>
            <a:xfrm>
              <a:off x="10628507" y="4882376"/>
              <a:ext cx="1115689" cy="2974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333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HDD/SSD 7</a:t>
              </a:r>
            </a:p>
          </p:txBody>
        </p:sp>
        <p:sp>
          <p:nvSpPr>
            <p:cNvPr id="161" name="TextBox 160">
              <a:extLst>
                <a:ext uri="{FF2B5EF4-FFF2-40B4-BE49-F238E27FC236}">
                  <a16:creationId xmlns:a16="http://schemas.microsoft.com/office/drawing/2014/main" id="{6FEB50CC-97E7-F04C-8D63-806DD7631549}"/>
                </a:ext>
              </a:extLst>
            </p:cNvPr>
            <p:cNvSpPr txBox="1"/>
            <p:nvPr/>
          </p:nvSpPr>
          <p:spPr>
            <a:xfrm>
              <a:off x="10628507" y="5354361"/>
              <a:ext cx="1130169" cy="2974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333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HDD/SSD 8</a:t>
              </a:r>
            </a:p>
          </p:txBody>
        </p:sp>
        <p:sp>
          <p:nvSpPr>
            <p:cNvPr id="166" name="圓角矩形 4">
              <a:extLst>
                <a:ext uri="{FF2B5EF4-FFF2-40B4-BE49-F238E27FC236}">
                  <a16:creationId xmlns:a16="http://schemas.microsoft.com/office/drawing/2014/main" id="{CD561A8A-A81C-BA43-AF69-E08BF8E4F242}"/>
                </a:ext>
              </a:extLst>
            </p:cNvPr>
            <p:cNvSpPr/>
            <p:nvPr/>
          </p:nvSpPr>
          <p:spPr>
            <a:xfrm>
              <a:off x="5914229" y="2170800"/>
              <a:ext cx="1179277" cy="1641160"/>
            </a:xfrm>
            <a:prstGeom prst="roundRect">
              <a:avLst/>
            </a:prstGeom>
            <a:noFill/>
            <a:ln w="31750">
              <a:solidFill>
                <a:srgbClr val="00CCFF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 sz="1351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sp>
          <p:nvSpPr>
            <p:cNvPr id="167" name="圓角矩形 4">
              <a:extLst>
                <a:ext uri="{FF2B5EF4-FFF2-40B4-BE49-F238E27FC236}">
                  <a16:creationId xmlns:a16="http://schemas.microsoft.com/office/drawing/2014/main" id="{6000078B-9435-BC43-A240-A62100641D43}"/>
                </a:ext>
              </a:extLst>
            </p:cNvPr>
            <p:cNvSpPr/>
            <p:nvPr/>
          </p:nvSpPr>
          <p:spPr>
            <a:xfrm>
              <a:off x="5909586" y="3965859"/>
              <a:ext cx="1179277" cy="1645336"/>
            </a:xfrm>
            <a:prstGeom prst="roundRect">
              <a:avLst/>
            </a:prstGeom>
            <a:noFill/>
            <a:ln w="31750">
              <a:solidFill>
                <a:srgbClr val="00CCFF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 sz="1351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cxnSp>
          <p:nvCxnSpPr>
            <p:cNvPr id="168" name="直線接點 105">
              <a:extLst>
                <a:ext uri="{FF2B5EF4-FFF2-40B4-BE49-F238E27FC236}">
                  <a16:creationId xmlns:a16="http://schemas.microsoft.com/office/drawing/2014/main" id="{22460778-DB9D-2C4C-A121-77FF78B60CE2}"/>
                </a:ext>
              </a:extLst>
            </p:cNvPr>
            <p:cNvCxnSpPr>
              <a:cxnSpLocks/>
            </p:cNvCxnSpPr>
            <p:nvPr/>
          </p:nvCxnSpPr>
          <p:spPr>
            <a:xfrm>
              <a:off x="5127874" y="2967573"/>
              <a:ext cx="789530" cy="0"/>
            </a:xfrm>
            <a:prstGeom prst="line">
              <a:avLst/>
            </a:prstGeom>
            <a:ln w="31750">
              <a:solidFill>
                <a:srgbClr val="00CCFF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直線接點 106">
              <a:extLst>
                <a:ext uri="{FF2B5EF4-FFF2-40B4-BE49-F238E27FC236}">
                  <a16:creationId xmlns:a16="http://schemas.microsoft.com/office/drawing/2014/main" id="{7092A1EC-79FB-C142-B69F-94AA2C1969E6}"/>
                </a:ext>
              </a:extLst>
            </p:cNvPr>
            <p:cNvCxnSpPr>
              <a:cxnSpLocks/>
            </p:cNvCxnSpPr>
            <p:nvPr/>
          </p:nvCxnSpPr>
          <p:spPr>
            <a:xfrm>
              <a:off x="5132371" y="4537265"/>
              <a:ext cx="785033" cy="0"/>
            </a:xfrm>
            <a:prstGeom prst="line">
              <a:avLst/>
            </a:prstGeom>
            <a:ln w="31750">
              <a:solidFill>
                <a:srgbClr val="00CCFF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1" name="圓角矩形 4">
              <a:extLst>
                <a:ext uri="{FF2B5EF4-FFF2-40B4-BE49-F238E27FC236}">
                  <a16:creationId xmlns:a16="http://schemas.microsoft.com/office/drawing/2014/main" id="{3C01073E-4243-154C-A822-EDAFF16B696A}"/>
                </a:ext>
              </a:extLst>
            </p:cNvPr>
            <p:cNvSpPr/>
            <p:nvPr/>
          </p:nvSpPr>
          <p:spPr>
            <a:xfrm>
              <a:off x="7822472" y="2196177"/>
              <a:ext cx="2072113" cy="322733"/>
            </a:xfrm>
            <a:prstGeom prst="roundRect">
              <a:avLst/>
            </a:prstGeom>
            <a:noFill/>
            <a:ln w="31750">
              <a:solidFill>
                <a:srgbClr val="00CCFF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 sz="1351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sp>
          <p:nvSpPr>
            <p:cNvPr id="73" name="TextBox 72">
              <a:extLst>
                <a:ext uri="{FF2B5EF4-FFF2-40B4-BE49-F238E27FC236}">
                  <a16:creationId xmlns:a16="http://schemas.microsoft.com/office/drawing/2014/main" id="{2A2F9067-049C-CA4D-900A-8FCC4CD73622}"/>
                </a:ext>
              </a:extLst>
            </p:cNvPr>
            <p:cNvSpPr txBox="1"/>
            <p:nvPr/>
          </p:nvSpPr>
          <p:spPr>
            <a:xfrm>
              <a:off x="10628507" y="2643983"/>
              <a:ext cx="1135765" cy="2974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333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HDD/SSD 2</a:t>
              </a:r>
            </a:p>
          </p:txBody>
        </p:sp>
        <p:sp>
          <p:nvSpPr>
            <p:cNvPr id="75" name="TextBox 74">
              <a:extLst>
                <a:ext uri="{FF2B5EF4-FFF2-40B4-BE49-F238E27FC236}">
                  <a16:creationId xmlns:a16="http://schemas.microsoft.com/office/drawing/2014/main" id="{2DD6A2C0-514A-E044-8A0B-4FC8BC607B48}"/>
                </a:ext>
              </a:extLst>
            </p:cNvPr>
            <p:cNvSpPr txBox="1"/>
            <p:nvPr/>
          </p:nvSpPr>
          <p:spPr>
            <a:xfrm>
              <a:off x="7803842" y="2697003"/>
              <a:ext cx="205581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USB 3.1 Gen2 10Gbps  to SATA 6Gb/s</a:t>
              </a:r>
            </a:p>
          </p:txBody>
        </p:sp>
        <p:sp>
          <p:nvSpPr>
            <p:cNvPr id="78" name="圓角矩形 4">
              <a:extLst>
                <a:ext uri="{FF2B5EF4-FFF2-40B4-BE49-F238E27FC236}">
                  <a16:creationId xmlns:a16="http://schemas.microsoft.com/office/drawing/2014/main" id="{66135039-A674-9645-BF42-95649DB15406}"/>
                </a:ext>
              </a:extLst>
            </p:cNvPr>
            <p:cNvSpPr/>
            <p:nvPr/>
          </p:nvSpPr>
          <p:spPr>
            <a:xfrm>
              <a:off x="7822472" y="2632236"/>
              <a:ext cx="2072113" cy="322733"/>
            </a:xfrm>
            <a:prstGeom prst="roundRect">
              <a:avLst/>
            </a:prstGeom>
            <a:noFill/>
            <a:ln w="31750">
              <a:solidFill>
                <a:srgbClr val="00CCFF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 sz="1351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sp>
          <p:nvSpPr>
            <p:cNvPr id="64" name="圓角矩形 4">
              <a:extLst>
                <a:ext uri="{FF2B5EF4-FFF2-40B4-BE49-F238E27FC236}">
                  <a16:creationId xmlns:a16="http://schemas.microsoft.com/office/drawing/2014/main" id="{5F13AC56-0790-0941-9DAC-2A516A839065}"/>
                </a:ext>
              </a:extLst>
            </p:cNvPr>
            <p:cNvSpPr/>
            <p:nvPr/>
          </p:nvSpPr>
          <p:spPr>
            <a:xfrm>
              <a:off x="7822472" y="3071238"/>
              <a:ext cx="2072113" cy="322733"/>
            </a:xfrm>
            <a:prstGeom prst="roundRect">
              <a:avLst/>
            </a:prstGeom>
            <a:noFill/>
            <a:ln w="31750">
              <a:solidFill>
                <a:srgbClr val="00CCFF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 sz="1351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sp>
          <p:nvSpPr>
            <p:cNvPr id="65" name="圓角矩形 4">
              <a:extLst>
                <a:ext uri="{FF2B5EF4-FFF2-40B4-BE49-F238E27FC236}">
                  <a16:creationId xmlns:a16="http://schemas.microsoft.com/office/drawing/2014/main" id="{FF6739B7-61CA-A542-9785-D57C5B552E46}"/>
                </a:ext>
              </a:extLst>
            </p:cNvPr>
            <p:cNvSpPr/>
            <p:nvPr/>
          </p:nvSpPr>
          <p:spPr>
            <a:xfrm>
              <a:off x="7822472" y="3520857"/>
              <a:ext cx="2072113" cy="322733"/>
            </a:xfrm>
            <a:prstGeom prst="roundRect">
              <a:avLst/>
            </a:prstGeom>
            <a:noFill/>
            <a:ln w="31750">
              <a:solidFill>
                <a:srgbClr val="00CCFF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 sz="1351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sp>
          <p:nvSpPr>
            <p:cNvPr id="80" name="圓角矩形 4">
              <a:extLst>
                <a:ext uri="{FF2B5EF4-FFF2-40B4-BE49-F238E27FC236}">
                  <a16:creationId xmlns:a16="http://schemas.microsoft.com/office/drawing/2014/main" id="{5F5DF6BB-C8A9-724D-B1EE-AA7E59ADB33C}"/>
                </a:ext>
              </a:extLst>
            </p:cNvPr>
            <p:cNvSpPr/>
            <p:nvPr/>
          </p:nvSpPr>
          <p:spPr>
            <a:xfrm>
              <a:off x="7822472" y="3970476"/>
              <a:ext cx="2072113" cy="322733"/>
            </a:xfrm>
            <a:prstGeom prst="roundRect">
              <a:avLst/>
            </a:prstGeom>
            <a:noFill/>
            <a:ln w="31750">
              <a:solidFill>
                <a:srgbClr val="00CCFF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 sz="1351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sp>
          <p:nvSpPr>
            <p:cNvPr id="81" name="圓角矩形 4">
              <a:extLst>
                <a:ext uri="{FF2B5EF4-FFF2-40B4-BE49-F238E27FC236}">
                  <a16:creationId xmlns:a16="http://schemas.microsoft.com/office/drawing/2014/main" id="{55901D91-E1D2-BF46-A397-15744C490515}"/>
                </a:ext>
              </a:extLst>
            </p:cNvPr>
            <p:cNvSpPr/>
            <p:nvPr/>
          </p:nvSpPr>
          <p:spPr>
            <a:xfrm>
              <a:off x="7822472" y="4425875"/>
              <a:ext cx="2072113" cy="322733"/>
            </a:xfrm>
            <a:prstGeom prst="roundRect">
              <a:avLst/>
            </a:prstGeom>
            <a:noFill/>
            <a:ln w="31750">
              <a:solidFill>
                <a:srgbClr val="00CCFF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 sz="1351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sp>
          <p:nvSpPr>
            <p:cNvPr id="82" name="圓角矩形 4">
              <a:extLst>
                <a:ext uri="{FF2B5EF4-FFF2-40B4-BE49-F238E27FC236}">
                  <a16:creationId xmlns:a16="http://schemas.microsoft.com/office/drawing/2014/main" id="{EECD34BB-ADD2-6246-A99A-E1BD3F38B7B9}"/>
                </a:ext>
              </a:extLst>
            </p:cNvPr>
            <p:cNvSpPr/>
            <p:nvPr/>
          </p:nvSpPr>
          <p:spPr>
            <a:xfrm>
              <a:off x="7822472" y="4869714"/>
              <a:ext cx="2072113" cy="322733"/>
            </a:xfrm>
            <a:prstGeom prst="roundRect">
              <a:avLst/>
            </a:prstGeom>
            <a:noFill/>
            <a:ln w="31750">
              <a:solidFill>
                <a:srgbClr val="00CCFF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 sz="1351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sp>
          <p:nvSpPr>
            <p:cNvPr id="83" name="圓角矩形 4">
              <a:extLst>
                <a:ext uri="{FF2B5EF4-FFF2-40B4-BE49-F238E27FC236}">
                  <a16:creationId xmlns:a16="http://schemas.microsoft.com/office/drawing/2014/main" id="{5454DAA2-6C94-F847-A99C-E73CD558DFF5}"/>
                </a:ext>
              </a:extLst>
            </p:cNvPr>
            <p:cNvSpPr/>
            <p:nvPr/>
          </p:nvSpPr>
          <p:spPr>
            <a:xfrm>
              <a:off x="7822472" y="5341722"/>
              <a:ext cx="2072113" cy="322733"/>
            </a:xfrm>
            <a:prstGeom prst="roundRect">
              <a:avLst/>
            </a:prstGeom>
            <a:noFill/>
            <a:ln w="31750">
              <a:solidFill>
                <a:srgbClr val="00CCFF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 sz="1351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sp>
          <p:nvSpPr>
            <p:cNvPr id="95" name="TextBox 94">
              <a:extLst>
                <a:ext uri="{FF2B5EF4-FFF2-40B4-BE49-F238E27FC236}">
                  <a16:creationId xmlns:a16="http://schemas.microsoft.com/office/drawing/2014/main" id="{7BB99503-8F12-2E45-A840-225178FEF2F7}"/>
                </a:ext>
              </a:extLst>
            </p:cNvPr>
            <p:cNvSpPr txBox="1"/>
            <p:nvPr/>
          </p:nvSpPr>
          <p:spPr>
            <a:xfrm>
              <a:off x="7826436" y="3131188"/>
              <a:ext cx="205581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USB 3.1 Gen2 10Gbps  to SATA 6Gb/s</a:t>
              </a:r>
            </a:p>
          </p:txBody>
        </p:sp>
        <p:sp>
          <p:nvSpPr>
            <p:cNvPr id="96" name="TextBox 95">
              <a:extLst>
                <a:ext uri="{FF2B5EF4-FFF2-40B4-BE49-F238E27FC236}">
                  <a16:creationId xmlns:a16="http://schemas.microsoft.com/office/drawing/2014/main" id="{0C3EB031-9C35-B944-80D1-948F05E88FE0}"/>
                </a:ext>
              </a:extLst>
            </p:cNvPr>
            <p:cNvSpPr txBox="1"/>
            <p:nvPr/>
          </p:nvSpPr>
          <p:spPr>
            <a:xfrm>
              <a:off x="7803842" y="3567814"/>
              <a:ext cx="205581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USB 3.1 Gen2 10Gbps  to SATA 6Gb/s</a:t>
              </a:r>
            </a:p>
          </p:txBody>
        </p:sp>
        <p:sp>
          <p:nvSpPr>
            <p:cNvPr id="97" name="TextBox 96">
              <a:extLst>
                <a:ext uri="{FF2B5EF4-FFF2-40B4-BE49-F238E27FC236}">
                  <a16:creationId xmlns:a16="http://schemas.microsoft.com/office/drawing/2014/main" id="{C42CE92B-7C0D-7641-9F90-3563AC659432}"/>
                </a:ext>
              </a:extLst>
            </p:cNvPr>
            <p:cNvSpPr txBox="1"/>
            <p:nvPr/>
          </p:nvSpPr>
          <p:spPr>
            <a:xfrm>
              <a:off x="7803842" y="4015970"/>
              <a:ext cx="205581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USB 3.1 Gen2 10Gbps  to SATA 6Gb/s</a:t>
              </a:r>
            </a:p>
          </p:txBody>
        </p:sp>
        <p:sp>
          <p:nvSpPr>
            <p:cNvPr id="98" name="TextBox 97">
              <a:extLst>
                <a:ext uri="{FF2B5EF4-FFF2-40B4-BE49-F238E27FC236}">
                  <a16:creationId xmlns:a16="http://schemas.microsoft.com/office/drawing/2014/main" id="{984C57A3-6B96-404A-8936-549A987BBD8F}"/>
                </a:ext>
              </a:extLst>
            </p:cNvPr>
            <p:cNvSpPr txBox="1"/>
            <p:nvPr/>
          </p:nvSpPr>
          <p:spPr>
            <a:xfrm>
              <a:off x="7828444" y="4485995"/>
              <a:ext cx="205581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USB 3.1 Gen2 10Gbps  to SATA 6Gb/s</a:t>
              </a:r>
            </a:p>
          </p:txBody>
        </p:sp>
        <p:sp>
          <p:nvSpPr>
            <p:cNvPr id="99" name="TextBox 98">
              <a:extLst>
                <a:ext uri="{FF2B5EF4-FFF2-40B4-BE49-F238E27FC236}">
                  <a16:creationId xmlns:a16="http://schemas.microsoft.com/office/drawing/2014/main" id="{4DDD2518-0894-A54A-969A-265E7719A48A}"/>
                </a:ext>
              </a:extLst>
            </p:cNvPr>
            <p:cNvSpPr txBox="1"/>
            <p:nvPr/>
          </p:nvSpPr>
          <p:spPr>
            <a:xfrm>
              <a:off x="7803842" y="4922879"/>
              <a:ext cx="205581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USB 3.1 Gen2 10Gbps  to SATA 6Gb/s</a:t>
              </a:r>
            </a:p>
          </p:txBody>
        </p:sp>
        <p:sp>
          <p:nvSpPr>
            <p:cNvPr id="103" name="TextBox 102">
              <a:extLst>
                <a:ext uri="{FF2B5EF4-FFF2-40B4-BE49-F238E27FC236}">
                  <a16:creationId xmlns:a16="http://schemas.microsoft.com/office/drawing/2014/main" id="{7065425A-AF37-BA43-B125-0D1DAE92B306}"/>
                </a:ext>
              </a:extLst>
            </p:cNvPr>
            <p:cNvSpPr txBox="1"/>
            <p:nvPr/>
          </p:nvSpPr>
          <p:spPr>
            <a:xfrm>
              <a:off x="7803842" y="5399367"/>
              <a:ext cx="205581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USB 3.1 Gen2 10Gbps  to SATA 6Gb/s</a:t>
              </a:r>
            </a:p>
          </p:txBody>
        </p:sp>
        <p:cxnSp>
          <p:nvCxnSpPr>
            <p:cNvPr id="131" name="Straight Connector 121">
              <a:extLst>
                <a:ext uri="{FF2B5EF4-FFF2-40B4-BE49-F238E27FC236}">
                  <a16:creationId xmlns:a16="http://schemas.microsoft.com/office/drawing/2014/main" id="{DF7C9832-A8A5-479A-BEDF-1D19155879DD}"/>
                </a:ext>
              </a:extLst>
            </p:cNvPr>
            <p:cNvCxnSpPr>
              <a:cxnSpLocks/>
            </p:cNvCxnSpPr>
            <p:nvPr/>
          </p:nvCxnSpPr>
          <p:spPr>
            <a:xfrm>
              <a:off x="7077314" y="2357544"/>
              <a:ext cx="739516" cy="3868"/>
            </a:xfrm>
            <a:prstGeom prst="line">
              <a:avLst/>
            </a:prstGeom>
            <a:ln w="31750">
              <a:solidFill>
                <a:srgbClr val="00CCFF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4" name="TextBox 122">
              <a:extLst>
                <a:ext uri="{FF2B5EF4-FFF2-40B4-BE49-F238E27FC236}">
                  <a16:creationId xmlns:a16="http://schemas.microsoft.com/office/drawing/2014/main" id="{AC2E134C-6BF9-4788-85B6-5FF2368CD93A}"/>
                </a:ext>
              </a:extLst>
            </p:cNvPr>
            <p:cNvSpPr txBox="1"/>
            <p:nvPr/>
          </p:nvSpPr>
          <p:spPr>
            <a:xfrm>
              <a:off x="7092460" y="2099179"/>
              <a:ext cx="721672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TW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10</a:t>
              </a:r>
              <a:r>
                <a:rPr lang="en-US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Gbps</a:t>
              </a:r>
            </a:p>
          </p:txBody>
        </p:sp>
        <p:cxnSp>
          <p:nvCxnSpPr>
            <p:cNvPr id="137" name="Straight Connector 124">
              <a:extLst>
                <a:ext uri="{FF2B5EF4-FFF2-40B4-BE49-F238E27FC236}">
                  <a16:creationId xmlns:a16="http://schemas.microsoft.com/office/drawing/2014/main" id="{514CC8AD-C7B6-41AD-B01A-FD628DF14683}"/>
                </a:ext>
              </a:extLst>
            </p:cNvPr>
            <p:cNvCxnSpPr>
              <a:cxnSpLocks/>
            </p:cNvCxnSpPr>
            <p:nvPr/>
          </p:nvCxnSpPr>
          <p:spPr>
            <a:xfrm>
              <a:off x="7077314" y="3232605"/>
              <a:ext cx="733922" cy="537"/>
            </a:xfrm>
            <a:prstGeom prst="line">
              <a:avLst/>
            </a:prstGeom>
            <a:ln w="31750">
              <a:solidFill>
                <a:srgbClr val="00CCFF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0" name="Straight Connector 125">
              <a:extLst>
                <a:ext uri="{FF2B5EF4-FFF2-40B4-BE49-F238E27FC236}">
                  <a16:creationId xmlns:a16="http://schemas.microsoft.com/office/drawing/2014/main" id="{6A537BFE-7273-49E5-ABC3-380705E0E632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7077314" y="3678608"/>
              <a:ext cx="730136" cy="3616"/>
            </a:xfrm>
            <a:prstGeom prst="line">
              <a:avLst/>
            </a:prstGeom>
            <a:ln w="31750">
              <a:solidFill>
                <a:srgbClr val="00CCFF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1" name="Straight Connector 126">
              <a:extLst>
                <a:ext uri="{FF2B5EF4-FFF2-40B4-BE49-F238E27FC236}">
                  <a16:creationId xmlns:a16="http://schemas.microsoft.com/office/drawing/2014/main" id="{72658BA2-EAA6-40AC-A2CE-64BE81263A28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7077314" y="2792710"/>
              <a:ext cx="733922" cy="893"/>
            </a:xfrm>
            <a:prstGeom prst="line">
              <a:avLst/>
            </a:prstGeom>
            <a:ln w="31750">
              <a:solidFill>
                <a:srgbClr val="00CCFF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2" name="TextBox 127">
              <a:extLst>
                <a:ext uri="{FF2B5EF4-FFF2-40B4-BE49-F238E27FC236}">
                  <a16:creationId xmlns:a16="http://schemas.microsoft.com/office/drawing/2014/main" id="{62569601-4B36-4C10-BE53-F50D90548D45}"/>
                </a:ext>
              </a:extLst>
            </p:cNvPr>
            <p:cNvSpPr txBox="1"/>
            <p:nvPr/>
          </p:nvSpPr>
          <p:spPr>
            <a:xfrm>
              <a:off x="7092460" y="2544611"/>
              <a:ext cx="721672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TW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10</a:t>
              </a:r>
              <a:r>
                <a:rPr lang="en-US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Gbps</a:t>
              </a:r>
            </a:p>
          </p:txBody>
        </p:sp>
        <p:sp>
          <p:nvSpPr>
            <p:cNvPr id="143" name="TextBox 131">
              <a:extLst>
                <a:ext uri="{FF2B5EF4-FFF2-40B4-BE49-F238E27FC236}">
                  <a16:creationId xmlns:a16="http://schemas.microsoft.com/office/drawing/2014/main" id="{D4A4A2E3-A541-413C-8FED-83BC42FF7891}"/>
                </a:ext>
              </a:extLst>
            </p:cNvPr>
            <p:cNvSpPr txBox="1"/>
            <p:nvPr/>
          </p:nvSpPr>
          <p:spPr>
            <a:xfrm>
              <a:off x="7092460" y="2983218"/>
              <a:ext cx="721672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TW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10</a:t>
              </a:r>
              <a:r>
                <a:rPr lang="en-US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Gbps</a:t>
              </a:r>
            </a:p>
          </p:txBody>
        </p:sp>
        <p:sp>
          <p:nvSpPr>
            <p:cNvPr id="146" name="TextBox 132">
              <a:extLst>
                <a:ext uri="{FF2B5EF4-FFF2-40B4-BE49-F238E27FC236}">
                  <a16:creationId xmlns:a16="http://schemas.microsoft.com/office/drawing/2014/main" id="{E01D5C6D-6F5C-4087-8E57-7C98B20A797B}"/>
                </a:ext>
              </a:extLst>
            </p:cNvPr>
            <p:cNvSpPr txBox="1"/>
            <p:nvPr/>
          </p:nvSpPr>
          <p:spPr>
            <a:xfrm>
              <a:off x="7092460" y="3430906"/>
              <a:ext cx="721672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TW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10</a:t>
              </a:r>
              <a:r>
                <a:rPr lang="en-US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Gbps</a:t>
              </a:r>
            </a:p>
          </p:txBody>
        </p:sp>
        <p:cxnSp>
          <p:nvCxnSpPr>
            <p:cNvPr id="151" name="Straight Connector 143">
              <a:extLst>
                <a:ext uri="{FF2B5EF4-FFF2-40B4-BE49-F238E27FC236}">
                  <a16:creationId xmlns:a16="http://schemas.microsoft.com/office/drawing/2014/main" id="{0C4A6C79-FCED-4072-86B6-570EB118CD6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7077314" y="4129755"/>
              <a:ext cx="734616" cy="2088"/>
            </a:xfrm>
            <a:prstGeom prst="line">
              <a:avLst/>
            </a:prstGeom>
            <a:ln w="31750">
              <a:solidFill>
                <a:srgbClr val="00CCFF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2" name="TextBox 144">
              <a:extLst>
                <a:ext uri="{FF2B5EF4-FFF2-40B4-BE49-F238E27FC236}">
                  <a16:creationId xmlns:a16="http://schemas.microsoft.com/office/drawing/2014/main" id="{A409A424-8616-41C2-9D4C-8C88ABF9D380}"/>
                </a:ext>
              </a:extLst>
            </p:cNvPr>
            <p:cNvSpPr txBox="1"/>
            <p:nvPr/>
          </p:nvSpPr>
          <p:spPr>
            <a:xfrm>
              <a:off x="7092460" y="3881999"/>
              <a:ext cx="721672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TW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10</a:t>
              </a:r>
              <a:r>
                <a:rPr lang="en-US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Gbps</a:t>
              </a:r>
            </a:p>
          </p:txBody>
        </p:sp>
        <p:cxnSp>
          <p:nvCxnSpPr>
            <p:cNvPr id="153" name="Straight Connector 146">
              <a:extLst>
                <a:ext uri="{FF2B5EF4-FFF2-40B4-BE49-F238E27FC236}">
                  <a16:creationId xmlns:a16="http://schemas.microsoft.com/office/drawing/2014/main" id="{CCA61E95-3B58-46C6-9525-21E5764CD79C}"/>
                </a:ext>
              </a:extLst>
            </p:cNvPr>
            <p:cNvCxnSpPr>
              <a:cxnSpLocks/>
            </p:cNvCxnSpPr>
            <p:nvPr/>
          </p:nvCxnSpPr>
          <p:spPr>
            <a:xfrm>
              <a:off x="7077314" y="5031081"/>
              <a:ext cx="733922" cy="22"/>
            </a:xfrm>
            <a:prstGeom prst="line">
              <a:avLst/>
            </a:prstGeom>
            <a:ln w="31750">
              <a:solidFill>
                <a:srgbClr val="00CCFF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" name="Straight Connector 147">
              <a:extLst>
                <a:ext uri="{FF2B5EF4-FFF2-40B4-BE49-F238E27FC236}">
                  <a16:creationId xmlns:a16="http://schemas.microsoft.com/office/drawing/2014/main" id="{7E3B8899-AF7C-45D5-A3F2-BAD9EC1F6D2B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7077314" y="5503088"/>
              <a:ext cx="733922" cy="1"/>
            </a:xfrm>
            <a:prstGeom prst="line">
              <a:avLst/>
            </a:prstGeom>
            <a:ln w="31750">
              <a:solidFill>
                <a:srgbClr val="00CCFF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9" name="Straight Connector 148">
              <a:extLst>
                <a:ext uri="{FF2B5EF4-FFF2-40B4-BE49-F238E27FC236}">
                  <a16:creationId xmlns:a16="http://schemas.microsoft.com/office/drawing/2014/main" id="{C17E0D27-1259-4381-949A-F27448AEEB04}"/>
                </a:ext>
              </a:extLst>
            </p:cNvPr>
            <p:cNvCxnSpPr>
              <a:cxnSpLocks/>
            </p:cNvCxnSpPr>
            <p:nvPr/>
          </p:nvCxnSpPr>
          <p:spPr>
            <a:xfrm>
              <a:off x="7077314" y="4587242"/>
              <a:ext cx="733922" cy="1881"/>
            </a:xfrm>
            <a:prstGeom prst="line">
              <a:avLst/>
            </a:prstGeom>
            <a:ln w="31750">
              <a:solidFill>
                <a:srgbClr val="00CCFF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2" name="TextBox 149">
              <a:extLst>
                <a:ext uri="{FF2B5EF4-FFF2-40B4-BE49-F238E27FC236}">
                  <a16:creationId xmlns:a16="http://schemas.microsoft.com/office/drawing/2014/main" id="{B6E2DFF3-EDAD-4764-AF81-89528F3EA94F}"/>
                </a:ext>
              </a:extLst>
            </p:cNvPr>
            <p:cNvSpPr txBox="1"/>
            <p:nvPr/>
          </p:nvSpPr>
          <p:spPr>
            <a:xfrm>
              <a:off x="7092460" y="4332011"/>
              <a:ext cx="721672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TW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10</a:t>
              </a:r>
              <a:r>
                <a:rPr lang="en-US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Gbps</a:t>
              </a:r>
            </a:p>
          </p:txBody>
        </p:sp>
        <p:sp>
          <p:nvSpPr>
            <p:cNvPr id="163" name="TextBox 153">
              <a:extLst>
                <a:ext uri="{FF2B5EF4-FFF2-40B4-BE49-F238E27FC236}">
                  <a16:creationId xmlns:a16="http://schemas.microsoft.com/office/drawing/2014/main" id="{BF289AE9-B093-4AE6-895B-5AB2E4B9FF56}"/>
                </a:ext>
              </a:extLst>
            </p:cNvPr>
            <p:cNvSpPr txBox="1"/>
            <p:nvPr/>
          </p:nvSpPr>
          <p:spPr>
            <a:xfrm>
              <a:off x="7092460" y="4773088"/>
              <a:ext cx="721672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TW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10</a:t>
              </a:r>
              <a:r>
                <a:rPr lang="en-US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Gbps</a:t>
              </a:r>
            </a:p>
          </p:txBody>
        </p:sp>
        <p:sp>
          <p:nvSpPr>
            <p:cNvPr id="164" name="TextBox 154">
              <a:extLst>
                <a:ext uri="{FF2B5EF4-FFF2-40B4-BE49-F238E27FC236}">
                  <a16:creationId xmlns:a16="http://schemas.microsoft.com/office/drawing/2014/main" id="{CB5F0E6A-056D-4DA3-8551-70B176B544E4}"/>
                </a:ext>
              </a:extLst>
            </p:cNvPr>
            <p:cNvSpPr txBox="1"/>
            <p:nvPr/>
          </p:nvSpPr>
          <p:spPr>
            <a:xfrm>
              <a:off x="7092460" y="5252279"/>
              <a:ext cx="721672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TW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10</a:t>
              </a:r>
              <a:r>
                <a:rPr lang="en-US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Gbps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01082744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2.91667E-6 -1.33333E-5 L 0.02773 -0.02662 " pathEditMode="fixed" rAng="0" ptsTypes="AA">
                                          <p:cBhvr>
                                            <p:cTn id="6" dur="6000" fill="hold"/>
                                            <p:tgtEl>
                                              <p:spTgt spid="66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 p14:presetBounceEnd="66000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3.33333E-6 L 0.01888 -0.0213 " pathEditMode="fixed" rAng="0" ptsTypes="AA" p14:bounceEnd="66000">
                                          <p:cBhvr>
                                            <p:cTn id="8" dur="10000" fill="hold"/>
                                            <p:tgtEl>
                                              <p:spTgt spid="67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4.81481E-6 L 0.01875 -0.01898 " pathEditMode="fixed" rAng="0" ptsTypes="AA">
                                          <p:cBhvr>
                                            <p:cTn id="10" dur="6000" fill="hold"/>
                                            <p:tgtEl>
                                              <p:spTgt spid="69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949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75E-6 -4.07407E-6 L 0.01627 -0.02245 " pathEditMode="fixed" rAng="0" ptsTypes="AA">
                                          <p:cBhvr>
                                            <p:cTn id="12" dur="10000" fill="hold"/>
                                            <p:tgtEl>
                                              <p:spTgt spid="84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807" y="-1134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2.91667E-6 -1.33333E-5 L 0.02773 -0.02662 " pathEditMode="fixed" rAng="0" ptsTypes="AA">
                                          <p:cBhvr>
                                            <p:cTn id="6" dur="6000" fill="hold"/>
                                            <p:tgtEl>
                                              <p:spTgt spid="66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3.33333E-6 L 0.01888 -0.0213 " pathEditMode="fixed" rAng="0" ptsTypes="AA">
                                          <p:cBhvr>
                                            <p:cTn id="8" dur="10000" fill="hold"/>
                                            <p:tgtEl>
                                              <p:spTgt spid="67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4.81481E-6 L 0.01875 -0.01898 " pathEditMode="fixed" rAng="0" ptsTypes="AA">
                                          <p:cBhvr>
                                            <p:cTn id="10" dur="6000" fill="hold"/>
                                            <p:tgtEl>
                                              <p:spTgt spid="69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949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75E-6 -4.07407E-6 L 0.01627 -0.02245 " pathEditMode="fixed" rAng="0" ptsTypes="AA">
                                          <p:cBhvr>
                                            <p:cTn id="12" dur="10000" fill="hold"/>
                                            <p:tgtEl>
                                              <p:spTgt spid="84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807" y="-1134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6" name="圖形 175">
            <a:extLst>
              <a:ext uri="{FF2B5EF4-FFF2-40B4-BE49-F238E27FC236}">
                <a16:creationId xmlns:a16="http://schemas.microsoft.com/office/drawing/2014/main" id="{3D95B691-14F9-4930-BA24-5FAEF5BBBD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-2039519" y="6057963"/>
            <a:ext cx="3784600" cy="2614698"/>
          </a:xfrm>
          <a:prstGeom prst="rect">
            <a:avLst/>
          </a:prstGeom>
        </p:spPr>
      </p:pic>
      <p:pic>
        <p:nvPicPr>
          <p:cNvPr id="178" name="圖形 177">
            <a:extLst>
              <a:ext uri="{FF2B5EF4-FFF2-40B4-BE49-F238E27FC236}">
                <a16:creationId xmlns:a16="http://schemas.microsoft.com/office/drawing/2014/main" id="{03D0D425-F5A7-4AB8-9434-EBA7CA0C0E6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-922415" y="2237679"/>
            <a:ext cx="1941558" cy="1341380"/>
          </a:xfrm>
          <a:prstGeom prst="rect">
            <a:avLst/>
          </a:prstGeom>
        </p:spPr>
      </p:pic>
      <p:pic>
        <p:nvPicPr>
          <p:cNvPr id="179" name="圖形 178">
            <a:extLst>
              <a:ext uri="{FF2B5EF4-FFF2-40B4-BE49-F238E27FC236}">
                <a16:creationId xmlns:a16="http://schemas.microsoft.com/office/drawing/2014/main" id="{4C2028F1-D571-4BBC-A5BC-AF256B8746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140144" y="5126472"/>
            <a:ext cx="3784600" cy="2614698"/>
          </a:xfrm>
          <a:prstGeom prst="rect">
            <a:avLst/>
          </a:prstGeom>
        </p:spPr>
      </p:pic>
      <p:pic>
        <p:nvPicPr>
          <p:cNvPr id="193" name="圖形 192">
            <a:extLst>
              <a:ext uri="{FF2B5EF4-FFF2-40B4-BE49-F238E27FC236}">
                <a16:creationId xmlns:a16="http://schemas.microsoft.com/office/drawing/2014/main" id="{4A0F1AC6-A920-4291-92D0-4B173D2ED9A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367311" y="1561447"/>
            <a:ext cx="1343116" cy="927227"/>
          </a:xfrm>
          <a:prstGeom prst="rect">
            <a:avLst/>
          </a:prstGeom>
        </p:spPr>
      </p:pic>
      <p:pic>
        <p:nvPicPr>
          <p:cNvPr id="75" name="圖片 74" descr="一張含有 室內, 坐 的圖片&#10;&#10;自動產生的描述">
            <a:extLst>
              <a:ext uri="{FF2B5EF4-FFF2-40B4-BE49-F238E27FC236}">
                <a16:creationId xmlns:a16="http://schemas.microsoft.com/office/drawing/2014/main" id="{D46F9391-C2A1-4240-A707-FEB695B8C17F}"/>
              </a:ext>
            </a:extLst>
          </p:cNvPr>
          <p:cNvPicPr>
            <a:picLocks noChangeAspect="1"/>
          </p:cNvPicPr>
          <p:nvPr/>
        </p:nvPicPr>
        <p:blipFill>
          <a:blip r:embed="rId7">
            <a:alphaModFix amt="40000"/>
          </a:blip>
          <a:stretch>
            <a:fillRect/>
          </a:stretch>
        </p:blipFill>
        <p:spPr>
          <a:xfrm>
            <a:off x="2383976" y="389575"/>
            <a:ext cx="10064537" cy="62921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36291AD-8BF9-4489-AAE0-C5FB9A7576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" y="-3518"/>
            <a:ext cx="12191999" cy="1150071"/>
          </a:xfrm>
        </p:spPr>
        <p:txBody>
          <a:bodyPr/>
          <a:lstStyle/>
          <a:p>
            <a:r>
              <a:rPr lang="zh-CN" altLang="en-US" sz="4400" dirty="0"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rPr>
              <a:t>TL-R1200C</a:t>
            </a:r>
            <a:r>
              <a:rPr lang="en-US" altLang="zh-CN" sz="4400" dirty="0"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rPr>
              <a:t>-RP</a:t>
            </a:r>
            <a:r>
              <a:rPr lang="zh-CN" altLang="en-US" sz="4400" dirty="0"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rPr>
              <a:t> USB JBOD</a:t>
            </a:r>
            <a:r>
              <a:rPr lang="en-US" altLang="zh-CN" sz="4400" dirty="0"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rPr>
              <a:t> architecture</a:t>
            </a:r>
            <a:endParaRPr lang="zh-CN" altLang="en-US" sz="4400" dirty="0">
              <a:latin typeface="Arial" panose="020B0604020202020204" pitchFamily="34" charset="0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327" name="TextBox 85">
            <a:extLst>
              <a:ext uri="{FF2B5EF4-FFF2-40B4-BE49-F238E27FC236}">
                <a16:creationId xmlns:a16="http://schemas.microsoft.com/office/drawing/2014/main" id="{D0A00E4C-CD6D-4B6B-B9B1-9E8D87441230}"/>
              </a:ext>
            </a:extLst>
          </p:cNvPr>
          <p:cNvSpPr txBox="1"/>
          <p:nvPr/>
        </p:nvSpPr>
        <p:spPr>
          <a:xfrm>
            <a:off x="2985106" y="3866076"/>
            <a:ext cx="928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</a:rPr>
              <a:t>Type-C</a:t>
            </a:r>
          </a:p>
        </p:txBody>
      </p:sp>
      <p:sp>
        <p:nvSpPr>
          <p:cNvPr id="328" name="TextBox 100">
            <a:extLst>
              <a:ext uri="{FF2B5EF4-FFF2-40B4-BE49-F238E27FC236}">
                <a16:creationId xmlns:a16="http://schemas.microsoft.com/office/drawing/2014/main" id="{7B436755-C763-4001-9B85-F1721BEC9E1F}"/>
              </a:ext>
            </a:extLst>
          </p:cNvPr>
          <p:cNvSpPr txBox="1"/>
          <p:nvPr/>
        </p:nvSpPr>
        <p:spPr>
          <a:xfrm>
            <a:off x="2953079" y="3430144"/>
            <a:ext cx="992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>
                <a:solidFill>
                  <a:srgbClr val="FFFF66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</a:rPr>
              <a:t>10Gbps</a:t>
            </a:r>
          </a:p>
        </p:txBody>
      </p:sp>
      <p:cxnSp>
        <p:nvCxnSpPr>
          <p:cNvPr id="364" name="直線接點 113">
            <a:extLst>
              <a:ext uri="{FF2B5EF4-FFF2-40B4-BE49-F238E27FC236}">
                <a16:creationId xmlns:a16="http://schemas.microsoft.com/office/drawing/2014/main" id="{E2002BFF-9491-4451-8DA8-B601752BDD4C}"/>
              </a:ext>
            </a:extLst>
          </p:cNvPr>
          <p:cNvCxnSpPr>
            <a:cxnSpLocks/>
          </p:cNvCxnSpPr>
          <p:nvPr/>
        </p:nvCxnSpPr>
        <p:spPr>
          <a:xfrm flipV="1">
            <a:off x="2850585" y="3831497"/>
            <a:ext cx="1140463" cy="457"/>
          </a:xfrm>
          <a:prstGeom prst="line">
            <a:avLst/>
          </a:prstGeom>
          <a:ln w="31750">
            <a:solidFill>
              <a:srgbClr val="00CCFF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0" name="TextBox 111">
            <a:extLst>
              <a:ext uri="{FF2B5EF4-FFF2-40B4-BE49-F238E27FC236}">
                <a16:creationId xmlns:a16="http://schemas.microsoft.com/office/drawing/2014/main" id="{765E73CF-69B1-4124-88E1-834BDB5D1F05}"/>
              </a:ext>
            </a:extLst>
          </p:cNvPr>
          <p:cNvSpPr txBox="1"/>
          <p:nvPr/>
        </p:nvSpPr>
        <p:spPr>
          <a:xfrm>
            <a:off x="4032486" y="3282887"/>
            <a:ext cx="1115860" cy="9954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67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</a:rPr>
              <a:t>USB 3.1 Gen2 10Gbps Hub</a:t>
            </a:r>
          </a:p>
        </p:txBody>
      </p:sp>
      <p:sp>
        <p:nvSpPr>
          <p:cNvPr id="358" name="圓角矩形 4">
            <a:extLst>
              <a:ext uri="{FF2B5EF4-FFF2-40B4-BE49-F238E27FC236}">
                <a16:creationId xmlns:a16="http://schemas.microsoft.com/office/drawing/2014/main" id="{66B58992-571B-4CB9-A366-3FFC0E7C1B2D}"/>
              </a:ext>
            </a:extLst>
          </p:cNvPr>
          <p:cNvSpPr/>
          <p:nvPr/>
        </p:nvSpPr>
        <p:spPr>
          <a:xfrm>
            <a:off x="3991048" y="1520338"/>
            <a:ext cx="1140463" cy="4629869"/>
          </a:xfrm>
          <a:prstGeom prst="roundRect">
            <a:avLst/>
          </a:prstGeom>
          <a:noFill/>
          <a:ln w="31750">
            <a:solidFill>
              <a:srgbClr val="00CCFF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TW" altLang="en-US" sz="1351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480D2CD-D9F2-C746-8EDB-A97C7A413BF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3198" y="2583818"/>
            <a:ext cx="2085745" cy="1297797"/>
          </a:xfrm>
          <a:prstGeom prst="rect">
            <a:avLst/>
          </a:prstGeom>
        </p:spPr>
      </p:pic>
      <p:grpSp>
        <p:nvGrpSpPr>
          <p:cNvPr id="277" name="群組 276">
            <a:extLst>
              <a:ext uri="{FF2B5EF4-FFF2-40B4-BE49-F238E27FC236}">
                <a16:creationId xmlns:a16="http://schemas.microsoft.com/office/drawing/2014/main" id="{C9917E6A-9E9F-4E3C-B485-5193F4B2A9DB}"/>
              </a:ext>
            </a:extLst>
          </p:cNvPr>
          <p:cNvGrpSpPr/>
          <p:nvPr/>
        </p:nvGrpSpPr>
        <p:grpSpPr>
          <a:xfrm>
            <a:off x="933958" y="3201081"/>
            <a:ext cx="2208465" cy="1838714"/>
            <a:chOff x="825542" y="4040090"/>
            <a:chExt cx="1738061" cy="1447067"/>
          </a:xfrm>
        </p:grpSpPr>
        <p:pic>
          <p:nvPicPr>
            <p:cNvPr id="278" name="圖片 6">
              <a:extLst>
                <a:ext uri="{FF2B5EF4-FFF2-40B4-BE49-F238E27FC236}">
                  <a16:creationId xmlns:a16="http://schemas.microsoft.com/office/drawing/2014/main" id="{9147DA04-A94D-4547-AF65-ACCC28855DCA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825542" y="4040090"/>
              <a:ext cx="1738061" cy="1447067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graphicFrame>
          <p:nvGraphicFramePr>
            <p:cNvPr id="279" name="物件 7">
              <a:extLst>
                <a:ext uri="{FF2B5EF4-FFF2-40B4-BE49-F238E27FC236}">
                  <a16:creationId xmlns:a16="http://schemas.microsoft.com/office/drawing/2014/main" id="{C2A69B24-7B15-49AE-9B52-7A34717A9F05}"/>
                </a:ext>
              </a:extLst>
            </p:cNvPr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3413605286"/>
                </p:ext>
              </p:extLst>
            </p:nvPr>
          </p:nvGraphicFramePr>
          <p:xfrm>
            <a:off x="1094458" y="4276316"/>
            <a:ext cx="1200229" cy="754035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2050" name="Image" r:id="rId10" imgW="3631680" imgH="2052000" progId="Photoshop.Image.18">
                    <p:embed/>
                  </p:oleObj>
                </mc:Choice>
                <mc:Fallback>
                  <p:oleObj name="Image" r:id="rId10" imgW="3631680" imgH="2052000" progId="Photoshop.Image.18">
                    <p:embed/>
                    <p:pic>
                      <p:nvPicPr>
                        <p:cNvPr id="279" name="物件 7">
                          <a:extLst>
                            <a:ext uri="{FF2B5EF4-FFF2-40B4-BE49-F238E27FC236}">
                              <a16:creationId xmlns:a16="http://schemas.microsoft.com/office/drawing/2014/main" id="{C2A69B24-7B15-49AE-9B52-7A34717A9F05}"/>
                            </a:ext>
                          </a:extLst>
                        </p:cNvPr>
                        <p:cNvPicPr/>
                        <p:nvPr/>
                      </p:nvPicPr>
                      <p:blipFill>
                        <a:blip r:embed="rId11"/>
                        <a:stretch>
                          <a:fillRect/>
                        </a:stretch>
                      </p:blipFill>
                      <p:spPr>
                        <a:xfrm>
                          <a:off x="1094458" y="4276316"/>
                          <a:ext cx="1200229" cy="754035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94" name="群組 93">
            <a:extLst>
              <a:ext uri="{FF2B5EF4-FFF2-40B4-BE49-F238E27FC236}">
                <a16:creationId xmlns:a16="http://schemas.microsoft.com/office/drawing/2014/main" id="{7521C6A9-954D-4A9C-9D29-EF697C109837}"/>
              </a:ext>
            </a:extLst>
          </p:cNvPr>
          <p:cNvGrpSpPr/>
          <p:nvPr/>
        </p:nvGrpSpPr>
        <p:grpSpPr>
          <a:xfrm>
            <a:off x="5046322" y="1431469"/>
            <a:ext cx="6427293" cy="3155736"/>
            <a:chOff x="5046322" y="1431469"/>
            <a:chExt cx="6427293" cy="3155736"/>
          </a:xfrm>
        </p:grpSpPr>
        <p:sp>
          <p:nvSpPr>
            <p:cNvPr id="329" name="TextBox 101">
              <a:extLst>
                <a:ext uri="{FF2B5EF4-FFF2-40B4-BE49-F238E27FC236}">
                  <a16:creationId xmlns:a16="http://schemas.microsoft.com/office/drawing/2014/main" id="{3C8D6B9B-451C-43EC-87A9-817E777D4EBF}"/>
                </a:ext>
              </a:extLst>
            </p:cNvPr>
            <p:cNvSpPr txBox="1"/>
            <p:nvPr/>
          </p:nvSpPr>
          <p:spPr>
            <a:xfrm>
              <a:off x="5046322" y="3314054"/>
              <a:ext cx="81144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4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10Gbps</a:t>
              </a:r>
            </a:p>
          </p:txBody>
        </p:sp>
        <p:sp>
          <p:nvSpPr>
            <p:cNvPr id="331" name="TextBox 112">
              <a:extLst>
                <a:ext uri="{FF2B5EF4-FFF2-40B4-BE49-F238E27FC236}">
                  <a16:creationId xmlns:a16="http://schemas.microsoft.com/office/drawing/2014/main" id="{4F667D94-FE5C-4028-BA5D-80D9284100E2}"/>
                </a:ext>
              </a:extLst>
            </p:cNvPr>
            <p:cNvSpPr txBox="1"/>
            <p:nvPr/>
          </p:nvSpPr>
          <p:spPr>
            <a:xfrm>
              <a:off x="5046322" y="1920096"/>
              <a:ext cx="81144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4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10Gbps</a:t>
              </a:r>
            </a:p>
          </p:txBody>
        </p:sp>
        <p:sp>
          <p:nvSpPr>
            <p:cNvPr id="332" name="TextBox 114">
              <a:extLst>
                <a:ext uri="{FF2B5EF4-FFF2-40B4-BE49-F238E27FC236}">
                  <a16:creationId xmlns:a16="http://schemas.microsoft.com/office/drawing/2014/main" id="{F88B6434-0479-4CD3-9BF4-31870F503A6B}"/>
                </a:ext>
              </a:extLst>
            </p:cNvPr>
            <p:cNvSpPr txBox="1"/>
            <p:nvPr/>
          </p:nvSpPr>
          <p:spPr>
            <a:xfrm>
              <a:off x="5898169" y="1668597"/>
              <a:ext cx="940092" cy="99540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467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USB 3.1 Gen2 10Gbps Hub</a:t>
              </a:r>
            </a:p>
          </p:txBody>
        </p:sp>
        <p:sp>
          <p:nvSpPr>
            <p:cNvPr id="333" name="TextBox 115">
              <a:extLst>
                <a:ext uri="{FF2B5EF4-FFF2-40B4-BE49-F238E27FC236}">
                  <a16:creationId xmlns:a16="http://schemas.microsoft.com/office/drawing/2014/main" id="{A38BFE65-BA4B-479E-B4C6-BAD91122671F}"/>
                </a:ext>
              </a:extLst>
            </p:cNvPr>
            <p:cNvSpPr txBox="1"/>
            <p:nvPr/>
          </p:nvSpPr>
          <p:spPr>
            <a:xfrm>
              <a:off x="5871027" y="3299690"/>
              <a:ext cx="940092" cy="99540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467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USB 3.1 Gen2 10Gbps Hub</a:t>
              </a:r>
            </a:p>
          </p:txBody>
        </p:sp>
        <p:cxnSp>
          <p:nvCxnSpPr>
            <p:cNvPr id="334" name="Straight Connector 121">
              <a:extLst>
                <a:ext uri="{FF2B5EF4-FFF2-40B4-BE49-F238E27FC236}">
                  <a16:creationId xmlns:a16="http://schemas.microsoft.com/office/drawing/2014/main" id="{1F54C09A-769A-43FF-BC63-1AD686BAEFE8}"/>
                </a:ext>
              </a:extLst>
            </p:cNvPr>
            <p:cNvCxnSpPr>
              <a:cxnSpLocks/>
              <a:stCxn id="363" idx="3"/>
              <a:endCxn id="342" idx="1"/>
            </p:cNvCxnSpPr>
            <p:nvPr/>
          </p:nvCxnSpPr>
          <p:spPr>
            <a:xfrm>
              <a:off x="9568958" y="1659488"/>
              <a:ext cx="689342" cy="6313"/>
            </a:xfrm>
            <a:prstGeom prst="line">
              <a:avLst/>
            </a:prstGeom>
            <a:ln w="31750">
              <a:solidFill>
                <a:srgbClr val="00CCFF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5" name="TextBox 122">
              <a:extLst>
                <a:ext uri="{FF2B5EF4-FFF2-40B4-BE49-F238E27FC236}">
                  <a16:creationId xmlns:a16="http://schemas.microsoft.com/office/drawing/2014/main" id="{B90A297E-A9F1-4111-8558-BDE7DC376A38}"/>
                </a:ext>
              </a:extLst>
            </p:cNvPr>
            <p:cNvSpPr txBox="1"/>
            <p:nvPr/>
          </p:nvSpPr>
          <p:spPr>
            <a:xfrm>
              <a:off x="9648341" y="1431469"/>
              <a:ext cx="636713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6Gbps</a:t>
              </a:r>
            </a:p>
          </p:txBody>
        </p:sp>
        <p:cxnSp>
          <p:nvCxnSpPr>
            <p:cNvPr id="336" name="Straight Connector 124">
              <a:extLst>
                <a:ext uri="{FF2B5EF4-FFF2-40B4-BE49-F238E27FC236}">
                  <a16:creationId xmlns:a16="http://schemas.microsoft.com/office/drawing/2014/main" id="{1130B022-5DC2-4DAC-A54F-286C9544469B}"/>
                </a:ext>
              </a:extLst>
            </p:cNvPr>
            <p:cNvCxnSpPr>
              <a:cxnSpLocks/>
              <a:stCxn id="368" idx="3"/>
              <a:endCxn id="344" idx="1"/>
            </p:cNvCxnSpPr>
            <p:nvPr/>
          </p:nvCxnSpPr>
          <p:spPr>
            <a:xfrm>
              <a:off x="9568958" y="2431771"/>
              <a:ext cx="684405" cy="3373"/>
            </a:xfrm>
            <a:prstGeom prst="line">
              <a:avLst/>
            </a:prstGeom>
            <a:ln w="31750">
              <a:solidFill>
                <a:srgbClr val="00CCFF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7" name="Straight Connector 125">
              <a:extLst>
                <a:ext uri="{FF2B5EF4-FFF2-40B4-BE49-F238E27FC236}">
                  <a16:creationId xmlns:a16="http://schemas.microsoft.com/office/drawing/2014/main" id="{33350AF2-AF60-4027-A2B9-DDA2925ABA2C}"/>
                </a:ext>
              </a:extLst>
            </p:cNvPr>
            <p:cNvCxnSpPr>
              <a:cxnSpLocks/>
              <a:stCxn id="369" idx="3"/>
              <a:endCxn id="345" idx="1"/>
            </p:cNvCxnSpPr>
            <p:nvPr/>
          </p:nvCxnSpPr>
          <p:spPr>
            <a:xfrm flipV="1">
              <a:off x="9568958" y="2828289"/>
              <a:ext cx="681063" cy="292"/>
            </a:xfrm>
            <a:prstGeom prst="line">
              <a:avLst/>
            </a:prstGeom>
            <a:ln w="31750">
              <a:solidFill>
                <a:srgbClr val="00CCFF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8" name="Straight Connector 126">
              <a:extLst>
                <a:ext uri="{FF2B5EF4-FFF2-40B4-BE49-F238E27FC236}">
                  <a16:creationId xmlns:a16="http://schemas.microsoft.com/office/drawing/2014/main" id="{E430C325-C5F7-4B7D-AC61-E89F0A8C8982}"/>
                </a:ext>
              </a:extLst>
            </p:cNvPr>
            <p:cNvCxnSpPr>
              <a:cxnSpLocks/>
              <a:stCxn id="367" idx="3"/>
              <a:endCxn id="365" idx="1"/>
            </p:cNvCxnSpPr>
            <p:nvPr/>
          </p:nvCxnSpPr>
          <p:spPr>
            <a:xfrm>
              <a:off x="9568958" y="2044331"/>
              <a:ext cx="684405" cy="2111"/>
            </a:xfrm>
            <a:prstGeom prst="line">
              <a:avLst/>
            </a:prstGeom>
            <a:ln w="31750">
              <a:solidFill>
                <a:srgbClr val="00CCFF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9" name="TextBox 127">
              <a:extLst>
                <a:ext uri="{FF2B5EF4-FFF2-40B4-BE49-F238E27FC236}">
                  <a16:creationId xmlns:a16="http://schemas.microsoft.com/office/drawing/2014/main" id="{AC95103F-A682-4721-BF27-A9BD1B0D6580}"/>
                </a:ext>
              </a:extLst>
            </p:cNvPr>
            <p:cNvSpPr txBox="1"/>
            <p:nvPr/>
          </p:nvSpPr>
          <p:spPr>
            <a:xfrm>
              <a:off x="9648341" y="1824584"/>
              <a:ext cx="636713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6Gbps</a:t>
              </a:r>
            </a:p>
          </p:txBody>
        </p:sp>
        <p:sp>
          <p:nvSpPr>
            <p:cNvPr id="340" name="TextBox 131">
              <a:extLst>
                <a:ext uri="{FF2B5EF4-FFF2-40B4-BE49-F238E27FC236}">
                  <a16:creationId xmlns:a16="http://schemas.microsoft.com/office/drawing/2014/main" id="{7A758213-160C-48AC-A40C-E52FB03CB368}"/>
                </a:ext>
              </a:extLst>
            </p:cNvPr>
            <p:cNvSpPr txBox="1"/>
            <p:nvPr/>
          </p:nvSpPr>
          <p:spPr>
            <a:xfrm>
              <a:off x="9648341" y="2211675"/>
              <a:ext cx="636713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6Gbps</a:t>
              </a:r>
            </a:p>
          </p:txBody>
        </p:sp>
        <p:sp>
          <p:nvSpPr>
            <p:cNvPr id="341" name="TextBox 132">
              <a:extLst>
                <a:ext uri="{FF2B5EF4-FFF2-40B4-BE49-F238E27FC236}">
                  <a16:creationId xmlns:a16="http://schemas.microsoft.com/office/drawing/2014/main" id="{260DB56B-1E59-482E-A00D-2548F7C83E8D}"/>
                </a:ext>
              </a:extLst>
            </p:cNvPr>
            <p:cNvSpPr txBox="1"/>
            <p:nvPr/>
          </p:nvSpPr>
          <p:spPr>
            <a:xfrm>
              <a:off x="9648341" y="2606781"/>
              <a:ext cx="636713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6Gbps</a:t>
              </a:r>
            </a:p>
          </p:txBody>
        </p:sp>
        <p:sp>
          <p:nvSpPr>
            <p:cNvPr id="342" name="TextBox 134">
              <a:extLst>
                <a:ext uri="{FF2B5EF4-FFF2-40B4-BE49-F238E27FC236}">
                  <a16:creationId xmlns:a16="http://schemas.microsoft.com/office/drawing/2014/main" id="{97A183AC-704A-489F-9C70-C7AB90372C6F}"/>
                </a:ext>
              </a:extLst>
            </p:cNvPr>
            <p:cNvSpPr txBox="1"/>
            <p:nvPr/>
          </p:nvSpPr>
          <p:spPr>
            <a:xfrm>
              <a:off x="10258300" y="1517074"/>
              <a:ext cx="1208230" cy="2974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333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HDD/SSD 1</a:t>
              </a:r>
            </a:p>
          </p:txBody>
        </p:sp>
        <p:sp>
          <p:nvSpPr>
            <p:cNvPr id="343" name="TextBox 135">
              <a:extLst>
                <a:ext uri="{FF2B5EF4-FFF2-40B4-BE49-F238E27FC236}">
                  <a16:creationId xmlns:a16="http://schemas.microsoft.com/office/drawing/2014/main" id="{7A5C6640-C069-46E7-B584-9B379D52DCF8}"/>
                </a:ext>
              </a:extLst>
            </p:cNvPr>
            <p:cNvSpPr txBox="1"/>
            <p:nvPr/>
          </p:nvSpPr>
          <p:spPr>
            <a:xfrm>
              <a:off x="7508420" y="1573527"/>
              <a:ext cx="202174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USB 3.1 Gen2 10Gbps  to SATA 6Gb/s</a:t>
              </a:r>
            </a:p>
          </p:txBody>
        </p:sp>
        <p:sp>
          <p:nvSpPr>
            <p:cNvPr id="344" name="TextBox 137">
              <a:extLst>
                <a:ext uri="{FF2B5EF4-FFF2-40B4-BE49-F238E27FC236}">
                  <a16:creationId xmlns:a16="http://schemas.microsoft.com/office/drawing/2014/main" id="{227DFE75-B0D3-43B7-A654-DC9B2E6E24A9}"/>
                </a:ext>
              </a:extLst>
            </p:cNvPr>
            <p:cNvSpPr txBox="1"/>
            <p:nvPr/>
          </p:nvSpPr>
          <p:spPr>
            <a:xfrm>
              <a:off x="10253363" y="2286417"/>
              <a:ext cx="1220252" cy="2974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333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HDD/SSD 3</a:t>
              </a:r>
            </a:p>
          </p:txBody>
        </p:sp>
        <p:sp>
          <p:nvSpPr>
            <p:cNvPr id="345" name="TextBox 138">
              <a:extLst>
                <a:ext uri="{FF2B5EF4-FFF2-40B4-BE49-F238E27FC236}">
                  <a16:creationId xmlns:a16="http://schemas.microsoft.com/office/drawing/2014/main" id="{05BD3414-3C88-4E57-8FDE-49D118384250}"/>
                </a:ext>
              </a:extLst>
            </p:cNvPr>
            <p:cNvSpPr txBox="1"/>
            <p:nvPr/>
          </p:nvSpPr>
          <p:spPr>
            <a:xfrm>
              <a:off x="10250021" y="2679562"/>
              <a:ext cx="1195748" cy="2974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333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HDD/SSD 4</a:t>
              </a:r>
            </a:p>
          </p:txBody>
        </p:sp>
        <p:cxnSp>
          <p:nvCxnSpPr>
            <p:cNvPr id="346" name="Straight Connector 143">
              <a:extLst>
                <a:ext uri="{FF2B5EF4-FFF2-40B4-BE49-F238E27FC236}">
                  <a16:creationId xmlns:a16="http://schemas.microsoft.com/office/drawing/2014/main" id="{C42286BA-B73E-4D30-BC13-DB09638726BE}"/>
                </a:ext>
              </a:extLst>
            </p:cNvPr>
            <p:cNvCxnSpPr>
              <a:cxnSpLocks/>
              <a:stCxn id="370" idx="3"/>
              <a:endCxn id="354" idx="1"/>
            </p:cNvCxnSpPr>
            <p:nvPr/>
          </p:nvCxnSpPr>
          <p:spPr>
            <a:xfrm>
              <a:off x="9568958" y="3225391"/>
              <a:ext cx="685017" cy="1056"/>
            </a:xfrm>
            <a:prstGeom prst="line">
              <a:avLst/>
            </a:prstGeom>
            <a:ln w="31750">
              <a:solidFill>
                <a:srgbClr val="00CCFF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47" name="TextBox 144">
              <a:extLst>
                <a:ext uri="{FF2B5EF4-FFF2-40B4-BE49-F238E27FC236}">
                  <a16:creationId xmlns:a16="http://schemas.microsoft.com/office/drawing/2014/main" id="{E2EF71CF-B79F-4EFD-80CE-B4ED05375DF1}"/>
                </a:ext>
              </a:extLst>
            </p:cNvPr>
            <p:cNvSpPr txBox="1"/>
            <p:nvPr/>
          </p:nvSpPr>
          <p:spPr>
            <a:xfrm>
              <a:off x="9648341" y="3004892"/>
              <a:ext cx="636713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6Gbps</a:t>
              </a:r>
            </a:p>
          </p:txBody>
        </p:sp>
        <p:cxnSp>
          <p:nvCxnSpPr>
            <p:cNvPr id="348" name="Straight Connector 146">
              <a:extLst>
                <a:ext uri="{FF2B5EF4-FFF2-40B4-BE49-F238E27FC236}">
                  <a16:creationId xmlns:a16="http://schemas.microsoft.com/office/drawing/2014/main" id="{C381528B-00F0-45B8-A254-248EE1292969}"/>
                </a:ext>
              </a:extLst>
            </p:cNvPr>
            <p:cNvCxnSpPr>
              <a:cxnSpLocks/>
              <a:stCxn id="372" idx="3"/>
              <a:endCxn id="356" idx="1"/>
            </p:cNvCxnSpPr>
            <p:nvPr/>
          </p:nvCxnSpPr>
          <p:spPr>
            <a:xfrm>
              <a:off x="9568958" y="4019010"/>
              <a:ext cx="684404" cy="2919"/>
            </a:xfrm>
            <a:prstGeom prst="line">
              <a:avLst/>
            </a:prstGeom>
            <a:ln w="31750">
              <a:solidFill>
                <a:srgbClr val="00CCFF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9" name="Straight Connector 147">
              <a:extLst>
                <a:ext uri="{FF2B5EF4-FFF2-40B4-BE49-F238E27FC236}">
                  <a16:creationId xmlns:a16="http://schemas.microsoft.com/office/drawing/2014/main" id="{725058A6-06C0-43FB-86FA-D60DF51EAEC4}"/>
                </a:ext>
              </a:extLst>
            </p:cNvPr>
            <p:cNvCxnSpPr>
              <a:cxnSpLocks/>
              <a:stCxn id="373" idx="3"/>
              <a:endCxn id="357" idx="1"/>
            </p:cNvCxnSpPr>
            <p:nvPr/>
          </p:nvCxnSpPr>
          <p:spPr>
            <a:xfrm>
              <a:off x="9568958" y="4435580"/>
              <a:ext cx="684405" cy="2898"/>
            </a:xfrm>
            <a:prstGeom prst="line">
              <a:avLst/>
            </a:prstGeom>
            <a:ln w="31750">
              <a:solidFill>
                <a:srgbClr val="00CCFF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0" name="Straight Connector 148">
              <a:extLst>
                <a:ext uri="{FF2B5EF4-FFF2-40B4-BE49-F238E27FC236}">
                  <a16:creationId xmlns:a16="http://schemas.microsoft.com/office/drawing/2014/main" id="{5559687B-6F45-4509-B7DC-DA6561867E37}"/>
                </a:ext>
              </a:extLst>
            </p:cNvPr>
            <p:cNvCxnSpPr>
              <a:cxnSpLocks/>
              <a:stCxn id="371" idx="3"/>
              <a:endCxn id="355" idx="1"/>
            </p:cNvCxnSpPr>
            <p:nvPr/>
          </p:nvCxnSpPr>
          <p:spPr>
            <a:xfrm>
              <a:off x="9568958" y="3627302"/>
              <a:ext cx="684405" cy="4559"/>
            </a:xfrm>
            <a:prstGeom prst="line">
              <a:avLst/>
            </a:prstGeom>
            <a:ln w="31750">
              <a:solidFill>
                <a:srgbClr val="00CCFF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51" name="TextBox 149">
              <a:extLst>
                <a:ext uri="{FF2B5EF4-FFF2-40B4-BE49-F238E27FC236}">
                  <a16:creationId xmlns:a16="http://schemas.microsoft.com/office/drawing/2014/main" id="{5276F2A7-FD1B-4710-B53D-48C7B0DBF350}"/>
                </a:ext>
              </a:extLst>
            </p:cNvPr>
            <p:cNvSpPr txBox="1"/>
            <p:nvPr/>
          </p:nvSpPr>
          <p:spPr>
            <a:xfrm>
              <a:off x="9648341" y="3402048"/>
              <a:ext cx="636713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6Gbps</a:t>
              </a:r>
            </a:p>
          </p:txBody>
        </p:sp>
        <p:sp>
          <p:nvSpPr>
            <p:cNvPr id="352" name="TextBox 153">
              <a:extLst>
                <a:ext uri="{FF2B5EF4-FFF2-40B4-BE49-F238E27FC236}">
                  <a16:creationId xmlns:a16="http://schemas.microsoft.com/office/drawing/2014/main" id="{9A4350C3-5469-4A2F-8456-93ACD4C660EC}"/>
                </a:ext>
              </a:extLst>
            </p:cNvPr>
            <p:cNvSpPr txBox="1"/>
            <p:nvPr/>
          </p:nvSpPr>
          <p:spPr>
            <a:xfrm>
              <a:off x="9648341" y="3791319"/>
              <a:ext cx="636713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6Gbps</a:t>
              </a:r>
            </a:p>
          </p:txBody>
        </p:sp>
        <p:sp>
          <p:nvSpPr>
            <p:cNvPr id="353" name="TextBox 154">
              <a:extLst>
                <a:ext uri="{FF2B5EF4-FFF2-40B4-BE49-F238E27FC236}">
                  <a16:creationId xmlns:a16="http://schemas.microsoft.com/office/drawing/2014/main" id="{F32768E5-3184-47B5-BE5C-B3C2FE1D94D4}"/>
                </a:ext>
              </a:extLst>
            </p:cNvPr>
            <p:cNvSpPr txBox="1"/>
            <p:nvPr/>
          </p:nvSpPr>
          <p:spPr>
            <a:xfrm>
              <a:off x="9648341" y="4214228"/>
              <a:ext cx="636713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6Gbps</a:t>
              </a:r>
            </a:p>
          </p:txBody>
        </p:sp>
        <p:sp>
          <p:nvSpPr>
            <p:cNvPr id="354" name="TextBox 156">
              <a:extLst>
                <a:ext uri="{FF2B5EF4-FFF2-40B4-BE49-F238E27FC236}">
                  <a16:creationId xmlns:a16="http://schemas.microsoft.com/office/drawing/2014/main" id="{8AB79045-D54F-477E-84AE-4B9BA320E42F}"/>
                </a:ext>
              </a:extLst>
            </p:cNvPr>
            <p:cNvSpPr txBox="1"/>
            <p:nvPr/>
          </p:nvSpPr>
          <p:spPr>
            <a:xfrm>
              <a:off x="10253975" y="3077720"/>
              <a:ext cx="1175732" cy="2974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333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HDD/SSD 5</a:t>
              </a:r>
            </a:p>
          </p:txBody>
        </p:sp>
        <p:sp>
          <p:nvSpPr>
            <p:cNvPr id="355" name="TextBox 157">
              <a:extLst>
                <a:ext uri="{FF2B5EF4-FFF2-40B4-BE49-F238E27FC236}">
                  <a16:creationId xmlns:a16="http://schemas.microsoft.com/office/drawing/2014/main" id="{04883260-1138-4BB7-82C1-4F3E21783768}"/>
                </a:ext>
              </a:extLst>
            </p:cNvPr>
            <p:cNvSpPr txBox="1"/>
            <p:nvPr/>
          </p:nvSpPr>
          <p:spPr>
            <a:xfrm>
              <a:off x="10253363" y="3483134"/>
              <a:ext cx="1175732" cy="2974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333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HDD/SSD 6</a:t>
              </a:r>
            </a:p>
          </p:txBody>
        </p:sp>
        <p:sp>
          <p:nvSpPr>
            <p:cNvPr id="356" name="TextBox 159">
              <a:extLst>
                <a:ext uri="{FF2B5EF4-FFF2-40B4-BE49-F238E27FC236}">
                  <a16:creationId xmlns:a16="http://schemas.microsoft.com/office/drawing/2014/main" id="{EB5E028F-3BCD-41B8-8CA2-47C89F0A6BF6}"/>
                </a:ext>
              </a:extLst>
            </p:cNvPr>
            <p:cNvSpPr txBox="1"/>
            <p:nvPr/>
          </p:nvSpPr>
          <p:spPr>
            <a:xfrm>
              <a:off x="10253362" y="3873202"/>
              <a:ext cx="1198683" cy="2974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333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HDD/SSD 7</a:t>
              </a:r>
            </a:p>
          </p:txBody>
        </p:sp>
        <p:sp>
          <p:nvSpPr>
            <p:cNvPr id="357" name="TextBox 160">
              <a:extLst>
                <a:ext uri="{FF2B5EF4-FFF2-40B4-BE49-F238E27FC236}">
                  <a16:creationId xmlns:a16="http://schemas.microsoft.com/office/drawing/2014/main" id="{A2F0AAAC-DE89-4460-9386-C20A38F3F8FC}"/>
                </a:ext>
              </a:extLst>
            </p:cNvPr>
            <p:cNvSpPr txBox="1"/>
            <p:nvPr/>
          </p:nvSpPr>
          <p:spPr>
            <a:xfrm>
              <a:off x="10253363" y="4289751"/>
              <a:ext cx="1214240" cy="2974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333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HDD/SSD 8</a:t>
              </a:r>
            </a:p>
          </p:txBody>
        </p:sp>
        <p:sp>
          <p:nvSpPr>
            <p:cNvPr id="359" name="圓角矩形 4">
              <a:extLst>
                <a:ext uri="{FF2B5EF4-FFF2-40B4-BE49-F238E27FC236}">
                  <a16:creationId xmlns:a16="http://schemas.microsoft.com/office/drawing/2014/main" id="{14A44101-831F-4CB9-BE5D-35030BEFE702}"/>
                </a:ext>
              </a:extLst>
            </p:cNvPr>
            <p:cNvSpPr/>
            <p:nvPr/>
          </p:nvSpPr>
          <p:spPr>
            <a:xfrm>
              <a:off x="5817888" y="1494678"/>
              <a:ext cx="1040767" cy="1448401"/>
            </a:xfrm>
            <a:prstGeom prst="roundRect">
              <a:avLst/>
            </a:prstGeom>
            <a:noFill/>
            <a:ln w="31750">
              <a:solidFill>
                <a:srgbClr val="00CCFF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 sz="1351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sp>
          <p:nvSpPr>
            <p:cNvPr id="360" name="圓角矩形 4">
              <a:extLst>
                <a:ext uri="{FF2B5EF4-FFF2-40B4-BE49-F238E27FC236}">
                  <a16:creationId xmlns:a16="http://schemas.microsoft.com/office/drawing/2014/main" id="{8E6A8F06-C7FC-4656-966E-A34F10980699}"/>
                </a:ext>
              </a:extLst>
            </p:cNvPr>
            <p:cNvSpPr/>
            <p:nvPr/>
          </p:nvSpPr>
          <p:spPr>
            <a:xfrm>
              <a:off x="5813790" y="3078902"/>
              <a:ext cx="1040767" cy="1452086"/>
            </a:xfrm>
            <a:prstGeom prst="roundRect">
              <a:avLst/>
            </a:prstGeom>
            <a:noFill/>
            <a:ln w="31750">
              <a:solidFill>
                <a:srgbClr val="00CCFF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 sz="1351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cxnSp>
          <p:nvCxnSpPr>
            <p:cNvPr id="361" name="直線接點 105">
              <a:extLst>
                <a:ext uri="{FF2B5EF4-FFF2-40B4-BE49-F238E27FC236}">
                  <a16:creationId xmlns:a16="http://schemas.microsoft.com/office/drawing/2014/main" id="{A7F38771-6273-458B-BF69-DF7524C08870}"/>
                </a:ext>
              </a:extLst>
            </p:cNvPr>
            <p:cNvCxnSpPr>
              <a:cxnSpLocks/>
            </p:cNvCxnSpPr>
            <p:nvPr/>
          </p:nvCxnSpPr>
          <p:spPr>
            <a:xfrm>
              <a:off x="5123892" y="2197868"/>
              <a:ext cx="696797" cy="0"/>
            </a:xfrm>
            <a:prstGeom prst="line">
              <a:avLst/>
            </a:prstGeom>
            <a:ln w="31750">
              <a:solidFill>
                <a:srgbClr val="00CCFF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2" name="直線接點 106">
              <a:extLst>
                <a:ext uri="{FF2B5EF4-FFF2-40B4-BE49-F238E27FC236}">
                  <a16:creationId xmlns:a16="http://schemas.microsoft.com/office/drawing/2014/main" id="{ECFF2964-5B81-4C56-ACDC-58E4E988CEE7}"/>
                </a:ext>
              </a:extLst>
            </p:cNvPr>
            <p:cNvCxnSpPr>
              <a:cxnSpLocks/>
            </p:cNvCxnSpPr>
            <p:nvPr/>
          </p:nvCxnSpPr>
          <p:spPr>
            <a:xfrm>
              <a:off x="5127861" y="3583195"/>
              <a:ext cx="692828" cy="0"/>
            </a:xfrm>
            <a:prstGeom prst="line">
              <a:avLst/>
            </a:prstGeom>
            <a:ln w="31750">
              <a:solidFill>
                <a:srgbClr val="00CCFF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63" name="圓角矩形 4">
              <a:extLst>
                <a:ext uri="{FF2B5EF4-FFF2-40B4-BE49-F238E27FC236}">
                  <a16:creationId xmlns:a16="http://schemas.microsoft.com/office/drawing/2014/main" id="{7CDD587C-67BD-4EB6-B077-4F1B1AF156C0}"/>
                </a:ext>
              </a:extLst>
            </p:cNvPr>
            <p:cNvSpPr/>
            <p:nvPr/>
          </p:nvSpPr>
          <p:spPr>
            <a:xfrm>
              <a:off x="7502002" y="1517074"/>
              <a:ext cx="2066956" cy="284827"/>
            </a:xfrm>
            <a:prstGeom prst="roundRect">
              <a:avLst/>
            </a:prstGeom>
            <a:noFill/>
            <a:ln w="31750">
              <a:solidFill>
                <a:srgbClr val="00CCFF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 sz="1351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sp>
          <p:nvSpPr>
            <p:cNvPr id="365" name="TextBox 72">
              <a:extLst>
                <a:ext uri="{FF2B5EF4-FFF2-40B4-BE49-F238E27FC236}">
                  <a16:creationId xmlns:a16="http://schemas.microsoft.com/office/drawing/2014/main" id="{27D0D716-1BC0-482F-8F51-832D73569B38}"/>
                </a:ext>
              </a:extLst>
            </p:cNvPr>
            <p:cNvSpPr txBox="1"/>
            <p:nvPr/>
          </p:nvSpPr>
          <p:spPr>
            <a:xfrm>
              <a:off x="10253363" y="1897715"/>
              <a:ext cx="1220252" cy="2974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333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HDD/SSD 2</a:t>
              </a:r>
            </a:p>
          </p:txBody>
        </p:sp>
        <p:sp>
          <p:nvSpPr>
            <p:cNvPr id="366" name="TextBox 74">
              <a:extLst>
                <a:ext uri="{FF2B5EF4-FFF2-40B4-BE49-F238E27FC236}">
                  <a16:creationId xmlns:a16="http://schemas.microsoft.com/office/drawing/2014/main" id="{DEE40F4E-FE91-42BB-9419-1E27C651E2D4}"/>
                </a:ext>
              </a:extLst>
            </p:cNvPr>
            <p:cNvSpPr txBox="1"/>
            <p:nvPr/>
          </p:nvSpPr>
          <p:spPr>
            <a:xfrm>
              <a:off x="7508420" y="1959077"/>
              <a:ext cx="202174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USB 3.1 Gen2 10Gbps  to SATA 6Gb/s</a:t>
              </a:r>
            </a:p>
          </p:txBody>
        </p:sp>
        <p:sp>
          <p:nvSpPr>
            <p:cNvPr id="367" name="圓角矩形 4">
              <a:extLst>
                <a:ext uri="{FF2B5EF4-FFF2-40B4-BE49-F238E27FC236}">
                  <a16:creationId xmlns:a16="http://schemas.microsoft.com/office/drawing/2014/main" id="{E6BCF312-6D3C-47EB-B7B4-AC3C93CBF392}"/>
                </a:ext>
              </a:extLst>
            </p:cNvPr>
            <p:cNvSpPr/>
            <p:nvPr/>
          </p:nvSpPr>
          <p:spPr>
            <a:xfrm>
              <a:off x="7502002" y="1901917"/>
              <a:ext cx="2066956" cy="284827"/>
            </a:xfrm>
            <a:prstGeom prst="roundRect">
              <a:avLst/>
            </a:prstGeom>
            <a:noFill/>
            <a:ln w="31750">
              <a:solidFill>
                <a:srgbClr val="00CCFF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 sz="1351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sp>
          <p:nvSpPr>
            <p:cNvPr id="368" name="圓角矩形 4">
              <a:extLst>
                <a:ext uri="{FF2B5EF4-FFF2-40B4-BE49-F238E27FC236}">
                  <a16:creationId xmlns:a16="http://schemas.microsoft.com/office/drawing/2014/main" id="{B7CE1BC0-75E1-41B8-9A78-7D65B0D793D6}"/>
                </a:ext>
              </a:extLst>
            </p:cNvPr>
            <p:cNvSpPr/>
            <p:nvPr/>
          </p:nvSpPr>
          <p:spPr>
            <a:xfrm>
              <a:off x="7502002" y="2289357"/>
              <a:ext cx="2066956" cy="284827"/>
            </a:xfrm>
            <a:prstGeom prst="roundRect">
              <a:avLst/>
            </a:prstGeom>
            <a:noFill/>
            <a:ln w="31750">
              <a:solidFill>
                <a:srgbClr val="00CCFF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 sz="1351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sp>
          <p:nvSpPr>
            <p:cNvPr id="369" name="圓角矩形 4">
              <a:extLst>
                <a:ext uri="{FF2B5EF4-FFF2-40B4-BE49-F238E27FC236}">
                  <a16:creationId xmlns:a16="http://schemas.microsoft.com/office/drawing/2014/main" id="{C7B437FE-2547-4584-AFA2-F05A6F3FAFC9}"/>
                </a:ext>
              </a:extLst>
            </p:cNvPr>
            <p:cNvSpPr/>
            <p:nvPr/>
          </p:nvSpPr>
          <p:spPr>
            <a:xfrm>
              <a:off x="7502002" y="2686167"/>
              <a:ext cx="2066956" cy="284827"/>
            </a:xfrm>
            <a:prstGeom prst="roundRect">
              <a:avLst/>
            </a:prstGeom>
            <a:noFill/>
            <a:ln w="31750">
              <a:solidFill>
                <a:srgbClr val="00CCFF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 sz="1351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sp>
          <p:nvSpPr>
            <p:cNvPr id="370" name="圓角矩形 4">
              <a:extLst>
                <a:ext uri="{FF2B5EF4-FFF2-40B4-BE49-F238E27FC236}">
                  <a16:creationId xmlns:a16="http://schemas.microsoft.com/office/drawing/2014/main" id="{0406D88E-65A8-468E-BD3D-436B7BD76077}"/>
                </a:ext>
              </a:extLst>
            </p:cNvPr>
            <p:cNvSpPr/>
            <p:nvPr/>
          </p:nvSpPr>
          <p:spPr>
            <a:xfrm>
              <a:off x="7502002" y="3082977"/>
              <a:ext cx="2066956" cy="284827"/>
            </a:xfrm>
            <a:prstGeom prst="roundRect">
              <a:avLst/>
            </a:prstGeom>
            <a:noFill/>
            <a:ln w="31750">
              <a:solidFill>
                <a:srgbClr val="00CCFF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 sz="1351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sp>
          <p:nvSpPr>
            <p:cNvPr id="371" name="圓角矩形 4">
              <a:extLst>
                <a:ext uri="{FF2B5EF4-FFF2-40B4-BE49-F238E27FC236}">
                  <a16:creationId xmlns:a16="http://schemas.microsoft.com/office/drawing/2014/main" id="{0B9C2E59-F7DD-45E9-B011-C70CF3C2F101}"/>
                </a:ext>
              </a:extLst>
            </p:cNvPr>
            <p:cNvSpPr/>
            <p:nvPr/>
          </p:nvSpPr>
          <p:spPr>
            <a:xfrm>
              <a:off x="7502002" y="3484888"/>
              <a:ext cx="2066956" cy="284827"/>
            </a:xfrm>
            <a:prstGeom prst="roundRect">
              <a:avLst/>
            </a:prstGeom>
            <a:noFill/>
            <a:ln w="31750">
              <a:solidFill>
                <a:srgbClr val="00CCFF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 sz="1351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sp>
          <p:nvSpPr>
            <p:cNvPr id="372" name="圓角矩形 4">
              <a:extLst>
                <a:ext uri="{FF2B5EF4-FFF2-40B4-BE49-F238E27FC236}">
                  <a16:creationId xmlns:a16="http://schemas.microsoft.com/office/drawing/2014/main" id="{0DFD5016-4FA0-46FF-BF9E-CFC08C88F06A}"/>
                </a:ext>
              </a:extLst>
            </p:cNvPr>
            <p:cNvSpPr/>
            <p:nvPr/>
          </p:nvSpPr>
          <p:spPr>
            <a:xfrm>
              <a:off x="7502002" y="3876596"/>
              <a:ext cx="2066956" cy="284827"/>
            </a:xfrm>
            <a:prstGeom prst="roundRect">
              <a:avLst/>
            </a:prstGeom>
            <a:noFill/>
            <a:ln w="31750">
              <a:solidFill>
                <a:srgbClr val="00CCFF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 sz="1351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sp>
          <p:nvSpPr>
            <p:cNvPr id="373" name="圓角矩形 4">
              <a:extLst>
                <a:ext uri="{FF2B5EF4-FFF2-40B4-BE49-F238E27FC236}">
                  <a16:creationId xmlns:a16="http://schemas.microsoft.com/office/drawing/2014/main" id="{69C02C21-14FB-4861-96EA-933880653619}"/>
                </a:ext>
              </a:extLst>
            </p:cNvPr>
            <p:cNvSpPr/>
            <p:nvPr/>
          </p:nvSpPr>
          <p:spPr>
            <a:xfrm>
              <a:off x="7502002" y="4293166"/>
              <a:ext cx="2066956" cy="284827"/>
            </a:xfrm>
            <a:prstGeom prst="roundRect">
              <a:avLst/>
            </a:prstGeom>
            <a:noFill/>
            <a:ln w="31750">
              <a:solidFill>
                <a:srgbClr val="00CCFF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 sz="1351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sp>
          <p:nvSpPr>
            <p:cNvPr id="374" name="TextBox 94">
              <a:extLst>
                <a:ext uri="{FF2B5EF4-FFF2-40B4-BE49-F238E27FC236}">
                  <a16:creationId xmlns:a16="http://schemas.microsoft.com/office/drawing/2014/main" id="{DC9DCD14-20AC-4460-8F6E-1AFE2D6F9571}"/>
                </a:ext>
              </a:extLst>
            </p:cNvPr>
            <p:cNvSpPr txBox="1"/>
            <p:nvPr/>
          </p:nvSpPr>
          <p:spPr>
            <a:xfrm>
              <a:off x="7528360" y="2342265"/>
              <a:ext cx="202174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USB 3.1 Gen2 10Gbps  to SATA 6Gb/s</a:t>
              </a:r>
            </a:p>
          </p:txBody>
        </p:sp>
        <p:sp>
          <p:nvSpPr>
            <p:cNvPr id="375" name="TextBox 95">
              <a:extLst>
                <a:ext uri="{FF2B5EF4-FFF2-40B4-BE49-F238E27FC236}">
                  <a16:creationId xmlns:a16="http://schemas.microsoft.com/office/drawing/2014/main" id="{A21F43E0-38C9-45C8-9C30-17C8AA7A4104}"/>
                </a:ext>
              </a:extLst>
            </p:cNvPr>
            <p:cNvSpPr txBox="1"/>
            <p:nvPr/>
          </p:nvSpPr>
          <p:spPr>
            <a:xfrm>
              <a:off x="7508420" y="2727608"/>
              <a:ext cx="202174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USB 3.1 Gen2 10Gbps  to SATA 6Gb/s</a:t>
              </a:r>
            </a:p>
          </p:txBody>
        </p:sp>
        <p:sp>
          <p:nvSpPr>
            <p:cNvPr id="376" name="TextBox 96">
              <a:extLst>
                <a:ext uri="{FF2B5EF4-FFF2-40B4-BE49-F238E27FC236}">
                  <a16:creationId xmlns:a16="http://schemas.microsoft.com/office/drawing/2014/main" id="{C3DFF758-EE98-4FD1-9662-EAD190D5BF4D}"/>
                </a:ext>
              </a:extLst>
            </p:cNvPr>
            <p:cNvSpPr txBox="1"/>
            <p:nvPr/>
          </p:nvSpPr>
          <p:spPr>
            <a:xfrm>
              <a:off x="7508420" y="3123127"/>
              <a:ext cx="202174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USB 3.1 Gen2 10Gbps  to SATA 6Gb/s</a:t>
              </a:r>
            </a:p>
          </p:txBody>
        </p:sp>
        <p:sp>
          <p:nvSpPr>
            <p:cNvPr id="377" name="TextBox 97">
              <a:extLst>
                <a:ext uri="{FF2B5EF4-FFF2-40B4-BE49-F238E27FC236}">
                  <a16:creationId xmlns:a16="http://schemas.microsoft.com/office/drawing/2014/main" id="{4211B215-C75D-4954-923E-F470B484612B}"/>
                </a:ext>
              </a:extLst>
            </p:cNvPr>
            <p:cNvSpPr txBox="1"/>
            <p:nvPr/>
          </p:nvSpPr>
          <p:spPr>
            <a:xfrm>
              <a:off x="7530132" y="3537946"/>
              <a:ext cx="202174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USB 3.1 Gen2 10Gbps  to SATA 6Gb/s</a:t>
              </a:r>
            </a:p>
          </p:txBody>
        </p:sp>
        <p:sp>
          <p:nvSpPr>
            <p:cNvPr id="378" name="TextBox 98">
              <a:extLst>
                <a:ext uri="{FF2B5EF4-FFF2-40B4-BE49-F238E27FC236}">
                  <a16:creationId xmlns:a16="http://schemas.microsoft.com/office/drawing/2014/main" id="{13054D30-B824-4A29-8B03-AAA6A371DD3F}"/>
                </a:ext>
              </a:extLst>
            </p:cNvPr>
            <p:cNvSpPr txBox="1"/>
            <p:nvPr/>
          </p:nvSpPr>
          <p:spPr>
            <a:xfrm>
              <a:off x="7508420" y="3923517"/>
              <a:ext cx="202174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USB 3.1 Gen2 10Gbps  to SATA 6Gb/s</a:t>
              </a:r>
            </a:p>
          </p:txBody>
        </p:sp>
        <p:sp>
          <p:nvSpPr>
            <p:cNvPr id="379" name="TextBox 102">
              <a:extLst>
                <a:ext uri="{FF2B5EF4-FFF2-40B4-BE49-F238E27FC236}">
                  <a16:creationId xmlns:a16="http://schemas.microsoft.com/office/drawing/2014/main" id="{A2140E0E-69B4-42DD-8A51-8E8895EF0EC1}"/>
                </a:ext>
              </a:extLst>
            </p:cNvPr>
            <p:cNvSpPr txBox="1"/>
            <p:nvPr/>
          </p:nvSpPr>
          <p:spPr>
            <a:xfrm>
              <a:off x="7508420" y="4344040"/>
              <a:ext cx="202174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USB 3.1 Gen2 10Gbps  to SATA 6Gb/s</a:t>
              </a:r>
            </a:p>
          </p:txBody>
        </p:sp>
        <p:cxnSp>
          <p:nvCxnSpPr>
            <p:cNvPr id="380" name="Straight Connector 121">
              <a:extLst>
                <a:ext uri="{FF2B5EF4-FFF2-40B4-BE49-F238E27FC236}">
                  <a16:creationId xmlns:a16="http://schemas.microsoft.com/office/drawing/2014/main" id="{A46CF8BB-5AF4-4FAB-B1EE-E798A4110B17}"/>
                </a:ext>
              </a:extLst>
            </p:cNvPr>
            <p:cNvCxnSpPr>
              <a:cxnSpLocks/>
            </p:cNvCxnSpPr>
            <p:nvPr/>
          </p:nvCxnSpPr>
          <p:spPr>
            <a:xfrm>
              <a:off x="6844365" y="1659488"/>
              <a:ext cx="652658" cy="3414"/>
            </a:xfrm>
            <a:prstGeom prst="line">
              <a:avLst/>
            </a:prstGeom>
            <a:ln w="31750">
              <a:solidFill>
                <a:srgbClr val="00CCFF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81" name="TextBox 122">
              <a:extLst>
                <a:ext uri="{FF2B5EF4-FFF2-40B4-BE49-F238E27FC236}">
                  <a16:creationId xmlns:a16="http://schemas.microsoft.com/office/drawing/2014/main" id="{689FE102-8866-4123-B12B-E82F11CB51F7}"/>
                </a:ext>
              </a:extLst>
            </p:cNvPr>
            <p:cNvSpPr txBox="1"/>
            <p:nvPr/>
          </p:nvSpPr>
          <p:spPr>
            <a:xfrm>
              <a:off x="6857732" y="1431469"/>
              <a:ext cx="721672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TW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10</a:t>
              </a:r>
              <a:r>
                <a:rPr lang="en-US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Gbps</a:t>
              </a:r>
            </a:p>
          </p:txBody>
        </p:sp>
        <p:cxnSp>
          <p:nvCxnSpPr>
            <p:cNvPr id="382" name="Straight Connector 124">
              <a:extLst>
                <a:ext uri="{FF2B5EF4-FFF2-40B4-BE49-F238E27FC236}">
                  <a16:creationId xmlns:a16="http://schemas.microsoft.com/office/drawing/2014/main" id="{2776C41B-C0CD-45B3-929B-582FC9A526CC}"/>
                </a:ext>
              </a:extLst>
            </p:cNvPr>
            <p:cNvCxnSpPr>
              <a:cxnSpLocks/>
            </p:cNvCxnSpPr>
            <p:nvPr/>
          </p:nvCxnSpPr>
          <p:spPr>
            <a:xfrm>
              <a:off x="6844365" y="2431771"/>
              <a:ext cx="647721" cy="474"/>
            </a:xfrm>
            <a:prstGeom prst="line">
              <a:avLst/>
            </a:prstGeom>
            <a:ln w="31750">
              <a:solidFill>
                <a:srgbClr val="00CCFF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3" name="Straight Connector 125">
              <a:extLst>
                <a:ext uri="{FF2B5EF4-FFF2-40B4-BE49-F238E27FC236}">
                  <a16:creationId xmlns:a16="http://schemas.microsoft.com/office/drawing/2014/main" id="{D0DD5B75-4BE4-433A-B39D-BD331B4C921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844365" y="2825389"/>
              <a:ext cx="644379" cy="3191"/>
            </a:xfrm>
            <a:prstGeom prst="line">
              <a:avLst/>
            </a:prstGeom>
            <a:ln w="31750">
              <a:solidFill>
                <a:srgbClr val="00CCFF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4" name="Straight Connector 126">
              <a:extLst>
                <a:ext uri="{FF2B5EF4-FFF2-40B4-BE49-F238E27FC236}">
                  <a16:creationId xmlns:a16="http://schemas.microsoft.com/office/drawing/2014/main" id="{F4CC65EC-6748-4CD7-AE62-7B7A6DB4D31B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844365" y="2043543"/>
              <a:ext cx="647721" cy="788"/>
            </a:xfrm>
            <a:prstGeom prst="line">
              <a:avLst/>
            </a:prstGeom>
            <a:ln w="31750">
              <a:solidFill>
                <a:srgbClr val="00CCFF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85" name="TextBox 127">
              <a:extLst>
                <a:ext uri="{FF2B5EF4-FFF2-40B4-BE49-F238E27FC236}">
                  <a16:creationId xmlns:a16="http://schemas.microsoft.com/office/drawing/2014/main" id="{5E456180-D4ED-47F2-A49D-501390C0A358}"/>
                </a:ext>
              </a:extLst>
            </p:cNvPr>
            <p:cNvSpPr txBox="1"/>
            <p:nvPr/>
          </p:nvSpPr>
          <p:spPr>
            <a:xfrm>
              <a:off x="6857732" y="1824584"/>
              <a:ext cx="721672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TW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10</a:t>
              </a:r>
              <a:r>
                <a:rPr lang="en-US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Gbps</a:t>
              </a:r>
            </a:p>
          </p:txBody>
        </p:sp>
        <p:sp>
          <p:nvSpPr>
            <p:cNvPr id="386" name="TextBox 131">
              <a:extLst>
                <a:ext uri="{FF2B5EF4-FFF2-40B4-BE49-F238E27FC236}">
                  <a16:creationId xmlns:a16="http://schemas.microsoft.com/office/drawing/2014/main" id="{03EF4217-E339-4A70-95AB-AAC89C197B85}"/>
                </a:ext>
              </a:extLst>
            </p:cNvPr>
            <p:cNvSpPr txBox="1"/>
            <p:nvPr/>
          </p:nvSpPr>
          <p:spPr>
            <a:xfrm>
              <a:off x="6857732" y="2211675"/>
              <a:ext cx="721672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TW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10</a:t>
              </a:r>
              <a:r>
                <a:rPr lang="en-US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Gbps</a:t>
              </a:r>
            </a:p>
          </p:txBody>
        </p:sp>
        <p:sp>
          <p:nvSpPr>
            <p:cNvPr id="387" name="TextBox 132">
              <a:extLst>
                <a:ext uri="{FF2B5EF4-FFF2-40B4-BE49-F238E27FC236}">
                  <a16:creationId xmlns:a16="http://schemas.microsoft.com/office/drawing/2014/main" id="{AF5A5042-6443-4729-9BF1-6D154FC80656}"/>
                </a:ext>
              </a:extLst>
            </p:cNvPr>
            <p:cNvSpPr txBox="1"/>
            <p:nvPr/>
          </p:nvSpPr>
          <p:spPr>
            <a:xfrm>
              <a:off x="6857732" y="2606781"/>
              <a:ext cx="721672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TW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10</a:t>
              </a:r>
              <a:r>
                <a:rPr lang="en-US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Gbps</a:t>
              </a:r>
            </a:p>
          </p:txBody>
        </p:sp>
        <p:cxnSp>
          <p:nvCxnSpPr>
            <p:cNvPr id="388" name="Straight Connector 143">
              <a:extLst>
                <a:ext uri="{FF2B5EF4-FFF2-40B4-BE49-F238E27FC236}">
                  <a16:creationId xmlns:a16="http://schemas.microsoft.com/office/drawing/2014/main" id="{A23F4721-028A-4574-BA6D-51D7D9C8EDB3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844365" y="3223548"/>
              <a:ext cx="648333" cy="1843"/>
            </a:xfrm>
            <a:prstGeom prst="line">
              <a:avLst/>
            </a:prstGeom>
            <a:ln w="31750">
              <a:solidFill>
                <a:srgbClr val="00CCFF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89" name="TextBox 144">
              <a:extLst>
                <a:ext uri="{FF2B5EF4-FFF2-40B4-BE49-F238E27FC236}">
                  <a16:creationId xmlns:a16="http://schemas.microsoft.com/office/drawing/2014/main" id="{49D8364C-0E56-4CF9-AC90-18F2FB91432C}"/>
                </a:ext>
              </a:extLst>
            </p:cNvPr>
            <p:cNvSpPr txBox="1"/>
            <p:nvPr/>
          </p:nvSpPr>
          <p:spPr>
            <a:xfrm>
              <a:off x="6857732" y="3004892"/>
              <a:ext cx="721672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TW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10</a:t>
              </a:r>
              <a:r>
                <a:rPr lang="en-US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Gbps</a:t>
              </a:r>
            </a:p>
          </p:txBody>
        </p:sp>
        <p:cxnSp>
          <p:nvCxnSpPr>
            <p:cNvPr id="390" name="Straight Connector 146">
              <a:extLst>
                <a:ext uri="{FF2B5EF4-FFF2-40B4-BE49-F238E27FC236}">
                  <a16:creationId xmlns:a16="http://schemas.microsoft.com/office/drawing/2014/main" id="{35E15ED0-48A5-4DC4-A450-1928E97DB8DE}"/>
                </a:ext>
              </a:extLst>
            </p:cNvPr>
            <p:cNvCxnSpPr>
              <a:cxnSpLocks/>
            </p:cNvCxnSpPr>
            <p:nvPr/>
          </p:nvCxnSpPr>
          <p:spPr>
            <a:xfrm>
              <a:off x="6844365" y="4019010"/>
              <a:ext cx="647721" cy="19"/>
            </a:xfrm>
            <a:prstGeom prst="line">
              <a:avLst/>
            </a:prstGeom>
            <a:ln w="31750">
              <a:solidFill>
                <a:srgbClr val="00CCFF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1" name="Straight Connector 147">
              <a:extLst>
                <a:ext uri="{FF2B5EF4-FFF2-40B4-BE49-F238E27FC236}">
                  <a16:creationId xmlns:a16="http://schemas.microsoft.com/office/drawing/2014/main" id="{A96D0153-DD7C-4296-99ED-0A8E5DC0378B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844365" y="4435579"/>
              <a:ext cx="647721" cy="1"/>
            </a:xfrm>
            <a:prstGeom prst="line">
              <a:avLst/>
            </a:prstGeom>
            <a:ln w="31750">
              <a:solidFill>
                <a:srgbClr val="00CCFF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2" name="Straight Connector 148">
              <a:extLst>
                <a:ext uri="{FF2B5EF4-FFF2-40B4-BE49-F238E27FC236}">
                  <a16:creationId xmlns:a16="http://schemas.microsoft.com/office/drawing/2014/main" id="{324084E1-9539-4366-B9DD-C72C0C636FA6}"/>
                </a:ext>
              </a:extLst>
            </p:cNvPr>
            <p:cNvCxnSpPr>
              <a:cxnSpLocks/>
            </p:cNvCxnSpPr>
            <p:nvPr/>
          </p:nvCxnSpPr>
          <p:spPr>
            <a:xfrm>
              <a:off x="6844365" y="3627302"/>
              <a:ext cx="647721" cy="1660"/>
            </a:xfrm>
            <a:prstGeom prst="line">
              <a:avLst/>
            </a:prstGeom>
            <a:ln w="31750">
              <a:solidFill>
                <a:srgbClr val="00CCFF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93" name="TextBox 149">
              <a:extLst>
                <a:ext uri="{FF2B5EF4-FFF2-40B4-BE49-F238E27FC236}">
                  <a16:creationId xmlns:a16="http://schemas.microsoft.com/office/drawing/2014/main" id="{F5673067-9AE6-4AA7-868C-B5ADFF24D19A}"/>
                </a:ext>
              </a:extLst>
            </p:cNvPr>
            <p:cNvSpPr txBox="1"/>
            <p:nvPr/>
          </p:nvSpPr>
          <p:spPr>
            <a:xfrm>
              <a:off x="6857732" y="3402048"/>
              <a:ext cx="721672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TW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10</a:t>
              </a:r>
              <a:r>
                <a:rPr lang="en-US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Gbps</a:t>
              </a:r>
            </a:p>
          </p:txBody>
        </p:sp>
        <p:sp>
          <p:nvSpPr>
            <p:cNvPr id="394" name="TextBox 153">
              <a:extLst>
                <a:ext uri="{FF2B5EF4-FFF2-40B4-BE49-F238E27FC236}">
                  <a16:creationId xmlns:a16="http://schemas.microsoft.com/office/drawing/2014/main" id="{E7D7F8E5-FF9A-4382-A547-4AA3BC1C8F99}"/>
                </a:ext>
              </a:extLst>
            </p:cNvPr>
            <p:cNvSpPr txBox="1"/>
            <p:nvPr/>
          </p:nvSpPr>
          <p:spPr>
            <a:xfrm>
              <a:off x="6857732" y="3791319"/>
              <a:ext cx="721672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TW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10</a:t>
              </a:r>
              <a:r>
                <a:rPr lang="en-US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Gbps</a:t>
              </a:r>
            </a:p>
          </p:txBody>
        </p:sp>
        <p:sp>
          <p:nvSpPr>
            <p:cNvPr id="395" name="TextBox 154">
              <a:extLst>
                <a:ext uri="{FF2B5EF4-FFF2-40B4-BE49-F238E27FC236}">
                  <a16:creationId xmlns:a16="http://schemas.microsoft.com/office/drawing/2014/main" id="{6A63CA0D-EC08-4013-88BB-7AB51850D9E0}"/>
                </a:ext>
              </a:extLst>
            </p:cNvPr>
            <p:cNvSpPr txBox="1"/>
            <p:nvPr/>
          </p:nvSpPr>
          <p:spPr>
            <a:xfrm>
              <a:off x="6857732" y="4214228"/>
              <a:ext cx="721672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TW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10</a:t>
              </a:r>
              <a:r>
                <a:rPr lang="en-US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Gbps</a:t>
              </a:r>
            </a:p>
          </p:txBody>
        </p:sp>
      </p:grpSp>
      <p:grpSp>
        <p:nvGrpSpPr>
          <p:cNvPr id="95" name="群組 94">
            <a:extLst>
              <a:ext uri="{FF2B5EF4-FFF2-40B4-BE49-F238E27FC236}">
                <a16:creationId xmlns:a16="http://schemas.microsoft.com/office/drawing/2014/main" id="{922B6870-A012-40F8-8982-8953D5C7D3B3}"/>
              </a:ext>
            </a:extLst>
          </p:cNvPr>
          <p:cNvGrpSpPr/>
          <p:nvPr/>
        </p:nvGrpSpPr>
        <p:grpSpPr>
          <a:xfrm>
            <a:off x="5046322" y="4595615"/>
            <a:ext cx="6452951" cy="1582312"/>
            <a:chOff x="5046322" y="4595615"/>
            <a:chExt cx="6452951" cy="1582312"/>
          </a:xfrm>
        </p:grpSpPr>
        <p:sp>
          <p:nvSpPr>
            <p:cNvPr id="400" name="TextBox 101">
              <a:extLst>
                <a:ext uri="{FF2B5EF4-FFF2-40B4-BE49-F238E27FC236}">
                  <a16:creationId xmlns:a16="http://schemas.microsoft.com/office/drawing/2014/main" id="{18735969-3F2B-4191-8902-F53743901D91}"/>
                </a:ext>
              </a:extLst>
            </p:cNvPr>
            <p:cNvSpPr txBox="1"/>
            <p:nvPr/>
          </p:nvSpPr>
          <p:spPr>
            <a:xfrm>
              <a:off x="5046322" y="5102886"/>
              <a:ext cx="81144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4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10Gbps</a:t>
              </a:r>
            </a:p>
          </p:txBody>
        </p:sp>
        <p:sp>
          <p:nvSpPr>
            <p:cNvPr id="402" name="TextBox 115">
              <a:extLst>
                <a:ext uri="{FF2B5EF4-FFF2-40B4-BE49-F238E27FC236}">
                  <a16:creationId xmlns:a16="http://schemas.microsoft.com/office/drawing/2014/main" id="{AB054C90-5518-4EE4-95C0-C2DA4E9F5049}"/>
                </a:ext>
              </a:extLst>
            </p:cNvPr>
            <p:cNvSpPr txBox="1"/>
            <p:nvPr/>
          </p:nvSpPr>
          <p:spPr>
            <a:xfrm>
              <a:off x="5871027" y="4857733"/>
              <a:ext cx="940092" cy="99540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467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USB 3.1 Gen2 10Gbps Hub</a:t>
              </a:r>
            </a:p>
          </p:txBody>
        </p:sp>
        <p:sp>
          <p:nvSpPr>
            <p:cNvPr id="403" name="圓角矩形 4">
              <a:extLst>
                <a:ext uri="{FF2B5EF4-FFF2-40B4-BE49-F238E27FC236}">
                  <a16:creationId xmlns:a16="http://schemas.microsoft.com/office/drawing/2014/main" id="{81CC2AF6-C452-42AE-9178-6A8CC197F901}"/>
                </a:ext>
              </a:extLst>
            </p:cNvPr>
            <p:cNvSpPr/>
            <p:nvPr/>
          </p:nvSpPr>
          <p:spPr>
            <a:xfrm>
              <a:off x="5813790" y="4626503"/>
              <a:ext cx="1040767" cy="1531058"/>
            </a:xfrm>
            <a:prstGeom prst="roundRect">
              <a:avLst/>
            </a:prstGeom>
            <a:noFill/>
            <a:ln w="31750">
              <a:solidFill>
                <a:srgbClr val="00CCFF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 sz="1351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cxnSp>
          <p:nvCxnSpPr>
            <p:cNvPr id="253" name="Straight Connector 143">
              <a:extLst>
                <a:ext uri="{FF2B5EF4-FFF2-40B4-BE49-F238E27FC236}">
                  <a16:creationId xmlns:a16="http://schemas.microsoft.com/office/drawing/2014/main" id="{E0836A4B-1FCF-CB49-AFAD-ED13703A8CDF}"/>
                </a:ext>
              </a:extLst>
            </p:cNvPr>
            <p:cNvCxnSpPr>
              <a:cxnSpLocks/>
              <a:stCxn id="265" idx="3"/>
              <a:endCxn id="261" idx="1"/>
            </p:cNvCxnSpPr>
            <p:nvPr/>
          </p:nvCxnSpPr>
          <p:spPr>
            <a:xfrm>
              <a:off x="9592948" y="4816114"/>
              <a:ext cx="685018" cy="1055"/>
            </a:xfrm>
            <a:prstGeom prst="line">
              <a:avLst/>
            </a:prstGeom>
            <a:ln w="31750">
              <a:solidFill>
                <a:srgbClr val="00CCFF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4" name="TextBox 144">
              <a:extLst>
                <a:ext uri="{FF2B5EF4-FFF2-40B4-BE49-F238E27FC236}">
                  <a16:creationId xmlns:a16="http://schemas.microsoft.com/office/drawing/2014/main" id="{7C94205F-878F-4543-B85C-7F7DEF80124F}"/>
                </a:ext>
              </a:extLst>
            </p:cNvPr>
            <p:cNvSpPr txBox="1"/>
            <p:nvPr/>
          </p:nvSpPr>
          <p:spPr>
            <a:xfrm>
              <a:off x="9672332" y="4595615"/>
              <a:ext cx="636713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6Gbps</a:t>
              </a:r>
            </a:p>
          </p:txBody>
        </p:sp>
        <p:cxnSp>
          <p:nvCxnSpPr>
            <p:cNvPr id="255" name="Straight Connector 146">
              <a:extLst>
                <a:ext uri="{FF2B5EF4-FFF2-40B4-BE49-F238E27FC236}">
                  <a16:creationId xmlns:a16="http://schemas.microsoft.com/office/drawing/2014/main" id="{9C1F696D-21A5-284D-B009-45A426E1AEB7}"/>
                </a:ext>
              </a:extLst>
            </p:cNvPr>
            <p:cNvCxnSpPr>
              <a:cxnSpLocks/>
              <a:stCxn id="267" idx="3"/>
              <a:endCxn id="263" idx="1"/>
            </p:cNvCxnSpPr>
            <p:nvPr/>
          </p:nvCxnSpPr>
          <p:spPr>
            <a:xfrm>
              <a:off x="9592948" y="5609734"/>
              <a:ext cx="684405" cy="2917"/>
            </a:xfrm>
            <a:prstGeom prst="line">
              <a:avLst/>
            </a:prstGeom>
            <a:ln w="31750">
              <a:solidFill>
                <a:srgbClr val="00CCFF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6" name="Straight Connector 147">
              <a:extLst>
                <a:ext uri="{FF2B5EF4-FFF2-40B4-BE49-F238E27FC236}">
                  <a16:creationId xmlns:a16="http://schemas.microsoft.com/office/drawing/2014/main" id="{EDC386BA-B229-8743-AF06-C46F5E3D8BCD}"/>
                </a:ext>
              </a:extLst>
            </p:cNvPr>
            <p:cNvCxnSpPr>
              <a:cxnSpLocks/>
              <a:stCxn id="268" idx="3"/>
              <a:endCxn id="264" idx="1"/>
            </p:cNvCxnSpPr>
            <p:nvPr/>
          </p:nvCxnSpPr>
          <p:spPr>
            <a:xfrm>
              <a:off x="9592948" y="6026303"/>
              <a:ext cx="684405" cy="2897"/>
            </a:xfrm>
            <a:prstGeom prst="line">
              <a:avLst/>
            </a:prstGeom>
            <a:ln w="31750">
              <a:solidFill>
                <a:srgbClr val="00CCFF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148">
              <a:extLst>
                <a:ext uri="{FF2B5EF4-FFF2-40B4-BE49-F238E27FC236}">
                  <a16:creationId xmlns:a16="http://schemas.microsoft.com/office/drawing/2014/main" id="{58657B24-1DC0-4C49-B527-D4FAF0D3C91F}"/>
                </a:ext>
              </a:extLst>
            </p:cNvPr>
            <p:cNvCxnSpPr>
              <a:cxnSpLocks/>
              <a:stCxn id="266" idx="3"/>
              <a:endCxn id="262" idx="1"/>
            </p:cNvCxnSpPr>
            <p:nvPr/>
          </p:nvCxnSpPr>
          <p:spPr>
            <a:xfrm>
              <a:off x="9592948" y="5218025"/>
              <a:ext cx="684404" cy="4559"/>
            </a:xfrm>
            <a:prstGeom prst="line">
              <a:avLst/>
            </a:prstGeom>
            <a:ln w="31750">
              <a:solidFill>
                <a:srgbClr val="00CCFF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8" name="TextBox 149">
              <a:extLst>
                <a:ext uri="{FF2B5EF4-FFF2-40B4-BE49-F238E27FC236}">
                  <a16:creationId xmlns:a16="http://schemas.microsoft.com/office/drawing/2014/main" id="{F0C79B47-8611-E745-9BC4-08FE24D80666}"/>
                </a:ext>
              </a:extLst>
            </p:cNvPr>
            <p:cNvSpPr txBox="1"/>
            <p:nvPr/>
          </p:nvSpPr>
          <p:spPr>
            <a:xfrm>
              <a:off x="9672332" y="4992771"/>
              <a:ext cx="636713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6Gbps</a:t>
              </a:r>
            </a:p>
          </p:txBody>
        </p:sp>
        <p:sp>
          <p:nvSpPr>
            <p:cNvPr id="259" name="TextBox 153">
              <a:extLst>
                <a:ext uri="{FF2B5EF4-FFF2-40B4-BE49-F238E27FC236}">
                  <a16:creationId xmlns:a16="http://schemas.microsoft.com/office/drawing/2014/main" id="{6BA1CD79-F082-1440-96DA-436A4919C192}"/>
                </a:ext>
              </a:extLst>
            </p:cNvPr>
            <p:cNvSpPr txBox="1"/>
            <p:nvPr/>
          </p:nvSpPr>
          <p:spPr>
            <a:xfrm>
              <a:off x="9672332" y="5382043"/>
              <a:ext cx="636713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6Gbps</a:t>
              </a:r>
            </a:p>
          </p:txBody>
        </p:sp>
        <p:sp>
          <p:nvSpPr>
            <p:cNvPr id="260" name="TextBox 154">
              <a:extLst>
                <a:ext uri="{FF2B5EF4-FFF2-40B4-BE49-F238E27FC236}">
                  <a16:creationId xmlns:a16="http://schemas.microsoft.com/office/drawing/2014/main" id="{2151BA9E-65CE-1D46-8E1C-B9F92604D44D}"/>
                </a:ext>
              </a:extLst>
            </p:cNvPr>
            <p:cNvSpPr txBox="1"/>
            <p:nvPr/>
          </p:nvSpPr>
          <p:spPr>
            <a:xfrm>
              <a:off x="9672332" y="5804951"/>
              <a:ext cx="636713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6Gbps</a:t>
              </a:r>
            </a:p>
          </p:txBody>
        </p:sp>
        <p:sp>
          <p:nvSpPr>
            <p:cNvPr id="261" name="TextBox 156">
              <a:extLst>
                <a:ext uri="{FF2B5EF4-FFF2-40B4-BE49-F238E27FC236}">
                  <a16:creationId xmlns:a16="http://schemas.microsoft.com/office/drawing/2014/main" id="{BA3AEC53-1E3B-DF42-B120-011512F49E6E}"/>
                </a:ext>
              </a:extLst>
            </p:cNvPr>
            <p:cNvSpPr txBox="1"/>
            <p:nvPr/>
          </p:nvSpPr>
          <p:spPr>
            <a:xfrm>
              <a:off x="10277966" y="4668442"/>
              <a:ext cx="1175732" cy="2974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333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HDD/SSD 9</a:t>
              </a:r>
            </a:p>
          </p:txBody>
        </p:sp>
        <p:sp>
          <p:nvSpPr>
            <p:cNvPr id="262" name="TextBox 157">
              <a:extLst>
                <a:ext uri="{FF2B5EF4-FFF2-40B4-BE49-F238E27FC236}">
                  <a16:creationId xmlns:a16="http://schemas.microsoft.com/office/drawing/2014/main" id="{D7359900-4451-7543-A9EB-6874CF6931C2}"/>
                </a:ext>
              </a:extLst>
            </p:cNvPr>
            <p:cNvSpPr txBox="1"/>
            <p:nvPr/>
          </p:nvSpPr>
          <p:spPr>
            <a:xfrm>
              <a:off x="10277352" y="5073857"/>
              <a:ext cx="1221921" cy="2974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333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HDD/SSD 10</a:t>
              </a:r>
            </a:p>
          </p:txBody>
        </p:sp>
        <p:sp>
          <p:nvSpPr>
            <p:cNvPr id="263" name="TextBox 159">
              <a:extLst>
                <a:ext uri="{FF2B5EF4-FFF2-40B4-BE49-F238E27FC236}">
                  <a16:creationId xmlns:a16="http://schemas.microsoft.com/office/drawing/2014/main" id="{3D6D0D6C-D94A-E64F-A8DF-F9C79934516A}"/>
                </a:ext>
              </a:extLst>
            </p:cNvPr>
            <p:cNvSpPr txBox="1"/>
            <p:nvPr/>
          </p:nvSpPr>
          <p:spPr>
            <a:xfrm>
              <a:off x="10277353" y="5463924"/>
              <a:ext cx="1196262" cy="2974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333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HDD/SSD 11</a:t>
              </a:r>
            </a:p>
          </p:txBody>
        </p:sp>
        <p:sp>
          <p:nvSpPr>
            <p:cNvPr id="264" name="TextBox 160">
              <a:extLst>
                <a:ext uri="{FF2B5EF4-FFF2-40B4-BE49-F238E27FC236}">
                  <a16:creationId xmlns:a16="http://schemas.microsoft.com/office/drawing/2014/main" id="{61A19C3C-54F0-EE4D-825D-578FF82B83C4}"/>
                </a:ext>
              </a:extLst>
            </p:cNvPr>
            <p:cNvSpPr txBox="1"/>
            <p:nvPr/>
          </p:nvSpPr>
          <p:spPr>
            <a:xfrm>
              <a:off x="10277353" y="5880473"/>
              <a:ext cx="1196262" cy="2974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333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HDD/SSD 12</a:t>
              </a:r>
            </a:p>
          </p:txBody>
        </p:sp>
        <p:sp>
          <p:nvSpPr>
            <p:cNvPr id="265" name="圓角矩形 4">
              <a:extLst>
                <a:ext uri="{FF2B5EF4-FFF2-40B4-BE49-F238E27FC236}">
                  <a16:creationId xmlns:a16="http://schemas.microsoft.com/office/drawing/2014/main" id="{32A7B9AD-0B47-0443-8CF8-BE01F82DE253}"/>
                </a:ext>
              </a:extLst>
            </p:cNvPr>
            <p:cNvSpPr/>
            <p:nvPr/>
          </p:nvSpPr>
          <p:spPr>
            <a:xfrm>
              <a:off x="7525992" y="4673700"/>
              <a:ext cx="2066956" cy="284827"/>
            </a:xfrm>
            <a:prstGeom prst="roundRect">
              <a:avLst/>
            </a:prstGeom>
            <a:noFill/>
            <a:ln w="31750">
              <a:solidFill>
                <a:srgbClr val="00CCFF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 sz="1351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sp>
          <p:nvSpPr>
            <p:cNvPr id="266" name="圓角矩形 4">
              <a:extLst>
                <a:ext uri="{FF2B5EF4-FFF2-40B4-BE49-F238E27FC236}">
                  <a16:creationId xmlns:a16="http://schemas.microsoft.com/office/drawing/2014/main" id="{276DA1F2-22A3-974F-A607-FA1569A16CE8}"/>
                </a:ext>
              </a:extLst>
            </p:cNvPr>
            <p:cNvSpPr/>
            <p:nvPr/>
          </p:nvSpPr>
          <p:spPr>
            <a:xfrm>
              <a:off x="7525992" y="5075611"/>
              <a:ext cx="2066956" cy="284827"/>
            </a:xfrm>
            <a:prstGeom prst="roundRect">
              <a:avLst/>
            </a:prstGeom>
            <a:noFill/>
            <a:ln w="31750">
              <a:solidFill>
                <a:srgbClr val="00CCFF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 sz="1351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sp>
          <p:nvSpPr>
            <p:cNvPr id="267" name="圓角矩形 4">
              <a:extLst>
                <a:ext uri="{FF2B5EF4-FFF2-40B4-BE49-F238E27FC236}">
                  <a16:creationId xmlns:a16="http://schemas.microsoft.com/office/drawing/2014/main" id="{470BE232-11F2-5549-A1DE-26D964C39EC4}"/>
                </a:ext>
              </a:extLst>
            </p:cNvPr>
            <p:cNvSpPr/>
            <p:nvPr/>
          </p:nvSpPr>
          <p:spPr>
            <a:xfrm>
              <a:off x="7525992" y="5467320"/>
              <a:ext cx="2066956" cy="284827"/>
            </a:xfrm>
            <a:prstGeom prst="roundRect">
              <a:avLst/>
            </a:prstGeom>
            <a:noFill/>
            <a:ln w="31750">
              <a:solidFill>
                <a:srgbClr val="00CCFF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 sz="1351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sp>
          <p:nvSpPr>
            <p:cNvPr id="268" name="圓角矩形 4">
              <a:extLst>
                <a:ext uri="{FF2B5EF4-FFF2-40B4-BE49-F238E27FC236}">
                  <a16:creationId xmlns:a16="http://schemas.microsoft.com/office/drawing/2014/main" id="{537DACEE-1E9E-4247-8C6C-357E63BED044}"/>
                </a:ext>
              </a:extLst>
            </p:cNvPr>
            <p:cNvSpPr/>
            <p:nvPr/>
          </p:nvSpPr>
          <p:spPr>
            <a:xfrm>
              <a:off x="7525992" y="5883889"/>
              <a:ext cx="2066956" cy="284827"/>
            </a:xfrm>
            <a:prstGeom prst="roundRect">
              <a:avLst/>
            </a:prstGeom>
            <a:noFill/>
            <a:ln w="31750">
              <a:solidFill>
                <a:srgbClr val="00CCFF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 sz="1351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sp>
          <p:nvSpPr>
            <p:cNvPr id="269" name="TextBox 96">
              <a:extLst>
                <a:ext uri="{FF2B5EF4-FFF2-40B4-BE49-F238E27FC236}">
                  <a16:creationId xmlns:a16="http://schemas.microsoft.com/office/drawing/2014/main" id="{C00380A9-FE54-6543-967C-25FFAC0FB1BF}"/>
                </a:ext>
              </a:extLst>
            </p:cNvPr>
            <p:cNvSpPr txBox="1"/>
            <p:nvPr/>
          </p:nvSpPr>
          <p:spPr>
            <a:xfrm>
              <a:off x="7532410" y="4713850"/>
              <a:ext cx="202174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USB 3.1 Gen2 10Gbps  to SATA 6Gb/s</a:t>
              </a:r>
            </a:p>
          </p:txBody>
        </p:sp>
        <p:sp>
          <p:nvSpPr>
            <p:cNvPr id="270" name="TextBox 97">
              <a:extLst>
                <a:ext uri="{FF2B5EF4-FFF2-40B4-BE49-F238E27FC236}">
                  <a16:creationId xmlns:a16="http://schemas.microsoft.com/office/drawing/2014/main" id="{31B093C0-4E12-944B-BE5B-20A6D5337E28}"/>
                </a:ext>
              </a:extLst>
            </p:cNvPr>
            <p:cNvSpPr txBox="1"/>
            <p:nvPr/>
          </p:nvSpPr>
          <p:spPr>
            <a:xfrm>
              <a:off x="7554123" y="5128669"/>
              <a:ext cx="202174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USB 3.1 Gen2 10Gbps  to SATA 6Gb/s</a:t>
              </a:r>
            </a:p>
          </p:txBody>
        </p:sp>
        <p:sp>
          <p:nvSpPr>
            <p:cNvPr id="271" name="TextBox 98">
              <a:extLst>
                <a:ext uri="{FF2B5EF4-FFF2-40B4-BE49-F238E27FC236}">
                  <a16:creationId xmlns:a16="http://schemas.microsoft.com/office/drawing/2014/main" id="{4E5F5B64-A599-A642-87B3-C5F9495DAAE9}"/>
                </a:ext>
              </a:extLst>
            </p:cNvPr>
            <p:cNvSpPr txBox="1"/>
            <p:nvPr/>
          </p:nvSpPr>
          <p:spPr>
            <a:xfrm>
              <a:off x="7532410" y="5514240"/>
              <a:ext cx="202174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USB 3.1 Gen2 10Gbps  to SATA 6Gb/s</a:t>
              </a:r>
            </a:p>
          </p:txBody>
        </p:sp>
        <p:sp>
          <p:nvSpPr>
            <p:cNvPr id="272" name="TextBox 102">
              <a:extLst>
                <a:ext uri="{FF2B5EF4-FFF2-40B4-BE49-F238E27FC236}">
                  <a16:creationId xmlns:a16="http://schemas.microsoft.com/office/drawing/2014/main" id="{28DC6AF8-4815-EF47-9D9B-D0AFE0A7DA75}"/>
                </a:ext>
              </a:extLst>
            </p:cNvPr>
            <p:cNvSpPr txBox="1"/>
            <p:nvPr/>
          </p:nvSpPr>
          <p:spPr>
            <a:xfrm>
              <a:off x="7532410" y="5934763"/>
              <a:ext cx="202174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USB 3.1 Gen2 10Gbps  to SATA 6Gb/s</a:t>
              </a:r>
            </a:p>
          </p:txBody>
        </p:sp>
        <p:cxnSp>
          <p:nvCxnSpPr>
            <p:cNvPr id="273" name="Straight Connector 143">
              <a:extLst>
                <a:ext uri="{FF2B5EF4-FFF2-40B4-BE49-F238E27FC236}">
                  <a16:creationId xmlns:a16="http://schemas.microsoft.com/office/drawing/2014/main" id="{BE3C346B-1149-BE4F-8359-C824AE5A1110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868355" y="4814271"/>
              <a:ext cx="648333" cy="1843"/>
            </a:xfrm>
            <a:prstGeom prst="line">
              <a:avLst/>
            </a:prstGeom>
            <a:ln w="31750">
              <a:solidFill>
                <a:srgbClr val="00CCFF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4" name="TextBox 144">
              <a:extLst>
                <a:ext uri="{FF2B5EF4-FFF2-40B4-BE49-F238E27FC236}">
                  <a16:creationId xmlns:a16="http://schemas.microsoft.com/office/drawing/2014/main" id="{AFC6D403-46D9-FE47-AE75-5090679F68BA}"/>
                </a:ext>
              </a:extLst>
            </p:cNvPr>
            <p:cNvSpPr txBox="1"/>
            <p:nvPr/>
          </p:nvSpPr>
          <p:spPr>
            <a:xfrm>
              <a:off x="6881722" y="4595615"/>
              <a:ext cx="721672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TW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10</a:t>
              </a:r>
              <a:r>
                <a:rPr lang="en-US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Gbps</a:t>
              </a:r>
            </a:p>
          </p:txBody>
        </p:sp>
        <p:cxnSp>
          <p:nvCxnSpPr>
            <p:cNvPr id="298" name="Straight Connector 146">
              <a:extLst>
                <a:ext uri="{FF2B5EF4-FFF2-40B4-BE49-F238E27FC236}">
                  <a16:creationId xmlns:a16="http://schemas.microsoft.com/office/drawing/2014/main" id="{B4644346-0558-554E-88AE-811E35AAA3C7}"/>
                </a:ext>
              </a:extLst>
            </p:cNvPr>
            <p:cNvCxnSpPr>
              <a:cxnSpLocks/>
            </p:cNvCxnSpPr>
            <p:nvPr/>
          </p:nvCxnSpPr>
          <p:spPr>
            <a:xfrm>
              <a:off x="6868355" y="5609734"/>
              <a:ext cx="647721" cy="19"/>
            </a:xfrm>
            <a:prstGeom prst="line">
              <a:avLst/>
            </a:prstGeom>
            <a:ln w="31750">
              <a:solidFill>
                <a:srgbClr val="00CCFF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147">
              <a:extLst>
                <a:ext uri="{FF2B5EF4-FFF2-40B4-BE49-F238E27FC236}">
                  <a16:creationId xmlns:a16="http://schemas.microsoft.com/office/drawing/2014/main" id="{DE45F262-BF8C-8D41-8252-C5941C66F6BD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868355" y="6026302"/>
              <a:ext cx="647721" cy="1"/>
            </a:xfrm>
            <a:prstGeom prst="line">
              <a:avLst/>
            </a:prstGeom>
            <a:ln w="31750">
              <a:solidFill>
                <a:srgbClr val="00CCFF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0" name="Straight Connector 148">
              <a:extLst>
                <a:ext uri="{FF2B5EF4-FFF2-40B4-BE49-F238E27FC236}">
                  <a16:creationId xmlns:a16="http://schemas.microsoft.com/office/drawing/2014/main" id="{1633311D-6937-1C4C-B0EF-9EDF50C0553A}"/>
                </a:ext>
              </a:extLst>
            </p:cNvPr>
            <p:cNvCxnSpPr>
              <a:cxnSpLocks/>
            </p:cNvCxnSpPr>
            <p:nvPr/>
          </p:nvCxnSpPr>
          <p:spPr>
            <a:xfrm>
              <a:off x="6868355" y="5218025"/>
              <a:ext cx="647721" cy="1660"/>
            </a:xfrm>
            <a:prstGeom prst="line">
              <a:avLst/>
            </a:prstGeom>
            <a:ln w="31750">
              <a:solidFill>
                <a:srgbClr val="00CCFF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1" name="TextBox 149">
              <a:extLst>
                <a:ext uri="{FF2B5EF4-FFF2-40B4-BE49-F238E27FC236}">
                  <a16:creationId xmlns:a16="http://schemas.microsoft.com/office/drawing/2014/main" id="{6945FE10-2B0E-D84B-B2E8-8E0D132C6408}"/>
                </a:ext>
              </a:extLst>
            </p:cNvPr>
            <p:cNvSpPr txBox="1"/>
            <p:nvPr/>
          </p:nvSpPr>
          <p:spPr>
            <a:xfrm>
              <a:off x="6881722" y="4992771"/>
              <a:ext cx="721672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TW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10</a:t>
              </a:r>
              <a:r>
                <a:rPr lang="en-US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Gbps</a:t>
              </a:r>
            </a:p>
          </p:txBody>
        </p:sp>
        <p:sp>
          <p:nvSpPr>
            <p:cNvPr id="302" name="TextBox 153">
              <a:extLst>
                <a:ext uri="{FF2B5EF4-FFF2-40B4-BE49-F238E27FC236}">
                  <a16:creationId xmlns:a16="http://schemas.microsoft.com/office/drawing/2014/main" id="{565FE394-2C1F-F546-A46B-E661844AD3BE}"/>
                </a:ext>
              </a:extLst>
            </p:cNvPr>
            <p:cNvSpPr txBox="1"/>
            <p:nvPr/>
          </p:nvSpPr>
          <p:spPr>
            <a:xfrm>
              <a:off x="6881722" y="5382043"/>
              <a:ext cx="721672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TW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10</a:t>
              </a:r>
              <a:r>
                <a:rPr lang="en-US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Gbps</a:t>
              </a:r>
            </a:p>
          </p:txBody>
        </p:sp>
        <p:sp>
          <p:nvSpPr>
            <p:cNvPr id="303" name="TextBox 154">
              <a:extLst>
                <a:ext uri="{FF2B5EF4-FFF2-40B4-BE49-F238E27FC236}">
                  <a16:creationId xmlns:a16="http://schemas.microsoft.com/office/drawing/2014/main" id="{4181C553-8864-F240-92B0-62DBEFCF1567}"/>
                </a:ext>
              </a:extLst>
            </p:cNvPr>
            <p:cNvSpPr txBox="1"/>
            <p:nvPr/>
          </p:nvSpPr>
          <p:spPr>
            <a:xfrm>
              <a:off x="6881722" y="5804951"/>
              <a:ext cx="721672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TW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10</a:t>
              </a:r>
              <a:r>
                <a:rPr lang="en-US" sz="1200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Gbps</a:t>
              </a:r>
            </a:p>
          </p:txBody>
        </p:sp>
        <p:cxnSp>
          <p:nvCxnSpPr>
            <p:cNvPr id="304" name="直線接點 106">
              <a:extLst>
                <a:ext uri="{FF2B5EF4-FFF2-40B4-BE49-F238E27FC236}">
                  <a16:creationId xmlns:a16="http://schemas.microsoft.com/office/drawing/2014/main" id="{AF0C057A-F98C-41EA-AB68-55D88DBE5844}"/>
                </a:ext>
              </a:extLst>
            </p:cNvPr>
            <p:cNvCxnSpPr>
              <a:cxnSpLocks/>
            </p:cNvCxnSpPr>
            <p:nvPr/>
          </p:nvCxnSpPr>
          <p:spPr>
            <a:xfrm>
              <a:off x="5127861" y="5413833"/>
              <a:ext cx="692828" cy="0"/>
            </a:xfrm>
            <a:prstGeom prst="line">
              <a:avLst/>
            </a:prstGeom>
            <a:ln w="31750">
              <a:solidFill>
                <a:srgbClr val="00CCFF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9" name="TextBox 10">
            <a:extLst>
              <a:ext uri="{FF2B5EF4-FFF2-40B4-BE49-F238E27FC236}">
                <a16:creationId xmlns:a16="http://schemas.microsoft.com/office/drawing/2014/main" id="{B044D406-701E-8F45-94CE-F13B8BEA141A}"/>
              </a:ext>
            </a:extLst>
          </p:cNvPr>
          <p:cNvSpPr txBox="1"/>
          <p:nvPr/>
        </p:nvSpPr>
        <p:spPr>
          <a:xfrm>
            <a:off x="1211559" y="1657196"/>
            <a:ext cx="2328756" cy="1323439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16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NAS, Windows, Mac, or Ubuntu that support </a:t>
            </a:r>
            <a:r>
              <a:rPr lang="en-US" altLang="zh-TW" sz="16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</a:rPr>
              <a:t>USB 3.1 Gen2 or Gen1</a:t>
            </a:r>
          </a:p>
          <a:p>
            <a:r>
              <a:rPr lang="en-US" altLang="zh-TW" sz="16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</a:rPr>
              <a:t>(USB 2.0 is not supported)</a:t>
            </a:r>
            <a:endParaRPr lang="en-US" altLang="zh-TW" sz="160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652301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75E-6 -4.07407E-6 L 0.01627 -0.02245 " pathEditMode="fixed" rAng="0" ptsTypes="AA">
                                          <p:cBhvr>
                                            <p:cTn id="6" dur="10000" fill="hold"/>
                                            <p:tgtEl>
                                              <p:spTgt spid="178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807" y="-1134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2.91667E-6 -1.33333E-5 L 0.02773 -0.02662 " pathEditMode="fixed" rAng="0" ptsTypes="AA">
                                          <p:cBhvr>
                                            <p:cTn id="8" dur="6000" fill="hold"/>
                                            <p:tgtEl>
                                              <p:spTgt spid="176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4.81481E-6 L 0.01875 -0.01898 " pathEditMode="fixed" rAng="0" ptsTypes="AA">
                                          <p:cBhvr>
                                            <p:cTn id="10" dur="6000" fill="hold"/>
                                            <p:tgtEl>
                                              <p:spTgt spid="179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949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decel="50000" autoRev="1" fill="hold" nodeType="withEffect" p14:presetBounceEnd="66000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0 -3.7037E-7 L 0.01888 -0.0213 " pathEditMode="relative" rAng="0" ptsTypes="AA" p14:bounceEnd="66000">
                                          <p:cBhvr>
                                            <p:cTn id="12" dur="10000" fill="hold"/>
                                            <p:tgtEl>
                                              <p:spTgt spid="193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75E-6 -4.07407E-6 L 0.01627 -0.02245 " pathEditMode="fixed" rAng="0" ptsTypes="AA">
                                          <p:cBhvr>
                                            <p:cTn id="6" dur="10000" fill="hold"/>
                                            <p:tgtEl>
                                              <p:spTgt spid="178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807" y="-1134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2.91667E-6 -1.33333E-5 L 0.02773 -0.02662 " pathEditMode="fixed" rAng="0" ptsTypes="AA">
                                          <p:cBhvr>
                                            <p:cTn id="8" dur="6000" fill="hold"/>
                                            <p:tgtEl>
                                              <p:spTgt spid="176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4.81481E-6 L 0.01875 -0.01898 " pathEditMode="fixed" rAng="0" ptsTypes="AA">
                                          <p:cBhvr>
                                            <p:cTn id="10" dur="6000" fill="hold"/>
                                            <p:tgtEl>
                                              <p:spTgt spid="179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949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0 -3.7037E-7 L 0.01888 -0.0213 " pathEditMode="relative" rAng="0" ptsTypes="AA">
                                          <p:cBhvr>
                                            <p:cTn id="12" dur="10000" fill="hold"/>
                                            <p:tgtEl>
                                              <p:spTgt spid="193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圖片 16" descr="一張含有 螢幕擷取畫面 的圖片&#10;&#10;描述是以非常高的可信度產生">
            <a:extLst>
              <a:ext uri="{FF2B5EF4-FFF2-40B4-BE49-F238E27FC236}">
                <a16:creationId xmlns:a16="http://schemas.microsoft.com/office/drawing/2014/main" id="{BE8B8319-2ECE-46E6-AA92-8276D572363E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0"/>
          </a:blip>
          <a:stretch>
            <a:fillRect/>
          </a:stretch>
        </p:blipFill>
        <p:spPr>
          <a:xfrm>
            <a:off x="2024744" y="2648931"/>
            <a:ext cx="5897525" cy="3198105"/>
          </a:xfrm>
          <a:prstGeom prst="roundRect">
            <a:avLst>
              <a:gd name="adj" fmla="val 2133"/>
            </a:avLst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grpSp>
        <p:nvGrpSpPr>
          <p:cNvPr id="13" name="群組 12">
            <a:extLst>
              <a:ext uri="{FF2B5EF4-FFF2-40B4-BE49-F238E27FC236}">
                <a16:creationId xmlns:a16="http://schemas.microsoft.com/office/drawing/2014/main" id="{AF791070-049E-4F28-8D32-3723D2DE1249}"/>
              </a:ext>
            </a:extLst>
          </p:cNvPr>
          <p:cNvGrpSpPr/>
          <p:nvPr/>
        </p:nvGrpSpPr>
        <p:grpSpPr>
          <a:xfrm>
            <a:off x="1389277" y="2651760"/>
            <a:ext cx="3465328" cy="2084887"/>
            <a:chOff x="481123" y="2047827"/>
            <a:chExt cx="3465328" cy="2084887"/>
          </a:xfrm>
        </p:grpSpPr>
        <p:sp>
          <p:nvSpPr>
            <p:cNvPr id="14" name="箭號: 向右 13">
              <a:extLst>
                <a:ext uri="{FF2B5EF4-FFF2-40B4-BE49-F238E27FC236}">
                  <a16:creationId xmlns:a16="http://schemas.microsoft.com/office/drawing/2014/main" id="{6557EB3C-9381-4069-B126-DC169F5AD4E6}"/>
                </a:ext>
              </a:extLst>
            </p:cNvPr>
            <p:cNvSpPr/>
            <p:nvPr/>
          </p:nvSpPr>
          <p:spPr>
            <a:xfrm>
              <a:off x="3220812" y="2465466"/>
              <a:ext cx="725639" cy="871296"/>
            </a:xfrm>
            <a:prstGeom prst="rightArrow">
              <a:avLst>
                <a:gd name="adj1" fmla="val 63653"/>
                <a:gd name="adj2" fmla="val 39515"/>
              </a:avLst>
            </a:prstGeom>
            <a:noFill/>
            <a:ln>
              <a:noFill/>
            </a:ln>
            <a:effectLst>
              <a:outerShdw blurRad="50800" dist="50800" algn="l" rotWithShape="0">
                <a:prstClr val="black">
                  <a:alpha val="23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pic>
          <p:nvPicPr>
            <p:cNvPr id="15" name="圖片 14" descr="一張含有 螢幕擷取畫面 的圖片&#10;&#10;描述是以非常高的可信度產生">
              <a:extLst>
                <a:ext uri="{FF2B5EF4-FFF2-40B4-BE49-F238E27FC236}">
                  <a16:creationId xmlns:a16="http://schemas.microsoft.com/office/drawing/2014/main" id="{9B4B6322-4BA9-497A-B416-82182DA982F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alphaModFix amt="0"/>
            </a:blip>
            <a:stretch>
              <a:fillRect/>
            </a:stretch>
          </p:blipFill>
          <p:spPr>
            <a:xfrm>
              <a:off x="481123" y="2047827"/>
              <a:ext cx="3097618" cy="2084887"/>
            </a:xfrm>
            <a:prstGeom prst="roundRect">
              <a:avLst>
                <a:gd name="adj" fmla="val 2778"/>
              </a:avLst>
            </a:prstGeom>
            <a:effectLst>
              <a:outerShdw blurRad="50800" dist="38100" algn="l" rotWithShape="0">
                <a:prstClr val="black">
                  <a:alpha val="40000"/>
                </a:prstClr>
              </a:outerShdw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D3F452E-276C-5A46-8665-5228548487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" y="173268"/>
            <a:ext cx="12191999" cy="1150071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en-US" altLang="zh-CN" sz="4000">
                <a:latin typeface="Arial"/>
                <a:ea typeface="微軟正黑體"/>
                <a:sym typeface="Arial" panose="020B0604020202020204" pitchFamily="34" charset="0"/>
              </a:rPr>
              <a:t>Support more OS platforms than UX-500P/</a:t>
            </a:r>
            <a:br>
              <a:rPr lang="en-US" altLang="zh-CN" sz="4000">
                <a:latin typeface="Arial" panose="020B0604020202020204" pitchFamily="34" charset="0"/>
              </a:rPr>
            </a:br>
            <a:r>
              <a:rPr lang="en-US" altLang="zh-CN" sz="4000">
                <a:latin typeface="Arial"/>
                <a:ea typeface="微軟正黑體"/>
                <a:sym typeface="Arial" panose="020B0604020202020204" pitchFamily="34" charset="0"/>
              </a:rPr>
              <a:t>UX-800P/UX-800U-RP/UX-1200U-RP enclosures</a:t>
            </a:r>
            <a:endParaRPr lang="zh-CN" altLang="en-US" sz="4000">
              <a:latin typeface="Arial"/>
              <a:ea typeface="微軟正黑體"/>
              <a:sym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5E8D2C-19E8-1943-BDB5-69C6502980F0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820715" y="1790700"/>
            <a:ext cx="5291128" cy="4320907"/>
          </a:xfrm>
          <a:prstGeom prst="rect">
            <a:avLst/>
          </a:prstGeom>
        </p:spPr>
        <p:txBody>
          <a:bodyPr anchor="t"/>
          <a:lstStyle/>
          <a:p>
            <a:pPr marL="0" indent="0"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zh-CN">
                <a:solidFill>
                  <a:srgbClr val="66FFFF"/>
                </a:solidFill>
                <a:latin typeface="Arial"/>
                <a:ea typeface="微軟正黑體"/>
                <a:cs typeface="Arial"/>
                <a:sym typeface="Arial" panose="020B0604020202020204" pitchFamily="34" charset="0"/>
              </a:rPr>
              <a:t>Mainstream operating systems</a:t>
            </a:r>
          </a:p>
          <a:p>
            <a:pPr lvl="1">
              <a:lnSpc>
                <a:spcPct val="100000"/>
              </a:lnSpc>
              <a:spcBef>
                <a:spcPct val="0"/>
              </a:spcBef>
            </a:pPr>
            <a:endParaRPr lang="en-US" altLang="zh-CN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/>
              <a:sym typeface="Arial" panose="020B0604020202020204" pitchFamily="34" charset="0"/>
            </a:endParaRPr>
          </a:p>
          <a:p>
            <a:pPr lvl="1">
              <a:lnSpc>
                <a:spcPct val="100000"/>
              </a:lnSpc>
              <a:spcBef>
                <a:spcPct val="0"/>
              </a:spcBef>
            </a:pPr>
            <a:r>
              <a:rPr lang="en-US" altLang="zh-CN" sz="2000">
                <a:solidFill>
                  <a:schemeClr val="bg1"/>
                </a:solidFill>
                <a:latin typeface="Arial"/>
                <a:ea typeface="微軟正黑體"/>
                <a:cs typeface="Arial"/>
                <a:sym typeface="Arial" panose="020B0604020202020204" pitchFamily="34" charset="0"/>
              </a:rPr>
              <a:t>Windows / macOS / Ubuntu users can use QNAP JBOD Manager to manage JBOD units</a:t>
            </a:r>
            <a:endParaRPr lang="en-US" altLang="zh-CN" sz="2000">
              <a:solidFill>
                <a:schemeClr val="bg1"/>
              </a:solidFill>
              <a:latin typeface="Arial"/>
              <a:ea typeface="微軟正黑體"/>
              <a:cs typeface="Arial"/>
            </a:endParaRPr>
          </a:p>
          <a:p>
            <a:pPr lvl="1">
              <a:lnSpc>
                <a:spcPct val="100000"/>
              </a:lnSpc>
              <a:spcBef>
                <a:spcPct val="0"/>
              </a:spcBef>
            </a:pPr>
            <a:endParaRPr lang="en-US" altLang="zh-CN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/>
              <a:sym typeface="Arial" panose="020B0604020202020204" pitchFamily="34" charset="0"/>
            </a:endParaRPr>
          </a:p>
          <a:p>
            <a:pPr lvl="1">
              <a:lnSpc>
                <a:spcPct val="100000"/>
              </a:lnSpc>
              <a:spcBef>
                <a:spcPct val="0"/>
              </a:spcBef>
            </a:pPr>
            <a:endParaRPr lang="en-US" altLang="zh-CN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/>
              <a:sym typeface="Arial" panose="020B0604020202020204" pitchFamily="34" charset="0"/>
            </a:endParaRPr>
          </a:p>
          <a:p>
            <a:pPr lvl="1">
              <a:lnSpc>
                <a:spcPct val="100000"/>
              </a:lnSpc>
              <a:spcBef>
                <a:spcPct val="0"/>
              </a:spcBef>
            </a:pPr>
            <a:endParaRPr lang="en-US" altLang="zh-CN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/>
              <a:sym typeface="Arial" panose="020B0604020202020204" pitchFamily="34" charset="0"/>
            </a:endParaRPr>
          </a:p>
          <a:p>
            <a:pPr lvl="1">
              <a:lnSpc>
                <a:spcPct val="100000"/>
              </a:lnSpc>
              <a:spcBef>
                <a:spcPct val="0"/>
              </a:spcBef>
            </a:pPr>
            <a:endParaRPr lang="en-US" altLang="zh-CN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/>
              <a:sym typeface="Arial" panose="020B0604020202020204" pitchFamily="34" charset="0"/>
            </a:endParaRPr>
          </a:p>
          <a:p>
            <a:pPr lvl="1">
              <a:lnSpc>
                <a:spcPct val="100000"/>
              </a:lnSpc>
              <a:spcBef>
                <a:spcPct val="0"/>
              </a:spcBef>
            </a:pPr>
            <a:r>
              <a:rPr lang="en-US" altLang="zh-CN" sz="2000">
                <a:solidFill>
                  <a:schemeClr val="bg1"/>
                </a:solidFill>
                <a:latin typeface="Arial"/>
                <a:ea typeface="微軟正黑體"/>
                <a:cs typeface="Arial"/>
                <a:sym typeface="Arial" panose="020B0604020202020204" pitchFamily="34" charset="0"/>
              </a:rPr>
              <a:t>Expand NAS capacity with QTS &amp; QTS hero OS </a:t>
            </a:r>
            <a:endParaRPr lang="en-US" altLang="zh-CN" sz="200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/>
            </a:endParaRPr>
          </a:p>
          <a:p>
            <a:pPr lvl="1">
              <a:lnSpc>
                <a:spcPct val="100000"/>
              </a:lnSpc>
              <a:spcBef>
                <a:spcPct val="0"/>
              </a:spcBef>
            </a:pPr>
            <a:endParaRPr lang="en-US" altLang="zh-CN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pic>
        <p:nvPicPr>
          <p:cNvPr id="4" name="圖形 3">
            <a:extLst>
              <a:ext uri="{FF2B5EF4-FFF2-40B4-BE49-F238E27FC236}">
                <a16:creationId xmlns:a16="http://schemas.microsoft.com/office/drawing/2014/main" id="{DCD096E9-EBA3-4DCA-8A8C-E38DAA2214C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-1739900" y="5885931"/>
            <a:ext cx="3784600" cy="2614698"/>
          </a:xfrm>
          <a:prstGeom prst="rect">
            <a:avLst/>
          </a:prstGeom>
        </p:spPr>
      </p:pic>
      <p:pic>
        <p:nvPicPr>
          <p:cNvPr id="5" name="圖形 4">
            <a:extLst>
              <a:ext uri="{FF2B5EF4-FFF2-40B4-BE49-F238E27FC236}">
                <a16:creationId xmlns:a16="http://schemas.microsoft.com/office/drawing/2014/main" id="{79FF2660-F9E6-4D82-B8BD-6F4DA8E247F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1001284" y="1537111"/>
            <a:ext cx="1343116" cy="927227"/>
          </a:xfrm>
          <a:prstGeom prst="rect">
            <a:avLst/>
          </a:prstGeom>
        </p:spPr>
      </p:pic>
      <p:pic>
        <p:nvPicPr>
          <p:cNvPr id="6" name="圖形 5">
            <a:extLst>
              <a:ext uri="{FF2B5EF4-FFF2-40B4-BE49-F238E27FC236}">
                <a16:creationId xmlns:a16="http://schemas.microsoft.com/office/drawing/2014/main" id="{C44DFEB3-6CC2-43A8-86D1-FE54741E2B6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-922415" y="2237679"/>
            <a:ext cx="1941558" cy="1341380"/>
          </a:xfrm>
          <a:prstGeom prst="rect">
            <a:avLst/>
          </a:prstGeom>
        </p:spPr>
      </p:pic>
      <p:pic>
        <p:nvPicPr>
          <p:cNvPr id="7" name="圖形 6">
            <a:extLst>
              <a:ext uri="{FF2B5EF4-FFF2-40B4-BE49-F238E27FC236}">
                <a16:creationId xmlns:a16="http://schemas.microsoft.com/office/drawing/2014/main" id="{0ED53DE5-A62F-4685-B760-08389939A33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188700" y="4195740"/>
            <a:ext cx="3784600" cy="2614698"/>
          </a:xfrm>
          <a:prstGeom prst="rect">
            <a:avLst/>
          </a:prstGeom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65F2D9D8-3C11-4C56-9C55-64B13A240C6D}"/>
              </a:ext>
            </a:extLst>
          </p:cNvPr>
          <p:cNvSpPr txBox="1">
            <a:spLocks/>
          </p:cNvSpPr>
          <p:nvPr/>
        </p:nvSpPr>
        <p:spPr>
          <a:xfrm>
            <a:off x="6310271" y="1790701"/>
            <a:ext cx="4862586" cy="1149487"/>
          </a:xfrm>
          <a:prstGeom prst="rect">
            <a:avLst/>
          </a:prstGeom>
        </p:spPr>
        <p:txBody>
          <a:bodyPr anchor="t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zh-CN">
                <a:solidFill>
                  <a:srgbClr val="66FFFF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</a:rPr>
              <a:t>Follow these steps to connect or disconnect the JBOD</a:t>
            </a:r>
            <a:r>
              <a:rPr lang="zh-TW" altLang="en-US">
                <a:solidFill>
                  <a:srgbClr val="66FFFF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</a:rPr>
              <a:t> </a:t>
            </a:r>
            <a:r>
              <a:rPr lang="en-US" altLang="zh-TW">
                <a:solidFill>
                  <a:srgbClr val="66FFFF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</a:rPr>
              <a:t>enclosure.</a:t>
            </a:r>
          </a:p>
          <a:p>
            <a:pPr lvl="1">
              <a:lnSpc>
                <a:spcPct val="100000"/>
              </a:lnSpc>
              <a:spcBef>
                <a:spcPct val="0"/>
              </a:spcBef>
            </a:pPr>
            <a:endParaRPr lang="en-US" altLang="zh-CN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grpSp>
        <p:nvGrpSpPr>
          <p:cNvPr id="10" name="群組 9">
            <a:extLst>
              <a:ext uri="{FF2B5EF4-FFF2-40B4-BE49-F238E27FC236}">
                <a16:creationId xmlns:a16="http://schemas.microsoft.com/office/drawing/2014/main" id="{6F2D88F4-0882-40DC-9796-8CEA2977B867}"/>
              </a:ext>
            </a:extLst>
          </p:cNvPr>
          <p:cNvGrpSpPr/>
          <p:nvPr/>
        </p:nvGrpSpPr>
        <p:grpSpPr>
          <a:xfrm>
            <a:off x="1659157" y="3861199"/>
            <a:ext cx="3488881" cy="871296"/>
            <a:chOff x="1659157" y="3861199"/>
            <a:chExt cx="3488881" cy="871296"/>
          </a:xfrm>
        </p:grpSpPr>
        <p:pic>
          <p:nvPicPr>
            <p:cNvPr id="16" name="圖形 15">
              <a:extLst>
                <a:ext uri="{FF2B5EF4-FFF2-40B4-BE49-F238E27FC236}">
                  <a16:creationId xmlns:a16="http://schemas.microsoft.com/office/drawing/2014/main" id="{5319417E-0597-4A53-922E-2FCD182BDCF8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p:blipFill>
          <p:spPr>
            <a:xfrm>
              <a:off x="3120282" y="3917632"/>
              <a:ext cx="636707" cy="758430"/>
            </a:xfrm>
            <a:prstGeom prst="rect">
              <a:avLst/>
            </a:prstGeom>
          </p:spPr>
        </p:pic>
        <p:pic>
          <p:nvPicPr>
            <p:cNvPr id="17" name="圖形 16">
              <a:extLst>
                <a:ext uri="{FF2B5EF4-FFF2-40B4-BE49-F238E27FC236}">
                  <a16:creationId xmlns:a16="http://schemas.microsoft.com/office/drawing/2014/main" id="{640F67E3-FD90-4028-93EE-7FE40CFCFC27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p:blipFill>
          <p:spPr>
            <a:xfrm>
              <a:off x="1659157" y="3902836"/>
              <a:ext cx="788023" cy="788023"/>
            </a:xfrm>
            <a:prstGeom prst="rect">
              <a:avLst/>
            </a:prstGeom>
          </p:spPr>
        </p:pic>
        <p:pic>
          <p:nvPicPr>
            <p:cNvPr id="18" name="圖形 17">
              <a:extLst>
                <a:ext uri="{FF2B5EF4-FFF2-40B4-BE49-F238E27FC236}">
                  <a16:creationId xmlns:a16="http://schemas.microsoft.com/office/drawing/2014/main" id="{D0FE0613-897A-480E-BC8C-5AEF6FAB1679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p:blipFill>
          <p:spPr>
            <a:xfrm>
              <a:off x="4430090" y="3861199"/>
              <a:ext cx="717948" cy="871296"/>
            </a:xfrm>
            <a:prstGeom prst="rect">
              <a:avLst/>
            </a:prstGeom>
          </p:spPr>
        </p:pic>
      </p:grpSp>
      <p:pic>
        <p:nvPicPr>
          <p:cNvPr id="11" name="圖形 15">
            <a:extLst>
              <a:ext uri="{FF2B5EF4-FFF2-40B4-BE49-F238E27FC236}">
                <a16:creationId xmlns:a16="http://schemas.microsoft.com/office/drawing/2014/main" id="{5319417E-0597-4A53-922E-2FCD182BDCF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3083908" y="3908331"/>
            <a:ext cx="636707" cy="758430"/>
          </a:xfrm>
          <a:prstGeom prst="rect">
            <a:avLst/>
          </a:prstGeom>
        </p:spPr>
      </p:pic>
      <p:pic>
        <p:nvPicPr>
          <p:cNvPr id="19" name="圖形 16">
            <a:extLst>
              <a:ext uri="{FF2B5EF4-FFF2-40B4-BE49-F238E27FC236}">
                <a16:creationId xmlns:a16="http://schemas.microsoft.com/office/drawing/2014/main" id="{640F67E3-FD90-4028-93EE-7FE40CFCFC27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659157" y="3913869"/>
            <a:ext cx="788023" cy="788023"/>
          </a:xfrm>
          <a:prstGeom prst="rect">
            <a:avLst/>
          </a:prstGeom>
        </p:spPr>
      </p:pic>
      <p:pic>
        <p:nvPicPr>
          <p:cNvPr id="20" name="圖形 17">
            <a:extLst>
              <a:ext uri="{FF2B5EF4-FFF2-40B4-BE49-F238E27FC236}">
                <a16:creationId xmlns:a16="http://schemas.microsoft.com/office/drawing/2014/main" id="{D0FE0613-897A-480E-BC8C-5AEF6FAB1679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4430090" y="3861199"/>
            <a:ext cx="717948" cy="871296"/>
          </a:xfrm>
          <a:prstGeom prst="rect">
            <a:avLst/>
          </a:prstGeom>
        </p:spPr>
      </p:pic>
      <p:pic>
        <p:nvPicPr>
          <p:cNvPr id="21" name="圖片 20">
            <a:extLst>
              <a:ext uri="{FF2B5EF4-FFF2-40B4-BE49-F238E27FC236}">
                <a16:creationId xmlns:a16="http://schemas.microsoft.com/office/drawing/2014/main" id="{3B35EFEB-385E-4BBE-AB55-255EAFCA5AC9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096488" y="3090520"/>
            <a:ext cx="5456393" cy="32006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214246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75E-6 -4.07407E-6 L 0.01627 -0.02245 " pathEditMode="relative" rAng="0" ptsTypes="AA">
                                          <p:cBhvr>
                                            <p:cTn id="6" dur="100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807" y="-1134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2.91667E-6 -1.33333E-5 L 0.02773 -0.02662 " pathEditMode="fixed" rAng="0" ptsTypes="AA">
                                          <p:cBhvr>
                                            <p:cTn id="8" dur="60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decel="50000" autoRev="1" fill="hold" nodeType="withEffect" p14:presetBounceEnd="66000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3.33333E-6 L 0.01888 -0.0213 " pathEditMode="fixed" rAng="0" ptsTypes="AA" p14:bounceEnd="66000">
                                          <p:cBhvr>
                                            <p:cTn id="10" dur="100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4.81481E-6 L 0.01875 -0.01898 " pathEditMode="fixed" rAng="0" ptsTypes="AA">
                                          <p:cBhvr>
                                            <p:cTn id="12" dur="60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949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75E-6 -4.07407E-6 L 0.01627 -0.02245 " pathEditMode="relative" rAng="0" ptsTypes="AA">
                                          <p:cBhvr>
                                            <p:cTn id="6" dur="100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807" y="-1134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2.91667E-6 -1.33333E-5 L 0.02773 -0.02662 " pathEditMode="fixed" rAng="0" ptsTypes="AA">
                                          <p:cBhvr>
                                            <p:cTn id="8" dur="60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3.33333E-6 L 0.01888 -0.0213 " pathEditMode="fixed" rAng="0" ptsTypes="AA">
                                          <p:cBhvr>
                                            <p:cTn id="10" dur="100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4.81481E-6 L 0.01875 -0.01898 " pathEditMode="fixed" rAng="0" ptsTypes="AA">
                                          <p:cBhvr>
                                            <p:cTn id="12" dur="60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949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41454D0E-15FB-426B-A3EB-570A0043ACF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0"/>
          </a:blip>
          <a:stretch>
            <a:fillRect/>
          </a:stretch>
        </p:blipFill>
        <p:spPr>
          <a:xfrm>
            <a:off x="7512592" y="2050989"/>
            <a:ext cx="5354321" cy="3937000"/>
          </a:xfrm>
          <a:prstGeom prst="roundRect">
            <a:avLst>
              <a:gd name="adj" fmla="val 1909"/>
            </a:avLst>
          </a:prstGeom>
        </p:spPr>
      </p:pic>
      <p:sp>
        <p:nvSpPr>
          <p:cNvPr id="12" name="箭號: 向右 11">
            <a:extLst>
              <a:ext uri="{FF2B5EF4-FFF2-40B4-BE49-F238E27FC236}">
                <a16:creationId xmlns:a16="http://schemas.microsoft.com/office/drawing/2014/main" id="{F88045A1-2424-4379-8287-E76537486541}"/>
              </a:ext>
            </a:extLst>
          </p:cNvPr>
          <p:cNvSpPr/>
          <p:nvPr/>
        </p:nvSpPr>
        <p:spPr>
          <a:xfrm>
            <a:off x="5269912" y="5116692"/>
            <a:ext cx="725639" cy="871296"/>
          </a:xfrm>
          <a:prstGeom prst="rightArrow">
            <a:avLst>
              <a:gd name="adj1" fmla="val 63653"/>
              <a:gd name="adj2" fmla="val 39515"/>
            </a:avLst>
          </a:prstGeom>
          <a:noFill/>
          <a:ln>
            <a:noFill/>
          </a:ln>
          <a:effectLst>
            <a:outerShdw blurRad="50800" dist="508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pic>
        <p:nvPicPr>
          <p:cNvPr id="21" name="Picture 8" descr="A screenshot of a cell phone&#10;&#10;Description automatically generated">
            <a:extLst>
              <a:ext uri="{FF2B5EF4-FFF2-40B4-BE49-F238E27FC236}">
                <a16:creationId xmlns:a16="http://schemas.microsoft.com/office/drawing/2014/main" id="{A0B71960-6F06-49D3-A9E9-6FB49DBF8AD6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0"/>
          </a:blip>
          <a:stretch>
            <a:fillRect/>
          </a:stretch>
        </p:blipFill>
        <p:spPr>
          <a:xfrm>
            <a:off x="2918134" y="2050988"/>
            <a:ext cx="4305300" cy="3937000"/>
          </a:xfrm>
          <a:prstGeom prst="roundRect">
            <a:avLst>
              <a:gd name="adj" fmla="val 2538"/>
            </a:avLst>
          </a:prstGeom>
        </p:spPr>
      </p:pic>
      <p:pic>
        <p:nvPicPr>
          <p:cNvPr id="18" name="圖形 17">
            <a:extLst>
              <a:ext uri="{FF2B5EF4-FFF2-40B4-BE49-F238E27FC236}">
                <a16:creationId xmlns:a16="http://schemas.microsoft.com/office/drawing/2014/main" id="{E98675A1-4730-41E2-ADF9-C219C274069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-922415" y="2237679"/>
            <a:ext cx="1941558" cy="1341380"/>
          </a:xfrm>
          <a:prstGeom prst="rect">
            <a:avLst/>
          </a:prstGeom>
        </p:spPr>
      </p:pic>
      <p:pic>
        <p:nvPicPr>
          <p:cNvPr id="16" name="圖片 16" descr="一張含有 螢幕擷取畫面 的圖片&#10;&#10;描述是以非常高的可信度產生">
            <a:extLst>
              <a:ext uri="{FF2B5EF4-FFF2-40B4-BE49-F238E27FC236}">
                <a16:creationId xmlns:a16="http://schemas.microsoft.com/office/drawing/2014/main" id="{0170E705-2487-49FC-90B5-E1E446BF910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94937" y="2648931"/>
            <a:ext cx="5897525" cy="3198105"/>
          </a:xfrm>
          <a:prstGeom prst="roundRect">
            <a:avLst>
              <a:gd name="adj" fmla="val 2133"/>
            </a:avLst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grpSp>
        <p:nvGrpSpPr>
          <p:cNvPr id="4" name="群組 3">
            <a:extLst>
              <a:ext uri="{FF2B5EF4-FFF2-40B4-BE49-F238E27FC236}">
                <a16:creationId xmlns:a16="http://schemas.microsoft.com/office/drawing/2014/main" id="{DA6AB319-71F5-4C0B-BC1E-BF6136E77E4C}"/>
              </a:ext>
            </a:extLst>
          </p:cNvPr>
          <p:cNvGrpSpPr/>
          <p:nvPr/>
        </p:nvGrpSpPr>
        <p:grpSpPr>
          <a:xfrm>
            <a:off x="532340" y="2651760"/>
            <a:ext cx="3465328" cy="2084887"/>
            <a:chOff x="481123" y="2047827"/>
            <a:chExt cx="3465328" cy="2084887"/>
          </a:xfrm>
        </p:grpSpPr>
        <p:sp>
          <p:nvSpPr>
            <p:cNvPr id="19" name="箭號: 向右 18">
              <a:extLst>
                <a:ext uri="{FF2B5EF4-FFF2-40B4-BE49-F238E27FC236}">
                  <a16:creationId xmlns:a16="http://schemas.microsoft.com/office/drawing/2014/main" id="{5AF29308-E819-4E97-9A67-A415FB34B646}"/>
                </a:ext>
              </a:extLst>
            </p:cNvPr>
            <p:cNvSpPr/>
            <p:nvPr/>
          </p:nvSpPr>
          <p:spPr>
            <a:xfrm>
              <a:off x="3220812" y="2465466"/>
              <a:ext cx="725639" cy="871296"/>
            </a:xfrm>
            <a:prstGeom prst="rightArrow">
              <a:avLst>
                <a:gd name="adj1" fmla="val 63653"/>
                <a:gd name="adj2" fmla="val 39515"/>
              </a:avLst>
            </a:prstGeom>
            <a:gradFill>
              <a:gsLst>
                <a:gs pos="0">
                  <a:srgbClr val="3D1756">
                    <a:alpha val="51000"/>
                  </a:srgbClr>
                </a:gs>
                <a:gs pos="83000">
                  <a:srgbClr val="00CCFF"/>
                </a:gs>
              </a:gsLst>
              <a:lin ang="0" scaled="0"/>
            </a:gradFill>
            <a:ln>
              <a:noFill/>
            </a:ln>
            <a:effectLst>
              <a:outerShdw blurRad="50800" dist="50800" algn="l" rotWithShape="0">
                <a:prstClr val="black">
                  <a:alpha val="23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pic>
          <p:nvPicPr>
            <p:cNvPr id="13" name="圖片 14" descr="一張含有 螢幕擷取畫面 的圖片&#10;&#10;描述是以非常高的可信度產生">
              <a:extLst>
                <a:ext uri="{FF2B5EF4-FFF2-40B4-BE49-F238E27FC236}">
                  <a16:creationId xmlns:a16="http://schemas.microsoft.com/office/drawing/2014/main" id="{320E4208-8B32-4BD8-84D7-7333EB59D569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481123" y="2047827"/>
              <a:ext cx="3097618" cy="2084887"/>
            </a:xfrm>
            <a:prstGeom prst="roundRect">
              <a:avLst>
                <a:gd name="adj" fmla="val 2778"/>
              </a:avLst>
            </a:prstGeom>
            <a:effectLst>
              <a:outerShdw blurRad="50800" dist="38100" algn="l" rotWithShape="0">
                <a:prstClr val="black">
                  <a:alpha val="40000"/>
                </a:prstClr>
              </a:outerShdw>
            </a:effectLst>
          </p:spPr>
        </p:pic>
      </p:grpSp>
      <p:pic>
        <p:nvPicPr>
          <p:cNvPr id="8" name="圖形 7">
            <a:extLst>
              <a:ext uri="{FF2B5EF4-FFF2-40B4-BE49-F238E27FC236}">
                <a16:creationId xmlns:a16="http://schemas.microsoft.com/office/drawing/2014/main" id="{1522E732-474F-463C-AA72-74C4D3246C4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-1739900" y="5885931"/>
            <a:ext cx="3784600" cy="2614698"/>
          </a:xfrm>
          <a:prstGeom prst="rect">
            <a:avLst/>
          </a:prstGeom>
        </p:spPr>
      </p:pic>
      <p:pic>
        <p:nvPicPr>
          <p:cNvPr id="9" name="圖形 8">
            <a:extLst>
              <a:ext uri="{FF2B5EF4-FFF2-40B4-BE49-F238E27FC236}">
                <a16:creationId xmlns:a16="http://schemas.microsoft.com/office/drawing/2014/main" id="{4B689522-922A-495A-B8C1-7E3692E1A8E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1001284" y="1537111"/>
            <a:ext cx="1343116" cy="927227"/>
          </a:xfrm>
          <a:prstGeom prst="rect">
            <a:avLst/>
          </a:prstGeom>
        </p:spPr>
      </p:pic>
      <p:pic>
        <p:nvPicPr>
          <p:cNvPr id="11" name="圖形 10">
            <a:extLst>
              <a:ext uri="{FF2B5EF4-FFF2-40B4-BE49-F238E27FC236}">
                <a16:creationId xmlns:a16="http://schemas.microsoft.com/office/drawing/2014/main" id="{1DD8C328-0589-4A36-A991-009594397B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188700" y="4195740"/>
            <a:ext cx="3784600" cy="261469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BDC50C2-667C-0845-9A3E-2FF75829CA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" y="1"/>
            <a:ext cx="12191999" cy="1696413"/>
          </a:xfrm>
        </p:spPr>
        <p:txBody>
          <a:bodyPr>
            <a:normAutofit/>
          </a:bodyPr>
          <a:lstStyle/>
          <a:p>
            <a:r>
              <a:rPr lang="en-US" altLang="zh-CN" sz="4000">
                <a:latin typeface="Arial" panose="020B0604020202020204" pitchFamily="34" charset="0"/>
                <a:sym typeface="Arial" panose="020B0604020202020204" pitchFamily="34" charset="0"/>
              </a:rPr>
              <a:t>Build</a:t>
            </a:r>
            <a:r>
              <a:rPr lang="en-US" altLang="zh-CN" sz="4000" dirty="0">
                <a:latin typeface="Arial" panose="020B0604020202020204" pitchFamily="34" charset="0"/>
                <a:sym typeface="Arial" panose="020B0604020202020204" pitchFamily="34" charset="0"/>
              </a:rPr>
              <a:t> a software RAID 0/1/5 </a:t>
            </a:r>
            <a:r>
              <a:rPr lang="en-US" altLang="zh-CN" sz="4000">
                <a:latin typeface="Arial" panose="020B0604020202020204" pitchFamily="34" charset="0"/>
                <a:sym typeface="Arial" panose="020B0604020202020204" pitchFamily="34" charset="0"/>
              </a:rPr>
              <a:t>volume </a:t>
            </a:r>
            <a:r>
              <a:rPr lang="en-US" altLang="zh-CN" sz="4000" dirty="0">
                <a:latin typeface="Arial" panose="020B0604020202020204" pitchFamily="34" charset="0"/>
                <a:sym typeface="Arial" panose="020B0604020202020204" pitchFamily="34" charset="0"/>
              </a:rPr>
              <a:t>with </a:t>
            </a:r>
            <a:br>
              <a:rPr lang="en-US" altLang="zh-CN" sz="4000" dirty="0">
                <a:latin typeface="Arial" panose="020B0604020202020204" pitchFamily="34" charset="0"/>
                <a:sym typeface="Arial" panose="020B0604020202020204" pitchFamily="34" charset="0"/>
              </a:rPr>
            </a:br>
            <a:r>
              <a:rPr lang="en-US" altLang="zh-CN" sz="4000" dirty="0">
                <a:latin typeface="Arial" panose="020B0604020202020204" pitchFamily="34" charset="0"/>
                <a:sym typeface="Arial" panose="020B0604020202020204" pitchFamily="34" charset="0"/>
              </a:rPr>
              <a:t>native Windows utility</a:t>
            </a:r>
            <a:r>
              <a:rPr lang="en-US" altLang="zh-CN" sz="4000" b="0" dirty="0">
                <a:latin typeface="Arial" panose="020B0604020202020204" pitchFamily="34" charset="0"/>
                <a:sym typeface="Arial" panose="020B0604020202020204" pitchFamily="34" charset="0"/>
              </a:rPr>
              <a:t>  </a:t>
            </a:r>
            <a:endParaRPr lang="en-US" sz="4000" b="0" dirty="0">
              <a:latin typeface="Arial" panose="020B0604020202020204" pitchFamily="34" charset="0"/>
              <a:sym typeface="Arial" panose="020B0604020202020204" pitchFamily="34" charset="0"/>
            </a:endParaRPr>
          </a:p>
        </p:txBody>
      </p:sp>
      <p:pic>
        <p:nvPicPr>
          <p:cNvPr id="3" name="圖形 2">
            <a:extLst>
              <a:ext uri="{FF2B5EF4-FFF2-40B4-BE49-F238E27FC236}">
                <a16:creationId xmlns:a16="http://schemas.microsoft.com/office/drawing/2014/main" id="{56350E6B-1B2F-44A4-8C3F-28D8F2A989FF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9884391" y="2967170"/>
            <a:ext cx="1696413" cy="1696413"/>
          </a:xfrm>
          <a:prstGeom prst="rect">
            <a:avLst/>
          </a:prstGeom>
        </p:spPr>
      </p:pic>
      <p:sp>
        <p:nvSpPr>
          <p:cNvPr id="7" name="文字方塊 6">
            <a:extLst>
              <a:ext uri="{FF2B5EF4-FFF2-40B4-BE49-F238E27FC236}">
                <a16:creationId xmlns:a16="http://schemas.microsoft.com/office/drawing/2014/main" id="{6543B21D-ABFD-41ED-A36A-DBE714019569}"/>
              </a:ext>
            </a:extLst>
          </p:cNvPr>
          <p:cNvSpPr txBox="1"/>
          <p:nvPr/>
        </p:nvSpPr>
        <p:spPr>
          <a:xfrm>
            <a:off x="3789181" y="5893466"/>
            <a:ext cx="5541376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zh-TW" sz="800" spc="2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https://support.microsoft.com/zh-tw/help/12438/windows-10-storage-spaces</a:t>
            </a:r>
            <a:endParaRPr lang="zh-TW" sz="800" spc="200" dirty="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14" name="文字方塊 13">
            <a:extLst>
              <a:ext uri="{FF2B5EF4-FFF2-40B4-BE49-F238E27FC236}">
                <a16:creationId xmlns:a16="http://schemas.microsoft.com/office/drawing/2014/main" id="{24C81A8E-3C86-4588-A1F6-9152EAA6A7BF}"/>
              </a:ext>
            </a:extLst>
          </p:cNvPr>
          <p:cNvSpPr txBox="1"/>
          <p:nvPr/>
        </p:nvSpPr>
        <p:spPr>
          <a:xfrm>
            <a:off x="532340" y="1751249"/>
            <a:ext cx="3256841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altLang="zh-TW" sz="2200">
                <a:solidFill>
                  <a:srgbClr val="66FFFF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Calibri"/>
                <a:sym typeface="Arial" panose="020B0604020202020204" pitchFamily="34" charset="0"/>
              </a:rPr>
              <a:t>Create a new pool and storage space in Windows</a:t>
            </a:r>
          </a:p>
        </p:txBody>
      </p:sp>
      <p:sp>
        <p:nvSpPr>
          <p:cNvPr id="17" name="文字方塊 16">
            <a:extLst>
              <a:ext uri="{FF2B5EF4-FFF2-40B4-BE49-F238E27FC236}">
                <a16:creationId xmlns:a16="http://schemas.microsoft.com/office/drawing/2014/main" id="{26F99A99-B958-4C99-884B-A7551EC224DF}"/>
              </a:ext>
            </a:extLst>
          </p:cNvPr>
          <p:cNvSpPr txBox="1"/>
          <p:nvPr/>
        </p:nvSpPr>
        <p:spPr>
          <a:xfrm>
            <a:off x="3799622" y="1758568"/>
            <a:ext cx="5892840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altLang="zh-TW" sz="2200">
                <a:solidFill>
                  <a:srgbClr val="66FFFF"/>
                </a:solidFill>
                <a:latin typeface="Arial"/>
                <a:ea typeface="微軟正黑體"/>
                <a:cs typeface="+mn-lt"/>
                <a:sym typeface="Arial" panose="020B0604020202020204" pitchFamily="34" charset="0"/>
              </a:rPr>
              <a:t>Resiliency type including</a:t>
            </a:r>
            <a:r>
              <a:rPr lang="zh-TW" altLang="en-US" sz="2200">
                <a:solidFill>
                  <a:srgbClr val="66FFFF"/>
                </a:solidFill>
                <a:latin typeface="Arial"/>
                <a:ea typeface="微軟正黑體"/>
                <a:cs typeface="+mn-lt"/>
                <a:sym typeface="Arial" panose="020B0604020202020204" pitchFamily="34" charset="0"/>
              </a:rPr>
              <a:t> </a:t>
            </a:r>
            <a:r>
              <a:rPr lang="zh-TW" sz="2200">
                <a:solidFill>
                  <a:srgbClr val="66FFFF"/>
                </a:solidFill>
                <a:latin typeface="Arial"/>
                <a:ea typeface="微軟正黑體"/>
                <a:cs typeface="Arial"/>
                <a:sym typeface="Arial" panose="020B0604020202020204" pitchFamily="34" charset="0"/>
              </a:rPr>
              <a:t>[</a:t>
            </a:r>
            <a:r>
              <a:rPr lang="en-US" altLang="zh-TW" sz="2200">
                <a:solidFill>
                  <a:srgbClr val="66FFFF"/>
                </a:solidFill>
                <a:latin typeface="Arial"/>
                <a:ea typeface="微軟正黑體"/>
                <a:cs typeface="Arial"/>
                <a:sym typeface="Arial" panose="020B0604020202020204" pitchFamily="34" charset="0"/>
              </a:rPr>
              <a:t>Simple</a:t>
            </a:r>
            <a:r>
              <a:rPr lang="zh-TW" sz="2200">
                <a:solidFill>
                  <a:srgbClr val="66FFFF"/>
                </a:solidFill>
                <a:latin typeface="Arial"/>
                <a:ea typeface="微軟正黑體"/>
                <a:cs typeface="Arial"/>
                <a:sym typeface="Arial" panose="020B0604020202020204" pitchFamily="34" charset="0"/>
              </a:rPr>
              <a:t>]</a:t>
            </a:r>
            <a:r>
              <a:rPr lang="zh-TW" altLang="en-US" sz="2200">
                <a:solidFill>
                  <a:srgbClr val="66FFFF"/>
                </a:solidFill>
                <a:latin typeface="Arial"/>
                <a:ea typeface="微軟正黑體"/>
                <a:cs typeface="Arial"/>
                <a:sym typeface="Arial" panose="020B0604020202020204" pitchFamily="34" charset="0"/>
              </a:rPr>
              <a:t>、</a:t>
            </a:r>
            <a:r>
              <a:rPr lang="zh-TW" sz="2200">
                <a:solidFill>
                  <a:srgbClr val="66FFFF"/>
                </a:solidFill>
                <a:latin typeface="Arial"/>
                <a:ea typeface="微軟正黑體"/>
                <a:cs typeface="+mn-lt"/>
                <a:sym typeface="Arial" panose="020B0604020202020204" pitchFamily="34" charset="0"/>
              </a:rPr>
              <a:t>[</a:t>
            </a:r>
            <a:r>
              <a:rPr lang="en-US" altLang="zh-TW" sz="2200">
                <a:solidFill>
                  <a:srgbClr val="66FFFF"/>
                </a:solidFill>
                <a:latin typeface="Arial"/>
                <a:ea typeface="微軟正黑體"/>
                <a:cs typeface="+mn-lt"/>
                <a:sym typeface="Arial" panose="020B0604020202020204" pitchFamily="34" charset="0"/>
              </a:rPr>
              <a:t>Two-way mirror</a:t>
            </a:r>
            <a:r>
              <a:rPr lang="zh-TW" sz="2200">
                <a:solidFill>
                  <a:srgbClr val="66FFFF"/>
                </a:solidFill>
                <a:latin typeface="Arial"/>
                <a:ea typeface="微軟正黑體"/>
                <a:cs typeface="+mn-lt"/>
                <a:sym typeface="Arial" panose="020B0604020202020204" pitchFamily="34" charset="0"/>
              </a:rPr>
              <a:t>]、[</a:t>
            </a:r>
            <a:r>
              <a:rPr lang="en-US" altLang="zh-TW" sz="2200">
                <a:solidFill>
                  <a:srgbClr val="66FFFF"/>
                </a:solidFill>
                <a:latin typeface="Arial"/>
                <a:ea typeface="微軟正黑體"/>
                <a:cs typeface="+mn-lt"/>
                <a:sym typeface="Arial" panose="020B0604020202020204" pitchFamily="34" charset="0"/>
              </a:rPr>
              <a:t>Three-way</a:t>
            </a:r>
            <a:r>
              <a:rPr lang="zh-TW" altLang="en-US" sz="2200">
                <a:solidFill>
                  <a:srgbClr val="66FFFF"/>
                </a:solidFill>
                <a:latin typeface="Arial"/>
                <a:ea typeface="微軟正黑體"/>
                <a:cs typeface="+mn-lt"/>
                <a:sym typeface="Arial" panose="020B0604020202020204" pitchFamily="34" charset="0"/>
              </a:rPr>
              <a:t> </a:t>
            </a:r>
            <a:r>
              <a:rPr lang="en-US" altLang="en-US" sz="2200">
                <a:solidFill>
                  <a:srgbClr val="66FFFF"/>
                </a:solidFill>
                <a:latin typeface="Arial"/>
                <a:ea typeface="微軟正黑體"/>
                <a:cs typeface="+mn-lt"/>
                <a:sym typeface="Arial" panose="020B0604020202020204" pitchFamily="34" charset="0"/>
              </a:rPr>
              <a:t>mirror</a:t>
            </a:r>
            <a:r>
              <a:rPr lang="zh-TW" sz="2200">
                <a:solidFill>
                  <a:srgbClr val="66FFFF"/>
                </a:solidFill>
                <a:latin typeface="Arial"/>
                <a:ea typeface="微軟正黑體"/>
                <a:cs typeface="+mn-lt"/>
                <a:sym typeface="Arial" panose="020B0604020202020204" pitchFamily="34" charset="0"/>
              </a:rPr>
              <a:t>] </a:t>
            </a:r>
            <a:r>
              <a:rPr lang="en-US" altLang="zh-TW" sz="2200">
                <a:solidFill>
                  <a:srgbClr val="66FFFF"/>
                </a:solidFill>
                <a:latin typeface="Arial"/>
                <a:ea typeface="微軟正黑體"/>
                <a:cs typeface="+mn-lt"/>
                <a:sym typeface="Arial" panose="020B0604020202020204" pitchFamily="34" charset="0"/>
              </a:rPr>
              <a:t>and</a:t>
            </a:r>
            <a:r>
              <a:rPr lang="zh-TW" sz="2200">
                <a:solidFill>
                  <a:srgbClr val="66FFFF"/>
                </a:solidFill>
                <a:latin typeface="Arial"/>
                <a:ea typeface="微軟正黑體"/>
                <a:cs typeface="+mn-lt"/>
                <a:sym typeface="Arial" panose="020B0604020202020204" pitchFamily="34" charset="0"/>
              </a:rPr>
              <a:t> [</a:t>
            </a:r>
            <a:r>
              <a:rPr lang="en-US" altLang="zh-TW" sz="2200">
                <a:solidFill>
                  <a:srgbClr val="66FFFF"/>
                </a:solidFill>
                <a:latin typeface="Arial"/>
                <a:ea typeface="微軟正黑體"/>
                <a:cs typeface="+mn-lt"/>
                <a:sym typeface="Arial" panose="020B0604020202020204" pitchFamily="34" charset="0"/>
              </a:rPr>
              <a:t>Parity</a:t>
            </a:r>
            <a:r>
              <a:rPr lang="zh-TW" sz="2200">
                <a:solidFill>
                  <a:srgbClr val="66FFFF"/>
                </a:solidFill>
                <a:latin typeface="Arial"/>
                <a:ea typeface="微軟正黑體"/>
                <a:cs typeface="+mn-lt"/>
                <a:sym typeface="Arial" panose="020B0604020202020204" pitchFamily="34" charset="0"/>
              </a:rPr>
              <a:t>] </a:t>
            </a:r>
            <a:endParaRPr lang="zh-TW" sz="2200">
              <a:solidFill>
                <a:srgbClr val="66FFFF"/>
              </a:solidFill>
              <a:latin typeface="Arial"/>
              <a:ea typeface="微軟正黑體"/>
              <a:cs typeface="Calibri"/>
              <a:sym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727739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2.91667E-6 -1.33333E-5 L 0.02773 -0.02662 " pathEditMode="fixed" rAng="0" ptsTypes="AA">
                                          <p:cBhvr>
                                            <p:cTn id="6" dur="6000" fill="hold"/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 p14:presetBounceEnd="66000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3.33333E-6 L 0.01888 -0.0213 " pathEditMode="fixed" rAng="0" ptsTypes="AA" p14:bounceEnd="66000">
                                          <p:cBhvr>
                                            <p:cTn id="8" dur="10000" fill="hold"/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4.81481E-6 L 0.01875 -0.01898 " pathEditMode="fixed" rAng="0" ptsTypes="AA">
                                          <p:cBhvr>
                                            <p:cTn id="10" dur="6000" fill="hold"/>
                                            <p:tgtEl>
                                              <p:spTgt spid="11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949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75E-6 -4.07407E-6 L 0.01627 -0.02245 " pathEditMode="relative" rAng="0" ptsTypes="AA">
                                          <p:cBhvr>
                                            <p:cTn id="12" dur="10000" fill="hold"/>
                                            <p:tgtEl>
                                              <p:spTgt spid="18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807" y="-1134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2.91667E-6 -1.33333E-5 L 0.02773 -0.02662 " pathEditMode="fixed" rAng="0" ptsTypes="AA">
                                          <p:cBhvr>
                                            <p:cTn id="6" dur="6000" fill="hold"/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3.33333E-6 L 0.01888 -0.0213 " pathEditMode="fixed" rAng="0" ptsTypes="AA">
                                          <p:cBhvr>
                                            <p:cTn id="8" dur="10000" fill="hold"/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4.81481E-6 L 0.01875 -0.01898 " pathEditMode="fixed" rAng="0" ptsTypes="AA">
                                          <p:cBhvr>
                                            <p:cTn id="10" dur="6000" fill="hold"/>
                                            <p:tgtEl>
                                              <p:spTgt spid="11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949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75E-6 -4.07407E-6 L 0.01627 -0.02245 " pathEditMode="relative" rAng="0" ptsTypes="AA">
                                          <p:cBhvr>
                                            <p:cTn id="12" dur="10000" fill="hold"/>
                                            <p:tgtEl>
                                              <p:spTgt spid="18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807" y="-1134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圖形 12">
            <a:extLst>
              <a:ext uri="{FF2B5EF4-FFF2-40B4-BE49-F238E27FC236}">
                <a16:creationId xmlns:a16="http://schemas.microsoft.com/office/drawing/2014/main" id="{D7E5CFAF-58A5-4ABB-BF6D-2057300566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-1739900" y="5885931"/>
            <a:ext cx="3784600" cy="2614698"/>
          </a:xfrm>
          <a:prstGeom prst="rect">
            <a:avLst/>
          </a:prstGeom>
        </p:spPr>
      </p:pic>
      <p:pic>
        <p:nvPicPr>
          <p:cNvPr id="14" name="圖形 13">
            <a:extLst>
              <a:ext uri="{FF2B5EF4-FFF2-40B4-BE49-F238E27FC236}">
                <a16:creationId xmlns:a16="http://schemas.microsoft.com/office/drawing/2014/main" id="{9633C553-DE26-41CE-BEEA-D6BC284DB58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001284" y="1537111"/>
            <a:ext cx="1343116" cy="927227"/>
          </a:xfrm>
          <a:prstGeom prst="rect">
            <a:avLst/>
          </a:prstGeom>
        </p:spPr>
      </p:pic>
      <p:pic>
        <p:nvPicPr>
          <p:cNvPr id="15" name="圖形 14">
            <a:extLst>
              <a:ext uri="{FF2B5EF4-FFF2-40B4-BE49-F238E27FC236}">
                <a16:creationId xmlns:a16="http://schemas.microsoft.com/office/drawing/2014/main" id="{47AFD9C3-651A-44E1-AC7A-C23BB9FCB8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-922415" y="2237679"/>
            <a:ext cx="1941558" cy="1341380"/>
          </a:xfrm>
          <a:prstGeom prst="rect">
            <a:avLst/>
          </a:prstGeom>
        </p:spPr>
      </p:pic>
      <p:pic>
        <p:nvPicPr>
          <p:cNvPr id="16" name="圖形 15">
            <a:extLst>
              <a:ext uri="{FF2B5EF4-FFF2-40B4-BE49-F238E27FC236}">
                <a16:creationId xmlns:a16="http://schemas.microsoft.com/office/drawing/2014/main" id="{FADC70C4-E339-4725-BF53-4FF48ECAC6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188700" y="4195740"/>
            <a:ext cx="3784600" cy="261469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BDC50C2-667C-0845-9A3E-2FF75829CA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" y="0"/>
            <a:ext cx="12191999" cy="1656080"/>
          </a:xfrm>
        </p:spPr>
        <p:txBody>
          <a:bodyPr>
            <a:normAutofit/>
          </a:bodyPr>
          <a:lstStyle/>
          <a:p>
            <a:r>
              <a:rPr lang="en-US" sz="4000">
                <a:latin typeface="Arial"/>
                <a:ea typeface="微軟正黑體"/>
                <a:sym typeface="Arial" panose="020B0604020202020204" pitchFamily="34" charset="0"/>
              </a:rPr>
              <a:t>Build a software RAID 0/1 volume with </a:t>
            </a:r>
            <a:br>
              <a:rPr lang="en-US" sz="4000">
                <a:latin typeface="Arial" panose="020B0604020202020204" pitchFamily="34" charset="0"/>
              </a:rPr>
            </a:br>
            <a:r>
              <a:rPr lang="en-US" sz="4000">
                <a:latin typeface="Arial"/>
                <a:ea typeface="微軟正黑體"/>
                <a:sym typeface="Arial" panose="020B0604020202020204" pitchFamily="34" charset="0"/>
              </a:rPr>
              <a:t>native macOS Disk utility</a:t>
            </a:r>
            <a:r>
              <a:rPr lang="en-US" sz="4000" b="0">
                <a:latin typeface="Arial"/>
                <a:ea typeface="微軟正黑體"/>
                <a:sym typeface="Arial" panose="020B0604020202020204" pitchFamily="34" charset="0"/>
              </a:rPr>
              <a:t>  </a:t>
            </a:r>
            <a:endParaRPr lang="en-US" sz="4000" b="0">
              <a:latin typeface="Arial"/>
              <a:ea typeface="微軟正黑體"/>
              <a:cs typeface="+mj-lt"/>
              <a:sym typeface="Arial" panose="020B0604020202020204" pitchFamily="34" charset="0"/>
            </a:endParaRPr>
          </a:p>
        </p:txBody>
      </p:sp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1C0350F8-1F60-B24E-95F8-9216BCBD7D0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678" y="2034904"/>
            <a:ext cx="5354321" cy="3937000"/>
          </a:xfrm>
          <a:prstGeom prst="roundRect">
            <a:avLst>
              <a:gd name="adj" fmla="val 1909"/>
            </a:avLst>
          </a:prstGeom>
        </p:spPr>
      </p:pic>
      <p:sp>
        <p:nvSpPr>
          <p:cNvPr id="7" name="箭號: 向右 6">
            <a:extLst>
              <a:ext uri="{FF2B5EF4-FFF2-40B4-BE49-F238E27FC236}">
                <a16:creationId xmlns:a16="http://schemas.microsoft.com/office/drawing/2014/main" id="{56DEA36C-9332-4417-979C-E1DFE8AA1C58}"/>
              </a:ext>
            </a:extLst>
          </p:cNvPr>
          <p:cNvSpPr/>
          <p:nvPr/>
        </p:nvSpPr>
        <p:spPr>
          <a:xfrm>
            <a:off x="6018061" y="5100607"/>
            <a:ext cx="725639" cy="871296"/>
          </a:xfrm>
          <a:prstGeom prst="rightArrow">
            <a:avLst>
              <a:gd name="adj1" fmla="val 63653"/>
              <a:gd name="adj2" fmla="val 39515"/>
            </a:avLst>
          </a:prstGeom>
          <a:gradFill>
            <a:gsLst>
              <a:gs pos="0">
                <a:srgbClr val="3D1756">
                  <a:alpha val="51000"/>
                </a:srgbClr>
              </a:gs>
              <a:gs pos="83000">
                <a:srgbClr val="00CCFF"/>
              </a:gs>
            </a:gsLst>
            <a:lin ang="0" scaled="0"/>
          </a:gradFill>
          <a:ln>
            <a:noFill/>
          </a:ln>
          <a:effectLst>
            <a:outerShdw blurRad="50800" dist="508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pic>
        <p:nvPicPr>
          <p:cNvPr id="9" name="Picture 8" descr="A screenshot of a cell phone&#10;&#10;Description automatically generated">
            <a:extLst>
              <a:ext uri="{FF2B5EF4-FFF2-40B4-BE49-F238E27FC236}">
                <a16:creationId xmlns:a16="http://schemas.microsoft.com/office/drawing/2014/main" id="{DE7FB52C-A2A5-364A-92B5-D7F93665F8C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89220" y="2034903"/>
            <a:ext cx="4305300" cy="3937000"/>
          </a:xfrm>
          <a:prstGeom prst="roundRect">
            <a:avLst>
              <a:gd name="adj" fmla="val 2538"/>
            </a:avLst>
          </a:prstGeom>
        </p:spPr>
      </p:pic>
      <p:pic>
        <p:nvPicPr>
          <p:cNvPr id="10" name="圖形 9">
            <a:extLst>
              <a:ext uri="{FF2B5EF4-FFF2-40B4-BE49-F238E27FC236}">
                <a16:creationId xmlns:a16="http://schemas.microsoft.com/office/drawing/2014/main" id="{A7BA6283-62AD-4438-9ECF-158A4E1E8A9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44213" y="3005587"/>
            <a:ext cx="1155850" cy="1376822"/>
          </a:xfrm>
          <a:prstGeom prst="rect">
            <a:avLst/>
          </a:prstGeom>
        </p:spPr>
      </p:pic>
      <p:sp>
        <p:nvSpPr>
          <p:cNvPr id="3" name="文字方塊 2">
            <a:extLst>
              <a:ext uri="{FF2B5EF4-FFF2-40B4-BE49-F238E27FC236}">
                <a16:creationId xmlns:a16="http://schemas.microsoft.com/office/drawing/2014/main" id="{60C1628B-02B2-442D-8406-B2B5F18BEC07}"/>
              </a:ext>
            </a:extLst>
          </p:cNvPr>
          <p:cNvSpPr txBox="1"/>
          <p:nvPr/>
        </p:nvSpPr>
        <p:spPr>
          <a:xfrm>
            <a:off x="2510971" y="1526532"/>
            <a:ext cx="767047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altLang="zh-TW" sz="20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In</a:t>
            </a:r>
            <a:r>
              <a:rPr lang="zh-TW" sz="20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「</a:t>
            </a:r>
            <a:r>
              <a:rPr lang="en-US" altLang="zh-TW" sz="20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Disk</a:t>
            </a:r>
            <a:r>
              <a:rPr lang="zh-TW" altLang="en-US" sz="20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 Utili</a:t>
            </a:r>
            <a:r>
              <a:rPr lang="en-US" altLang="zh-TW" sz="20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t</a:t>
            </a:r>
            <a:r>
              <a:rPr lang="en-US" altLang="en-US" sz="20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y</a:t>
            </a:r>
            <a:r>
              <a:rPr lang="zh-TW" sz="20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」App</a:t>
            </a:r>
            <a:r>
              <a:rPr lang="zh-TW" altLang="en-US" sz="20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</a:t>
            </a:r>
            <a:r>
              <a:rPr lang="en-US" altLang="zh-TW" sz="20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, choose</a:t>
            </a:r>
            <a:r>
              <a:rPr lang="zh-TW" sz="20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「</a:t>
            </a:r>
            <a:r>
              <a:rPr lang="en-US" altLang="zh-TW" sz="20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File</a:t>
            </a:r>
            <a:r>
              <a:rPr lang="zh-TW" sz="20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」&gt;「RAID </a:t>
            </a:r>
            <a:r>
              <a:rPr lang="en-US" altLang="zh-TW" sz="20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Assistant...</a:t>
            </a:r>
            <a:r>
              <a:rPr lang="zh-TW" sz="20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」</a:t>
            </a:r>
            <a:endParaRPr lang="zh-TW" sz="200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Calibri"/>
              <a:sym typeface="Arial" panose="020B0604020202020204" pitchFamily="34" charset="0"/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D18BA79E-F42B-4AA4-ACBC-BB2614884AC9}"/>
              </a:ext>
            </a:extLst>
          </p:cNvPr>
          <p:cNvSpPr txBox="1"/>
          <p:nvPr/>
        </p:nvSpPr>
        <p:spPr>
          <a:xfrm>
            <a:off x="2626057" y="6102911"/>
            <a:ext cx="6939886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zh-TW" sz="800" spc="3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https://support.apple.com/zh-tw/guide/disk-utility/dskua23150fd/mac</a:t>
            </a:r>
            <a:endParaRPr lang="zh-TW" sz="800" spc="300" dirty="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900347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75E-6 -4.07407E-6 L 0.01627 -0.02245 " pathEditMode="fixed" rAng="0" ptsTypes="AA">
                                          <p:cBhvr>
                                            <p:cTn id="6" dur="10000" fill="hold"/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807" y="-1134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2.91667E-6 -1.33333E-5 L 0.02773 -0.02662 " pathEditMode="fixed" rAng="0" ptsTypes="AA">
                                          <p:cBhvr>
                                            <p:cTn id="8" dur="6000" fill="hold"/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decel="50000" autoRev="1" fill="hold" nodeType="withEffect" p14:presetBounceEnd="66000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3.33333E-6 L 0.01888 -0.0213 " pathEditMode="fixed" rAng="0" ptsTypes="AA" p14:bounceEnd="66000">
                                          <p:cBhvr>
                                            <p:cTn id="10" dur="1000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4.81481E-6 L 0.01875 -0.01898 " pathEditMode="fixed" rAng="0" ptsTypes="AA">
                                          <p:cBhvr>
                                            <p:cTn id="12" dur="600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949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75E-6 -4.07407E-6 L 0.01627 -0.02245 " pathEditMode="fixed" rAng="0" ptsTypes="AA">
                                          <p:cBhvr>
                                            <p:cTn id="6" dur="10000" fill="hold"/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807" y="-1134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2.91667E-6 -1.33333E-5 L 0.02773 -0.02662 " pathEditMode="fixed" rAng="0" ptsTypes="AA">
                                          <p:cBhvr>
                                            <p:cTn id="8" dur="6000" fill="hold"/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3.33333E-6 L 0.01888 -0.0213 " pathEditMode="fixed" rAng="0" ptsTypes="AA">
                                          <p:cBhvr>
                                            <p:cTn id="10" dur="1000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4.81481E-6 L 0.01875 -0.01898 " pathEditMode="fixed" rAng="0" ptsTypes="AA">
                                          <p:cBhvr>
                                            <p:cTn id="12" dur="600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949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圖形 10">
            <a:extLst>
              <a:ext uri="{FF2B5EF4-FFF2-40B4-BE49-F238E27FC236}">
                <a16:creationId xmlns:a16="http://schemas.microsoft.com/office/drawing/2014/main" id="{FDF8F188-942D-45E9-97C6-0D19DE3624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-1739900" y="5885931"/>
            <a:ext cx="3784600" cy="2614698"/>
          </a:xfrm>
          <a:prstGeom prst="rect">
            <a:avLst/>
          </a:prstGeom>
        </p:spPr>
      </p:pic>
      <p:pic>
        <p:nvPicPr>
          <p:cNvPr id="12" name="圖形 11">
            <a:extLst>
              <a:ext uri="{FF2B5EF4-FFF2-40B4-BE49-F238E27FC236}">
                <a16:creationId xmlns:a16="http://schemas.microsoft.com/office/drawing/2014/main" id="{0269CA1E-7CCE-4570-9415-6D50F623F76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001284" y="1537111"/>
            <a:ext cx="1343116" cy="927227"/>
          </a:xfrm>
          <a:prstGeom prst="rect">
            <a:avLst/>
          </a:prstGeom>
        </p:spPr>
      </p:pic>
      <p:pic>
        <p:nvPicPr>
          <p:cNvPr id="13" name="圖形 12">
            <a:extLst>
              <a:ext uri="{FF2B5EF4-FFF2-40B4-BE49-F238E27FC236}">
                <a16:creationId xmlns:a16="http://schemas.microsoft.com/office/drawing/2014/main" id="{F9A29036-CD9E-4CC0-ABF5-120DC07379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-922415" y="2237679"/>
            <a:ext cx="1941558" cy="1341380"/>
          </a:xfrm>
          <a:prstGeom prst="rect">
            <a:avLst/>
          </a:prstGeom>
        </p:spPr>
      </p:pic>
      <p:pic>
        <p:nvPicPr>
          <p:cNvPr id="9" name="Picture 3">
            <a:extLst>
              <a:ext uri="{FF2B5EF4-FFF2-40B4-BE49-F238E27FC236}">
                <a16:creationId xmlns:a16="http://schemas.microsoft.com/office/drawing/2014/main" id="{7464BC21-70C7-4E24-A8DB-B3F81387E494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0"/>
          </a:blip>
          <a:stretch>
            <a:fillRect/>
          </a:stretch>
        </p:blipFill>
        <p:spPr>
          <a:xfrm>
            <a:off x="-487438" y="1625600"/>
            <a:ext cx="6057295" cy="454297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BDC50C2-667C-0845-9A3E-2FF75829CA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269438"/>
            <a:ext cx="12191999" cy="1150071"/>
          </a:xfrm>
        </p:spPr>
        <p:txBody>
          <a:bodyPr>
            <a:noAutofit/>
          </a:bodyPr>
          <a:lstStyle/>
          <a:p>
            <a:r>
              <a:rPr lang="en-US" altLang="zh-CN" sz="4000">
                <a:latin typeface="Arial" panose="020B0604020202020204" pitchFamily="34" charset="0"/>
                <a:sym typeface="Arial" panose="020B0604020202020204" pitchFamily="34" charset="0"/>
              </a:rPr>
              <a:t>Build</a:t>
            </a:r>
            <a:r>
              <a:rPr lang="en-US" altLang="zh-CN" sz="4000" dirty="0">
                <a:latin typeface="Arial" panose="020B0604020202020204" pitchFamily="34" charset="0"/>
                <a:sym typeface="Arial" panose="020B0604020202020204" pitchFamily="34" charset="0"/>
              </a:rPr>
              <a:t> a RAID 0/1/5 </a:t>
            </a:r>
            <a:r>
              <a:rPr lang="en-US" altLang="zh-CN" sz="4000">
                <a:latin typeface="Arial" panose="020B0604020202020204" pitchFamily="34" charset="0"/>
                <a:sym typeface="Arial" panose="020B0604020202020204" pitchFamily="34" charset="0"/>
              </a:rPr>
              <a:t>volume </a:t>
            </a:r>
            <a:r>
              <a:rPr lang="en-US" altLang="zh-CN" sz="4000" dirty="0">
                <a:latin typeface="Arial" panose="020B0604020202020204" pitchFamily="34" charset="0"/>
                <a:sym typeface="Arial" panose="020B0604020202020204" pitchFamily="34" charset="0"/>
              </a:rPr>
              <a:t>with </a:t>
            </a:r>
            <a:br>
              <a:rPr lang="en-US" altLang="zh-CN" sz="4000" dirty="0">
                <a:latin typeface="Arial" panose="020B0604020202020204" pitchFamily="34" charset="0"/>
                <a:sym typeface="Arial" panose="020B0604020202020204" pitchFamily="34" charset="0"/>
              </a:rPr>
            </a:br>
            <a:r>
              <a:rPr lang="en-US" altLang="zh-CN" sz="4000">
                <a:latin typeface="Arial" panose="020B0604020202020204" pitchFamily="34" charset="0"/>
                <a:sym typeface="Arial" panose="020B0604020202020204" pitchFamily="34" charset="0"/>
              </a:rPr>
              <a:t>a third-party</a:t>
            </a:r>
            <a:r>
              <a:rPr lang="en-US" altLang="zh-CN" sz="4000" dirty="0">
                <a:latin typeface="Arial" panose="020B0604020202020204" pitchFamily="34" charset="0"/>
                <a:sym typeface="Arial" panose="020B0604020202020204" pitchFamily="34" charset="0"/>
              </a:rPr>
              <a:t> application - </a:t>
            </a:r>
            <a:r>
              <a:rPr lang="en-US" altLang="zh-CN" sz="4000" dirty="0" err="1">
                <a:latin typeface="Arial" panose="020B0604020202020204" pitchFamily="34" charset="0"/>
                <a:sym typeface="Arial" panose="020B0604020202020204" pitchFamily="34" charset="0"/>
              </a:rPr>
              <a:t>SoftRAID</a:t>
            </a:r>
            <a:endParaRPr lang="zh-TW" altLang="en-US" sz="3600" dirty="0">
              <a:latin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3" name="Rectangle 2" hidden="1">
            <a:extLst>
              <a:ext uri="{FF2B5EF4-FFF2-40B4-BE49-F238E27FC236}">
                <a16:creationId xmlns:a16="http://schemas.microsoft.com/office/drawing/2014/main" id="{55857854-75EE-6D4F-B472-99C13D79D538}"/>
              </a:ext>
            </a:extLst>
          </p:cNvPr>
          <p:cNvSpPr/>
          <p:nvPr/>
        </p:nvSpPr>
        <p:spPr>
          <a:xfrm>
            <a:off x="185737" y="-893085"/>
            <a:ext cx="27495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  <a:hlinkClick r:id="rId7"/>
              </a:rPr>
              <a:t>https://www.softraid.com/</a:t>
            </a:r>
            <a:endParaRPr 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grpSp>
        <p:nvGrpSpPr>
          <p:cNvPr id="4" name="群組 3">
            <a:extLst>
              <a:ext uri="{FF2B5EF4-FFF2-40B4-BE49-F238E27FC236}">
                <a16:creationId xmlns:a16="http://schemas.microsoft.com/office/drawing/2014/main" id="{4F42BE62-B5F0-4397-842D-67843702D058}"/>
              </a:ext>
            </a:extLst>
          </p:cNvPr>
          <p:cNvGrpSpPr/>
          <p:nvPr/>
        </p:nvGrpSpPr>
        <p:grpSpPr>
          <a:xfrm>
            <a:off x="3044947" y="1623253"/>
            <a:ext cx="6845823" cy="4325711"/>
            <a:chOff x="2049495" y="1526145"/>
            <a:chExt cx="6845823" cy="4325711"/>
          </a:xfrm>
        </p:grpSpPr>
        <p:pic>
          <p:nvPicPr>
            <p:cNvPr id="6" name="Picture 5" descr="A screenshot of a cell phone&#10;&#10;Description automatically generated">
              <a:extLst>
                <a:ext uri="{FF2B5EF4-FFF2-40B4-BE49-F238E27FC236}">
                  <a16:creationId xmlns:a16="http://schemas.microsoft.com/office/drawing/2014/main" id="{9770A3E2-FA64-8749-B6BC-1D7D22A9B5A4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2049495" y="1526145"/>
              <a:ext cx="6845823" cy="4325711"/>
            </a:xfrm>
            <a:prstGeom prst="roundRect">
              <a:avLst>
                <a:gd name="adj" fmla="val 1474"/>
              </a:avLst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002F4574-B867-7C46-87F6-DDF46F44EFB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/>
            <a:srcRect l="2693" t="4058" r="66880" b="86183"/>
            <a:stretch/>
          </p:blipFill>
          <p:spPr>
            <a:xfrm>
              <a:off x="3981450" y="1571625"/>
              <a:ext cx="2416175" cy="481013"/>
            </a:xfrm>
            <a:prstGeom prst="rect">
              <a:avLst/>
            </a:prstGeom>
          </p:spPr>
        </p:pic>
      </p:grpSp>
      <p:pic>
        <p:nvPicPr>
          <p:cNvPr id="14" name="圖形 13">
            <a:extLst>
              <a:ext uri="{FF2B5EF4-FFF2-40B4-BE49-F238E27FC236}">
                <a16:creationId xmlns:a16="http://schemas.microsoft.com/office/drawing/2014/main" id="{FC06E4F8-9155-400F-8061-C9F3B6EF80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188700" y="4195740"/>
            <a:ext cx="3784600" cy="2614698"/>
          </a:xfrm>
          <a:prstGeom prst="rect">
            <a:avLst/>
          </a:prstGeom>
        </p:spPr>
      </p:pic>
      <p:pic>
        <p:nvPicPr>
          <p:cNvPr id="15" name="圖形 14">
            <a:extLst>
              <a:ext uri="{FF2B5EF4-FFF2-40B4-BE49-F238E27FC236}">
                <a16:creationId xmlns:a16="http://schemas.microsoft.com/office/drawing/2014/main" id="{3439DB0C-F7E0-4EFB-A00A-724E05E09D0D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454120" y="3005587"/>
            <a:ext cx="1155850" cy="1376822"/>
          </a:xfrm>
          <a:prstGeom prst="rect">
            <a:avLst/>
          </a:prstGeom>
        </p:spPr>
      </p:pic>
      <p:sp>
        <p:nvSpPr>
          <p:cNvPr id="16" name="文字方塊 15">
            <a:extLst>
              <a:ext uri="{FF2B5EF4-FFF2-40B4-BE49-F238E27FC236}">
                <a16:creationId xmlns:a16="http://schemas.microsoft.com/office/drawing/2014/main" id="{55F3DB02-0107-4FF7-B3CE-3DADD6E81DEB}"/>
              </a:ext>
            </a:extLst>
          </p:cNvPr>
          <p:cNvSpPr txBox="1"/>
          <p:nvPr/>
        </p:nvSpPr>
        <p:spPr>
          <a:xfrm>
            <a:off x="4724400" y="6052010"/>
            <a:ext cx="2743199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zh-TW" sz="800" spc="3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https://www.softraid.com/</a:t>
            </a:r>
            <a:endParaRPr lang="zh-TW" sz="800" spc="300" dirty="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345488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75E-6 -4.07407E-6 L 0.01627 -0.02245 " pathEditMode="fixed" rAng="0" ptsTypes="AA">
                                          <p:cBhvr>
                                            <p:cTn id="6" dur="10000" fill="hold"/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807" y="-1134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2.91667E-6 -1.33333E-5 L 0.02773 -0.02662 " pathEditMode="fixed" rAng="0" ptsTypes="AA">
                                          <p:cBhvr>
                                            <p:cTn id="8" dur="6000" fill="hold"/>
                                            <p:tgtEl>
                                              <p:spTgt spid="11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decel="50000" autoRev="1" fill="hold" nodeType="withEffect" p14:presetBounceEnd="66000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3.33333E-6 L 0.01888 -0.0213 " pathEditMode="fixed" rAng="0" ptsTypes="AA" p14:bounceEnd="66000">
                                          <p:cBhvr>
                                            <p:cTn id="10" dur="10000" fill="hold"/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4.81481E-6 L 0.01875 -0.01898 " pathEditMode="fixed" rAng="0" ptsTypes="AA">
                                          <p:cBhvr>
                                            <p:cTn id="12" dur="600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949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75E-6 -4.07407E-6 L 0.01627 -0.02245 " pathEditMode="fixed" rAng="0" ptsTypes="AA">
                                          <p:cBhvr>
                                            <p:cTn id="6" dur="10000" fill="hold"/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807" y="-1134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2.91667E-6 -1.33333E-5 L 0.02773 -0.02662 " pathEditMode="fixed" rAng="0" ptsTypes="AA">
                                          <p:cBhvr>
                                            <p:cTn id="8" dur="6000" fill="hold"/>
                                            <p:tgtEl>
                                              <p:spTgt spid="11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3.33333E-6 L 0.01888 -0.0213 " pathEditMode="fixed" rAng="0" ptsTypes="AA">
                                          <p:cBhvr>
                                            <p:cTn id="10" dur="10000" fill="hold"/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4.81481E-6 L 0.01875 -0.01898 " pathEditMode="fixed" rAng="0" ptsTypes="AA">
                                          <p:cBhvr>
                                            <p:cTn id="12" dur="600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949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DC50C2-667C-0845-9A3E-2FF75829CA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" y="269515"/>
            <a:ext cx="12191999" cy="1150071"/>
          </a:xfrm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 altLang="zh-CN" sz="4000">
                <a:latin typeface="Arial" panose="020B0604020202020204" pitchFamily="34" charset="0"/>
                <a:sym typeface="Arial" panose="020B0604020202020204" pitchFamily="34" charset="0"/>
              </a:rPr>
              <a:t>Create</a:t>
            </a:r>
            <a:r>
              <a:rPr lang="en-US" altLang="zh-CN" sz="4000" dirty="0">
                <a:latin typeface="Arial" panose="020B0604020202020204" pitchFamily="34" charset="0"/>
                <a:sym typeface="Arial" panose="020B0604020202020204" pitchFamily="34" charset="0"/>
              </a:rPr>
              <a:t> a RAID 0/1/5 pool with </a:t>
            </a:r>
            <a:r>
              <a:rPr lang="en-US" altLang="zh-CN" sz="4000">
                <a:latin typeface="Arial" panose="020B0604020202020204" pitchFamily="34" charset="0"/>
                <a:sym typeface="Arial" panose="020B0604020202020204" pitchFamily="34" charset="0"/>
              </a:rPr>
              <a:t>Linux</a:t>
            </a:r>
            <a:endParaRPr lang="en-US" altLang="zh-CN" sz="2400" b="0" dirty="0">
              <a:latin typeface="Arial" panose="020B0604020202020204" pitchFamily="34" charset="0"/>
              <a:sym typeface="Arial" panose="020B0604020202020204" pitchFamily="34" charset="0"/>
            </a:endParaRPr>
          </a:p>
        </p:txBody>
      </p:sp>
      <p:pic>
        <p:nvPicPr>
          <p:cNvPr id="10" name="圖形 9">
            <a:extLst>
              <a:ext uri="{FF2B5EF4-FFF2-40B4-BE49-F238E27FC236}">
                <a16:creationId xmlns:a16="http://schemas.microsoft.com/office/drawing/2014/main" id="{3FDE1399-2E5E-41F1-9B98-6AEE640360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188700" y="4195740"/>
            <a:ext cx="3784600" cy="2614698"/>
          </a:xfrm>
          <a:prstGeom prst="rect">
            <a:avLst/>
          </a:prstGeom>
        </p:spPr>
      </p:pic>
      <p:sp>
        <p:nvSpPr>
          <p:cNvPr id="9" name="文字方塊 8">
            <a:extLst>
              <a:ext uri="{FF2B5EF4-FFF2-40B4-BE49-F238E27FC236}">
                <a16:creationId xmlns:a16="http://schemas.microsoft.com/office/drawing/2014/main" id="{A7512CBB-B850-4316-8D5C-2C0259B2C1F0}"/>
              </a:ext>
            </a:extLst>
          </p:cNvPr>
          <p:cNvSpPr txBox="1"/>
          <p:nvPr/>
        </p:nvSpPr>
        <p:spPr>
          <a:xfrm>
            <a:off x="4263019" y="6137056"/>
            <a:ext cx="7866742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zh-TW" sz="800" spc="2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https://www.digitalocean.com/community/tutorials/how-to-create-raid-arrays-with-mdadm-on-ubuntu-18-04</a:t>
            </a:r>
            <a:endParaRPr lang="zh-TW" sz="800" spc="200" dirty="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  <p:pic>
        <p:nvPicPr>
          <p:cNvPr id="3" name="Picture 10" descr="A screen shot of a computer&#10;&#10;Description generated with very high confidence">
            <a:extLst>
              <a:ext uri="{FF2B5EF4-FFF2-40B4-BE49-F238E27FC236}">
                <a16:creationId xmlns:a16="http://schemas.microsoft.com/office/drawing/2014/main" id="{D5EF5B3F-0D7E-448B-9C6F-90E096FC940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25257" y="1633827"/>
            <a:ext cx="7866743" cy="4514434"/>
          </a:xfrm>
          <a:prstGeom prst="rect">
            <a:avLst/>
          </a:prstGeom>
        </p:spPr>
      </p:pic>
      <p:pic>
        <p:nvPicPr>
          <p:cNvPr id="6" name="圖形 5">
            <a:extLst>
              <a:ext uri="{FF2B5EF4-FFF2-40B4-BE49-F238E27FC236}">
                <a16:creationId xmlns:a16="http://schemas.microsoft.com/office/drawing/2014/main" id="{EA9C09EE-A917-48B8-969B-1000473BE4B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-1739900" y="5885931"/>
            <a:ext cx="3784600" cy="2614698"/>
          </a:xfrm>
          <a:prstGeom prst="rect">
            <a:avLst/>
          </a:prstGeom>
        </p:spPr>
      </p:pic>
      <p:pic>
        <p:nvPicPr>
          <p:cNvPr id="7" name="圖形 6">
            <a:extLst>
              <a:ext uri="{FF2B5EF4-FFF2-40B4-BE49-F238E27FC236}">
                <a16:creationId xmlns:a16="http://schemas.microsoft.com/office/drawing/2014/main" id="{593FCEA3-77A5-419E-837A-4C86C3C914C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1001284" y="1537111"/>
            <a:ext cx="1343116" cy="927227"/>
          </a:xfrm>
          <a:prstGeom prst="rect">
            <a:avLst/>
          </a:prstGeom>
        </p:spPr>
      </p:pic>
      <p:pic>
        <p:nvPicPr>
          <p:cNvPr id="8" name="圖形 7">
            <a:extLst>
              <a:ext uri="{FF2B5EF4-FFF2-40B4-BE49-F238E27FC236}">
                <a16:creationId xmlns:a16="http://schemas.microsoft.com/office/drawing/2014/main" id="{B39BA91C-928F-4398-9A09-6C2FCA839D6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-922415" y="2237679"/>
            <a:ext cx="1941558" cy="1341380"/>
          </a:xfrm>
          <a:prstGeom prst="rect">
            <a:avLst/>
          </a:prstGeom>
        </p:spPr>
      </p:pic>
      <p:sp>
        <p:nvSpPr>
          <p:cNvPr id="4" name="文字方塊 3">
            <a:extLst>
              <a:ext uri="{FF2B5EF4-FFF2-40B4-BE49-F238E27FC236}">
                <a16:creationId xmlns:a16="http://schemas.microsoft.com/office/drawing/2014/main" id="{1B864AA5-793D-45E2-A4EF-08836D1D4868}"/>
              </a:ext>
            </a:extLst>
          </p:cNvPr>
          <p:cNvSpPr txBox="1"/>
          <p:nvPr/>
        </p:nvSpPr>
        <p:spPr>
          <a:xfrm>
            <a:off x="964367" y="3891044"/>
            <a:ext cx="3360890" cy="240065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zh-TW" altLang="en-US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Install mdadm </a:t>
            </a:r>
            <a:r>
              <a:rPr lang="en-US" alt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via</a:t>
            </a:r>
            <a:r>
              <a:rPr lang="zh-TW" altLang="en-US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 terminal</a:t>
            </a:r>
            <a:endParaRPr lang="zh-TW" altLang="en-US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  <a:p>
            <a:r>
              <a:rPr lang="zh-TW" altLang="en-US" sz="1000">
                <a:solidFill>
                  <a:schemeClr val="bg1"/>
                </a:solidFill>
                <a:highlight>
                  <a:srgbClr val="D34384"/>
                </a:highlight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sudo apt-get install –y mdadm</a:t>
            </a:r>
          </a:p>
          <a:p>
            <a:endParaRPr lang="zh-TW" altLang="en-US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+mn-lt"/>
              <a:sym typeface="Arial" panose="020B0604020202020204" pitchFamily="34" charset="0"/>
            </a:endParaRPr>
          </a:p>
          <a:p>
            <a:r>
              <a:rPr lang="zh-TW" altLang="en-US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Build RAID 5 with mdadm</a:t>
            </a:r>
          </a:p>
          <a:p>
            <a:r>
              <a:rPr lang="zh-TW" sz="1000">
                <a:solidFill>
                  <a:srgbClr val="FFFFFF"/>
                </a:solidFill>
                <a:highlight>
                  <a:srgbClr val="D34384"/>
                </a:highlight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sudo </a:t>
            </a:r>
            <a:r>
              <a:rPr lang="zh-TW" sz="1000">
                <a:solidFill>
                  <a:schemeClr val="bg1"/>
                </a:solidFill>
                <a:highlight>
                  <a:srgbClr val="D34384"/>
                </a:highlight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mdadm --create --verbose /dev/md0 --level=5 --raid-devices=3 /dev/sda /dev/sdb /dev/sdc</a:t>
            </a:r>
          </a:p>
          <a:p>
            <a:endParaRPr lang="zh-TW" altLang="en-US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Calibri"/>
              <a:sym typeface="Arial" panose="020B0604020202020204" pitchFamily="34" charset="0"/>
            </a:endParaRPr>
          </a:p>
          <a:p>
            <a:r>
              <a:rPr lang="zh-TW" altLang="en-US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Calibri"/>
                <a:sym typeface="Arial" panose="020B0604020202020204" pitchFamily="34" charset="0"/>
              </a:rPr>
              <a:t>Create &amp; mount RAID pool</a:t>
            </a:r>
          </a:p>
          <a:p>
            <a:r>
              <a:rPr lang="zh-TW" sz="1000">
                <a:solidFill>
                  <a:schemeClr val="bg1"/>
                </a:solidFill>
                <a:highlight>
                  <a:srgbClr val="D34384"/>
                </a:highlight>
                <a:latin typeface="Arial" panose="020B0604020202020204" pitchFamily="34" charset="0"/>
                <a:ea typeface="微軟正黑體" panose="020B0604030504040204" pitchFamily="34" charset="-120"/>
                <a:cs typeface="Calibri"/>
                <a:sym typeface="Arial" panose="020B0604020202020204" pitchFamily="34" charset="0"/>
              </a:rPr>
              <a:t>sudo mkfs.ext4 -F /dev/md0</a:t>
            </a:r>
          </a:p>
          <a:p>
            <a:r>
              <a:rPr lang="zh-TW" sz="1000">
                <a:solidFill>
                  <a:schemeClr val="bg1"/>
                </a:solidFill>
                <a:highlight>
                  <a:srgbClr val="D34384"/>
                </a:highlight>
                <a:latin typeface="Arial" panose="020B0604020202020204" pitchFamily="34" charset="0"/>
                <a:ea typeface="微軟正黑體" panose="020B0604030504040204" pitchFamily="34" charset="-120"/>
                <a:cs typeface="Calibri"/>
                <a:sym typeface="Arial" panose="020B0604020202020204" pitchFamily="34" charset="0"/>
              </a:rPr>
              <a:t>sudo mkdir -p /mnt/md0</a:t>
            </a:r>
          </a:p>
          <a:p>
            <a:r>
              <a:rPr lang="zh-TW" sz="1000">
                <a:solidFill>
                  <a:schemeClr val="bg1"/>
                </a:solidFill>
                <a:highlight>
                  <a:srgbClr val="D34384"/>
                </a:highlight>
                <a:latin typeface="Arial" panose="020B0604020202020204" pitchFamily="34" charset="0"/>
                <a:ea typeface="微軟正黑體" panose="020B0604030504040204" pitchFamily="34" charset="-120"/>
                <a:cs typeface="Calibri"/>
                <a:sym typeface="Arial" panose="020B0604020202020204" pitchFamily="34" charset="0"/>
              </a:rPr>
              <a:t>sudo mount /dev/md0 /mnt/md0</a:t>
            </a:r>
            <a:endParaRPr lang="zh-TW" sz="1000">
              <a:solidFill>
                <a:schemeClr val="bg1"/>
              </a:solidFill>
              <a:highlight>
                <a:srgbClr val="D34384"/>
              </a:highlight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BD993063-395B-4170-B336-D306CC6643E7}"/>
              </a:ext>
            </a:extLst>
          </p:cNvPr>
          <p:cNvSpPr txBox="1"/>
          <p:nvPr/>
        </p:nvSpPr>
        <p:spPr>
          <a:xfrm>
            <a:off x="626910" y="1754170"/>
            <a:ext cx="3360890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Microsoft JhengHei" panose="020B0604030504040204" pitchFamily="34" charset="-120"/>
              <a:buChar char="＊"/>
            </a:pPr>
            <a:r>
              <a:rPr lang="zh-TW" altLang="en-US" b="1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Please DO NOT unplug </a:t>
            </a:r>
            <a:r>
              <a:rPr lang="en-US" altLang="zh-TW" b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the USB </a:t>
            </a:r>
            <a:r>
              <a:rPr lang="zh-TW" altLang="en-US" b="1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cable while RAID space is connected &amp; mounted, which may cause </a:t>
            </a:r>
            <a:r>
              <a:rPr lang="zh-TW" altLang="en-US" b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unexpect</a:t>
            </a:r>
            <a:r>
              <a:rPr lang="en-US" altLang="zh-TW" b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ed</a:t>
            </a:r>
            <a:r>
              <a:rPr lang="zh-TW" altLang="en-US" b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</a:t>
            </a:r>
            <a:r>
              <a:rPr lang="zh-TW" altLang="en-US" b="1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data loss or trigger RAID </a:t>
            </a:r>
            <a:r>
              <a:rPr lang="en-US" altLang="zh-TW" b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de</a:t>
            </a:r>
            <a:r>
              <a:rPr lang="zh-TW" altLang="en-US" b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grade</a:t>
            </a:r>
            <a:r>
              <a:rPr lang="zh-TW" altLang="en-US" b="1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8601914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75E-6 -4.07407E-6 L 0.01627 -0.02245 " pathEditMode="fixed" rAng="0" ptsTypes="AA">
                                          <p:cBhvr>
                                            <p:cTn id="6" dur="10000" fill="hold"/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807" y="-1134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2.91667E-6 -1.33333E-5 L 0.02773 -0.02662 " pathEditMode="fixed" rAng="0" ptsTypes="AA">
                                          <p:cBhvr>
                                            <p:cTn id="8" dur="60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decel="50000" autoRev="1" fill="hold" nodeType="withEffect" p14:presetBounceEnd="66000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3.33333E-6 L 0.01888 -0.0213 " pathEditMode="fixed" rAng="0" ptsTypes="AA" p14:bounceEnd="66000">
                                          <p:cBhvr>
                                            <p:cTn id="10" dur="100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4.81481E-6 L 0.01875 -0.01898 " pathEditMode="fixed" rAng="0" ptsTypes="AA">
                                          <p:cBhvr>
                                            <p:cTn id="12" dur="6000" fill="hold"/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949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75E-6 -4.07407E-6 L 0.01627 -0.02245 " pathEditMode="fixed" rAng="0" ptsTypes="AA">
                                          <p:cBhvr>
                                            <p:cTn id="6" dur="10000" fill="hold"/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807" y="-1134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2.91667E-6 -1.33333E-5 L 0.02773 -0.02662 " pathEditMode="fixed" rAng="0" ptsTypes="AA">
                                          <p:cBhvr>
                                            <p:cTn id="8" dur="60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3.33333E-6 L 0.01888 -0.0213 " pathEditMode="fixed" rAng="0" ptsTypes="AA">
                                          <p:cBhvr>
                                            <p:cTn id="10" dur="100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4.81481E-6 L 0.01875 -0.01898 " pathEditMode="fixed" rAng="0" ptsTypes="AA">
                                          <p:cBhvr>
                                            <p:cTn id="12" dur="6000" fill="hold"/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949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584;p33">
            <a:extLst>
              <a:ext uri="{FF2B5EF4-FFF2-40B4-BE49-F238E27FC236}">
                <a16:creationId xmlns:a16="http://schemas.microsoft.com/office/drawing/2014/main" id="{41397008-CE1D-48AC-99F5-F4595A3E1246}"/>
              </a:ext>
            </a:extLst>
          </p:cNvPr>
          <p:cNvSpPr/>
          <p:nvPr/>
        </p:nvSpPr>
        <p:spPr>
          <a:xfrm>
            <a:off x="6631213" y="1537111"/>
            <a:ext cx="4557486" cy="4605659"/>
          </a:xfrm>
          <a:prstGeom prst="rect">
            <a:avLst/>
          </a:prstGeom>
          <a:solidFill>
            <a:srgbClr val="D34384"/>
          </a:solidFill>
          <a:ln>
            <a:noFill/>
          </a:ln>
          <a:effectLst/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algn="ctr"/>
            <a:endParaRPr lang="en-US" sz="2400">
              <a:solidFill>
                <a:srgbClr val="FFFFFF"/>
              </a:solidFill>
              <a:latin typeface="Arial" panose="020B0604020202020204" pitchFamily="34" charset="0"/>
              <a:ea typeface="微軟正黑體" panose="020B0604030504040204" pitchFamily="34" charset="-120"/>
              <a:cs typeface="Calibri"/>
              <a:sym typeface="Arial" panose="020B0604020202020204" pitchFamily="34" charset="0"/>
            </a:endParaRPr>
          </a:p>
        </p:txBody>
      </p:sp>
      <p:pic>
        <p:nvPicPr>
          <p:cNvPr id="13" name="圖形 12">
            <a:extLst>
              <a:ext uri="{FF2B5EF4-FFF2-40B4-BE49-F238E27FC236}">
                <a16:creationId xmlns:a16="http://schemas.microsoft.com/office/drawing/2014/main" id="{0E8D9BD9-3C23-40D9-B651-9A87DAA754F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-1739900" y="5885931"/>
            <a:ext cx="3784600" cy="2614698"/>
          </a:xfrm>
          <a:prstGeom prst="rect">
            <a:avLst/>
          </a:prstGeom>
        </p:spPr>
      </p:pic>
      <p:pic>
        <p:nvPicPr>
          <p:cNvPr id="14" name="圖形 13">
            <a:extLst>
              <a:ext uri="{FF2B5EF4-FFF2-40B4-BE49-F238E27FC236}">
                <a16:creationId xmlns:a16="http://schemas.microsoft.com/office/drawing/2014/main" id="{FE28F89F-175B-46FA-90D9-16F3F88C3C8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001284" y="1537111"/>
            <a:ext cx="1343116" cy="927227"/>
          </a:xfrm>
          <a:prstGeom prst="rect">
            <a:avLst/>
          </a:prstGeom>
        </p:spPr>
      </p:pic>
      <p:pic>
        <p:nvPicPr>
          <p:cNvPr id="15" name="圖形 14">
            <a:extLst>
              <a:ext uri="{FF2B5EF4-FFF2-40B4-BE49-F238E27FC236}">
                <a16:creationId xmlns:a16="http://schemas.microsoft.com/office/drawing/2014/main" id="{7A612E2B-8349-4B4B-A45D-7069C726DFF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-922415" y="2237679"/>
            <a:ext cx="1941558" cy="1341380"/>
          </a:xfrm>
          <a:prstGeom prst="rect">
            <a:avLst/>
          </a:prstGeom>
        </p:spPr>
      </p:pic>
      <p:pic>
        <p:nvPicPr>
          <p:cNvPr id="16" name="圖形 15">
            <a:extLst>
              <a:ext uri="{FF2B5EF4-FFF2-40B4-BE49-F238E27FC236}">
                <a16:creationId xmlns:a16="http://schemas.microsoft.com/office/drawing/2014/main" id="{84A03DC5-BC88-440B-9FF5-AB6983F6496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188700" y="4195740"/>
            <a:ext cx="3784600" cy="2614698"/>
          </a:xfrm>
          <a:prstGeom prst="rect">
            <a:avLst/>
          </a:prstGeom>
        </p:spPr>
      </p:pic>
      <p:sp>
        <p:nvSpPr>
          <p:cNvPr id="11" name="矩形 10" hidden="1">
            <a:extLst>
              <a:ext uri="{FF2B5EF4-FFF2-40B4-BE49-F238E27FC236}">
                <a16:creationId xmlns:a16="http://schemas.microsoft.com/office/drawing/2014/main" id="{F0AD576A-3CD7-456E-A4E8-435AD91CBD3E}"/>
              </a:ext>
            </a:extLst>
          </p:cNvPr>
          <p:cNvSpPr/>
          <p:nvPr/>
        </p:nvSpPr>
        <p:spPr>
          <a:xfrm>
            <a:off x="5936343" y="1294696"/>
            <a:ext cx="6255658" cy="4848074"/>
          </a:xfrm>
          <a:prstGeom prst="rect">
            <a:avLst/>
          </a:prstGeom>
          <a:gradFill flip="none" rotWithShape="0">
            <a:gsLst>
              <a:gs pos="0">
                <a:srgbClr val="9B2355"/>
              </a:gs>
              <a:gs pos="100000">
                <a:srgbClr val="C42C6A">
                  <a:alpha val="0"/>
                </a:srgbClr>
              </a:gs>
              <a:gs pos="90000">
                <a:srgbClr val="9B2355">
                  <a:alpha val="20000"/>
                </a:srgbClr>
              </a:gs>
            </a:gsLst>
            <a:lin ang="10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2400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754150-E738-E84D-83EC-911BF7AE23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" y="202769"/>
            <a:ext cx="12191999" cy="1150071"/>
          </a:xfrm>
        </p:spPr>
        <p:txBody>
          <a:bodyPr/>
          <a:lstStyle/>
          <a:p>
            <a:r>
              <a:rPr lang="zh-CN" altLang="en-US" sz="4000">
                <a:latin typeface="Arial"/>
                <a:ea typeface="微軟正黑體"/>
                <a:sym typeface="Arial" panose="020B0604020202020204" pitchFamily="34" charset="0"/>
              </a:rPr>
              <a:t>When your device could not recognize all drives or </a:t>
            </a:r>
            <a:r>
              <a:rPr lang="en-US" altLang="zh-CN" sz="4000">
                <a:latin typeface="Arial"/>
                <a:ea typeface="微軟正黑體"/>
                <a:sym typeface="Arial" panose="020B0604020202020204" pitchFamily="34" charset="0"/>
              </a:rPr>
              <a:t>insufficient</a:t>
            </a:r>
            <a:r>
              <a:rPr lang="zh-CN" altLang="en-US" sz="4000">
                <a:latin typeface="Arial"/>
                <a:ea typeface="微軟正黑體"/>
                <a:sym typeface="Arial" panose="020B0604020202020204" pitchFamily="34" charset="0"/>
              </a:rPr>
              <a:t> </a:t>
            </a:r>
            <a:r>
              <a:rPr lang="en-US" altLang="zh-CN" sz="4000">
                <a:latin typeface="Arial"/>
                <a:ea typeface="微軟正黑體"/>
                <a:sym typeface="Arial" panose="020B0604020202020204" pitchFamily="34" charset="0"/>
              </a:rPr>
              <a:t>r</a:t>
            </a:r>
            <a:r>
              <a:rPr lang="zh-CN" sz="4000">
                <a:latin typeface="Arial"/>
                <a:ea typeface="微軟正黑體"/>
                <a:sym typeface="Arial" panose="020B0604020202020204" pitchFamily="34" charset="0"/>
              </a:rPr>
              <a:t>esources </a:t>
            </a:r>
            <a:r>
              <a:rPr lang="en-US" altLang="zh-CN" sz="4000">
                <a:latin typeface="Arial"/>
                <a:ea typeface="微軟正黑體"/>
                <a:sym typeface="Arial" panose="020B0604020202020204" pitchFamily="34" charset="0"/>
              </a:rPr>
              <a:t>occurred</a:t>
            </a:r>
            <a:endParaRPr lang="en-US" sz="4000">
              <a:latin typeface="Arial"/>
              <a:ea typeface="微軟正黑體"/>
              <a:sym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1CB2DAC-2C59-514F-9903-DDC3F9DFA36F}"/>
              </a:ext>
            </a:extLst>
          </p:cNvPr>
          <p:cNvSpPr txBox="1"/>
          <p:nvPr/>
        </p:nvSpPr>
        <p:spPr>
          <a:xfrm>
            <a:off x="1003301" y="1688433"/>
            <a:ext cx="26768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</a:rPr>
              <a:t>Windows/Mac/Linux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EE0FEED-5AC8-0249-9D35-1397EC2DFBA1}"/>
              </a:ext>
            </a:extLst>
          </p:cNvPr>
          <p:cNvSpPr txBox="1"/>
          <p:nvPr/>
        </p:nvSpPr>
        <p:spPr>
          <a:xfrm>
            <a:off x="1003301" y="4900701"/>
            <a:ext cx="16873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</a:rPr>
              <a:t>QNAP NAS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ED64778-C52A-8D49-B0C4-1DCDF8B3C79B}"/>
              </a:ext>
            </a:extLst>
          </p:cNvPr>
          <p:cNvSpPr txBox="1"/>
          <p:nvPr/>
        </p:nvSpPr>
        <p:spPr>
          <a:xfrm>
            <a:off x="1003303" y="5250218"/>
            <a:ext cx="49790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Follow the </a:t>
            </a:r>
            <a:r>
              <a:rPr lang="en-US" altLang="zh-CN" b="1" u="sng">
                <a:solidFill>
                  <a:srgbClr val="FFFF66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QNAP </a:t>
            </a:r>
            <a:r>
              <a:rPr lang="en-US" altLang="zh-CN" b="1" u="sng">
                <a:solidFill>
                  <a:srgbClr val="FFFF66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Expansion compatibility</a:t>
            </a:r>
            <a:r>
              <a:rPr lang="en-US" altLang="zh-CN" b="1">
                <a:solidFill>
                  <a:srgbClr val="FFFF66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 </a:t>
            </a:r>
            <a:r>
              <a:rPr lang="en-US" altLang="zh-CN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to check the maximum number of supported JBOD units.</a:t>
            </a:r>
            <a:endParaRPr lang="en-US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FD48B1F-D346-A446-93DC-80C43C1D2169}"/>
              </a:ext>
            </a:extLst>
          </p:cNvPr>
          <p:cNvSpPr txBox="1"/>
          <p:nvPr/>
        </p:nvSpPr>
        <p:spPr>
          <a:xfrm>
            <a:off x="6960265" y="1772342"/>
            <a:ext cx="3953227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FFFF66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</a:rPr>
              <a:t>USB endpoints</a:t>
            </a:r>
            <a:endParaRPr lang="en-US" altLang="zh-CN" sz="2800" b="1" dirty="0">
              <a:solidFill>
                <a:srgbClr val="FFFF66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  <a:sym typeface="Arial" panose="020B0604020202020204" pitchFamily="34" charset="0"/>
            </a:endParaRPr>
          </a:p>
          <a:p>
            <a:endParaRPr lang="en-US" altLang="zh-CN" sz="1600" dirty="0">
              <a:solidFill>
                <a:srgbClr val="FF99FF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  <a:sym typeface="Arial" panose="020B0604020202020204" pitchFamily="34" charset="0"/>
            </a:endParaRPr>
          </a:p>
          <a:p>
            <a:r>
              <a:rPr lang="en-US" altLang="zh-CN" sz="16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</a:rPr>
              <a:t>A host computer’s USB 3.0/3.1/3.2 (</a:t>
            </a:r>
            <a:r>
              <a:rPr lang="en-US" altLang="zh-CN" sz="1600" err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</a:rPr>
              <a:t>xHCI</a:t>
            </a:r>
            <a:r>
              <a:rPr lang="en-US" altLang="zh-CN" sz="16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</a:rPr>
              <a:t>) controller usually has the maximum number of supported USB endpoints (normally 64~128 </a:t>
            </a:r>
            <a:r>
              <a:rPr lang="en-US" altLang="zh-CN" sz="16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</a:rPr>
              <a:t>USB endpoints</a:t>
            </a:r>
            <a:r>
              <a:rPr lang="en-US" altLang="zh-CN" sz="16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</a:rPr>
              <a:t>). When a USB device is connected to a host, depending on the device, a number of</a:t>
            </a:r>
            <a:r>
              <a:rPr lang="en-US" altLang="zh-CN" sz="16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</a:rPr>
              <a:t> USB endpoints </a:t>
            </a:r>
            <a:r>
              <a:rPr lang="en-US" altLang="zh-CN" sz="16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</a:rPr>
              <a:t>may be consumed. Therefore, when a host has multiple USB devices connected, the issue of insufficient USB endpoint resource may occur, which in turn resulted in missing some devices.</a:t>
            </a:r>
            <a:endParaRPr lang="en-US" dirty="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  <a:sym typeface="Arial" panose="020B0604020202020204" pitchFamily="34" charset="0"/>
            </a:endParaRPr>
          </a:p>
          <a:p>
            <a:endParaRPr lang="en-US" dirty="0">
              <a:solidFill>
                <a:srgbClr val="FF99FF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  <a:sym typeface="Arial" panose="020B0604020202020204" pitchFamily="34" charset="0"/>
            </a:endParaRPr>
          </a:p>
          <a:p>
            <a:r>
              <a:rPr lang="en-US" altLang="zh-CN" sz="10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</a:rPr>
              <a:t>Source</a:t>
            </a:r>
            <a:r>
              <a:rPr lang="en-US" altLang="zh-CN" sz="10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</a:rPr>
              <a:t>: 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https://www.cambrionix.com/articles_support/endpoint-limitation-usb-hubs/</a:t>
            </a:r>
            <a:endParaRPr lang="en-US" sz="1000" dirty="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926C3AD-6964-6341-8F17-7EADBD726CDF}"/>
              </a:ext>
            </a:extLst>
          </p:cNvPr>
          <p:cNvSpPr/>
          <p:nvPr/>
        </p:nvSpPr>
        <p:spPr>
          <a:xfrm>
            <a:off x="999538" y="6095262"/>
            <a:ext cx="3013967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https://www.qnap.com/go/compatibility-expansion/</a:t>
            </a:r>
            <a:endParaRPr lang="en-US" sz="1000" dirty="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  <p:pic>
        <p:nvPicPr>
          <p:cNvPr id="4" name="Picture 3" hidden="1">
            <a:extLst>
              <a:ext uri="{FF2B5EF4-FFF2-40B4-BE49-F238E27FC236}">
                <a16:creationId xmlns:a16="http://schemas.microsoft.com/office/drawing/2014/main" id="{E28431C3-581F-AD4C-A7D2-CF513F89CF12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1257" t="6211" r="2198" b="5310"/>
          <a:stretch/>
        </p:blipFill>
        <p:spPr>
          <a:xfrm>
            <a:off x="409575" y="1587967"/>
            <a:ext cx="5857876" cy="2974508"/>
          </a:xfrm>
          <a:prstGeom prst="roundRect">
            <a:avLst>
              <a:gd name="adj" fmla="val 4201"/>
            </a:avLst>
          </a:prstGeom>
        </p:spPr>
      </p:pic>
      <p:pic>
        <p:nvPicPr>
          <p:cNvPr id="17" name="圖片 16">
            <a:extLst>
              <a:ext uri="{FF2B5EF4-FFF2-40B4-BE49-F238E27FC236}">
                <a16:creationId xmlns:a16="http://schemas.microsoft.com/office/drawing/2014/main" id="{9B40F06E-F2A9-4821-9475-87F18E8B8C76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alphaModFix amt="80000"/>
          </a:blip>
          <a:srcRect b="2490"/>
          <a:stretch/>
        </p:blipFill>
        <p:spPr>
          <a:xfrm>
            <a:off x="1003301" y="2151306"/>
            <a:ext cx="4979009" cy="2728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029468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75E-6 -4.07407E-6 L 0.01627 -0.02245 " pathEditMode="fixed" rAng="0" ptsTypes="AA">
                                          <p:cBhvr>
                                            <p:cTn id="6" dur="10000" fill="hold"/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807" y="-1134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2.91667E-6 -1.33333E-5 L 0.02773 -0.02662 " pathEditMode="fixed" rAng="0" ptsTypes="AA">
                                          <p:cBhvr>
                                            <p:cTn id="8" dur="6000" fill="hold"/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decel="50000" autoRev="1" fill="hold" nodeType="withEffect" p14:presetBounceEnd="66000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3.33333E-6 L 0.01888 -0.0213 " pathEditMode="fixed" rAng="0" ptsTypes="AA" p14:bounceEnd="66000">
                                          <p:cBhvr>
                                            <p:cTn id="10" dur="1000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4.81481E-6 L 0.01875 -0.01898 " pathEditMode="fixed" rAng="0" ptsTypes="AA">
                                          <p:cBhvr>
                                            <p:cTn id="12" dur="600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949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75E-6 -4.07407E-6 L 0.01627 -0.02245 " pathEditMode="fixed" rAng="0" ptsTypes="AA">
                                          <p:cBhvr>
                                            <p:cTn id="6" dur="10000" fill="hold"/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807" y="-1134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2.91667E-6 -1.33333E-5 L 0.02773 -0.02662 " pathEditMode="fixed" rAng="0" ptsTypes="AA">
                                          <p:cBhvr>
                                            <p:cTn id="8" dur="6000" fill="hold"/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3.33333E-6 L 0.01888 -0.0213 " pathEditMode="fixed" rAng="0" ptsTypes="AA">
                                          <p:cBhvr>
                                            <p:cTn id="10" dur="1000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4.81481E-6 L 0.01875 -0.01898 " pathEditMode="fixed" rAng="0" ptsTypes="AA">
                                          <p:cBhvr>
                                            <p:cTn id="12" dur="600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949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圖片 23" descr="一張含有 電子用品, 監視器, 膝上型電腦, 電腦 的圖片&#10;&#10;自動產生的描述">
            <a:extLst>
              <a:ext uri="{FF2B5EF4-FFF2-40B4-BE49-F238E27FC236}">
                <a16:creationId xmlns:a16="http://schemas.microsoft.com/office/drawing/2014/main" id="{BAE37288-F2C4-4DC3-A59A-A45E470A5212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0"/>
          </a:blip>
          <a:stretch>
            <a:fillRect/>
          </a:stretch>
        </p:blipFill>
        <p:spPr>
          <a:xfrm>
            <a:off x="3587592" y="3924300"/>
            <a:ext cx="5992393" cy="2996197"/>
          </a:xfrm>
          <a:prstGeom prst="rect">
            <a:avLst/>
          </a:prstGeom>
        </p:spPr>
      </p:pic>
      <p:pic>
        <p:nvPicPr>
          <p:cNvPr id="39" name="圖片 38" descr="一張含有 電子用品, 監視器, 膝上型電腦, 電腦 的圖片&#10;&#10;自動產生的描述" hidden="1">
            <a:extLst>
              <a:ext uri="{FF2B5EF4-FFF2-40B4-BE49-F238E27FC236}">
                <a16:creationId xmlns:a16="http://schemas.microsoft.com/office/drawing/2014/main" id="{F83583AA-11B1-45E2-8AE2-BC9E6C1F7150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0"/>
          </a:blip>
          <a:stretch>
            <a:fillRect/>
          </a:stretch>
        </p:blipFill>
        <p:spPr>
          <a:xfrm>
            <a:off x="3418122" y="3955666"/>
            <a:ext cx="5929662" cy="2964831"/>
          </a:xfrm>
          <a:prstGeom prst="rect">
            <a:avLst/>
          </a:prstGeom>
        </p:spPr>
      </p:pic>
      <p:sp>
        <p:nvSpPr>
          <p:cNvPr id="9" name="內容版面配置區 1">
            <a:extLst>
              <a:ext uri="{FF2B5EF4-FFF2-40B4-BE49-F238E27FC236}">
                <a16:creationId xmlns:a16="http://schemas.microsoft.com/office/drawing/2014/main" id="{9B1E05BC-1F31-4A8C-BB15-04D3777309DF}"/>
              </a:ext>
            </a:extLst>
          </p:cNvPr>
          <p:cNvSpPr txBox="1">
            <a:spLocks/>
          </p:cNvSpPr>
          <p:nvPr/>
        </p:nvSpPr>
        <p:spPr>
          <a:xfrm>
            <a:off x="1151885" y="1051376"/>
            <a:ext cx="9949753" cy="1147706"/>
          </a:xfrm>
          <a:prstGeom prst="rect">
            <a:avLst/>
          </a:prstGeom>
        </p:spPr>
        <p:txBody>
          <a:bodyPr vert="horz" lIns="121920" tIns="60960" rIns="121920" bIns="60960" rtlCol="0" anchor="t">
            <a:normAutofit fontScale="92500" lnSpcReduction="10000"/>
          </a:bodyPr>
          <a:lstStyle/>
          <a:p>
            <a:pPr>
              <a:lnSpc>
                <a:spcPct val="110000"/>
              </a:lnSpc>
              <a:buClr>
                <a:schemeClr val="bg1"/>
              </a:buClr>
              <a:defRPr/>
            </a:pPr>
            <a:r>
              <a:rPr lang="en-US" altLang="zh-TW" sz="2400">
                <a:solidFill>
                  <a:schemeClr val="bg1"/>
                </a:solidFill>
                <a:latin typeface="Arial"/>
                <a:ea typeface="微軟正黑體"/>
                <a:cs typeface="Arial"/>
                <a:sym typeface="Arial" panose="020B0604020202020204" pitchFamily="34" charset="0"/>
              </a:rPr>
              <a:t>QNAP USB 3.1 Gen2 </a:t>
            </a:r>
            <a:r>
              <a:rPr lang="zh-CN" altLang="en-US" sz="2400">
                <a:solidFill>
                  <a:schemeClr val="bg1"/>
                </a:solidFill>
                <a:latin typeface="Arial"/>
                <a:ea typeface="微軟正黑體"/>
                <a:cs typeface="Arial"/>
                <a:sym typeface="Arial" panose="020B0604020202020204" pitchFamily="34" charset="0"/>
              </a:rPr>
              <a:t>expansion card</a:t>
            </a:r>
            <a:r>
              <a:rPr lang="en-US" altLang="zh-CN" sz="2400">
                <a:solidFill>
                  <a:schemeClr val="bg1"/>
                </a:solidFill>
                <a:latin typeface="Arial"/>
                <a:ea typeface="微軟正黑體"/>
                <a:cs typeface="Arial"/>
                <a:sym typeface="Arial" panose="020B0604020202020204" pitchFamily="34" charset="0"/>
              </a:rPr>
              <a:t>s (</a:t>
            </a:r>
            <a:r>
              <a:rPr lang="zh-CN" altLang="en-US" sz="2400">
                <a:solidFill>
                  <a:schemeClr val="bg1"/>
                </a:solidFill>
                <a:latin typeface="Arial"/>
                <a:ea typeface="微軟正黑體"/>
                <a:cs typeface="Arial"/>
                <a:sym typeface="Arial" panose="020B0604020202020204" pitchFamily="34" charset="0"/>
              </a:rPr>
              <a:t>P</a:t>
            </a:r>
            <a:r>
              <a:rPr lang="en-US" altLang="zh-CN" sz="2400">
                <a:solidFill>
                  <a:schemeClr val="bg1"/>
                </a:solidFill>
                <a:latin typeface="Arial"/>
                <a:ea typeface="微軟正黑體"/>
                <a:cs typeface="Arial"/>
                <a:sym typeface="Arial" panose="020B0604020202020204" pitchFamily="34" charset="0"/>
              </a:rPr>
              <a:t>/</a:t>
            </a:r>
            <a:r>
              <a:rPr lang="zh-CN" altLang="en-US" sz="2400">
                <a:solidFill>
                  <a:schemeClr val="bg1"/>
                </a:solidFill>
                <a:latin typeface="Arial"/>
                <a:ea typeface="微軟正黑體"/>
                <a:cs typeface="Arial"/>
                <a:sym typeface="Arial" panose="020B0604020202020204" pitchFamily="34" charset="0"/>
              </a:rPr>
              <a:t>N：</a:t>
            </a:r>
            <a:r>
              <a:rPr lang="en-US" altLang="zh-TW" sz="2400">
                <a:solidFill>
                  <a:schemeClr val="bg1"/>
                </a:solidFill>
                <a:latin typeface="Arial"/>
                <a:ea typeface="微軟正黑體"/>
                <a:cs typeface="Arial"/>
                <a:sym typeface="Arial" panose="020B0604020202020204" pitchFamily="34" charset="0"/>
              </a:rPr>
              <a:t>USB-U31A2P01 &amp; QXP-10G2U3A) are </a:t>
            </a:r>
            <a:r>
              <a:rPr lang="zh-TW" altLang="en-US" sz="2400">
                <a:solidFill>
                  <a:schemeClr val="bg1"/>
                </a:solidFill>
                <a:latin typeface="Arial"/>
                <a:ea typeface="微軟正黑體"/>
                <a:cs typeface="Arial"/>
                <a:sym typeface="Arial" panose="020B0604020202020204" pitchFamily="34" charset="0"/>
              </a:rPr>
              <a:t>e</a:t>
            </a:r>
            <a:r>
              <a:rPr lang="en" sz="2400">
                <a:solidFill>
                  <a:schemeClr val="bg1"/>
                </a:solidFill>
                <a:latin typeface="Arial"/>
                <a:ea typeface="微軟正黑體"/>
                <a:cs typeface="Arial"/>
                <a:sym typeface="Arial" panose="020B0604020202020204" pitchFamily="34" charset="0"/>
              </a:rPr>
              <a:t>quipped</a:t>
            </a:r>
            <a:r>
              <a:rPr lang="en" altLang="zh-TW" sz="2400">
                <a:solidFill>
                  <a:schemeClr val="bg1"/>
                </a:solidFill>
                <a:latin typeface="Arial"/>
                <a:ea typeface="微軟正黑體"/>
                <a:cs typeface="Arial"/>
                <a:sym typeface="Arial" panose="020B0604020202020204" pitchFamily="34" charset="0"/>
              </a:rPr>
              <a:t> </a:t>
            </a:r>
            <a:r>
              <a:rPr lang="zh-TW" altLang="en-US" sz="2400">
                <a:solidFill>
                  <a:schemeClr val="bg1"/>
                </a:solidFill>
                <a:latin typeface="Arial"/>
                <a:ea typeface="微軟正黑體"/>
                <a:cs typeface="Arial"/>
                <a:sym typeface="Arial" panose="020B0604020202020204" pitchFamily="34" charset="0"/>
              </a:rPr>
              <a:t>with two USB type</a:t>
            </a:r>
            <a:r>
              <a:rPr lang="en-US" altLang="zh-TW" sz="2400">
                <a:solidFill>
                  <a:schemeClr val="bg1"/>
                </a:solidFill>
                <a:latin typeface="Arial"/>
                <a:ea typeface="微軟正黑體"/>
                <a:cs typeface="Arial"/>
                <a:sym typeface="Arial" panose="020B0604020202020204" pitchFamily="34" charset="0"/>
              </a:rPr>
              <a:t>-</a:t>
            </a:r>
            <a:r>
              <a:rPr lang="zh-TW" altLang="en-US" sz="2400">
                <a:solidFill>
                  <a:schemeClr val="bg1"/>
                </a:solidFill>
                <a:latin typeface="Arial"/>
                <a:ea typeface="微軟正黑體"/>
                <a:cs typeface="Arial"/>
                <a:sym typeface="Arial" panose="020B0604020202020204" pitchFamily="34" charset="0"/>
              </a:rPr>
              <a:t>A ports running </a:t>
            </a:r>
            <a:r>
              <a:rPr lang="en-US" altLang="zh-TW" sz="2400">
                <a:solidFill>
                  <a:schemeClr val="bg1"/>
                </a:solidFill>
                <a:latin typeface="Arial"/>
                <a:ea typeface="微軟正黑體"/>
                <a:cs typeface="Arial"/>
                <a:sym typeface="Arial" panose="020B0604020202020204" pitchFamily="34" charset="0"/>
              </a:rPr>
              <a:t>USB 3.1 Gen2 speed for faster file transfer speed and more device compatibility.</a:t>
            </a:r>
            <a:endParaRPr lang="zh-TW" altLang="en-US" sz="2500">
              <a:solidFill>
                <a:schemeClr val="bg1"/>
              </a:solidFill>
              <a:latin typeface="Arial"/>
              <a:ea typeface="微軟正黑體"/>
              <a:cs typeface="Arial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D4585E-F321-BB4D-8653-2DD575B558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r>
              <a:rPr lang="zh-CN" altLang="en-US" sz="4000">
                <a:latin typeface="Arial"/>
                <a:ea typeface="微軟正黑體"/>
                <a:sym typeface="Arial" panose="020B0604020202020204" pitchFamily="34" charset="0"/>
              </a:rPr>
              <a:t>Add </a:t>
            </a:r>
            <a:r>
              <a:rPr lang="en-US" altLang="zh-CN" sz="4000">
                <a:latin typeface="Arial"/>
                <a:ea typeface="微軟正黑體"/>
                <a:sym typeface="Arial" panose="020B0604020202020204" pitchFamily="34" charset="0"/>
              </a:rPr>
              <a:t>dual USB 3.1 Gen2 ports to PC or NAS</a:t>
            </a:r>
            <a:endParaRPr lang="zh-CN" altLang="en-US" sz="4000">
              <a:latin typeface="Arial"/>
              <a:ea typeface="微軟正黑體"/>
              <a:sym typeface="Arial" panose="020B0604020202020204" pitchFamily="34" charset="0"/>
            </a:endParaRPr>
          </a:p>
        </p:txBody>
      </p:sp>
      <p:pic>
        <p:nvPicPr>
          <p:cNvPr id="27" name="圖形 26">
            <a:extLst>
              <a:ext uri="{FF2B5EF4-FFF2-40B4-BE49-F238E27FC236}">
                <a16:creationId xmlns:a16="http://schemas.microsoft.com/office/drawing/2014/main" id="{975208C2-43F2-4E37-B46A-6AFA2708E2E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-2151103" y="6074417"/>
            <a:ext cx="3784600" cy="2614698"/>
          </a:xfrm>
          <a:prstGeom prst="rect">
            <a:avLst/>
          </a:prstGeom>
        </p:spPr>
      </p:pic>
      <p:pic>
        <p:nvPicPr>
          <p:cNvPr id="29" name="圖形 28">
            <a:extLst>
              <a:ext uri="{FF2B5EF4-FFF2-40B4-BE49-F238E27FC236}">
                <a16:creationId xmlns:a16="http://schemas.microsoft.com/office/drawing/2014/main" id="{B6746E93-EF1B-4A56-B42B-7E5A93D043E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1001284" y="1537111"/>
            <a:ext cx="1343116" cy="927227"/>
          </a:xfrm>
          <a:prstGeom prst="rect">
            <a:avLst/>
          </a:prstGeom>
        </p:spPr>
      </p:pic>
      <p:pic>
        <p:nvPicPr>
          <p:cNvPr id="32" name="圖形 31">
            <a:extLst>
              <a:ext uri="{FF2B5EF4-FFF2-40B4-BE49-F238E27FC236}">
                <a16:creationId xmlns:a16="http://schemas.microsoft.com/office/drawing/2014/main" id="{33790072-46F4-4379-83EB-B14B19607B3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179167" y="4767068"/>
            <a:ext cx="3784600" cy="2614698"/>
          </a:xfrm>
          <a:prstGeom prst="rect">
            <a:avLst/>
          </a:prstGeom>
        </p:spPr>
      </p:pic>
      <p:pic>
        <p:nvPicPr>
          <p:cNvPr id="38" name="圖形 37">
            <a:extLst>
              <a:ext uri="{FF2B5EF4-FFF2-40B4-BE49-F238E27FC236}">
                <a16:creationId xmlns:a16="http://schemas.microsoft.com/office/drawing/2014/main" id="{8B40BA85-6D19-4027-AF1F-8D40F2A8F57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-1243652" y="2581368"/>
            <a:ext cx="1941558" cy="1341380"/>
          </a:xfrm>
          <a:prstGeom prst="rect">
            <a:avLst/>
          </a:prstGeom>
        </p:spPr>
      </p:pic>
      <p:grpSp>
        <p:nvGrpSpPr>
          <p:cNvPr id="3" name="群組 2">
            <a:extLst>
              <a:ext uri="{FF2B5EF4-FFF2-40B4-BE49-F238E27FC236}">
                <a16:creationId xmlns:a16="http://schemas.microsoft.com/office/drawing/2014/main" id="{94E98107-A3B7-43ED-84F4-595908E88916}"/>
              </a:ext>
            </a:extLst>
          </p:cNvPr>
          <p:cNvGrpSpPr/>
          <p:nvPr/>
        </p:nvGrpSpPr>
        <p:grpSpPr>
          <a:xfrm>
            <a:off x="0" y="2142192"/>
            <a:ext cx="12192000" cy="4665764"/>
            <a:chOff x="0" y="2142192"/>
            <a:chExt cx="12192000" cy="4665764"/>
          </a:xfrm>
        </p:grpSpPr>
        <p:sp>
          <p:nvSpPr>
            <p:cNvPr id="58" name="矩形 57">
              <a:extLst>
                <a:ext uri="{FF2B5EF4-FFF2-40B4-BE49-F238E27FC236}">
                  <a16:creationId xmlns:a16="http://schemas.microsoft.com/office/drawing/2014/main" id="{31CC47F4-66D3-4AA2-88B8-0C83B0D9CCEE}"/>
                </a:ext>
              </a:extLst>
            </p:cNvPr>
            <p:cNvSpPr/>
            <p:nvPr/>
          </p:nvSpPr>
          <p:spPr>
            <a:xfrm>
              <a:off x="0" y="2303631"/>
              <a:ext cx="12192000" cy="3998017"/>
            </a:xfrm>
            <a:prstGeom prst="rect">
              <a:avLst/>
            </a:prstGeom>
            <a:solidFill>
              <a:srgbClr val="1E0F2F">
                <a:alpha val="5098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pic>
          <p:nvPicPr>
            <p:cNvPr id="34" name="圖片 32">
              <a:extLst>
                <a:ext uri="{FF2B5EF4-FFF2-40B4-BE49-F238E27FC236}">
                  <a16:creationId xmlns:a16="http://schemas.microsoft.com/office/drawing/2014/main" id="{864CADBA-274E-BD45-A0A1-37BBC27CE197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17586515">
              <a:off x="7553683" y="2289381"/>
              <a:ext cx="4538957" cy="4498193"/>
            </a:xfrm>
            <a:prstGeom prst="rect">
              <a:avLst/>
            </a:prstGeom>
            <a:effectLst>
              <a:outerShdw blurRad="50800" dist="38100" algn="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33" name="圖片 32">
              <a:extLst>
                <a:ext uri="{FF2B5EF4-FFF2-40B4-BE49-F238E27FC236}">
                  <a16:creationId xmlns:a16="http://schemas.microsoft.com/office/drawing/2014/main" id="{BE614025-29C1-4BBC-80FE-4E21628DC547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17586515">
              <a:off x="867173" y="2162574"/>
              <a:ext cx="4538957" cy="4498193"/>
            </a:xfrm>
            <a:prstGeom prst="rect">
              <a:avLst/>
            </a:prstGeom>
            <a:effectLst>
              <a:outerShdw blurRad="50800" dist="38100" algn="l" rotWithShape="0">
                <a:prstClr val="black">
                  <a:alpha val="40000"/>
                </a:prstClr>
              </a:outerShdw>
            </a:effectLst>
          </p:spPr>
        </p:pic>
      </p:grpSp>
      <p:cxnSp>
        <p:nvCxnSpPr>
          <p:cNvPr id="59" name="接點: 肘形 58">
            <a:extLst>
              <a:ext uri="{FF2B5EF4-FFF2-40B4-BE49-F238E27FC236}">
                <a16:creationId xmlns:a16="http://schemas.microsoft.com/office/drawing/2014/main" id="{14088CED-F56F-4891-8EC6-88B496B4E13F}"/>
              </a:ext>
            </a:extLst>
          </p:cNvPr>
          <p:cNvCxnSpPr>
            <a:cxnSpLocks/>
          </p:cNvCxnSpPr>
          <p:nvPr/>
        </p:nvCxnSpPr>
        <p:spPr>
          <a:xfrm>
            <a:off x="1570515" y="5304563"/>
            <a:ext cx="2874562" cy="169185"/>
          </a:xfrm>
          <a:prstGeom prst="bentConnector3">
            <a:avLst>
              <a:gd name="adj1" fmla="val 76"/>
            </a:avLst>
          </a:prstGeom>
          <a:ln w="31750" cap="rnd">
            <a:gradFill>
              <a:gsLst>
                <a:gs pos="0">
                  <a:srgbClr val="D34384"/>
                </a:gs>
                <a:gs pos="100000">
                  <a:srgbClr val="00CCFF"/>
                </a:gs>
              </a:gsLst>
              <a:lin ang="11400000" scaled="0"/>
            </a:gra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接點: 肘形 59">
            <a:extLst>
              <a:ext uri="{FF2B5EF4-FFF2-40B4-BE49-F238E27FC236}">
                <a16:creationId xmlns:a16="http://schemas.microsoft.com/office/drawing/2014/main" id="{19F19A9A-E3AD-4EE4-9B18-9B70417F882C}"/>
              </a:ext>
            </a:extLst>
          </p:cNvPr>
          <p:cNvCxnSpPr>
            <a:cxnSpLocks/>
          </p:cNvCxnSpPr>
          <p:nvPr/>
        </p:nvCxnSpPr>
        <p:spPr>
          <a:xfrm rot="16200000" flipH="1">
            <a:off x="3604151" y="4502426"/>
            <a:ext cx="139409" cy="1794231"/>
          </a:xfrm>
          <a:prstGeom prst="bentConnector2">
            <a:avLst/>
          </a:prstGeom>
          <a:ln w="31750" cap="rnd">
            <a:gradFill>
              <a:gsLst>
                <a:gs pos="0">
                  <a:srgbClr val="D34384"/>
                </a:gs>
                <a:gs pos="100000">
                  <a:srgbClr val="00CCFF"/>
                </a:gs>
              </a:gsLst>
              <a:lin ang="11400000" scaled="0"/>
            </a:gra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Rectangle 13">
            <a:extLst>
              <a:ext uri="{FF2B5EF4-FFF2-40B4-BE49-F238E27FC236}">
                <a16:creationId xmlns:a16="http://schemas.microsoft.com/office/drawing/2014/main" id="{6EAAFC22-2F4B-4612-991F-0CFACAF9B344}"/>
              </a:ext>
            </a:extLst>
          </p:cNvPr>
          <p:cNvSpPr/>
          <p:nvPr/>
        </p:nvSpPr>
        <p:spPr>
          <a:xfrm>
            <a:off x="4551104" y="2897677"/>
            <a:ext cx="163378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PCIe Gen2 x2</a:t>
            </a:r>
            <a:endParaRPr lang="en-US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62" name="Rectangle 15">
            <a:extLst>
              <a:ext uri="{FF2B5EF4-FFF2-40B4-BE49-F238E27FC236}">
                <a16:creationId xmlns:a16="http://schemas.microsoft.com/office/drawing/2014/main" id="{21926E4B-31D6-4345-BED6-A71F0125876C}"/>
              </a:ext>
            </a:extLst>
          </p:cNvPr>
          <p:cNvSpPr/>
          <p:nvPr/>
        </p:nvSpPr>
        <p:spPr>
          <a:xfrm>
            <a:off x="4681438" y="5208786"/>
            <a:ext cx="21308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2 x USB 3.1 Gen2 Type-A</a:t>
            </a:r>
            <a:endParaRPr lang="en-US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63" name="Rectangle 18">
            <a:extLst>
              <a:ext uri="{FF2B5EF4-FFF2-40B4-BE49-F238E27FC236}">
                <a16:creationId xmlns:a16="http://schemas.microsoft.com/office/drawing/2014/main" id="{6B192C2C-8077-408D-B157-FB6954FA019C}"/>
              </a:ext>
            </a:extLst>
          </p:cNvPr>
          <p:cNvSpPr/>
          <p:nvPr/>
        </p:nvSpPr>
        <p:spPr>
          <a:xfrm>
            <a:off x="4551104" y="3644919"/>
            <a:ext cx="243096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Different brackets included for various computer and NAS models</a:t>
            </a:r>
            <a:endParaRPr lang="en-US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64" name="橢圓 63">
            <a:extLst>
              <a:ext uri="{FF2B5EF4-FFF2-40B4-BE49-F238E27FC236}">
                <a16:creationId xmlns:a16="http://schemas.microsoft.com/office/drawing/2014/main" id="{9A12C945-C059-430A-8564-45B6802C07DD}"/>
              </a:ext>
            </a:extLst>
          </p:cNvPr>
          <p:cNvSpPr/>
          <p:nvPr/>
        </p:nvSpPr>
        <p:spPr>
          <a:xfrm>
            <a:off x="2318291" y="4427400"/>
            <a:ext cx="877164" cy="877164"/>
          </a:xfrm>
          <a:prstGeom prst="ellipse">
            <a:avLst/>
          </a:prstGeom>
          <a:noFill/>
          <a:ln w="38100">
            <a:gradFill>
              <a:gsLst>
                <a:gs pos="20000">
                  <a:srgbClr val="D34384"/>
                </a:gs>
                <a:gs pos="100000">
                  <a:srgbClr val="00CCFF"/>
                </a:gs>
              </a:gsLst>
              <a:lin ang="780000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65" name="橢圓 64">
            <a:extLst>
              <a:ext uri="{FF2B5EF4-FFF2-40B4-BE49-F238E27FC236}">
                <a16:creationId xmlns:a16="http://schemas.microsoft.com/office/drawing/2014/main" id="{EF57AE52-AD66-47E7-8014-C17DF53F7938}"/>
              </a:ext>
            </a:extLst>
          </p:cNvPr>
          <p:cNvSpPr/>
          <p:nvPr/>
        </p:nvSpPr>
        <p:spPr>
          <a:xfrm>
            <a:off x="1151885" y="4427400"/>
            <a:ext cx="877164" cy="877164"/>
          </a:xfrm>
          <a:prstGeom prst="ellipse">
            <a:avLst/>
          </a:prstGeom>
          <a:noFill/>
          <a:ln w="38100">
            <a:gradFill>
              <a:gsLst>
                <a:gs pos="20000">
                  <a:srgbClr val="D34384"/>
                </a:gs>
                <a:gs pos="100000">
                  <a:srgbClr val="00CCFF"/>
                </a:gs>
              </a:gsLst>
              <a:lin ang="780000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cxnSp>
        <p:nvCxnSpPr>
          <p:cNvPr id="66" name="接點: 肘形 65">
            <a:extLst>
              <a:ext uri="{FF2B5EF4-FFF2-40B4-BE49-F238E27FC236}">
                <a16:creationId xmlns:a16="http://schemas.microsoft.com/office/drawing/2014/main" id="{79F33B3D-9BDE-480D-B48D-9F64B35A46B7}"/>
              </a:ext>
            </a:extLst>
          </p:cNvPr>
          <p:cNvCxnSpPr>
            <a:cxnSpLocks/>
          </p:cNvCxnSpPr>
          <p:nvPr/>
        </p:nvCxnSpPr>
        <p:spPr>
          <a:xfrm rot="5400000" flipH="1" flipV="1">
            <a:off x="3795382" y="4172310"/>
            <a:ext cx="915624" cy="595823"/>
          </a:xfrm>
          <a:prstGeom prst="bentConnector3">
            <a:avLst>
              <a:gd name="adj1" fmla="val 99933"/>
            </a:avLst>
          </a:prstGeom>
          <a:ln w="25400" cap="rnd">
            <a:gradFill>
              <a:gsLst>
                <a:gs pos="0">
                  <a:srgbClr val="D34384"/>
                </a:gs>
                <a:gs pos="100000">
                  <a:srgbClr val="00CCFF"/>
                </a:gs>
              </a:gsLst>
              <a:lin ang="10500000" scaled="0"/>
            </a:gra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直線接點 66">
            <a:extLst>
              <a:ext uri="{FF2B5EF4-FFF2-40B4-BE49-F238E27FC236}">
                <a16:creationId xmlns:a16="http://schemas.microsoft.com/office/drawing/2014/main" id="{771DA1DE-55E7-45D6-A2E3-9237DA6FA286}"/>
              </a:ext>
            </a:extLst>
          </p:cNvPr>
          <p:cNvCxnSpPr>
            <a:cxnSpLocks/>
          </p:cNvCxnSpPr>
          <p:nvPr/>
        </p:nvCxnSpPr>
        <p:spPr>
          <a:xfrm flipH="1">
            <a:off x="2993129" y="3080182"/>
            <a:ext cx="1557975" cy="0"/>
          </a:xfrm>
          <a:prstGeom prst="line">
            <a:avLst/>
          </a:prstGeom>
          <a:ln w="25400">
            <a:gradFill>
              <a:gsLst>
                <a:gs pos="0">
                  <a:srgbClr val="D34384"/>
                </a:gs>
                <a:gs pos="100000">
                  <a:srgbClr val="00CCFF"/>
                </a:gs>
              </a:gsLst>
              <a:lin ang="27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Rectangle 13">
            <a:extLst>
              <a:ext uri="{FF2B5EF4-FFF2-40B4-BE49-F238E27FC236}">
                <a16:creationId xmlns:a16="http://schemas.microsoft.com/office/drawing/2014/main" id="{C73B4D04-2FC8-4904-979F-64B798F5B8FD}"/>
              </a:ext>
            </a:extLst>
          </p:cNvPr>
          <p:cNvSpPr/>
          <p:nvPr/>
        </p:nvSpPr>
        <p:spPr>
          <a:xfrm>
            <a:off x="9724202" y="5593147"/>
            <a:ext cx="213391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1400" b="1" spc="300" dirty="0">
                <a:solidFill>
                  <a:srgbClr val="FF99FF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BETTER PERFORMANCE</a:t>
            </a:r>
            <a:endParaRPr lang="en-US" sz="1400" b="1" spc="300" dirty="0">
              <a:solidFill>
                <a:srgbClr val="FF99FF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69" name="Rectangle 9">
            <a:extLst>
              <a:ext uri="{FF2B5EF4-FFF2-40B4-BE49-F238E27FC236}">
                <a16:creationId xmlns:a16="http://schemas.microsoft.com/office/drawing/2014/main" id="{9A489316-646B-4F01-8C95-95F8558AC2F3}"/>
              </a:ext>
            </a:extLst>
          </p:cNvPr>
          <p:cNvSpPr/>
          <p:nvPr/>
        </p:nvSpPr>
        <p:spPr>
          <a:xfrm>
            <a:off x="1287062" y="5593147"/>
            <a:ext cx="187743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b="1" dirty="0">
                <a:solidFill>
                  <a:srgbClr val="66FFFF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USB-U31A2P01</a:t>
            </a:r>
            <a:endParaRPr lang="en-US" b="1" dirty="0">
              <a:solidFill>
                <a:srgbClr val="66FFFF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70" name="Rectangle 12">
            <a:extLst>
              <a:ext uri="{FF2B5EF4-FFF2-40B4-BE49-F238E27FC236}">
                <a16:creationId xmlns:a16="http://schemas.microsoft.com/office/drawing/2014/main" id="{1A93F342-6877-4C43-B055-8B9F5D258150}"/>
              </a:ext>
            </a:extLst>
          </p:cNvPr>
          <p:cNvSpPr/>
          <p:nvPr/>
        </p:nvSpPr>
        <p:spPr>
          <a:xfrm>
            <a:off x="7997053" y="5593147"/>
            <a:ext cx="17620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b="1">
                <a:solidFill>
                  <a:srgbClr val="66FFFF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QXP-10G2U3A</a:t>
            </a:r>
            <a:endParaRPr lang="en-US" b="1">
              <a:solidFill>
                <a:srgbClr val="66FFFF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71" name="Rectangle 13">
            <a:extLst>
              <a:ext uri="{FF2B5EF4-FFF2-40B4-BE49-F238E27FC236}">
                <a16:creationId xmlns:a16="http://schemas.microsoft.com/office/drawing/2014/main" id="{E0706563-EE5D-436A-B215-344D40A24E5D}"/>
              </a:ext>
            </a:extLst>
          </p:cNvPr>
          <p:cNvSpPr/>
          <p:nvPr/>
        </p:nvSpPr>
        <p:spPr>
          <a:xfrm>
            <a:off x="6619224" y="2897677"/>
            <a:ext cx="163378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PCIe </a:t>
            </a:r>
            <a:r>
              <a:rPr lang="en-US" altLang="zh-CN">
                <a:solidFill>
                  <a:srgbClr val="FFFF66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Gen3</a:t>
            </a:r>
            <a:r>
              <a:rPr lang="en-US" altLang="zh-CN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 x2</a:t>
            </a:r>
            <a:endParaRPr lang="en-US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cxnSp>
        <p:nvCxnSpPr>
          <p:cNvPr id="72" name="直線接點 71">
            <a:extLst>
              <a:ext uri="{FF2B5EF4-FFF2-40B4-BE49-F238E27FC236}">
                <a16:creationId xmlns:a16="http://schemas.microsoft.com/office/drawing/2014/main" id="{12705D25-407B-4F92-9BC1-C979F11D9C69}"/>
              </a:ext>
            </a:extLst>
          </p:cNvPr>
          <p:cNvCxnSpPr>
            <a:cxnSpLocks/>
          </p:cNvCxnSpPr>
          <p:nvPr/>
        </p:nvCxnSpPr>
        <p:spPr>
          <a:xfrm flipH="1">
            <a:off x="8253005" y="3104033"/>
            <a:ext cx="1927175" cy="0"/>
          </a:xfrm>
          <a:prstGeom prst="line">
            <a:avLst/>
          </a:prstGeom>
          <a:ln w="25400">
            <a:gradFill>
              <a:gsLst>
                <a:gs pos="0">
                  <a:srgbClr val="D34384"/>
                </a:gs>
                <a:gs pos="100000">
                  <a:srgbClr val="00CCFF"/>
                </a:gs>
              </a:gsLst>
              <a:lin ang="27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接點: 肘形 10">
            <a:extLst>
              <a:ext uri="{FF2B5EF4-FFF2-40B4-BE49-F238E27FC236}">
                <a16:creationId xmlns:a16="http://schemas.microsoft.com/office/drawing/2014/main" id="{1A3FE8BF-6F65-473A-8D0C-1F2024A16A19}"/>
              </a:ext>
            </a:extLst>
          </p:cNvPr>
          <p:cNvCxnSpPr>
            <a:cxnSpLocks/>
          </p:cNvCxnSpPr>
          <p:nvPr/>
        </p:nvCxnSpPr>
        <p:spPr>
          <a:xfrm rot="10800000">
            <a:off x="6949101" y="3949425"/>
            <a:ext cx="980066" cy="896120"/>
          </a:xfrm>
          <a:prstGeom prst="bentConnector3">
            <a:avLst>
              <a:gd name="adj1" fmla="val 50000"/>
            </a:avLst>
          </a:prstGeom>
          <a:ln w="25400" cap="rnd">
            <a:gradFill>
              <a:gsLst>
                <a:gs pos="0">
                  <a:srgbClr val="D34384"/>
                </a:gs>
                <a:gs pos="100000">
                  <a:srgbClr val="00CCFF"/>
                </a:gs>
              </a:gsLst>
              <a:lin ang="10500000" scaled="0"/>
            </a:gra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橢圓 73">
            <a:extLst>
              <a:ext uri="{FF2B5EF4-FFF2-40B4-BE49-F238E27FC236}">
                <a16:creationId xmlns:a16="http://schemas.microsoft.com/office/drawing/2014/main" id="{66B6AD45-B373-408E-BDE1-013C2CFD8F2D}"/>
              </a:ext>
            </a:extLst>
          </p:cNvPr>
          <p:cNvSpPr/>
          <p:nvPr/>
        </p:nvSpPr>
        <p:spPr>
          <a:xfrm>
            <a:off x="9815051" y="4476752"/>
            <a:ext cx="877164" cy="877164"/>
          </a:xfrm>
          <a:prstGeom prst="ellipse">
            <a:avLst/>
          </a:prstGeom>
          <a:noFill/>
          <a:ln w="38100">
            <a:gradFill>
              <a:gsLst>
                <a:gs pos="20000">
                  <a:srgbClr val="D34384"/>
                </a:gs>
                <a:gs pos="100000">
                  <a:srgbClr val="00CCFF"/>
                </a:gs>
              </a:gsLst>
              <a:lin ang="780000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75" name="橢圓 74">
            <a:extLst>
              <a:ext uri="{FF2B5EF4-FFF2-40B4-BE49-F238E27FC236}">
                <a16:creationId xmlns:a16="http://schemas.microsoft.com/office/drawing/2014/main" id="{72D2B5F4-76F6-439C-9ABE-03E21D669E8C}"/>
              </a:ext>
            </a:extLst>
          </p:cNvPr>
          <p:cNvSpPr/>
          <p:nvPr/>
        </p:nvSpPr>
        <p:spPr>
          <a:xfrm>
            <a:off x="8648645" y="4476752"/>
            <a:ext cx="877164" cy="877164"/>
          </a:xfrm>
          <a:prstGeom prst="ellipse">
            <a:avLst/>
          </a:prstGeom>
          <a:noFill/>
          <a:ln w="38100">
            <a:gradFill>
              <a:gsLst>
                <a:gs pos="20000">
                  <a:srgbClr val="D34384"/>
                </a:gs>
                <a:gs pos="100000">
                  <a:srgbClr val="00CCFF"/>
                </a:gs>
              </a:gsLst>
              <a:lin ang="780000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cxnSp>
        <p:nvCxnSpPr>
          <p:cNvPr id="76" name="接點: 肘形 75">
            <a:extLst>
              <a:ext uri="{FF2B5EF4-FFF2-40B4-BE49-F238E27FC236}">
                <a16:creationId xmlns:a16="http://schemas.microsoft.com/office/drawing/2014/main" id="{55A9DDC3-D227-4CCC-89AC-7C85F41868F4}"/>
              </a:ext>
            </a:extLst>
          </p:cNvPr>
          <p:cNvCxnSpPr>
            <a:cxnSpLocks/>
          </p:cNvCxnSpPr>
          <p:nvPr/>
        </p:nvCxnSpPr>
        <p:spPr>
          <a:xfrm rot="10800000" flipV="1">
            <a:off x="6825989" y="5346747"/>
            <a:ext cx="3408902" cy="164683"/>
          </a:xfrm>
          <a:prstGeom prst="bentConnector3">
            <a:avLst>
              <a:gd name="adj1" fmla="val -135"/>
            </a:avLst>
          </a:prstGeom>
          <a:ln w="31750" cap="rnd">
            <a:gradFill>
              <a:gsLst>
                <a:gs pos="0">
                  <a:srgbClr val="D34384"/>
                </a:gs>
                <a:gs pos="100000">
                  <a:srgbClr val="00CCFF"/>
                </a:gs>
              </a:gsLst>
              <a:lin ang="11400000" scaled="0"/>
            </a:gra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接點: 肘形 76">
            <a:extLst>
              <a:ext uri="{FF2B5EF4-FFF2-40B4-BE49-F238E27FC236}">
                <a16:creationId xmlns:a16="http://schemas.microsoft.com/office/drawing/2014/main" id="{0A09A297-E24C-4FDE-A614-B16C13C55D38}"/>
              </a:ext>
            </a:extLst>
          </p:cNvPr>
          <p:cNvCxnSpPr>
            <a:cxnSpLocks/>
          </p:cNvCxnSpPr>
          <p:nvPr/>
        </p:nvCxnSpPr>
        <p:spPr>
          <a:xfrm rot="5400000">
            <a:off x="8128010" y="4544611"/>
            <a:ext cx="139409" cy="1794231"/>
          </a:xfrm>
          <a:prstGeom prst="bentConnector2">
            <a:avLst/>
          </a:prstGeom>
          <a:ln w="31750" cap="rnd">
            <a:gradFill>
              <a:gsLst>
                <a:gs pos="0">
                  <a:srgbClr val="D34384"/>
                </a:gs>
                <a:gs pos="100000">
                  <a:srgbClr val="00CCFF"/>
                </a:gs>
              </a:gsLst>
              <a:lin ang="11400000" scaled="0"/>
            </a:gra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8" name="Rectangle 13">
            <a:extLst>
              <a:ext uri="{FF2B5EF4-FFF2-40B4-BE49-F238E27FC236}">
                <a16:creationId xmlns:a16="http://schemas.microsoft.com/office/drawing/2014/main" id="{56A72D20-A6F2-4CFE-ADAB-3A620DADFA36}"/>
              </a:ext>
            </a:extLst>
          </p:cNvPr>
          <p:cNvSpPr/>
          <p:nvPr/>
        </p:nvSpPr>
        <p:spPr>
          <a:xfrm>
            <a:off x="7997053" y="5855117"/>
            <a:ext cx="1510350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1100" b="1" spc="300" dirty="0">
                <a:solidFill>
                  <a:srgbClr val="66FFFF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Coming soon</a:t>
            </a:r>
            <a:endParaRPr lang="en-US" sz="1100" b="1" spc="300" dirty="0">
              <a:solidFill>
                <a:srgbClr val="66FFFF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952315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2.91667E-6 -1.33333E-5 L 0.02773 -0.02662 " pathEditMode="fixed" rAng="0" ptsTypes="AA">
                                          <p:cBhvr>
                                            <p:cTn id="6" dur="60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 p14:presetBounceEnd="66000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3.33333E-6 L 0.01888 -0.0213 " pathEditMode="fixed" rAng="0" ptsTypes="AA" p14:bounceEnd="66000">
                                          <p:cBhvr>
                                            <p:cTn id="8" dur="10000" fill="hold"/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4.81481E-6 L 0.01875 -0.01898 " pathEditMode="fixed" rAng="0" ptsTypes="AA">
                                          <p:cBhvr>
                                            <p:cTn id="10" dur="6000" fill="hold"/>
                                            <p:tgtEl>
                                              <p:spTgt spid="32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949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4.375E-6 -4.07407E-6 L 0.01628 -0.02245 " pathEditMode="relative" rAng="0" ptsTypes="AA">
                                          <p:cBhvr>
                                            <p:cTn id="12" dur="10000" fill="hold"/>
                                            <p:tgtEl>
                                              <p:spTgt spid="38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820" y="-1134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2.91667E-6 -1.33333E-5 L 0.02773 -0.02662 " pathEditMode="fixed" rAng="0" ptsTypes="AA">
                                          <p:cBhvr>
                                            <p:cTn id="6" dur="60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3.33333E-6 L 0.01888 -0.0213 " pathEditMode="fixed" rAng="0" ptsTypes="AA">
                                          <p:cBhvr>
                                            <p:cTn id="8" dur="10000" fill="hold"/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4.81481E-6 L 0.01875 -0.01898 " pathEditMode="fixed" rAng="0" ptsTypes="AA">
                                          <p:cBhvr>
                                            <p:cTn id="10" dur="6000" fill="hold"/>
                                            <p:tgtEl>
                                              <p:spTgt spid="32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949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4.375E-6 -4.07407E-6 L 0.01628 -0.02245 " pathEditMode="relative" rAng="0" ptsTypes="AA">
                                          <p:cBhvr>
                                            <p:cTn id="12" dur="10000" fill="hold"/>
                                            <p:tgtEl>
                                              <p:spTgt spid="38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820" y="-1134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13984F-AF9D-8D4E-9449-4B5174A783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" y="0"/>
            <a:ext cx="12191999" cy="1083515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Arial" panose="020B0604020202020204" pitchFamily="34" charset="0"/>
                <a:sym typeface="Arial" panose="020B0604020202020204" pitchFamily="34" charset="0"/>
              </a:rPr>
              <a:t>UASP protocol support for high performance</a:t>
            </a:r>
          </a:p>
        </p:txBody>
      </p:sp>
      <p:pic>
        <p:nvPicPr>
          <p:cNvPr id="4" name="圖形 3">
            <a:extLst>
              <a:ext uri="{FF2B5EF4-FFF2-40B4-BE49-F238E27FC236}">
                <a16:creationId xmlns:a16="http://schemas.microsoft.com/office/drawing/2014/main" id="{F36CF514-20A5-4713-A64A-ADE8A07F995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-1739900" y="5885931"/>
            <a:ext cx="3784600" cy="2614698"/>
          </a:xfrm>
          <a:prstGeom prst="rect">
            <a:avLst/>
          </a:prstGeom>
        </p:spPr>
      </p:pic>
      <p:pic>
        <p:nvPicPr>
          <p:cNvPr id="5" name="圖形 4">
            <a:extLst>
              <a:ext uri="{FF2B5EF4-FFF2-40B4-BE49-F238E27FC236}">
                <a16:creationId xmlns:a16="http://schemas.microsoft.com/office/drawing/2014/main" id="{5F329F7B-F607-4B6F-A1B4-678685D27C6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001284" y="1537111"/>
            <a:ext cx="1343116" cy="927227"/>
          </a:xfrm>
          <a:prstGeom prst="rect">
            <a:avLst/>
          </a:prstGeom>
        </p:spPr>
      </p:pic>
      <p:pic>
        <p:nvPicPr>
          <p:cNvPr id="6" name="圖形 5">
            <a:extLst>
              <a:ext uri="{FF2B5EF4-FFF2-40B4-BE49-F238E27FC236}">
                <a16:creationId xmlns:a16="http://schemas.microsoft.com/office/drawing/2014/main" id="{223176BA-8167-406C-A6A2-E4AF55A72D5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-922415" y="2237679"/>
            <a:ext cx="1941558" cy="1341380"/>
          </a:xfrm>
          <a:prstGeom prst="rect">
            <a:avLst/>
          </a:prstGeom>
        </p:spPr>
      </p:pic>
      <p:pic>
        <p:nvPicPr>
          <p:cNvPr id="7" name="圖形 6">
            <a:extLst>
              <a:ext uri="{FF2B5EF4-FFF2-40B4-BE49-F238E27FC236}">
                <a16:creationId xmlns:a16="http://schemas.microsoft.com/office/drawing/2014/main" id="{83C0638A-9B56-4352-BDFE-9771F1EF4B5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188700" y="4195740"/>
            <a:ext cx="3784600" cy="2614698"/>
          </a:xfrm>
          <a:prstGeom prst="rect">
            <a:avLst/>
          </a:prstGeom>
        </p:spPr>
      </p:pic>
      <p:grpSp>
        <p:nvGrpSpPr>
          <p:cNvPr id="11" name="群組 10">
            <a:extLst>
              <a:ext uri="{FF2B5EF4-FFF2-40B4-BE49-F238E27FC236}">
                <a16:creationId xmlns:a16="http://schemas.microsoft.com/office/drawing/2014/main" id="{C5ED35DD-4EA1-4FAB-BAE2-5262709F34CC}"/>
              </a:ext>
            </a:extLst>
          </p:cNvPr>
          <p:cNvGrpSpPr/>
          <p:nvPr/>
        </p:nvGrpSpPr>
        <p:grpSpPr>
          <a:xfrm>
            <a:off x="311136" y="1943533"/>
            <a:ext cx="11651918" cy="3559556"/>
            <a:chOff x="311136" y="1732038"/>
            <a:chExt cx="11651918" cy="3559556"/>
          </a:xfrm>
        </p:grpSpPr>
        <p:sp>
          <p:nvSpPr>
            <p:cNvPr id="12" name="矩形 11">
              <a:extLst>
                <a:ext uri="{FF2B5EF4-FFF2-40B4-BE49-F238E27FC236}">
                  <a16:creationId xmlns:a16="http://schemas.microsoft.com/office/drawing/2014/main" id="{98BFD119-4EC0-4DC2-9077-5306BD0E5DFC}"/>
                </a:ext>
              </a:extLst>
            </p:cNvPr>
            <p:cNvSpPr/>
            <p:nvPr/>
          </p:nvSpPr>
          <p:spPr>
            <a:xfrm>
              <a:off x="311136" y="1732038"/>
              <a:ext cx="3253884" cy="3559556"/>
            </a:xfrm>
            <a:prstGeom prst="rect">
              <a:avLst/>
            </a:prstGeom>
            <a:solidFill>
              <a:srgbClr val="1E0F2F">
                <a:alpha val="5098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sp>
          <p:nvSpPr>
            <p:cNvPr id="13" name="矩形 12">
              <a:extLst>
                <a:ext uri="{FF2B5EF4-FFF2-40B4-BE49-F238E27FC236}">
                  <a16:creationId xmlns:a16="http://schemas.microsoft.com/office/drawing/2014/main" id="{E0EC37BF-FE0F-4C11-9B91-5B24C72AB06C}"/>
                </a:ext>
              </a:extLst>
            </p:cNvPr>
            <p:cNvSpPr/>
            <p:nvPr/>
          </p:nvSpPr>
          <p:spPr>
            <a:xfrm>
              <a:off x="3625163" y="1732038"/>
              <a:ext cx="2580227" cy="3559556"/>
            </a:xfrm>
            <a:prstGeom prst="rect">
              <a:avLst/>
            </a:prstGeom>
            <a:solidFill>
              <a:srgbClr val="1E0F2F">
                <a:alpha val="5098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sp>
          <p:nvSpPr>
            <p:cNvPr id="14" name="矩形 13">
              <a:extLst>
                <a:ext uri="{FF2B5EF4-FFF2-40B4-BE49-F238E27FC236}">
                  <a16:creationId xmlns:a16="http://schemas.microsoft.com/office/drawing/2014/main" id="{3FFB6C53-022A-4B38-89E7-0091FEB628B3}"/>
                </a:ext>
              </a:extLst>
            </p:cNvPr>
            <p:cNvSpPr/>
            <p:nvPr/>
          </p:nvSpPr>
          <p:spPr>
            <a:xfrm>
              <a:off x="6257918" y="1732038"/>
              <a:ext cx="2658589" cy="3559556"/>
            </a:xfrm>
            <a:prstGeom prst="rect">
              <a:avLst/>
            </a:prstGeom>
            <a:solidFill>
              <a:srgbClr val="1E0F2F">
                <a:alpha val="5098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sp>
          <p:nvSpPr>
            <p:cNvPr id="15" name="矩形 14">
              <a:extLst>
                <a:ext uri="{FF2B5EF4-FFF2-40B4-BE49-F238E27FC236}">
                  <a16:creationId xmlns:a16="http://schemas.microsoft.com/office/drawing/2014/main" id="{B7A1FEE5-F58A-4055-BF63-CE7FDCF8090C}"/>
                </a:ext>
              </a:extLst>
            </p:cNvPr>
            <p:cNvSpPr/>
            <p:nvPr/>
          </p:nvSpPr>
          <p:spPr>
            <a:xfrm>
              <a:off x="8959938" y="1732038"/>
              <a:ext cx="3003116" cy="3559556"/>
            </a:xfrm>
            <a:prstGeom prst="rect">
              <a:avLst/>
            </a:prstGeom>
            <a:solidFill>
              <a:srgbClr val="1E0F2F">
                <a:alpha val="5098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</p:grpSp>
      <p:sp>
        <p:nvSpPr>
          <p:cNvPr id="16" name="矩形 26">
            <a:extLst>
              <a:ext uri="{FF2B5EF4-FFF2-40B4-BE49-F238E27FC236}">
                <a16:creationId xmlns:a16="http://schemas.microsoft.com/office/drawing/2014/main" id="{CFD6AEFB-3A9F-40E3-9D65-E81CFD1C5970}"/>
              </a:ext>
            </a:extLst>
          </p:cNvPr>
          <p:cNvSpPr/>
          <p:nvPr/>
        </p:nvSpPr>
        <p:spPr>
          <a:xfrm>
            <a:off x="545652" y="2396378"/>
            <a:ext cx="612668" cy="584775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 algn="ctr"/>
            <a:r>
              <a:rPr lang="en-US" altLang="zh-CN" sz="2000" b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907</a:t>
            </a:r>
          </a:p>
          <a:p>
            <a:pPr algn="ctr"/>
            <a:r>
              <a:rPr lang="en-US" altLang="zh-CN" sz="12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MB/s</a:t>
            </a:r>
            <a:endParaRPr lang="zh-CN" altLang="en-US" sz="120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17" name="矩形: 圓角 16">
            <a:extLst>
              <a:ext uri="{FF2B5EF4-FFF2-40B4-BE49-F238E27FC236}">
                <a16:creationId xmlns:a16="http://schemas.microsoft.com/office/drawing/2014/main" id="{4E0C6E57-A395-4AA7-A0C1-387E40577326}"/>
              </a:ext>
            </a:extLst>
          </p:cNvPr>
          <p:cNvSpPr/>
          <p:nvPr/>
        </p:nvSpPr>
        <p:spPr>
          <a:xfrm rot="16200000">
            <a:off x="-135298" y="3942608"/>
            <a:ext cx="1978261" cy="156972"/>
          </a:xfrm>
          <a:prstGeom prst="roundRect">
            <a:avLst>
              <a:gd name="adj" fmla="val 50000"/>
            </a:avLst>
          </a:prstGeom>
          <a:gradFill>
            <a:gsLst>
              <a:gs pos="51000">
                <a:srgbClr val="FFFF00">
                  <a:alpha val="50000"/>
                  <a:lumMod val="100000"/>
                </a:srgbClr>
              </a:gs>
              <a:gs pos="0">
                <a:srgbClr val="FCBC08"/>
              </a:gs>
              <a:gs pos="85000">
                <a:srgbClr val="FFFF00">
                  <a:alpha val="0"/>
                </a:srgb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grpSp>
        <p:nvGrpSpPr>
          <p:cNvPr id="18" name="群組 17">
            <a:extLst>
              <a:ext uri="{FF2B5EF4-FFF2-40B4-BE49-F238E27FC236}">
                <a16:creationId xmlns:a16="http://schemas.microsoft.com/office/drawing/2014/main" id="{9F306A84-9C09-41DE-8377-575DDF87C25D}"/>
              </a:ext>
            </a:extLst>
          </p:cNvPr>
          <p:cNvGrpSpPr/>
          <p:nvPr/>
        </p:nvGrpSpPr>
        <p:grpSpPr>
          <a:xfrm>
            <a:off x="469943" y="5619405"/>
            <a:ext cx="3024945" cy="461665"/>
            <a:chOff x="592173" y="7603620"/>
            <a:chExt cx="3024945" cy="461665"/>
          </a:xfrm>
        </p:grpSpPr>
        <p:sp>
          <p:nvSpPr>
            <p:cNvPr id="19" name="TextBox 9">
              <a:extLst>
                <a:ext uri="{FF2B5EF4-FFF2-40B4-BE49-F238E27FC236}">
                  <a16:creationId xmlns:a16="http://schemas.microsoft.com/office/drawing/2014/main" id="{26A9C001-5FCA-4CA0-B025-753AF0F4D7CA}"/>
                </a:ext>
              </a:extLst>
            </p:cNvPr>
            <p:cNvSpPr txBox="1"/>
            <p:nvPr/>
          </p:nvSpPr>
          <p:spPr>
            <a:xfrm>
              <a:off x="1061097" y="7603620"/>
              <a:ext cx="255602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2400" b="1">
                  <a:solidFill>
                    <a:srgbClr val="66FFFF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Windows 10 Pro</a:t>
              </a:r>
              <a:endParaRPr lang="en-US" sz="2400" b="1">
                <a:solidFill>
                  <a:srgbClr val="66FFFF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pic>
          <p:nvPicPr>
            <p:cNvPr id="20" name="圖形 19">
              <a:extLst>
                <a:ext uri="{FF2B5EF4-FFF2-40B4-BE49-F238E27FC236}">
                  <a16:creationId xmlns:a16="http://schemas.microsoft.com/office/drawing/2014/main" id="{22F22AA0-209C-4537-BE0D-EE3F29662503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592173" y="7632292"/>
              <a:ext cx="404321" cy="404321"/>
            </a:xfrm>
            <a:prstGeom prst="rect">
              <a:avLst/>
            </a:prstGeom>
          </p:spPr>
        </p:pic>
      </p:grpSp>
      <p:grpSp>
        <p:nvGrpSpPr>
          <p:cNvPr id="21" name="群組 20">
            <a:extLst>
              <a:ext uri="{FF2B5EF4-FFF2-40B4-BE49-F238E27FC236}">
                <a16:creationId xmlns:a16="http://schemas.microsoft.com/office/drawing/2014/main" id="{25E69B8B-5F06-42CA-9FC1-212B64C3DD36}"/>
              </a:ext>
            </a:extLst>
          </p:cNvPr>
          <p:cNvGrpSpPr/>
          <p:nvPr/>
        </p:nvGrpSpPr>
        <p:grpSpPr>
          <a:xfrm>
            <a:off x="4329050" y="5619405"/>
            <a:ext cx="1167794" cy="461665"/>
            <a:chOff x="3830482" y="7603620"/>
            <a:chExt cx="1167794" cy="461665"/>
          </a:xfrm>
        </p:grpSpPr>
        <p:sp>
          <p:nvSpPr>
            <p:cNvPr id="22" name="TextBox 9">
              <a:extLst>
                <a:ext uri="{FF2B5EF4-FFF2-40B4-BE49-F238E27FC236}">
                  <a16:creationId xmlns:a16="http://schemas.microsoft.com/office/drawing/2014/main" id="{577A5603-5AF2-4A22-BF44-523CB01E1FB3}"/>
                </a:ext>
              </a:extLst>
            </p:cNvPr>
            <p:cNvSpPr txBox="1"/>
            <p:nvPr/>
          </p:nvSpPr>
          <p:spPr>
            <a:xfrm>
              <a:off x="4214087" y="7603620"/>
              <a:ext cx="78418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2400" b="1">
                  <a:solidFill>
                    <a:srgbClr val="66FFFF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Mac</a:t>
              </a:r>
              <a:endParaRPr lang="en-US" sz="2400" b="1">
                <a:solidFill>
                  <a:srgbClr val="66FFFF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pic>
          <p:nvPicPr>
            <p:cNvPr id="23" name="圖形 22">
              <a:extLst>
                <a:ext uri="{FF2B5EF4-FFF2-40B4-BE49-F238E27FC236}">
                  <a16:creationId xmlns:a16="http://schemas.microsoft.com/office/drawing/2014/main" id="{E8395F91-C4C5-4A78-8208-DF556F9C110E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p:blipFill>
          <p:spPr>
            <a:xfrm>
              <a:off x="3830482" y="7633363"/>
              <a:ext cx="337631" cy="402178"/>
            </a:xfrm>
            <a:prstGeom prst="rect">
              <a:avLst/>
            </a:prstGeom>
          </p:spPr>
        </p:pic>
      </p:grpSp>
      <p:grpSp>
        <p:nvGrpSpPr>
          <p:cNvPr id="24" name="群組 23">
            <a:extLst>
              <a:ext uri="{FF2B5EF4-FFF2-40B4-BE49-F238E27FC236}">
                <a16:creationId xmlns:a16="http://schemas.microsoft.com/office/drawing/2014/main" id="{63B36AA2-578D-4059-9869-8EDCDF7BAB0C}"/>
              </a:ext>
            </a:extLst>
          </p:cNvPr>
          <p:cNvGrpSpPr/>
          <p:nvPr/>
        </p:nvGrpSpPr>
        <p:grpSpPr>
          <a:xfrm>
            <a:off x="6778592" y="5561981"/>
            <a:ext cx="1814551" cy="576512"/>
            <a:chOff x="6117424" y="7546196"/>
            <a:chExt cx="1814551" cy="576512"/>
          </a:xfrm>
        </p:grpSpPr>
        <p:sp>
          <p:nvSpPr>
            <p:cNvPr id="25" name="TextBox 9">
              <a:extLst>
                <a:ext uri="{FF2B5EF4-FFF2-40B4-BE49-F238E27FC236}">
                  <a16:creationId xmlns:a16="http://schemas.microsoft.com/office/drawing/2014/main" id="{9AAAA033-EBE0-400F-9BFE-8F4B5AD608CB}"/>
                </a:ext>
              </a:extLst>
            </p:cNvPr>
            <p:cNvSpPr txBox="1"/>
            <p:nvPr/>
          </p:nvSpPr>
          <p:spPr>
            <a:xfrm>
              <a:off x="6671694" y="7603620"/>
              <a:ext cx="126028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2400" b="1">
                  <a:solidFill>
                    <a:srgbClr val="66FFFF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Ubuntu</a:t>
              </a:r>
              <a:endParaRPr lang="en-US" sz="2400" b="1">
                <a:solidFill>
                  <a:srgbClr val="66FFFF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pic>
          <p:nvPicPr>
            <p:cNvPr id="26" name="圖片 25">
              <a:extLst>
                <a:ext uri="{FF2B5EF4-FFF2-40B4-BE49-F238E27FC236}">
                  <a16:creationId xmlns:a16="http://schemas.microsoft.com/office/drawing/2014/main" id="{E3FA4033-7C4B-427C-AB19-F0A25AEF82D8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6117424" y="7546196"/>
              <a:ext cx="554270" cy="576512"/>
            </a:xfrm>
            <a:prstGeom prst="rect">
              <a:avLst/>
            </a:prstGeom>
          </p:spPr>
        </p:pic>
      </p:grpSp>
      <p:grpSp>
        <p:nvGrpSpPr>
          <p:cNvPr id="27" name="群組 26">
            <a:extLst>
              <a:ext uri="{FF2B5EF4-FFF2-40B4-BE49-F238E27FC236}">
                <a16:creationId xmlns:a16="http://schemas.microsoft.com/office/drawing/2014/main" id="{CAA769CA-963B-4EE3-A2CB-308B28433D69}"/>
              </a:ext>
            </a:extLst>
          </p:cNvPr>
          <p:cNvGrpSpPr/>
          <p:nvPr/>
        </p:nvGrpSpPr>
        <p:grpSpPr>
          <a:xfrm>
            <a:off x="469943" y="4783654"/>
            <a:ext cx="3000047" cy="625498"/>
            <a:chOff x="592173" y="6920698"/>
            <a:chExt cx="3000047" cy="625498"/>
          </a:xfrm>
        </p:grpSpPr>
        <p:sp>
          <p:nvSpPr>
            <p:cNvPr id="28" name="文字方塊 27">
              <a:extLst>
                <a:ext uri="{FF2B5EF4-FFF2-40B4-BE49-F238E27FC236}">
                  <a16:creationId xmlns:a16="http://schemas.microsoft.com/office/drawing/2014/main" id="{BDC59901-57FA-4648-BA23-862CE553E9A7}"/>
                </a:ext>
              </a:extLst>
            </p:cNvPr>
            <p:cNvSpPr txBox="1"/>
            <p:nvPr/>
          </p:nvSpPr>
          <p:spPr>
            <a:xfrm>
              <a:off x="592173" y="7207642"/>
              <a:ext cx="13274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TW" sz="1600" b="1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SW RAID 0</a:t>
              </a:r>
              <a:endParaRPr lang="zh-TW" altLang="en-US" sz="1600" b="1">
                <a:solidFill>
                  <a:srgbClr val="FFFF66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</a:endParaRPr>
            </a:p>
          </p:txBody>
        </p:sp>
        <p:sp>
          <p:nvSpPr>
            <p:cNvPr id="29" name="文字方塊 28">
              <a:extLst>
                <a:ext uri="{FF2B5EF4-FFF2-40B4-BE49-F238E27FC236}">
                  <a16:creationId xmlns:a16="http://schemas.microsoft.com/office/drawing/2014/main" id="{BB43DD9E-A71F-4D6D-AA7C-C66C8013077C}"/>
                </a:ext>
              </a:extLst>
            </p:cNvPr>
            <p:cNvSpPr txBox="1"/>
            <p:nvPr/>
          </p:nvSpPr>
          <p:spPr>
            <a:xfrm>
              <a:off x="672658" y="6920698"/>
              <a:ext cx="630958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TW" sz="1400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Read</a:t>
              </a:r>
            </a:p>
          </p:txBody>
        </p:sp>
        <p:sp>
          <p:nvSpPr>
            <p:cNvPr id="30" name="文字方塊 29">
              <a:extLst>
                <a:ext uri="{FF2B5EF4-FFF2-40B4-BE49-F238E27FC236}">
                  <a16:creationId xmlns:a16="http://schemas.microsoft.com/office/drawing/2014/main" id="{0AD0E1DF-8BA4-4822-8E9E-AB48269F2CF8}"/>
                </a:ext>
              </a:extLst>
            </p:cNvPr>
            <p:cNvSpPr txBox="1"/>
            <p:nvPr/>
          </p:nvSpPr>
          <p:spPr>
            <a:xfrm>
              <a:off x="1218827" y="6920698"/>
              <a:ext cx="654074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TW" sz="1400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Write</a:t>
              </a:r>
            </a:p>
          </p:txBody>
        </p:sp>
        <p:sp>
          <p:nvSpPr>
            <p:cNvPr id="31" name="文字方塊 30">
              <a:extLst>
                <a:ext uri="{FF2B5EF4-FFF2-40B4-BE49-F238E27FC236}">
                  <a16:creationId xmlns:a16="http://schemas.microsoft.com/office/drawing/2014/main" id="{A3DFCB16-EAC0-4377-B1FC-C113E0B3614F}"/>
                </a:ext>
              </a:extLst>
            </p:cNvPr>
            <p:cNvSpPr txBox="1"/>
            <p:nvPr/>
          </p:nvSpPr>
          <p:spPr>
            <a:xfrm>
              <a:off x="2279186" y="7207642"/>
              <a:ext cx="1313034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TW" sz="1600" b="1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SW RAID 5</a:t>
              </a:r>
              <a:endParaRPr lang="zh-TW" altLang="en-US" sz="1600" b="1">
                <a:solidFill>
                  <a:srgbClr val="FFFF66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</a:endParaRPr>
            </a:p>
          </p:txBody>
        </p:sp>
        <p:sp>
          <p:nvSpPr>
            <p:cNvPr id="32" name="文字方塊 31">
              <a:extLst>
                <a:ext uri="{FF2B5EF4-FFF2-40B4-BE49-F238E27FC236}">
                  <a16:creationId xmlns:a16="http://schemas.microsoft.com/office/drawing/2014/main" id="{9F97135A-E7CD-4ABF-9A33-AA440412D8C1}"/>
                </a:ext>
              </a:extLst>
            </p:cNvPr>
            <p:cNvSpPr txBox="1"/>
            <p:nvPr/>
          </p:nvSpPr>
          <p:spPr>
            <a:xfrm>
              <a:off x="2358531" y="6920698"/>
              <a:ext cx="630958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TW" sz="1400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Read</a:t>
              </a:r>
            </a:p>
          </p:txBody>
        </p:sp>
        <p:sp>
          <p:nvSpPr>
            <p:cNvPr id="33" name="文字方塊 32">
              <a:extLst>
                <a:ext uri="{FF2B5EF4-FFF2-40B4-BE49-F238E27FC236}">
                  <a16:creationId xmlns:a16="http://schemas.microsoft.com/office/drawing/2014/main" id="{2E4D902F-680F-405D-B6B9-9A2DD332FF54}"/>
                </a:ext>
              </a:extLst>
            </p:cNvPr>
            <p:cNvSpPr txBox="1"/>
            <p:nvPr/>
          </p:nvSpPr>
          <p:spPr>
            <a:xfrm>
              <a:off x="2882531" y="6920698"/>
              <a:ext cx="654074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TW" sz="1400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Write</a:t>
              </a:r>
            </a:p>
          </p:txBody>
        </p:sp>
      </p:grpSp>
      <p:grpSp>
        <p:nvGrpSpPr>
          <p:cNvPr id="34" name="群組 33">
            <a:extLst>
              <a:ext uri="{FF2B5EF4-FFF2-40B4-BE49-F238E27FC236}">
                <a16:creationId xmlns:a16="http://schemas.microsoft.com/office/drawing/2014/main" id="{557F3F35-36B9-4CC2-AFB8-A1FBEDFE48EC}"/>
              </a:ext>
            </a:extLst>
          </p:cNvPr>
          <p:cNvGrpSpPr/>
          <p:nvPr/>
        </p:nvGrpSpPr>
        <p:grpSpPr>
          <a:xfrm>
            <a:off x="9716478" y="5589856"/>
            <a:ext cx="1709937" cy="512236"/>
            <a:chOff x="9716478" y="5378361"/>
            <a:chExt cx="1709937" cy="512236"/>
          </a:xfrm>
        </p:grpSpPr>
        <p:sp>
          <p:nvSpPr>
            <p:cNvPr id="35" name="TextBox 9">
              <a:extLst>
                <a:ext uri="{FF2B5EF4-FFF2-40B4-BE49-F238E27FC236}">
                  <a16:creationId xmlns:a16="http://schemas.microsoft.com/office/drawing/2014/main" id="{720B77B7-40A8-41A6-BCC8-C2B60B4DB508}"/>
                </a:ext>
              </a:extLst>
            </p:cNvPr>
            <p:cNvSpPr txBox="1"/>
            <p:nvPr/>
          </p:nvSpPr>
          <p:spPr>
            <a:xfrm>
              <a:off x="10590930" y="5407910"/>
              <a:ext cx="83548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2400" b="1">
                  <a:solidFill>
                    <a:srgbClr val="66FFFF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NAS</a:t>
              </a:r>
              <a:endParaRPr lang="en-US" sz="2400" b="1">
                <a:solidFill>
                  <a:srgbClr val="66FFFF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pic>
          <p:nvPicPr>
            <p:cNvPr id="36" name="圖形 35">
              <a:extLst>
                <a:ext uri="{FF2B5EF4-FFF2-40B4-BE49-F238E27FC236}">
                  <a16:creationId xmlns:a16="http://schemas.microsoft.com/office/drawing/2014/main" id="{DE048C6B-632A-4F12-8D5F-7A68CFAAD376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p:blipFill>
          <p:spPr>
            <a:xfrm>
              <a:off x="9716478" y="5378361"/>
              <a:ext cx="869090" cy="512236"/>
            </a:xfrm>
            <a:prstGeom prst="rect">
              <a:avLst/>
            </a:prstGeom>
          </p:spPr>
        </p:pic>
      </p:grpSp>
      <p:grpSp>
        <p:nvGrpSpPr>
          <p:cNvPr id="37" name="群組 36">
            <a:extLst>
              <a:ext uri="{FF2B5EF4-FFF2-40B4-BE49-F238E27FC236}">
                <a16:creationId xmlns:a16="http://schemas.microsoft.com/office/drawing/2014/main" id="{EACB91DB-1DEA-4CFB-8368-027055FE3A77}"/>
              </a:ext>
            </a:extLst>
          </p:cNvPr>
          <p:cNvGrpSpPr/>
          <p:nvPr/>
        </p:nvGrpSpPr>
        <p:grpSpPr>
          <a:xfrm>
            <a:off x="3616404" y="4783654"/>
            <a:ext cx="2578750" cy="625498"/>
            <a:chOff x="592173" y="6920698"/>
            <a:chExt cx="2578750" cy="625498"/>
          </a:xfrm>
        </p:grpSpPr>
        <p:sp>
          <p:nvSpPr>
            <p:cNvPr id="38" name="文字方塊 37">
              <a:extLst>
                <a:ext uri="{FF2B5EF4-FFF2-40B4-BE49-F238E27FC236}">
                  <a16:creationId xmlns:a16="http://schemas.microsoft.com/office/drawing/2014/main" id="{41E251A3-3F0D-4906-9AE1-1404DB90E2FD}"/>
                </a:ext>
              </a:extLst>
            </p:cNvPr>
            <p:cNvSpPr txBox="1"/>
            <p:nvPr/>
          </p:nvSpPr>
          <p:spPr>
            <a:xfrm>
              <a:off x="592173" y="7207642"/>
              <a:ext cx="13274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TW" sz="1600" b="1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SW RAID 0</a:t>
              </a:r>
              <a:endParaRPr lang="zh-TW" altLang="en-US" sz="1600" b="1">
                <a:solidFill>
                  <a:srgbClr val="FFFF66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</a:endParaRPr>
            </a:p>
          </p:txBody>
        </p:sp>
        <p:sp>
          <p:nvSpPr>
            <p:cNvPr id="39" name="文字方塊 38">
              <a:extLst>
                <a:ext uri="{FF2B5EF4-FFF2-40B4-BE49-F238E27FC236}">
                  <a16:creationId xmlns:a16="http://schemas.microsoft.com/office/drawing/2014/main" id="{C3DF455D-E221-46A8-9E28-173B6841DBA2}"/>
                </a:ext>
              </a:extLst>
            </p:cNvPr>
            <p:cNvSpPr txBox="1"/>
            <p:nvPr/>
          </p:nvSpPr>
          <p:spPr>
            <a:xfrm>
              <a:off x="716975" y="6920698"/>
              <a:ext cx="630958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TW" sz="1400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Read</a:t>
              </a:r>
            </a:p>
          </p:txBody>
        </p:sp>
        <p:sp>
          <p:nvSpPr>
            <p:cNvPr id="40" name="文字方塊 39">
              <a:extLst>
                <a:ext uri="{FF2B5EF4-FFF2-40B4-BE49-F238E27FC236}">
                  <a16:creationId xmlns:a16="http://schemas.microsoft.com/office/drawing/2014/main" id="{B18FA935-35FA-48EA-818C-1FCAB1D068B7}"/>
                </a:ext>
              </a:extLst>
            </p:cNvPr>
            <p:cNvSpPr txBox="1"/>
            <p:nvPr/>
          </p:nvSpPr>
          <p:spPr>
            <a:xfrm>
              <a:off x="1216518" y="6920698"/>
              <a:ext cx="654074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TW" sz="1400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Write</a:t>
              </a:r>
            </a:p>
          </p:txBody>
        </p:sp>
        <p:sp>
          <p:nvSpPr>
            <p:cNvPr id="41" name="文字方塊 40">
              <a:extLst>
                <a:ext uri="{FF2B5EF4-FFF2-40B4-BE49-F238E27FC236}">
                  <a16:creationId xmlns:a16="http://schemas.microsoft.com/office/drawing/2014/main" id="{269B652C-FE56-4358-9EE7-80DAE10D418C}"/>
                </a:ext>
              </a:extLst>
            </p:cNvPr>
            <p:cNvSpPr txBox="1"/>
            <p:nvPr/>
          </p:nvSpPr>
          <p:spPr>
            <a:xfrm>
              <a:off x="1857889" y="7207642"/>
              <a:ext cx="1313034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TW" sz="1600" b="1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SW RAID 5</a:t>
              </a:r>
              <a:endParaRPr lang="zh-TW" altLang="en-US" sz="1600" b="1">
                <a:solidFill>
                  <a:srgbClr val="FFFF66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</a:endParaRPr>
            </a:p>
          </p:txBody>
        </p:sp>
        <p:sp>
          <p:nvSpPr>
            <p:cNvPr id="42" name="文字方塊 41">
              <a:extLst>
                <a:ext uri="{FF2B5EF4-FFF2-40B4-BE49-F238E27FC236}">
                  <a16:creationId xmlns:a16="http://schemas.microsoft.com/office/drawing/2014/main" id="{CDB3770C-D457-46BA-9D41-CD2164043407}"/>
                </a:ext>
              </a:extLst>
            </p:cNvPr>
            <p:cNvSpPr txBox="1"/>
            <p:nvPr/>
          </p:nvSpPr>
          <p:spPr>
            <a:xfrm>
              <a:off x="1952949" y="6920698"/>
              <a:ext cx="630958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TW" sz="1400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Read</a:t>
              </a:r>
            </a:p>
          </p:txBody>
        </p:sp>
        <p:sp>
          <p:nvSpPr>
            <p:cNvPr id="43" name="文字方塊 42">
              <a:extLst>
                <a:ext uri="{FF2B5EF4-FFF2-40B4-BE49-F238E27FC236}">
                  <a16:creationId xmlns:a16="http://schemas.microsoft.com/office/drawing/2014/main" id="{5FAF4B91-8300-46EB-B518-E8B9384D8881}"/>
                </a:ext>
              </a:extLst>
            </p:cNvPr>
            <p:cNvSpPr txBox="1"/>
            <p:nvPr/>
          </p:nvSpPr>
          <p:spPr>
            <a:xfrm>
              <a:off x="2469015" y="6920698"/>
              <a:ext cx="654074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TW" sz="1400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Write</a:t>
              </a:r>
            </a:p>
          </p:txBody>
        </p:sp>
      </p:grpSp>
      <p:grpSp>
        <p:nvGrpSpPr>
          <p:cNvPr id="44" name="群組 43">
            <a:extLst>
              <a:ext uri="{FF2B5EF4-FFF2-40B4-BE49-F238E27FC236}">
                <a16:creationId xmlns:a16="http://schemas.microsoft.com/office/drawing/2014/main" id="{DB311250-62E9-4567-880B-3EC3C5ABF0D9}"/>
              </a:ext>
            </a:extLst>
          </p:cNvPr>
          <p:cNvGrpSpPr/>
          <p:nvPr/>
        </p:nvGrpSpPr>
        <p:grpSpPr>
          <a:xfrm>
            <a:off x="6336723" y="4783654"/>
            <a:ext cx="2606638" cy="625498"/>
            <a:chOff x="592173" y="6920698"/>
            <a:chExt cx="2606638" cy="625498"/>
          </a:xfrm>
        </p:grpSpPr>
        <p:sp>
          <p:nvSpPr>
            <p:cNvPr id="45" name="文字方塊 44">
              <a:extLst>
                <a:ext uri="{FF2B5EF4-FFF2-40B4-BE49-F238E27FC236}">
                  <a16:creationId xmlns:a16="http://schemas.microsoft.com/office/drawing/2014/main" id="{77FD8561-7C88-42A7-887E-1FBBE007647F}"/>
                </a:ext>
              </a:extLst>
            </p:cNvPr>
            <p:cNvSpPr txBox="1"/>
            <p:nvPr/>
          </p:nvSpPr>
          <p:spPr>
            <a:xfrm>
              <a:off x="592173" y="7207642"/>
              <a:ext cx="13274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TW" sz="1600" b="1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SW RAID 0</a:t>
              </a:r>
              <a:endParaRPr lang="zh-TW" altLang="en-US" sz="1600" b="1">
                <a:solidFill>
                  <a:srgbClr val="FFFF66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</a:endParaRPr>
            </a:p>
          </p:txBody>
        </p:sp>
        <p:sp>
          <p:nvSpPr>
            <p:cNvPr id="46" name="文字方塊 45">
              <a:extLst>
                <a:ext uri="{FF2B5EF4-FFF2-40B4-BE49-F238E27FC236}">
                  <a16:creationId xmlns:a16="http://schemas.microsoft.com/office/drawing/2014/main" id="{CFC20AA1-87B1-45B0-82EA-1236905AEF98}"/>
                </a:ext>
              </a:extLst>
            </p:cNvPr>
            <p:cNvSpPr txBox="1"/>
            <p:nvPr/>
          </p:nvSpPr>
          <p:spPr>
            <a:xfrm>
              <a:off x="623553" y="6920698"/>
              <a:ext cx="630958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TW" sz="1400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Read</a:t>
              </a:r>
            </a:p>
          </p:txBody>
        </p:sp>
        <p:sp>
          <p:nvSpPr>
            <p:cNvPr id="47" name="文字方塊 46">
              <a:extLst>
                <a:ext uri="{FF2B5EF4-FFF2-40B4-BE49-F238E27FC236}">
                  <a16:creationId xmlns:a16="http://schemas.microsoft.com/office/drawing/2014/main" id="{5E1B0366-385F-4073-BB3C-9EC0DE1D6394}"/>
                </a:ext>
              </a:extLst>
            </p:cNvPr>
            <p:cNvSpPr txBox="1"/>
            <p:nvPr/>
          </p:nvSpPr>
          <p:spPr>
            <a:xfrm>
              <a:off x="1145765" y="6920698"/>
              <a:ext cx="654074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TW" sz="1400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Write</a:t>
              </a:r>
            </a:p>
          </p:txBody>
        </p:sp>
        <p:sp>
          <p:nvSpPr>
            <p:cNvPr id="48" name="文字方塊 47">
              <a:extLst>
                <a:ext uri="{FF2B5EF4-FFF2-40B4-BE49-F238E27FC236}">
                  <a16:creationId xmlns:a16="http://schemas.microsoft.com/office/drawing/2014/main" id="{E2E6EA9C-6CCF-45B0-9090-1106B13E9CF7}"/>
                </a:ext>
              </a:extLst>
            </p:cNvPr>
            <p:cNvSpPr txBox="1"/>
            <p:nvPr/>
          </p:nvSpPr>
          <p:spPr>
            <a:xfrm>
              <a:off x="1885777" y="7207642"/>
              <a:ext cx="1313034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TW" sz="1600" b="1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SW RAID 5</a:t>
              </a:r>
              <a:endParaRPr lang="zh-TW" altLang="en-US" sz="1600" b="1">
                <a:solidFill>
                  <a:srgbClr val="FFFF66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</a:endParaRPr>
            </a:p>
          </p:txBody>
        </p:sp>
        <p:sp>
          <p:nvSpPr>
            <p:cNvPr id="49" name="文字方塊 48">
              <a:extLst>
                <a:ext uri="{FF2B5EF4-FFF2-40B4-BE49-F238E27FC236}">
                  <a16:creationId xmlns:a16="http://schemas.microsoft.com/office/drawing/2014/main" id="{2B786ABE-6AA0-4E7A-A83F-AB73B9A126CE}"/>
                </a:ext>
              </a:extLst>
            </p:cNvPr>
            <p:cNvSpPr txBox="1"/>
            <p:nvPr/>
          </p:nvSpPr>
          <p:spPr>
            <a:xfrm>
              <a:off x="1955141" y="6920698"/>
              <a:ext cx="630958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TW" sz="1400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Read</a:t>
              </a:r>
            </a:p>
          </p:txBody>
        </p:sp>
        <p:sp>
          <p:nvSpPr>
            <p:cNvPr id="50" name="文字方塊 49">
              <a:extLst>
                <a:ext uri="{FF2B5EF4-FFF2-40B4-BE49-F238E27FC236}">
                  <a16:creationId xmlns:a16="http://schemas.microsoft.com/office/drawing/2014/main" id="{6906BCDA-048A-43CD-B5FD-1D31533D3F45}"/>
                </a:ext>
              </a:extLst>
            </p:cNvPr>
            <p:cNvSpPr txBox="1"/>
            <p:nvPr/>
          </p:nvSpPr>
          <p:spPr>
            <a:xfrm>
              <a:off x="2432469" y="6920698"/>
              <a:ext cx="654074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TW" sz="1400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Write</a:t>
              </a:r>
            </a:p>
          </p:txBody>
        </p:sp>
      </p:grpSp>
      <p:grpSp>
        <p:nvGrpSpPr>
          <p:cNvPr id="51" name="群組 50">
            <a:extLst>
              <a:ext uri="{FF2B5EF4-FFF2-40B4-BE49-F238E27FC236}">
                <a16:creationId xmlns:a16="http://schemas.microsoft.com/office/drawing/2014/main" id="{3B1D6B62-F23B-416B-AC7E-437BD836700C}"/>
              </a:ext>
            </a:extLst>
          </p:cNvPr>
          <p:cNvGrpSpPr/>
          <p:nvPr/>
        </p:nvGrpSpPr>
        <p:grpSpPr>
          <a:xfrm>
            <a:off x="9138569" y="4783654"/>
            <a:ext cx="2655554" cy="625498"/>
            <a:chOff x="592173" y="6920698"/>
            <a:chExt cx="2655554" cy="625498"/>
          </a:xfrm>
        </p:grpSpPr>
        <p:sp>
          <p:nvSpPr>
            <p:cNvPr id="52" name="文字方塊 51">
              <a:extLst>
                <a:ext uri="{FF2B5EF4-FFF2-40B4-BE49-F238E27FC236}">
                  <a16:creationId xmlns:a16="http://schemas.microsoft.com/office/drawing/2014/main" id="{31A939FE-0EC0-4744-BBA3-81CC1B88967A}"/>
                </a:ext>
              </a:extLst>
            </p:cNvPr>
            <p:cNvSpPr txBox="1"/>
            <p:nvPr/>
          </p:nvSpPr>
          <p:spPr>
            <a:xfrm>
              <a:off x="592173" y="7207642"/>
              <a:ext cx="13274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TW" sz="1600" b="1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SW RAID 0</a:t>
              </a:r>
              <a:endParaRPr lang="zh-TW" altLang="en-US" sz="1600" b="1">
                <a:solidFill>
                  <a:srgbClr val="FFFF66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</a:endParaRPr>
            </a:p>
          </p:txBody>
        </p:sp>
        <p:sp>
          <p:nvSpPr>
            <p:cNvPr id="53" name="文字方塊 52">
              <a:extLst>
                <a:ext uri="{FF2B5EF4-FFF2-40B4-BE49-F238E27FC236}">
                  <a16:creationId xmlns:a16="http://schemas.microsoft.com/office/drawing/2014/main" id="{A73DC3C0-645D-4F55-BE92-140827382F4D}"/>
                </a:ext>
              </a:extLst>
            </p:cNvPr>
            <p:cNvSpPr txBox="1"/>
            <p:nvPr/>
          </p:nvSpPr>
          <p:spPr>
            <a:xfrm>
              <a:off x="656201" y="6920698"/>
              <a:ext cx="630958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TW" sz="1400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Read</a:t>
              </a:r>
            </a:p>
          </p:txBody>
        </p:sp>
        <p:sp>
          <p:nvSpPr>
            <p:cNvPr id="54" name="文字方塊 53">
              <a:extLst>
                <a:ext uri="{FF2B5EF4-FFF2-40B4-BE49-F238E27FC236}">
                  <a16:creationId xmlns:a16="http://schemas.microsoft.com/office/drawing/2014/main" id="{5990CB54-B8F1-4425-BF8D-001F355032EC}"/>
                </a:ext>
              </a:extLst>
            </p:cNvPr>
            <p:cNvSpPr txBox="1"/>
            <p:nvPr/>
          </p:nvSpPr>
          <p:spPr>
            <a:xfrm>
              <a:off x="1170082" y="6920698"/>
              <a:ext cx="654074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TW" sz="1400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Write</a:t>
              </a:r>
            </a:p>
          </p:txBody>
        </p:sp>
        <p:sp>
          <p:nvSpPr>
            <p:cNvPr id="55" name="文字方塊 54">
              <a:extLst>
                <a:ext uri="{FF2B5EF4-FFF2-40B4-BE49-F238E27FC236}">
                  <a16:creationId xmlns:a16="http://schemas.microsoft.com/office/drawing/2014/main" id="{ED20E256-063E-4220-B580-2B087BDAF639}"/>
                </a:ext>
              </a:extLst>
            </p:cNvPr>
            <p:cNvSpPr txBox="1"/>
            <p:nvPr/>
          </p:nvSpPr>
          <p:spPr>
            <a:xfrm>
              <a:off x="1934693" y="7207642"/>
              <a:ext cx="1313034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TW" sz="1600" b="1">
                  <a:solidFill>
                    <a:srgbClr val="FFFF66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SW RAID 5</a:t>
              </a:r>
              <a:endParaRPr lang="zh-TW" altLang="en-US" sz="1600" b="1">
                <a:solidFill>
                  <a:srgbClr val="FFFF66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</a:endParaRPr>
            </a:p>
          </p:txBody>
        </p:sp>
        <p:sp>
          <p:nvSpPr>
            <p:cNvPr id="56" name="文字方塊 55">
              <a:extLst>
                <a:ext uri="{FF2B5EF4-FFF2-40B4-BE49-F238E27FC236}">
                  <a16:creationId xmlns:a16="http://schemas.microsoft.com/office/drawing/2014/main" id="{8EADC479-2207-4FDC-BC40-B67B7B1D51ED}"/>
                </a:ext>
              </a:extLst>
            </p:cNvPr>
            <p:cNvSpPr txBox="1"/>
            <p:nvPr/>
          </p:nvSpPr>
          <p:spPr>
            <a:xfrm>
              <a:off x="1994770" y="6920698"/>
              <a:ext cx="630958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TW" sz="1400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Read</a:t>
              </a:r>
            </a:p>
          </p:txBody>
        </p:sp>
        <p:sp>
          <p:nvSpPr>
            <p:cNvPr id="57" name="文字方塊 56">
              <a:extLst>
                <a:ext uri="{FF2B5EF4-FFF2-40B4-BE49-F238E27FC236}">
                  <a16:creationId xmlns:a16="http://schemas.microsoft.com/office/drawing/2014/main" id="{2C55A37A-8F21-4F3D-8A3C-D02DA67725E9}"/>
                </a:ext>
              </a:extLst>
            </p:cNvPr>
            <p:cNvSpPr txBox="1"/>
            <p:nvPr/>
          </p:nvSpPr>
          <p:spPr>
            <a:xfrm>
              <a:off x="2504829" y="6920698"/>
              <a:ext cx="654074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TW" sz="1400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Write</a:t>
              </a:r>
            </a:p>
          </p:txBody>
        </p:sp>
      </p:grpSp>
      <p:cxnSp>
        <p:nvCxnSpPr>
          <p:cNvPr id="58" name="直線接點 57">
            <a:extLst>
              <a:ext uri="{FF2B5EF4-FFF2-40B4-BE49-F238E27FC236}">
                <a16:creationId xmlns:a16="http://schemas.microsoft.com/office/drawing/2014/main" id="{192A14B2-17C9-45A1-95AD-838F15C0E2C1}"/>
              </a:ext>
            </a:extLst>
          </p:cNvPr>
          <p:cNvCxnSpPr>
            <a:cxnSpLocks/>
          </p:cNvCxnSpPr>
          <p:nvPr/>
        </p:nvCxnSpPr>
        <p:spPr>
          <a:xfrm flipV="1">
            <a:off x="328774" y="3737116"/>
            <a:ext cx="11524241" cy="20117"/>
          </a:xfrm>
          <a:prstGeom prst="line">
            <a:avLst/>
          </a:prstGeom>
          <a:ln>
            <a:solidFill>
              <a:srgbClr val="FFFFFF">
                <a:alpha val="14902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直線接點 58">
            <a:extLst>
              <a:ext uri="{FF2B5EF4-FFF2-40B4-BE49-F238E27FC236}">
                <a16:creationId xmlns:a16="http://schemas.microsoft.com/office/drawing/2014/main" id="{6E6B1D31-ADF2-4C69-8544-A8B8A088A589}"/>
              </a:ext>
            </a:extLst>
          </p:cNvPr>
          <p:cNvCxnSpPr>
            <a:cxnSpLocks/>
          </p:cNvCxnSpPr>
          <p:nvPr/>
        </p:nvCxnSpPr>
        <p:spPr>
          <a:xfrm flipV="1">
            <a:off x="328774" y="2783147"/>
            <a:ext cx="11524241" cy="20117"/>
          </a:xfrm>
          <a:prstGeom prst="line">
            <a:avLst/>
          </a:prstGeom>
          <a:ln>
            <a:solidFill>
              <a:srgbClr val="FFFFFF">
                <a:alpha val="14902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直線接點 59">
            <a:extLst>
              <a:ext uri="{FF2B5EF4-FFF2-40B4-BE49-F238E27FC236}">
                <a16:creationId xmlns:a16="http://schemas.microsoft.com/office/drawing/2014/main" id="{552F865F-1FA5-4C3F-806A-CD88132D67B8}"/>
              </a:ext>
            </a:extLst>
          </p:cNvPr>
          <p:cNvCxnSpPr>
            <a:cxnSpLocks/>
          </p:cNvCxnSpPr>
          <p:nvPr/>
        </p:nvCxnSpPr>
        <p:spPr>
          <a:xfrm flipV="1">
            <a:off x="328774" y="4691085"/>
            <a:ext cx="11524241" cy="20117"/>
          </a:xfrm>
          <a:prstGeom prst="line">
            <a:avLst/>
          </a:prstGeom>
          <a:ln>
            <a:solidFill>
              <a:srgbClr val="FFFFFF">
                <a:alpha val="14902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矩形 26">
            <a:extLst>
              <a:ext uri="{FF2B5EF4-FFF2-40B4-BE49-F238E27FC236}">
                <a16:creationId xmlns:a16="http://schemas.microsoft.com/office/drawing/2014/main" id="{2C3EED62-F8D8-43DB-BD40-A989221FA30B}"/>
              </a:ext>
            </a:extLst>
          </p:cNvPr>
          <p:cNvSpPr/>
          <p:nvPr/>
        </p:nvSpPr>
        <p:spPr>
          <a:xfrm>
            <a:off x="1099395" y="2501744"/>
            <a:ext cx="612668" cy="584775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 algn="ctr"/>
            <a:r>
              <a:rPr lang="en-US" altLang="zh-CN" sz="2000" b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868</a:t>
            </a:r>
          </a:p>
          <a:p>
            <a:pPr algn="ctr"/>
            <a:r>
              <a:rPr lang="en-US" altLang="zh-CN" sz="12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MB/s</a:t>
            </a:r>
            <a:endParaRPr lang="zh-CN" altLang="en-US" sz="120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62" name="矩形 26">
            <a:extLst>
              <a:ext uri="{FF2B5EF4-FFF2-40B4-BE49-F238E27FC236}">
                <a16:creationId xmlns:a16="http://schemas.microsoft.com/office/drawing/2014/main" id="{22165830-02D3-4247-BEAB-5E23B3309601}"/>
              </a:ext>
            </a:extLst>
          </p:cNvPr>
          <p:cNvSpPr/>
          <p:nvPr/>
        </p:nvSpPr>
        <p:spPr>
          <a:xfrm>
            <a:off x="2237404" y="2188810"/>
            <a:ext cx="612668" cy="584775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 algn="ctr"/>
            <a:r>
              <a:rPr lang="en-US" altLang="zh-CN" sz="2000" b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992</a:t>
            </a:r>
          </a:p>
          <a:p>
            <a:pPr algn="ctr"/>
            <a:r>
              <a:rPr lang="en-US" altLang="zh-CN" sz="12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MB/s</a:t>
            </a:r>
            <a:endParaRPr lang="zh-CN" altLang="en-US" sz="120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63" name="矩形 26">
            <a:extLst>
              <a:ext uri="{FF2B5EF4-FFF2-40B4-BE49-F238E27FC236}">
                <a16:creationId xmlns:a16="http://schemas.microsoft.com/office/drawing/2014/main" id="{DEBE7F7F-B05E-46D1-8E94-22CD8B4623F3}"/>
              </a:ext>
            </a:extLst>
          </p:cNvPr>
          <p:cNvSpPr/>
          <p:nvPr/>
        </p:nvSpPr>
        <p:spPr>
          <a:xfrm>
            <a:off x="2768855" y="3746529"/>
            <a:ext cx="612668" cy="584775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 algn="ctr"/>
            <a:r>
              <a:rPr lang="en-US" altLang="zh-CN" sz="2000" b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242</a:t>
            </a:r>
          </a:p>
          <a:p>
            <a:pPr algn="ctr"/>
            <a:r>
              <a:rPr lang="en-US" altLang="zh-CN" sz="12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MB/s</a:t>
            </a:r>
            <a:endParaRPr lang="zh-CN" altLang="en-US" sz="120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64" name="矩形 26">
            <a:extLst>
              <a:ext uri="{FF2B5EF4-FFF2-40B4-BE49-F238E27FC236}">
                <a16:creationId xmlns:a16="http://schemas.microsoft.com/office/drawing/2014/main" id="{566F0389-B8B5-4159-AC6E-E58C9DEC4ECE}"/>
              </a:ext>
            </a:extLst>
          </p:cNvPr>
          <p:cNvSpPr/>
          <p:nvPr/>
        </p:nvSpPr>
        <p:spPr>
          <a:xfrm>
            <a:off x="3730054" y="2912641"/>
            <a:ext cx="612668" cy="584775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 algn="ctr"/>
            <a:r>
              <a:rPr lang="en-US" altLang="zh-CN" sz="2000" b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626</a:t>
            </a:r>
          </a:p>
          <a:p>
            <a:pPr algn="ctr"/>
            <a:r>
              <a:rPr lang="en-US" altLang="zh-CN" sz="12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MB/s</a:t>
            </a:r>
            <a:endParaRPr lang="zh-CN" altLang="en-US" sz="120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65" name="矩形 26">
            <a:extLst>
              <a:ext uri="{FF2B5EF4-FFF2-40B4-BE49-F238E27FC236}">
                <a16:creationId xmlns:a16="http://schemas.microsoft.com/office/drawing/2014/main" id="{CE8786F3-1F84-405A-B7C0-FA0C9CA1C783}"/>
              </a:ext>
            </a:extLst>
          </p:cNvPr>
          <p:cNvSpPr/>
          <p:nvPr/>
        </p:nvSpPr>
        <p:spPr>
          <a:xfrm>
            <a:off x="4254354" y="2112944"/>
            <a:ext cx="612668" cy="584775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 algn="ctr"/>
            <a:r>
              <a:rPr lang="en-US" altLang="zh-CN" sz="2000" b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988</a:t>
            </a:r>
          </a:p>
          <a:p>
            <a:pPr algn="ctr"/>
            <a:r>
              <a:rPr lang="en-US" altLang="zh-CN" sz="12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MB/s</a:t>
            </a:r>
            <a:endParaRPr lang="zh-CN" altLang="en-US" sz="120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66" name="矩形 26">
            <a:extLst>
              <a:ext uri="{FF2B5EF4-FFF2-40B4-BE49-F238E27FC236}">
                <a16:creationId xmlns:a16="http://schemas.microsoft.com/office/drawing/2014/main" id="{1AFFFA27-F8AF-4DEA-9641-290D92F07ADA}"/>
              </a:ext>
            </a:extLst>
          </p:cNvPr>
          <p:cNvSpPr/>
          <p:nvPr/>
        </p:nvSpPr>
        <p:spPr>
          <a:xfrm>
            <a:off x="6273241" y="2111824"/>
            <a:ext cx="755336" cy="584775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 algn="ctr"/>
            <a:r>
              <a:rPr lang="en-US" altLang="zh-CN" sz="2000" b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1019</a:t>
            </a:r>
          </a:p>
          <a:p>
            <a:pPr algn="ctr"/>
            <a:r>
              <a:rPr lang="en-US" altLang="zh-CN" sz="12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MB/s</a:t>
            </a:r>
            <a:endParaRPr lang="zh-CN" altLang="en-US" sz="120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67" name="矩形 26">
            <a:extLst>
              <a:ext uri="{FF2B5EF4-FFF2-40B4-BE49-F238E27FC236}">
                <a16:creationId xmlns:a16="http://schemas.microsoft.com/office/drawing/2014/main" id="{0A5B2301-1FE7-4CEF-BDE4-56BD02626EE3}"/>
              </a:ext>
            </a:extLst>
          </p:cNvPr>
          <p:cNvSpPr/>
          <p:nvPr/>
        </p:nvSpPr>
        <p:spPr>
          <a:xfrm>
            <a:off x="6918839" y="2350767"/>
            <a:ext cx="612668" cy="584775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 algn="ctr"/>
            <a:r>
              <a:rPr lang="en-US" altLang="zh-CN" sz="2000" b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912</a:t>
            </a:r>
          </a:p>
          <a:p>
            <a:pPr algn="ctr"/>
            <a:r>
              <a:rPr lang="en-US" altLang="zh-CN" sz="12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MB/s</a:t>
            </a:r>
            <a:endParaRPr lang="zh-CN" altLang="en-US" sz="120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68" name="矩形 26">
            <a:extLst>
              <a:ext uri="{FF2B5EF4-FFF2-40B4-BE49-F238E27FC236}">
                <a16:creationId xmlns:a16="http://schemas.microsoft.com/office/drawing/2014/main" id="{CBAF9ACB-74C5-4CDD-92F3-6E2E893FF01B}"/>
              </a:ext>
            </a:extLst>
          </p:cNvPr>
          <p:cNvSpPr/>
          <p:nvPr/>
        </p:nvSpPr>
        <p:spPr>
          <a:xfrm>
            <a:off x="7620528" y="2100169"/>
            <a:ext cx="755336" cy="584775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 algn="ctr"/>
            <a:r>
              <a:rPr lang="en-US" altLang="zh-CN" sz="2000" b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1017</a:t>
            </a:r>
          </a:p>
          <a:p>
            <a:pPr algn="ctr"/>
            <a:r>
              <a:rPr lang="en-US" altLang="zh-CN" sz="12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MB/s</a:t>
            </a:r>
            <a:endParaRPr lang="zh-CN" altLang="en-US" sz="120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69" name="矩形 26">
            <a:extLst>
              <a:ext uri="{FF2B5EF4-FFF2-40B4-BE49-F238E27FC236}">
                <a16:creationId xmlns:a16="http://schemas.microsoft.com/office/drawing/2014/main" id="{8E337CD7-70BA-49B2-B0C4-DE345DEE8E61}"/>
              </a:ext>
            </a:extLst>
          </p:cNvPr>
          <p:cNvSpPr/>
          <p:nvPr/>
        </p:nvSpPr>
        <p:spPr>
          <a:xfrm>
            <a:off x="8175757" y="2762490"/>
            <a:ext cx="612668" cy="584775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 algn="ctr"/>
            <a:r>
              <a:rPr lang="en-US" altLang="zh-CN" sz="2000" b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664</a:t>
            </a:r>
          </a:p>
          <a:p>
            <a:pPr algn="ctr"/>
            <a:r>
              <a:rPr lang="en-US" altLang="zh-CN" sz="12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MB/s</a:t>
            </a:r>
            <a:endParaRPr lang="zh-CN" altLang="en-US" sz="120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70" name="矩形 26">
            <a:extLst>
              <a:ext uri="{FF2B5EF4-FFF2-40B4-BE49-F238E27FC236}">
                <a16:creationId xmlns:a16="http://schemas.microsoft.com/office/drawing/2014/main" id="{9EAD5B7D-EA55-42C9-89A4-CDD4B8A6EE32}"/>
              </a:ext>
            </a:extLst>
          </p:cNvPr>
          <p:cNvSpPr/>
          <p:nvPr/>
        </p:nvSpPr>
        <p:spPr>
          <a:xfrm>
            <a:off x="9106556" y="1951145"/>
            <a:ext cx="755336" cy="584775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 algn="ctr"/>
            <a:r>
              <a:rPr lang="en-US" altLang="zh-CN" sz="2000" b="1">
                <a:solidFill>
                  <a:srgbClr val="FFFF66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1028</a:t>
            </a:r>
          </a:p>
          <a:p>
            <a:pPr algn="ctr"/>
            <a:r>
              <a:rPr lang="en-US" altLang="zh-CN" sz="1200">
                <a:solidFill>
                  <a:srgbClr val="FFFF66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MB/s</a:t>
            </a:r>
            <a:endParaRPr lang="zh-CN" altLang="en-US" sz="1200">
              <a:solidFill>
                <a:srgbClr val="FFFF66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71" name="矩形 26">
            <a:extLst>
              <a:ext uri="{FF2B5EF4-FFF2-40B4-BE49-F238E27FC236}">
                <a16:creationId xmlns:a16="http://schemas.microsoft.com/office/drawing/2014/main" id="{1E4C8E36-6CA2-42E5-B44A-DD92E7CE4A47}"/>
              </a:ext>
            </a:extLst>
          </p:cNvPr>
          <p:cNvSpPr/>
          <p:nvPr/>
        </p:nvSpPr>
        <p:spPr>
          <a:xfrm>
            <a:off x="9720999" y="2233654"/>
            <a:ext cx="612668" cy="584775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 algn="ctr"/>
            <a:r>
              <a:rPr lang="en-US" altLang="zh-CN" sz="2000" b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949</a:t>
            </a:r>
          </a:p>
          <a:p>
            <a:pPr algn="ctr"/>
            <a:r>
              <a:rPr lang="en-US" altLang="zh-CN" sz="12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MB/s</a:t>
            </a:r>
            <a:endParaRPr lang="zh-CN" altLang="en-US" sz="120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72" name="矩形 26">
            <a:extLst>
              <a:ext uri="{FF2B5EF4-FFF2-40B4-BE49-F238E27FC236}">
                <a16:creationId xmlns:a16="http://schemas.microsoft.com/office/drawing/2014/main" id="{427B345D-7E72-47C0-8C22-F054C61DC589}"/>
              </a:ext>
            </a:extLst>
          </p:cNvPr>
          <p:cNvSpPr/>
          <p:nvPr/>
        </p:nvSpPr>
        <p:spPr>
          <a:xfrm>
            <a:off x="10469831" y="1962328"/>
            <a:ext cx="755336" cy="584775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 algn="ctr"/>
            <a:r>
              <a:rPr lang="en-US" altLang="zh-CN" sz="2000" b="1">
                <a:solidFill>
                  <a:srgbClr val="FFFF66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1028</a:t>
            </a:r>
          </a:p>
          <a:p>
            <a:pPr algn="ctr"/>
            <a:r>
              <a:rPr lang="en-US" altLang="zh-CN" sz="1200">
                <a:solidFill>
                  <a:srgbClr val="FFFF66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MB/s</a:t>
            </a:r>
            <a:endParaRPr lang="zh-CN" altLang="en-US" sz="1200">
              <a:solidFill>
                <a:srgbClr val="FFFF66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73" name="矩形 26">
            <a:extLst>
              <a:ext uri="{FF2B5EF4-FFF2-40B4-BE49-F238E27FC236}">
                <a16:creationId xmlns:a16="http://schemas.microsoft.com/office/drawing/2014/main" id="{61A6A91D-A438-4556-9D09-A2208DE9C259}"/>
              </a:ext>
            </a:extLst>
          </p:cNvPr>
          <p:cNvSpPr/>
          <p:nvPr/>
        </p:nvSpPr>
        <p:spPr>
          <a:xfrm>
            <a:off x="11051613" y="2670481"/>
            <a:ext cx="612668" cy="584775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 algn="ctr"/>
            <a:r>
              <a:rPr lang="en-US" altLang="zh-CN" sz="2000" b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738</a:t>
            </a:r>
          </a:p>
          <a:p>
            <a:pPr algn="ctr"/>
            <a:r>
              <a:rPr lang="en-US" altLang="zh-CN" sz="12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MB/s</a:t>
            </a:r>
            <a:endParaRPr lang="zh-CN" altLang="en-US" sz="120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74" name="矩形: 圓角 73">
            <a:extLst>
              <a:ext uri="{FF2B5EF4-FFF2-40B4-BE49-F238E27FC236}">
                <a16:creationId xmlns:a16="http://schemas.microsoft.com/office/drawing/2014/main" id="{E80201EF-6AC8-47B7-BFA1-DDFA8A99463E}"/>
              </a:ext>
            </a:extLst>
          </p:cNvPr>
          <p:cNvSpPr/>
          <p:nvPr/>
        </p:nvSpPr>
        <p:spPr>
          <a:xfrm rot="16200000">
            <a:off x="477333" y="4006901"/>
            <a:ext cx="1849673" cy="156972"/>
          </a:xfrm>
          <a:prstGeom prst="roundRect">
            <a:avLst>
              <a:gd name="adj" fmla="val 50000"/>
            </a:avLst>
          </a:prstGeom>
          <a:gradFill>
            <a:gsLst>
              <a:gs pos="51000">
                <a:srgbClr val="FFFF00">
                  <a:alpha val="50000"/>
                  <a:lumMod val="100000"/>
                </a:srgbClr>
              </a:gs>
              <a:gs pos="0">
                <a:srgbClr val="FCBC08"/>
              </a:gs>
              <a:gs pos="85000">
                <a:srgbClr val="FFFF00">
                  <a:alpha val="0"/>
                </a:srgb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75" name="矩形: 圓角 74">
            <a:extLst>
              <a:ext uri="{FF2B5EF4-FFF2-40B4-BE49-F238E27FC236}">
                <a16:creationId xmlns:a16="http://schemas.microsoft.com/office/drawing/2014/main" id="{9CDF4FE3-C57D-4361-A9B4-7929C984179B}"/>
              </a:ext>
            </a:extLst>
          </p:cNvPr>
          <p:cNvSpPr/>
          <p:nvPr/>
        </p:nvSpPr>
        <p:spPr>
          <a:xfrm rot="16200000">
            <a:off x="1458749" y="3828258"/>
            <a:ext cx="2206959" cy="156972"/>
          </a:xfrm>
          <a:prstGeom prst="roundRect">
            <a:avLst>
              <a:gd name="adj" fmla="val 50000"/>
            </a:avLst>
          </a:prstGeom>
          <a:gradFill>
            <a:gsLst>
              <a:gs pos="51000">
                <a:srgbClr val="FFFF00">
                  <a:alpha val="50000"/>
                  <a:lumMod val="100000"/>
                </a:srgbClr>
              </a:gs>
              <a:gs pos="0">
                <a:srgbClr val="FCBC08"/>
              </a:gs>
              <a:gs pos="85000">
                <a:srgbClr val="FFFF00">
                  <a:alpha val="0"/>
                </a:srgb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76" name="矩形: 圓角 75">
            <a:extLst>
              <a:ext uri="{FF2B5EF4-FFF2-40B4-BE49-F238E27FC236}">
                <a16:creationId xmlns:a16="http://schemas.microsoft.com/office/drawing/2014/main" id="{EE5BEDE8-A85D-4AF4-ABAE-E3545CB40128}"/>
              </a:ext>
            </a:extLst>
          </p:cNvPr>
          <p:cNvSpPr/>
          <p:nvPr/>
        </p:nvSpPr>
        <p:spPr>
          <a:xfrm rot="16200000">
            <a:off x="2886980" y="4516959"/>
            <a:ext cx="376419" cy="156972"/>
          </a:xfrm>
          <a:prstGeom prst="roundRect">
            <a:avLst>
              <a:gd name="adj" fmla="val 50000"/>
            </a:avLst>
          </a:prstGeom>
          <a:gradFill>
            <a:gsLst>
              <a:gs pos="51000">
                <a:srgbClr val="FFFF00">
                  <a:alpha val="50000"/>
                  <a:lumMod val="100000"/>
                </a:srgbClr>
              </a:gs>
              <a:gs pos="0">
                <a:srgbClr val="FCBC08"/>
              </a:gs>
              <a:gs pos="85000">
                <a:srgbClr val="FFFF00">
                  <a:alpha val="0"/>
                </a:srgb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77" name="矩形: 圓角 76">
            <a:extLst>
              <a:ext uri="{FF2B5EF4-FFF2-40B4-BE49-F238E27FC236}">
                <a16:creationId xmlns:a16="http://schemas.microsoft.com/office/drawing/2014/main" id="{2C203E99-EDC6-4F63-9903-4455ED491B2E}"/>
              </a:ext>
            </a:extLst>
          </p:cNvPr>
          <p:cNvSpPr/>
          <p:nvPr/>
        </p:nvSpPr>
        <p:spPr>
          <a:xfrm rot="16200000">
            <a:off x="3335418" y="4150088"/>
            <a:ext cx="1401941" cy="156972"/>
          </a:xfrm>
          <a:prstGeom prst="roundRect">
            <a:avLst>
              <a:gd name="adj" fmla="val 50000"/>
            </a:avLst>
          </a:prstGeom>
          <a:gradFill>
            <a:gsLst>
              <a:gs pos="51000">
                <a:srgbClr val="FFFF00">
                  <a:alpha val="50000"/>
                  <a:lumMod val="100000"/>
                </a:srgbClr>
              </a:gs>
              <a:gs pos="0">
                <a:srgbClr val="FCBC08"/>
              </a:gs>
              <a:gs pos="85000">
                <a:srgbClr val="FFFF00">
                  <a:alpha val="0"/>
                </a:srgb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78" name="矩形: 圓角 77">
            <a:extLst>
              <a:ext uri="{FF2B5EF4-FFF2-40B4-BE49-F238E27FC236}">
                <a16:creationId xmlns:a16="http://schemas.microsoft.com/office/drawing/2014/main" id="{51099DA3-1624-4C63-924E-6924EDEEFB19}"/>
              </a:ext>
            </a:extLst>
          </p:cNvPr>
          <p:cNvSpPr/>
          <p:nvPr/>
        </p:nvSpPr>
        <p:spPr>
          <a:xfrm rot="16200000">
            <a:off x="3467268" y="3838317"/>
            <a:ext cx="2186841" cy="156972"/>
          </a:xfrm>
          <a:prstGeom prst="roundRect">
            <a:avLst>
              <a:gd name="adj" fmla="val 50000"/>
            </a:avLst>
          </a:prstGeom>
          <a:gradFill>
            <a:gsLst>
              <a:gs pos="51000">
                <a:srgbClr val="FFFF00">
                  <a:alpha val="50000"/>
                  <a:lumMod val="100000"/>
                </a:srgbClr>
              </a:gs>
              <a:gs pos="0">
                <a:srgbClr val="FCBC08"/>
              </a:gs>
              <a:gs pos="85000">
                <a:srgbClr val="FFFF00">
                  <a:alpha val="0"/>
                </a:srgb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79" name="矩形: 圓角 78">
            <a:extLst>
              <a:ext uri="{FF2B5EF4-FFF2-40B4-BE49-F238E27FC236}">
                <a16:creationId xmlns:a16="http://schemas.microsoft.com/office/drawing/2014/main" id="{23C5549B-40F2-406E-BE6B-033725DFFE99}"/>
              </a:ext>
            </a:extLst>
          </p:cNvPr>
          <p:cNvSpPr/>
          <p:nvPr/>
        </p:nvSpPr>
        <p:spPr>
          <a:xfrm rot="16200000">
            <a:off x="5511448" y="3821447"/>
            <a:ext cx="2341328" cy="156972"/>
          </a:xfrm>
          <a:prstGeom prst="roundRect">
            <a:avLst>
              <a:gd name="adj" fmla="val 50000"/>
            </a:avLst>
          </a:prstGeom>
          <a:gradFill>
            <a:gsLst>
              <a:gs pos="51000">
                <a:srgbClr val="FFFF00">
                  <a:alpha val="50000"/>
                  <a:lumMod val="100000"/>
                </a:srgbClr>
              </a:gs>
              <a:gs pos="0">
                <a:srgbClr val="D34384"/>
              </a:gs>
              <a:gs pos="14000">
                <a:srgbClr val="FCBC08"/>
              </a:gs>
              <a:gs pos="85000">
                <a:srgbClr val="FFFF00">
                  <a:alpha val="0"/>
                </a:srgb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80" name="矩形: 圓角 79">
            <a:extLst>
              <a:ext uri="{FF2B5EF4-FFF2-40B4-BE49-F238E27FC236}">
                <a16:creationId xmlns:a16="http://schemas.microsoft.com/office/drawing/2014/main" id="{3C47B1F6-DE05-424A-8A4B-10936F92C25A}"/>
              </a:ext>
            </a:extLst>
          </p:cNvPr>
          <p:cNvSpPr/>
          <p:nvPr/>
        </p:nvSpPr>
        <p:spPr>
          <a:xfrm rot="16200000">
            <a:off x="6146282" y="3877309"/>
            <a:ext cx="2108857" cy="156972"/>
          </a:xfrm>
          <a:prstGeom prst="roundRect">
            <a:avLst>
              <a:gd name="adj" fmla="val 50000"/>
            </a:avLst>
          </a:prstGeom>
          <a:gradFill>
            <a:gsLst>
              <a:gs pos="51000">
                <a:srgbClr val="FFFF00">
                  <a:alpha val="50000"/>
                  <a:lumMod val="100000"/>
                </a:srgbClr>
              </a:gs>
              <a:gs pos="0">
                <a:srgbClr val="FCBC08"/>
              </a:gs>
              <a:gs pos="85000">
                <a:srgbClr val="FFFF00">
                  <a:alpha val="0"/>
                </a:srgb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81" name="矩形: 圓角 80">
            <a:extLst>
              <a:ext uri="{FF2B5EF4-FFF2-40B4-BE49-F238E27FC236}">
                <a16:creationId xmlns:a16="http://schemas.microsoft.com/office/drawing/2014/main" id="{201F653D-C868-4891-894C-E1E050B5F9CA}"/>
              </a:ext>
            </a:extLst>
          </p:cNvPr>
          <p:cNvSpPr/>
          <p:nvPr/>
        </p:nvSpPr>
        <p:spPr>
          <a:xfrm rot="16200000">
            <a:off x="6817114" y="3831863"/>
            <a:ext cx="2362163" cy="156972"/>
          </a:xfrm>
          <a:prstGeom prst="roundRect">
            <a:avLst>
              <a:gd name="adj" fmla="val 50000"/>
            </a:avLst>
          </a:prstGeom>
          <a:gradFill>
            <a:gsLst>
              <a:gs pos="51000">
                <a:srgbClr val="FFFF00">
                  <a:alpha val="50000"/>
                  <a:lumMod val="100000"/>
                </a:srgbClr>
              </a:gs>
              <a:gs pos="0">
                <a:srgbClr val="D34384"/>
              </a:gs>
              <a:gs pos="12000">
                <a:srgbClr val="FCBC08"/>
              </a:gs>
              <a:gs pos="85000">
                <a:srgbClr val="FFFF00">
                  <a:alpha val="0"/>
                </a:srgb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82" name="矩形: 圓角 81">
            <a:extLst>
              <a:ext uri="{FF2B5EF4-FFF2-40B4-BE49-F238E27FC236}">
                <a16:creationId xmlns:a16="http://schemas.microsoft.com/office/drawing/2014/main" id="{9E74F9DA-C6E2-472B-8CB7-07E6B2F03185}"/>
              </a:ext>
            </a:extLst>
          </p:cNvPr>
          <p:cNvSpPr/>
          <p:nvPr/>
        </p:nvSpPr>
        <p:spPr>
          <a:xfrm rot="16200000">
            <a:off x="7729616" y="4098584"/>
            <a:ext cx="1504950" cy="156972"/>
          </a:xfrm>
          <a:prstGeom prst="roundRect">
            <a:avLst>
              <a:gd name="adj" fmla="val 50000"/>
            </a:avLst>
          </a:prstGeom>
          <a:gradFill>
            <a:gsLst>
              <a:gs pos="51000">
                <a:srgbClr val="FFFF00">
                  <a:alpha val="50000"/>
                  <a:lumMod val="100000"/>
                </a:srgbClr>
              </a:gs>
              <a:gs pos="0">
                <a:srgbClr val="FCBC08"/>
              </a:gs>
              <a:gs pos="85000">
                <a:srgbClr val="FFFF00">
                  <a:alpha val="0"/>
                </a:srgb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83" name="矩形: 圓角 82">
            <a:extLst>
              <a:ext uri="{FF2B5EF4-FFF2-40B4-BE49-F238E27FC236}">
                <a16:creationId xmlns:a16="http://schemas.microsoft.com/office/drawing/2014/main" id="{D2B9EFF1-D39B-4080-A338-14FD7DC56790}"/>
              </a:ext>
            </a:extLst>
          </p:cNvPr>
          <p:cNvSpPr/>
          <p:nvPr/>
        </p:nvSpPr>
        <p:spPr>
          <a:xfrm rot="16200000">
            <a:off x="8250192" y="3751645"/>
            <a:ext cx="2522600" cy="156972"/>
          </a:xfrm>
          <a:prstGeom prst="roundRect">
            <a:avLst>
              <a:gd name="adj" fmla="val 50000"/>
            </a:avLst>
          </a:prstGeom>
          <a:gradFill>
            <a:gsLst>
              <a:gs pos="51000">
                <a:srgbClr val="FFFF00">
                  <a:alpha val="50000"/>
                  <a:lumMod val="100000"/>
                </a:srgbClr>
              </a:gs>
              <a:gs pos="877">
                <a:srgbClr val="D34384"/>
              </a:gs>
              <a:gs pos="11000">
                <a:srgbClr val="FCBC08"/>
              </a:gs>
              <a:gs pos="85000">
                <a:srgbClr val="FFFF00">
                  <a:alpha val="0"/>
                </a:srgb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84" name="矩形: 圓角 83">
            <a:extLst>
              <a:ext uri="{FF2B5EF4-FFF2-40B4-BE49-F238E27FC236}">
                <a16:creationId xmlns:a16="http://schemas.microsoft.com/office/drawing/2014/main" id="{A1BB52E7-6757-4035-AD33-23C028379407}"/>
              </a:ext>
            </a:extLst>
          </p:cNvPr>
          <p:cNvSpPr/>
          <p:nvPr/>
        </p:nvSpPr>
        <p:spPr>
          <a:xfrm rot="16200000">
            <a:off x="8924757" y="3838317"/>
            <a:ext cx="2186841" cy="156972"/>
          </a:xfrm>
          <a:prstGeom prst="roundRect">
            <a:avLst>
              <a:gd name="adj" fmla="val 50000"/>
            </a:avLst>
          </a:prstGeom>
          <a:gradFill>
            <a:gsLst>
              <a:gs pos="51000">
                <a:srgbClr val="FFFF00">
                  <a:alpha val="50000"/>
                  <a:lumMod val="100000"/>
                </a:srgbClr>
              </a:gs>
              <a:gs pos="0">
                <a:srgbClr val="FCBC08"/>
              </a:gs>
              <a:gs pos="85000">
                <a:srgbClr val="FFFF00">
                  <a:alpha val="0"/>
                </a:srgb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85" name="矩形: 圓角 84">
            <a:extLst>
              <a:ext uri="{FF2B5EF4-FFF2-40B4-BE49-F238E27FC236}">
                <a16:creationId xmlns:a16="http://schemas.microsoft.com/office/drawing/2014/main" id="{22915DC0-B257-4946-93FC-87FE477ED61B}"/>
              </a:ext>
            </a:extLst>
          </p:cNvPr>
          <p:cNvSpPr/>
          <p:nvPr/>
        </p:nvSpPr>
        <p:spPr>
          <a:xfrm rot="16200000">
            <a:off x="9667142" y="3670702"/>
            <a:ext cx="2360714" cy="156972"/>
          </a:xfrm>
          <a:prstGeom prst="roundRect">
            <a:avLst>
              <a:gd name="adj" fmla="val 50000"/>
            </a:avLst>
          </a:prstGeom>
          <a:gradFill>
            <a:gsLst>
              <a:gs pos="51000">
                <a:srgbClr val="FFFF00">
                  <a:alpha val="50000"/>
                  <a:lumMod val="100000"/>
                </a:srgbClr>
              </a:gs>
              <a:gs pos="0">
                <a:srgbClr val="D34384"/>
              </a:gs>
              <a:gs pos="9000">
                <a:srgbClr val="FCBC08"/>
              </a:gs>
              <a:gs pos="94000">
                <a:srgbClr val="FFFF00">
                  <a:alpha val="0"/>
                </a:srgb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86" name="矩形: 圓角 85">
            <a:extLst>
              <a:ext uri="{FF2B5EF4-FFF2-40B4-BE49-F238E27FC236}">
                <a16:creationId xmlns:a16="http://schemas.microsoft.com/office/drawing/2014/main" id="{59AFDD7A-A534-4632-9E91-526A6AA2CE0C}"/>
              </a:ext>
            </a:extLst>
          </p:cNvPr>
          <p:cNvSpPr/>
          <p:nvPr/>
        </p:nvSpPr>
        <p:spPr>
          <a:xfrm rot="16200000">
            <a:off x="10498458" y="4072248"/>
            <a:ext cx="1718979" cy="156972"/>
          </a:xfrm>
          <a:prstGeom prst="roundRect">
            <a:avLst>
              <a:gd name="adj" fmla="val 50000"/>
            </a:avLst>
          </a:prstGeom>
          <a:gradFill>
            <a:gsLst>
              <a:gs pos="51000">
                <a:srgbClr val="FFFF00">
                  <a:alpha val="50000"/>
                  <a:lumMod val="100000"/>
                </a:srgbClr>
              </a:gs>
              <a:gs pos="0">
                <a:srgbClr val="FCBC08"/>
              </a:gs>
              <a:gs pos="85000">
                <a:srgbClr val="FFFF00">
                  <a:alpha val="0"/>
                </a:srgb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87" name="矩形 26">
            <a:extLst>
              <a:ext uri="{FF2B5EF4-FFF2-40B4-BE49-F238E27FC236}">
                <a16:creationId xmlns:a16="http://schemas.microsoft.com/office/drawing/2014/main" id="{02220C00-DC86-4F16-B5B5-EA42819809C2}"/>
              </a:ext>
            </a:extLst>
          </p:cNvPr>
          <p:cNvSpPr/>
          <p:nvPr/>
        </p:nvSpPr>
        <p:spPr>
          <a:xfrm rot="16200000">
            <a:off x="5049158" y="3048937"/>
            <a:ext cx="923330" cy="1368666"/>
          </a:xfrm>
          <a:prstGeom prst="rect">
            <a:avLst/>
          </a:prstGeom>
        </p:spPr>
        <p:txBody>
          <a:bodyPr vert="eaVert" wrap="square" anchor="t">
            <a:spAutoFit/>
          </a:bodyPr>
          <a:lstStyle/>
          <a:p>
            <a:pPr algn="ctr"/>
            <a:r>
              <a:rPr lang="en-US" altLang="zh-CN" sz="1600" b="1" dirty="0">
                <a:solidFill>
                  <a:srgbClr val="C5B9D5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Not natively supported by macOS</a:t>
            </a:r>
            <a:endParaRPr lang="zh-CN" altLang="en-US" sz="1050" dirty="0">
              <a:solidFill>
                <a:srgbClr val="C5B9D5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88" name="文字方塊 87">
            <a:extLst>
              <a:ext uri="{FF2B5EF4-FFF2-40B4-BE49-F238E27FC236}">
                <a16:creationId xmlns:a16="http://schemas.microsoft.com/office/drawing/2014/main" id="{0C8CB56D-91E3-43DB-9F37-859625620917}"/>
              </a:ext>
            </a:extLst>
          </p:cNvPr>
          <p:cNvSpPr txBox="1"/>
          <p:nvPr/>
        </p:nvSpPr>
        <p:spPr>
          <a:xfrm>
            <a:off x="2184354" y="1153476"/>
            <a:ext cx="77553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en-US" altLang="zh-TW" sz="2400" b="1" spc="300" dirty="0">
                <a:solidFill>
                  <a:srgbClr val="66FFFF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</a:rPr>
              <a:t>TL-D800C performance tests </a:t>
            </a:r>
            <a:endParaRPr kumimoji="1" lang="zh-TW" altLang="en-US" sz="2400" b="1" spc="300" dirty="0">
              <a:solidFill>
                <a:srgbClr val="66FFFF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974893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75E-6 -4.07407E-6 L 0.01627 -0.02245 " pathEditMode="fixed" rAng="0" ptsTypes="AA">
                                          <p:cBhvr>
                                            <p:cTn id="6" dur="100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807" y="-1134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2.91667E-6 -1.33333E-5 L 0.02773 -0.02662 " pathEditMode="fixed" rAng="0" ptsTypes="AA">
                                          <p:cBhvr>
                                            <p:cTn id="8" dur="60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decel="50000" autoRev="1" fill="hold" nodeType="withEffect" p14:presetBounceEnd="66000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3.33333E-6 L 0.01888 -0.0213 " pathEditMode="fixed" rAng="0" ptsTypes="AA" p14:bounceEnd="66000">
                                          <p:cBhvr>
                                            <p:cTn id="10" dur="100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4.81481E-6 L 0.01875 -0.01898 " pathEditMode="fixed" rAng="0" ptsTypes="AA">
                                          <p:cBhvr>
                                            <p:cTn id="12" dur="60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949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3" presetID="22" presetClass="entr" presetSubtype="4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15" dur="500"/>
                                            <p:tgtEl>
                                              <p:spTgt spid="17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6" presetID="22" presetClass="entr" presetSubtype="4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18" dur="500"/>
                                            <p:tgtEl>
                                              <p:spTgt spid="74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9" presetID="22" presetClass="entr" presetSubtype="4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2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21" dur="500"/>
                                            <p:tgtEl>
                                              <p:spTgt spid="75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2" presetID="22" presetClass="entr" presetSubtype="4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2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24" dur="500"/>
                                            <p:tgtEl>
                                              <p:spTgt spid="76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5" presetID="22" presetClass="entr" presetSubtype="4" fill="hold" grpId="0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2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27" dur="500"/>
                                            <p:tgtEl>
                                              <p:spTgt spid="77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8" presetID="22" presetClass="entr" presetSubtype="4" fill="hold" grpId="0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2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30" dur="500"/>
                                            <p:tgtEl>
                                              <p:spTgt spid="7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1" presetID="22" presetClass="entr" presetSubtype="4" fill="hold" grpId="0" nodeType="withEffect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3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33" dur="500"/>
                                            <p:tgtEl>
                                              <p:spTgt spid="79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4" presetID="22" presetClass="entr" presetSubtype="4" fill="hold" grpId="0" nodeType="withEffect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3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36" dur="500"/>
                                            <p:tgtEl>
                                              <p:spTgt spid="8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7" presetID="22" presetClass="entr" presetSubtype="4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3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39" dur="500"/>
                                            <p:tgtEl>
                                              <p:spTgt spid="81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40" presetID="22" presetClass="entr" presetSubtype="4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4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42" dur="500"/>
                                            <p:tgtEl>
                                              <p:spTgt spid="82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43" presetID="22" presetClass="entr" presetSubtype="4" fill="hold" grpId="0" nodeType="withEffect">
                                      <p:stCondLst>
                                        <p:cond delay="600"/>
                                      </p:stCondLst>
                                      <p:childTnLst>
                                        <p:set>
                                          <p:cBhvr>
                                            <p:cTn id="4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45" dur="500"/>
                                            <p:tgtEl>
                                              <p:spTgt spid="8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46" presetID="22" presetClass="entr" presetSubtype="4" fill="hold" grpId="0" nodeType="withEffect">
                                      <p:stCondLst>
                                        <p:cond delay="600"/>
                                      </p:stCondLst>
                                      <p:childTnLst>
                                        <p:set>
                                          <p:cBhvr>
                                            <p:cTn id="4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48" dur="500"/>
                                            <p:tgtEl>
                                              <p:spTgt spid="84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49" presetID="22" presetClass="entr" presetSubtype="4" fill="hold" grpId="0" nodeType="withEffect">
                                      <p:stCondLst>
                                        <p:cond delay="700"/>
                                      </p:stCondLst>
                                      <p:childTnLst>
                                        <p:set>
                                          <p:cBhvr>
                                            <p:cTn id="5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51" dur="500"/>
                                            <p:tgtEl>
                                              <p:spTgt spid="85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52" presetID="22" presetClass="entr" presetSubtype="4" fill="hold" grpId="0" nodeType="withEffect">
                                      <p:stCondLst>
                                        <p:cond delay="700"/>
                                      </p:stCondLst>
                                      <p:childTnLst>
                                        <p:set>
                                          <p:cBhvr>
                                            <p:cTn id="5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54" dur="500"/>
                                            <p:tgtEl>
                                              <p:spTgt spid="86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55" presetID="22" presetClass="entr" presetSubtype="4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5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57" dur="500"/>
                                            <p:tgtEl>
                                              <p:spTgt spid="16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58" presetID="22" presetClass="entr" presetSubtype="4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5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60" dur="500"/>
                                            <p:tgtEl>
                                              <p:spTgt spid="61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61" presetID="22" presetClass="entr" presetSubtype="4" fill="hold" grpId="0" nodeType="withEffect">
                                      <p:stCondLst>
                                        <p:cond delay="600"/>
                                      </p:stCondLst>
                                      <p:childTnLst>
                                        <p:set>
                                          <p:cBhvr>
                                            <p:cTn id="6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63" dur="500"/>
                                            <p:tgtEl>
                                              <p:spTgt spid="62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64" presetID="22" presetClass="entr" presetSubtype="4" fill="hold" grpId="0" nodeType="withEffect">
                                      <p:stCondLst>
                                        <p:cond delay="600"/>
                                      </p:stCondLst>
                                      <p:childTnLst>
                                        <p:set>
                                          <p:cBhvr>
                                            <p:cTn id="6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66" dur="500"/>
                                            <p:tgtEl>
                                              <p:spTgt spid="6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67" presetID="22" presetClass="entr" presetSubtype="4" fill="hold" grpId="0" nodeType="withEffect">
                                      <p:stCondLst>
                                        <p:cond delay="700"/>
                                      </p:stCondLst>
                                      <p:childTnLst>
                                        <p:set>
                                          <p:cBhvr>
                                            <p:cTn id="6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69" dur="500"/>
                                            <p:tgtEl>
                                              <p:spTgt spid="64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70" presetID="22" presetClass="entr" presetSubtype="4" fill="hold" grpId="0" nodeType="withEffect">
                                      <p:stCondLst>
                                        <p:cond delay="700"/>
                                      </p:stCondLst>
                                      <p:childTnLst>
                                        <p:set>
                                          <p:cBhvr>
                                            <p:cTn id="7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72" dur="500"/>
                                            <p:tgtEl>
                                              <p:spTgt spid="65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73" presetID="22" presetClass="entr" presetSubtype="4" fill="hold" grpId="0" nodeType="withEffect">
                                      <p:stCondLst>
                                        <p:cond delay="700"/>
                                      </p:stCondLst>
                                      <p:childTnLst>
                                        <p:set>
                                          <p:cBhvr>
                                            <p:cTn id="7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75" dur="500"/>
                                            <p:tgtEl>
                                              <p:spTgt spid="87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76" presetID="22" presetClass="entr" presetSubtype="4" fill="hold" grpId="0" nodeType="withEffect">
                                      <p:stCondLst>
                                        <p:cond delay="800"/>
                                      </p:stCondLst>
                                      <p:childTnLst>
                                        <p:set>
                                          <p:cBhvr>
                                            <p:cTn id="7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78" dur="500"/>
                                            <p:tgtEl>
                                              <p:spTgt spid="66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79" presetID="22" presetClass="entr" presetSubtype="4" fill="hold" grpId="0" nodeType="withEffect">
                                      <p:stCondLst>
                                        <p:cond delay="800"/>
                                      </p:stCondLst>
                                      <p:childTnLst>
                                        <p:set>
                                          <p:cBhvr>
                                            <p:cTn id="8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81" dur="500"/>
                                            <p:tgtEl>
                                              <p:spTgt spid="67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82" presetID="22" presetClass="entr" presetSubtype="4" fill="hold" grpId="0" nodeType="withEffect">
                                      <p:stCondLst>
                                        <p:cond delay="900"/>
                                      </p:stCondLst>
                                      <p:childTnLst>
                                        <p:set>
                                          <p:cBhvr>
                                            <p:cTn id="8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84" dur="500"/>
                                            <p:tgtEl>
                                              <p:spTgt spid="6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85" presetID="22" presetClass="entr" presetSubtype="4" fill="hold" grpId="0" nodeType="withEffect">
                                      <p:stCondLst>
                                        <p:cond delay="900"/>
                                      </p:stCondLst>
                                      <p:childTnLst>
                                        <p:set>
                                          <p:cBhvr>
                                            <p:cTn id="8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87" dur="500"/>
                                            <p:tgtEl>
                                              <p:spTgt spid="69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88" presetID="22" presetClass="entr" presetSubtype="4" fill="hold" grpId="0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8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90" dur="500"/>
                                            <p:tgtEl>
                                              <p:spTgt spid="7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91" presetID="22" presetClass="entr" presetSubtype="4" fill="hold" grpId="0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9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93" dur="500"/>
                                            <p:tgtEl>
                                              <p:spTgt spid="71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94" presetID="22" presetClass="entr" presetSubtype="4" fill="hold" grpId="0" nodeType="withEffect">
                                      <p:stCondLst>
                                        <p:cond delay="1100"/>
                                      </p:stCondLst>
                                      <p:childTnLst>
                                        <p:set>
                                          <p:cBhvr>
                                            <p:cTn id="9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96" dur="500"/>
                                            <p:tgtEl>
                                              <p:spTgt spid="72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97" presetID="22" presetClass="entr" presetSubtype="4" fill="hold" grpId="0" nodeType="withEffect">
                                      <p:stCondLst>
                                        <p:cond delay="1100"/>
                                      </p:stCondLst>
                                      <p:childTnLst>
                                        <p:set>
                                          <p:cBhvr>
                                            <p:cTn id="9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99" dur="500"/>
                                            <p:tgtEl>
                                              <p:spTgt spid="7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16" grpId="0"/>
          <p:bldP spid="17" grpId="0" animBg="1"/>
          <p:bldP spid="61" grpId="0"/>
          <p:bldP spid="62" grpId="0"/>
          <p:bldP spid="63" grpId="0"/>
          <p:bldP spid="64" grpId="0"/>
          <p:bldP spid="65" grpId="0"/>
          <p:bldP spid="66" grpId="0"/>
          <p:bldP spid="67" grpId="0"/>
          <p:bldP spid="68" grpId="0"/>
          <p:bldP spid="69" grpId="0"/>
          <p:bldP spid="70" grpId="0"/>
          <p:bldP spid="71" grpId="0"/>
          <p:bldP spid="72" grpId="0"/>
          <p:bldP spid="73" grpId="0"/>
          <p:bldP spid="74" grpId="0" animBg="1"/>
          <p:bldP spid="75" grpId="0" animBg="1"/>
          <p:bldP spid="76" grpId="0" animBg="1"/>
          <p:bldP spid="77" grpId="0" animBg="1"/>
          <p:bldP spid="78" grpId="0" animBg="1"/>
          <p:bldP spid="79" grpId="0" animBg="1"/>
          <p:bldP spid="80" grpId="0" animBg="1"/>
          <p:bldP spid="81" grpId="0" animBg="1"/>
          <p:bldP spid="82" grpId="0" animBg="1"/>
          <p:bldP spid="83" grpId="0" animBg="1"/>
          <p:bldP spid="84" grpId="0" animBg="1"/>
          <p:bldP spid="85" grpId="0" animBg="1"/>
          <p:bldP spid="86" grpId="0" animBg="1"/>
          <p:bldP spid="87" grpId="0"/>
        </p:bld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75E-6 -4.07407E-6 L 0.01627 -0.02245 " pathEditMode="fixed" rAng="0" ptsTypes="AA">
                                          <p:cBhvr>
                                            <p:cTn id="6" dur="100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807" y="-1134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2.91667E-6 -1.33333E-5 L 0.02773 -0.02662 " pathEditMode="fixed" rAng="0" ptsTypes="AA">
                                          <p:cBhvr>
                                            <p:cTn id="8" dur="60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3.33333E-6 L 0.01888 -0.0213 " pathEditMode="fixed" rAng="0" ptsTypes="AA">
                                          <p:cBhvr>
                                            <p:cTn id="10" dur="100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4.81481E-6 L 0.01875 -0.01898 " pathEditMode="fixed" rAng="0" ptsTypes="AA">
                                          <p:cBhvr>
                                            <p:cTn id="12" dur="60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949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3" presetID="22" presetClass="entr" presetSubtype="4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15" dur="500"/>
                                            <p:tgtEl>
                                              <p:spTgt spid="17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6" presetID="22" presetClass="entr" presetSubtype="4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18" dur="500"/>
                                            <p:tgtEl>
                                              <p:spTgt spid="74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9" presetID="22" presetClass="entr" presetSubtype="4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2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21" dur="500"/>
                                            <p:tgtEl>
                                              <p:spTgt spid="75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2" presetID="22" presetClass="entr" presetSubtype="4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2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24" dur="500"/>
                                            <p:tgtEl>
                                              <p:spTgt spid="76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5" presetID="22" presetClass="entr" presetSubtype="4" fill="hold" grpId="0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2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27" dur="500"/>
                                            <p:tgtEl>
                                              <p:spTgt spid="77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8" presetID="22" presetClass="entr" presetSubtype="4" fill="hold" grpId="0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2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30" dur="500"/>
                                            <p:tgtEl>
                                              <p:spTgt spid="7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1" presetID="22" presetClass="entr" presetSubtype="4" fill="hold" grpId="0" nodeType="withEffect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3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33" dur="500"/>
                                            <p:tgtEl>
                                              <p:spTgt spid="79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4" presetID="22" presetClass="entr" presetSubtype="4" fill="hold" grpId="0" nodeType="withEffect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3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36" dur="500"/>
                                            <p:tgtEl>
                                              <p:spTgt spid="8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7" presetID="22" presetClass="entr" presetSubtype="4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3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39" dur="500"/>
                                            <p:tgtEl>
                                              <p:spTgt spid="81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40" presetID="22" presetClass="entr" presetSubtype="4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4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42" dur="500"/>
                                            <p:tgtEl>
                                              <p:spTgt spid="82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43" presetID="22" presetClass="entr" presetSubtype="4" fill="hold" grpId="0" nodeType="withEffect">
                                      <p:stCondLst>
                                        <p:cond delay="600"/>
                                      </p:stCondLst>
                                      <p:childTnLst>
                                        <p:set>
                                          <p:cBhvr>
                                            <p:cTn id="4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45" dur="500"/>
                                            <p:tgtEl>
                                              <p:spTgt spid="8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46" presetID="22" presetClass="entr" presetSubtype="4" fill="hold" grpId="0" nodeType="withEffect">
                                      <p:stCondLst>
                                        <p:cond delay="600"/>
                                      </p:stCondLst>
                                      <p:childTnLst>
                                        <p:set>
                                          <p:cBhvr>
                                            <p:cTn id="4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48" dur="500"/>
                                            <p:tgtEl>
                                              <p:spTgt spid="84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49" presetID="22" presetClass="entr" presetSubtype="4" fill="hold" grpId="0" nodeType="withEffect">
                                      <p:stCondLst>
                                        <p:cond delay="700"/>
                                      </p:stCondLst>
                                      <p:childTnLst>
                                        <p:set>
                                          <p:cBhvr>
                                            <p:cTn id="5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51" dur="500"/>
                                            <p:tgtEl>
                                              <p:spTgt spid="85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52" presetID="22" presetClass="entr" presetSubtype="4" fill="hold" grpId="0" nodeType="withEffect">
                                      <p:stCondLst>
                                        <p:cond delay="700"/>
                                      </p:stCondLst>
                                      <p:childTnLst>
                                        <p:set>
                                          <p:cBhvr>
                                            <p:cTn id="5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54" dur="500"/>
                                            <p:tgtEl>
                                              <p:spTgt spid="86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55" presetID="22" presetClass="entr" presetSubtype="4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5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57" dur="500"/>
                                            <p:tgtEl>
                                              <p:spTgt spid="16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58" presetID="22" presetClass="entr" presetSubtype="4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5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60" dur="500"/>
                                            <p:tgtEl>
                                              <p:spTgt spid="61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61" presetID="22" presetClass="entr" presetSubtype="4" fill="hold" grpId="0" nodeType="withEffect">
                                      <p:stCondLst>
                                        <p:cond delay="600"/>
                                      </p:stCondLst>
                                      <p:childTnLst>
                                        <p:set>
                                          <p:cBhvr>
                                            <p:cTn id="6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63" dur="500"/>
                                            <p:tgtEl>
                                              <p:spTgt spid="62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64" presetID="22" presetClass="entr" presetSubtype="4" fill="hold" grpId="0" nodeType="withEffect">
                                      <p:stCondLst>
                                        <p:cond delay="600"/>
                                      </p:stCondLst>
                                      <p:childTnLst>
                                        <p:set>
                                          <p:cBhvr>
                                            <p:cTn id="6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66" dur="500"/>
                                            <p:tgtEl>
                                              <p:spTgt spid="6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67" presetID="22" presetClass="entr" presetSubtype="4" fill="hold" grpId="0" nodeType="withEffect">
                                      <p:stCondLst>
                                        <p:cond delay="700"/>
                                      </p:stCondLst>
                                      <p:childTnLst>
                                        <p:set>
                                          <p:cBhvr>
                                            <p:cTn id="6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69" dur="500"/>
                                            <p:tgtEl>
                                              <p:spTgt spid="64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70" presetID="22" presetClass="entr" presetSubtype="4" fill="hold" grpId="0" nodeType="withEffect">
                                      <p:stCondLst>
                                        <p:cond delay="700"/>
                                      </p:stCondLst>
                                      <p:childTnLst>
                                        <p:set>
                                          <p:cBhvr>
                                            <p:cTn id="7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72" dur="500"/>
                                            <p:tgtEl>
                                              <p:spTgt spid="65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73" presetID="22" presetClass="entr" presetSubtype="4" fill="hold" grpId="0" nodeType="withEffect">
                                      <p:stCondLst>
                                        <p:cond delay="700"/>
                                      </p:stCondLst>
                                      <p:childTnLst>
                                        <p:set>
                                          <p:cBhvr>
                                            <p:cTn id="7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75" dur="500"/>
                                            <p:tgtEl>
                                              <p:spTgt spid="87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76" presetID="22" presetClass="entr" presetSubtype="4" fill="hold" grpId="0" nodeType="withEffect">
                                      <p:stCondLst>
                                        <p:cond delay="800"/>
                                      </p:stCondLst>
                                      <p:childTnLst>
                                        <p:set>
                                          <p:cBhvr>
                                            <p:cTn id="7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78" dur="500"/>
                                            <p:tgtEl>
                                              <p:spTgt spid="66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79" presetID="22" presetClass="entr" presetSubtype="4" fill="hold" grpId="0" nodeType="withEffect">
                                      <p:stCondLst>
                                        <p:cond delay="800"/>
                                      </p:stCondLst>
                                      <p:childTnLst>
                                        <p:set>
                                          <p:cBhvr>
                                            <p:cTn id="8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81" dur="500"/>
                                            <p:tgtEl>
                                              <p:spTgt spid="67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82" presetID="22" presetClass="entr" presetSubtype="4" fill="hold" grpId="0" nodeType="withEffect">
                                      <p:stCondLst>
                                        <p:cond delay="900"/>
                                      </p:stCondLst>
                                      <p:childTnLst>
                                        <p:set>
                                          <p:cBhvr>
                                            <p:cTn id="8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84" dur="500"/>
                                            <p:tgtEl>
                                              <p:spTgt spid="6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85" presetID="22" presetClass="entr" presetSubtype="4" fill="hold" grpId="0" nodeType="withEffect">
                                      <p:stCondLst>
                                        <p:cond delay="900"/>
                                      </p:stCondLst>
                                      <p:childTnLst>
                                        <p:set>
                                          <p:cBhvr>
                                            <p:cTn id="8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87" dur="500"/>
                                            <p:tgtEl>
                                              <p:spTgt spid="69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88" presetID="22" presetClass="entr" presetSubtype="4" fill="hold" grpId="0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8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90" dur="500"/>
                                            <p:tgtEl>
                                              <p:spTgt spid="7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91" presetID="22" presetClass="entr" presetSubtype="4" fill="hold" grpId="0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9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93" dur="500"/>
                                            <p:tgtEl>
                                              <p:spTgt spid="71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94" presetID="22" presetClass="entr" presetSubtype="4" fill="hold" grpId="0" nodeType="withEffect">
                                      <p:stCondLst>
                                        <p:cond delay="1100"/>
                                      </p:stCondLst>
                                      <p:childTnLst>
                                        <p:set>
                                          <p:cBhvr>
                                            <p:cTn id="9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96" dur="500"/>
                                            <p:tgtEl>
                                              <p:spTgt spid="72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97" presetID="22" presetClass="entr" presetSubtype="4" fill="hold" grpId="0" nodeType="withEffect">
                                      <p:stCondLst>
                                        <p:cond delay="1100"/>
                                      </p:stCondLst>
                                      <p:childTnLst>
                                        <p:set>
                                          <p:cBhvr>
                                            <p:cTn id="9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99" dur="500"/>
                                            <p:tgtEl>
                                              <p:spTgt spid="7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16" grpId="0"/>
          <p:bldP spid="17" grpId="0" animBg="1"/>
          <p:bldP spid="61" grpId="0"/>
          <p:bldP spid="62" grpId="0"/>
          <p:bldP spid="63" grpId="0"/>
          <p:bldP spid="64" grpId="0"/>
          <p:bldP spid="65" grpId="0"/>
          <p:bldP spid="66" grpId="0"/>
          <p:bldP spid="67" grpId="0"/>
          <p:bldP spid="68" grpId="0"/>
          <p:bldP spid="69" grpId="0"/>
          <p:bldP spid="70" grpId="0"/>
          <p:bldP spid="71" grpId="0"/>
          <p:bldP spid="72" grpId="0"/>
          <p:bldP spid="73" grpId="0"/>
          <p:bldP spid="74" grpId="0" animBg="1"/>
          <p:bldP spid="75" grpId="0" animBg="1"/>
          <p:bldP spid="76" grpId="0" animBg="1"/>
          <p:bldP spid="77" grpId="0" animBg="1"/>
          <p:bldP spid="78" grpId="0" animBg="1"/>
          <p:bldP spid="79" grpId="0" animBg="1"/>
          <p:bldP spid="80" grpId="0" animBg="1"/>
          <p:bldP spid="81" grpId="0" animBg="1"/>
          <p:bldP spid="82" grpId="0" animBg="1"/>
          <p:bldP spid="83" grpId="0" animBg="1"/>
          <p:bldP spid="84" grpId="0" animBg="1"/>
          <p:bldP spid="85" grpId="0" animBg="1"/>
          <p:bldP spid="86" grpId="0" animBg="1"/>
          <p:bldP spid="87" grpId="0"/>
        </p:bldLst>
      </p:timing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圖片 20" descr="一張含有 監視器 的圖片&#10;&#10;自動產生的描述">
            <a:extLst>
              <a:ext uri="{FF2B5EF4-FFF2-40B4-BE49-F238E27FC236}">
                <a16:creationId xmlns:a16="http://schemas.microsoft.com/office/drawing/2014/main" id="{C2ABD4B8-8528-40C8-8A9D-23246A09264E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0"/>
          </a:blip>
          <a:stretch>
            <a:fillRect/>
          </a:stretch>
        </p:blipFill>
        <p:spPr>
          <a:xfrm>
            <a:off x="12611" y="-5936"/>
            <a:ext cx="12192000" cy="6858000"/>
          </a:xfrm>
          <a:prstGeom prst="rect">
            <a:avLst/>
          </a:prstGeom>
        </p:spPr>
      </p:pic>
      <p:pic>
        <p:nvPicPr>
          <p:cNvPr id="18" name="圖片 17" descr="一張含有 電子用品, 監視器, 膝上型電腦, 電腦 的圖片&#10;&#10;自動產生的描述">
            <a:extLst>
              <a:ext uri="{FF2B5EF4-FFF2-40B4-BE49-F238E27FC236}">
                <a16:creationId xmlns:a16="http://schemas.microsoft.com/office/drawing/2014/main" id="{705F010B-567E-43AE-AD60-DEBD3F1497ED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0"/>
          </a:blip>
          <a:stretch>
            <a:fillRect/>
          </a:stretch>
        </p:blipFill>
        <p:spPr>
          <a:xfrm>
            <a:off x="3418122" y="3955666"/>
            <a:ext cx="5929662" cy="2964831"/>
          </a:xfrm>
          <a:prstGeom prst="rect">
            <a:avLst/>
          </a:prstGeom>
        </p:spPr>
      </p:pic>
      <p:pic>
        <p:nvPicPr>
          <p:cNvPr id="13" name="圖片 12">
            <a:extLst>
              <a:ext uri="{FF2B5EF4-FFF2-40B4-BE49-F238E27FC236}">
                <a16:creationId xmlns:a16="http://schemas.microsoft.com/office/drawing/2014/main" id="{0A19B17F-013A-4C05-9438-1CC1010EBE34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 amt="0"/>
          </a:blip>
          <a:srcRect l="1062" r="-1"/>
          <a:stretch/>
        </p:blipFill>
        <p:spPr>
          <a:xfrm>
            <a:off x="6468196" y="2499466"/>
            <a:ext cx="7015126" cy="3547622"/>
          </a:xfrm>
          <a:prstGeom prst="rect">
            <a:avLst/>
          </a:prstGeom>
        </p:spPr>
      </p:pic>
      <p:pic>
        <p:nvPicPr>
          <p:cNvPr id="11" name="圖片 10" descr="一張含有 室內 的圖片&#10;&#10;自動產生的描述">
            <a:extLst>
              <a:ext uri="{FF2B5EF4-FFF2-40B4-BE49-F238E27FC236}">
                <a16:creationId xmlns:a16="http://schemas.microsoft.com/office/drawing/2014/main" id="{DB434065-2BF1-40AE-9396-F891B9A2DB8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Google Shape;584;p33" hidden="1">
            <a:extLst>
              <a:ext uri="{FF2B5EF4-FFF2-40B4-BE49-F238E27FC236}">
                <a16:creationId xmlns:a16="http://schemas.microsoft.com/office/drawing/2014/main" id="{560D84AB-3155-4F31-8B73-49123A68283F}"/>
              </a:ext>
            </a:extLst>
          </p:cNvPr>
          <p:cNvSpPr/>
          <p:nvPr/>
        </p:nvSpPr>
        <p:spPr>
          <a:xfrm>
            <a:off x="354842" y="3652991"/>
            <a:ext cx="11477767" cy="456108"/>
          </a:xfrm>
          <a:prstGeom prst="rect">
            <a:avLst/>
          </a:prstGeom>
          <a:gradFill>
            <a:gsLst>
              <a:gs pos="0">
                <a:srgbClr val="D34384">
                  <a:alpha val="0"/>
                </a:srgbClr>
              </a:gs>
              <a:gs pos="51000">
                <a:srgbClr val="D34384">
                  <a:alpha val="80000"/>
                </a:srgbClr>
              </a:gs>
              <a:gs pos="100000">
                <a:srgbClr val="D34384">
                  <a:alpha val="0"/>
                </a:srgbClr>
              </a:gs>
            </a:gsLst>
            <a:lin ang="0" scaled="0"/>
          </a:gradFill>
          <a:ln>
            <a:noFill/>
          </a:ln>
          <a:effectLst/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algn="ctr"/>
            <a:endParaRPr lang="en-US" sz="2400">
              <a:solidFill>
                <a:srgbClr val="FFFFFF"/>
              </a:solidFill>
              <a:latin typeface="Arial" panose="020B0604020202020204" pitchFamily="34" charset="0"/>
              <a:ea typeface="微軟正黑體" panose="020B0604030504040204" pitchFamily="34" charset="-120"/>
              <a:cs typeface="Calibri"/>
              <a:sym typeface="Arial" panose="020B0604020202020204" pitchFamily="34" charset="0"/>
            </a:endParaRPr>
          </a:p>
        </p:txBody>
      </p:sp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F45786D-EFD8-4D5F-A877-8E00DF8E3374}"/>
              </a:ext>
            </a:extLst>
          </p:cNvPr>
          <p:cNvSpPr txBox="1">
            <a:spLocks/>
          </p:cNvSpPr>
          <p:nvPr/>
        </p:nvSpPr>
        <p:spPr>
          <a:xfrm>
            <a:off x="1" y="3056068"/>
            <a:ext cx="12192000" cy="979803"/>
          </a:xfrm>
          <a:prstGeom prst="rect">
            <a:avLst/>
          </a:prstGeom>
        </p:spPr>
        <p:txBody>
          <a:bodyPr anchor="t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400" b="1">
                <a:solidFill>
                  <a:srgbClr val="FFFFFF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透過 QTS </a:t>
            </a:r>
            <a:r>
              <a:rPr lang="zh-TW" altLang="en-US" sz="2400" b="1">
                <a:solidFill>
                  <a:srgbClr val="FFFFFF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儲存與快照總管</a:t>
            </a:r>
            <a:endParaRPr lang="zh-TW" altLang="en-US" sz="2400" b="1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1800">
                <a:solidFill>
                  <a:srgbClr val="FFFFFF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•</a:t>
            </a:r>
            <a:r>
              <a:rPr lang="zh-CN" altLang="en-US" sz="1800">
                <a:solidFill>
                  <a:srgbClr val="FFFFFF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 </a:t>
            </a:r>
            <a:r>
              <a:rPr lang="en-US" altLang="zh-TW" sz="1800">
                <a:solidFill>
                  <a:srgbClr val="FFFFFF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TL</a:t>
            </a:r>
            <a:r>
              <a:rPr lang="zh-TW" altLang="en-US" sz="1800">
                <a:solidFill>
                  <a:srgbClr val="FFFFFF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 系列與 軟體 </a:t>
            </a:r>
            <a:r>
              <a:rPr lang="en-US" altLang="zh-TW" sz="1800">
                <a:solidFill>
                  <a:srgbClr val="FFFFFF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RAID</a:t>
            </a:r>
            <a:r>
              <a:rPr lang="zh-TW" altLang="en-US" sz="1800">
                <a:solidFill>
                  <a:srgbClr val="FFFFFF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 架構的優勢</a:t>
            </a:r>
            <a:r>
              <a:rPr lang="zh-CN" altLang="en-US" sz="1800">
                <a:solidFill>
                  <a:srgbClr val="FFFFFF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      </a:t>
            </a:r>
            <a:r>
              <a:rPr lang="en-US" altLang="zh-CN" sz="1800">
                <a:solidFill>
                  <a:srgbClr val="FFFFFF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• </a:t>
            </a:r>
            <a:r>
              <a:rPr lang="zh-TW" altLang="en-US" sz="1800">
                <a:solidFill>
                  <a:srgbClr val="FFFFFF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內部與外接儲存模式</a:t>
            </a:r>
            <a:r>
              <a:rPr lang="en-US" altLang="zh-TW" sz="1800">
                <a:solidFill>
                  <a:srgbClr val="FFFFFF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     </a:t>
            </a:r>
            <a:r>
              <a:rPr lang="en-US" altLang="zh-CN" sz="1800">
                <a:solidFill>
                  <a:srgbClr val="FFFFFF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• </a:t>
            </a:r>
            <a:r>
              <a:rPr lang="zh-TW" altLang="en-US" sz="1800">
                <a:solidFill>
                  <a:srgbClr val="FFFFFF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應用情境與比較表</a:t>
            </a:r>
            <a:br>
              <a:rPr lang="zh-CN" altLang="en-US" sz="1800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</a:br>
            <a:endParaRPr lang="zh-CN" altLang="en-US" sz="1800">
              <a:solidFill>
                <a:srgbClr val="FFFFFF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pic>
        <p:nvPicPr>
          <p:cNvPr id="7" name="圖形 6">
            <a:extLst>
              <a:ext uri="{FF2B5EF4-FFF2-40B4-BE49-F238E27FC236}">
                <a16:creationId xmlns:a16="http://schemas.microsoft.com/office/drawing/2014/main" id="{F1A53C08-A272-49BD-8ABD-847A19BA0AD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272759" y="4791282"/>
            <a:ext cx="3784600" cy="2614698"/>
          </a:xfrm>
          <a:prstGeom prst="rect">
            <a:avLst/>
          </a:prstGeom>
        </p:spPr>
      </p:pic>
      <p:pic>
        <p:nvPicPr>
          <p:cNvPr id="8" name="圖形 7">
            <a:extLst>
              <a:ext uri="{FF2B5EF4-FFF2-40B4-BE49-F238E27FC236}">
                <a16:creationId xmlns:a16="http://schemas.microsoft.com/office/drawing/2014/main" id="{CCE90787-08C6-49BB-B75E-63E8078E5FB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-2446556" y="6381231"/>
            <a:ext cx="3784600" cy="2614698"/>
          </a:xfrm>
          <a:prstGeom prst="rect">
            <a:avLst/>
          </a:prstGeom>
        </p:spPr>
      </p:pic>
      <p:pic>
        <p:nvPicPr>
          <p:cNvPr id="10" name="圖形 9">
            <a:extLst>
              <a:ext uri="{FF2B5EF4-FFF2-40B4-BE49-F238E27FC236}">
                <a16:creationId xmlns:a16="http://schemas.microsoft.com/office/drawing/2014/main" id="{F3063515-4A82-46C3-BB3F-EB0F5279125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-150858" y="1809877"/>
            <a:ext cx="1941558" cy="1341380"/>
          </a:xfrm>
          <a:prstGeom prst="rect">
            <a:avLst/>
          </a:prstGeom>
        </p:spPr>
      </p:pic>
      <p:pic>
        <p:nvPicPr>
          <p:cNvPr id="12" name="圖形 11">
            <a:extLst>
              <a:ext uri="{FF2B5EF4-FFF2-40B4-BE49-F238E27FC236}">
                <a16:creationId xmlns:a16="http://schemas.microsoft.com/office/drawing/2014/main" id="{BE1B040E-3CE6-486A-AC20-8FB248D54B20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4277257" y="768927"/>
            <a:ext cx="3637484" cy="2752304"/>
          </a:xfrm>
          <a:prstGeom prst="rect">
            <a:avLst/>
          </a:prstGeom>
        </p:spPr>
      </p:pic>
      <p:sp>
        <p:nvSpPr>
          <p:cNvPr id="4" name="Shape 301">
            <a:extLst>
              <a:ext uri="{FF2B5EF4-FFF2-40B4-BE49-F238E27FC236}">
                <a16:creationId xmlns:a16="http://schemas.microsoft.com/office/drawing/2014/main" id="{E17B4AC0-4BCC-4F28-83C3-C7AF9ED6EA88}"/>
              </a:ext>
            </a:extLst>
          </p:cNvPr>
          <p:cNvSpPr txBox="1">
            <a:spLocks/>
          </p:cNvSpPr>
          <p:nvPr/>
        </p:nvSpPr>
        <p:spPr>
          <a:xfrm>
            <a:off x="1291322" y="1038394"/>
            <a:ext cx="9609355" cy="13247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>
              <a:buSzPts val="4400"/>
            </a:pPr>
            <a:r>
              <a:rPr lang="en-US" altLang="zh-TW" sz="8000" dirty="0">
                <a:solidFill>
                  <a:srgbClr val="00CCFF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DEMO</a:t>
            </a:r>
          </a:p>
        </p:txBody>
      </p:sp>
      <p:pic>
        <p:nvPicPr>
          <p:cNvPr id="14" name="圖形 13">
            <a:extLst>
              <a:ext uri="{FF2B5EF4-FFF2-40B4-BE49-F238E27FC236}">
                <a16:creationId xmlns:a16="http://schemas.microsoft.com/office/drawing/2014/main" id="{C94B7244-3DFB-47F4-BD50-EDB56A647142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1001284" y="1537111"/>
            <a:ext cx="1343116" cy="927227"/>
          </a:xfrm>
          <a:prstGeom prst="rect">
            <a:avLst/>
          </a:prstGeom>
        </p:spPr>
      </p:pic>
      <p:sp>
        <p:nvSpPr>
          <p:cNvPr id="16" name="文字方塊 15">
            <a:extLst>
              <a:ext uri="{FF2B5EF4-FFF2-40B4-BE49-F238E27FC236}">
                <a16:creationId xmlns:a16="http://schemas.microsoft.com/office/drawing/2014/main" id="{5708C62A-ED7C-4D88-BF3F-9447D7567A4A}"/>
              </a:ext>
            </a:extLst>
          </p:cNvPr>
          <p:cNvSpPr txBox="1"/>
          <p:nvPr/>
        </p:nvSpPr>
        <p:spPr>
          <a:xfrm>
            <a:off x="2262113" y="2256133"/>
            <a:ext cx="75328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zh-TW" sz="5400" b="1" dirty="0">
                <a:solidFill>
                  <a:srgbClr val="FF99FF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Performance &amp; Device</a:t>
            </a:r>
            <a:endParaRPr kumimoji="1" lang="zh-TW" altLang="en-US" sz="5400" b="1" dirty="0">
              <a:solidFill>
                <a:srgbClr val="FF99FF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17" name="文字方塊 16">
            <a:extLst>
              <a:ext uri="{FF2B5EF4-FFF2-40B4-BE49-F238E27FC236}">
                <a16:creationId xmlns:a16="http://schemas.microsoft.com/office/drawing/2014/main" id="{445939CC-567B-4301-9133-D5EFED852706}"/>
              </a:ext>
            </a:extLst>
          </p:cNvPr>
          <p:cNvSpPr txBox="1"/>
          <p:nvPr/>
        </p:nvSpPr>
        <p:spPr>
          <a:xfrm>
            <a:off x="9044279" y="3494001"/>
            <a:ext cx="16177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CN" sz="24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TL-D800C</a:t>
            </a:r>
          </a:p>
        </p:txBody>
      </p:sp>
      <p:sp>
        <p:nvSpPr>
          <p:cNvPr id="19" name="文字方塊 18">
            <a:extLst>
              <a:ext uri="{FF2B5EF4-FFF2-40B4-BE49-F238E27FC236}">
                <a16:creationId xmlns:a16="http://schemas.microsoft.com/office/drawing/2014/main" id="{304C05C7-590E-4654-A3C7-DF3582C5E01F}"/>
              </a:ext>
            </a:extLst>
          </p:cNvPr>
          <p:cNvSpPr txBox="1"/>
          <p:nvPr/>
        </p:nvSpPr>
        <p:spPr>
          <a:xfrm>
            <a:off x="3568453" y="3559865"/>
            <a:ext cx="23086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CN" sz="24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TL-R1200C-RP</a:t>
            </a:r>
            <a:endParaRPr kumimoji="1" lang="en-US" altLang="zh-TW" sz="240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pic>
        <p:nvPicPr>
          <p:cNvPr id="20" name="圖形 19">
            <a:extLst>
              <a:ext uri="{FF2B5EF4-FFF2-40B4-BE49-F238E27FC236}">
                <a16:creationId xmlns:a16="http://schemas.microsoft.com/office/drawing/2014/main" id="{0EA572E2-3708-4A27-A33C-7B68238D4B21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5554067" y="277524"/>
            <a:ext cx="1083866" cy="180645"/>
          </a:xfrm>
          <a:prstGeom prst="rect">
            <a:avLst/>
          </a:prstGeom>
        </p:spPr>
      </p:pic>
      <p:sp>
        <p:nvSpPr>
          <p:cNvPr id="22" name="Rectangle 3">
            <a:extLst>
              <a:ext uri="{FF2B5EF4-FFF2-40B4-BE49-F238E27FC236}">
                <a16:creationId xmlns:a16="http://schemas.microsoft.com/office/drawing/2014/main" id="{36886DF8-0302-4486-8166-5AAB37A6AB9C}"/>
              </a:ext>
            </a:extLst>
          </p:cNvPr>
          <p:cNvSpPr/>
          <p:nvPr/>
        </p:nvSpPr>
        <p:spPr>
          <a:xfrm>
            <a:off x="1147884" y="3435401"/>
            <a:ext cx="2404350" cy="574624"/>
          </a:xfrm>
          <a:prstGeom prst="roundRect">
            <a:avLst>
              <a:gd name="adj" fmla="val 50000"/>
            </a:avLst>
          </a:prstGeom>
          <a:gradFill>
            <a:gsLst>
              <a:gs pos="16000">
                <a:srgbClr val="D925DF">
                  <a:alpha val="80000"/>
                </a:srgbClr>
              </a:gs>
              <a:gs pos="85000">
                <a:srgbClr val="0F94E0">
                  <a:alpha val="80000"/>
                </a:srgb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2400" b="1">
                <a:latin typeface="Arial" panose="020B0604020202020204" pitchFamily="34" charset="0"/>
                <a:ea typeface="微軟正黑體" panose="020B0604030504040204" pitchFamily="34" charset="-120"/>
                <a:cs typeface="Calibri"/>
                <a:sym typeface="Arial" panose="020B0604020202020204" pitchFamily="34" charset="0"/>
              </a:rPr>
              <a:t>Performance</a:t>
            </a:r>
            <a:endParaRPr lang="zh-TW" altLang="en-US" sz="2400" b="1">
              <a:latin typeface="Arial" panose="020B0604020202020204" pitchFamily="34" charset="0"/>
              <a:ea typeface="微軟正黑體" panose="020B0604030504040204" pitchFamily="34" charset="-120"/>
              <a:cs typeface="Calibri"/>
              <a:sym typeface="Arial" panose="020B0604020202020204" pitchFamily="34" charset="0"/>
            </a:endParaRPr>
          </a:p>
        </p:txBody>
      </p:sp>
      <p:sp>
        <p:nvSpPr>
          <p:cNvPr id="23" name="Rectangle 3">
            <a:extLst>
              <a:ext uri="{FF2B5EF4-FFF2-40B4-BE49-F238E27FC236}">
                <a16:creationId xmlns:a16="http://schemas.microsoft.com/office/drawing/2014/main" id="{6A68DC39-1897-451C-A023-7D73D80520B9}"/>
              </a:ext>
            </a:extLst>
          </p:cNvPr>
          <p:cNvSpPr/>
          <p:nvPr/>
        </p:nvSpPr>
        <p:spPr>
          <a:xfrm>
            <a:off x="6627318" y="3435401"/>
            <a:ext cx="2404350" cy="574624"/>
          </a:xfrm>
          <a:prstGeom prst="roundRect">
            <a:avLst>
              <a:gd name="adj" fmla="val 50000"/>
            </a:avLst>
          </a:prstGeom>
          <a:gradFill>
            <a:gsLst>
              <a:gs pos="16000">
                <a:srgbClr val="D925DF">
                  <a:alpha val="80000"/>
                </a:srgbClr>
              </a:gs>
              <a:gs pos="85000">
                <a:srgbClr val="0F94E0">
                  <a:alpha val="80000"/>
                </a:srgb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2400" b="1">
                <a:latin typeface="Arial" panose="020B0604020202020204" pitchFamily="34" charset="0"/>
                <a:ea typeface="微軟正黑體" panose="020B0604030504040204" pitchFamily="34" charset="-120"/>
                <a:cs typeface="Calibri"/>
                <a:sym typeface="Arial" panose="020B0604020202020204" pitchFamily="34" charset="0"/>
              </a:rPr>
              <a:t>Device</a:t>
            </a:r>
            <a:endParaRPr lang="zh-TW" altLang="en-US" sz="2400" b="1">
              <a:latin typeface="Arial" panose="020B0604020202020204" pitchFamily="34" charset="0"/>
              <a:ea typeface="微軟正黑體" panose="020B0604030504040204" pitchFamily="34" charset="-120"/>
              <a:cs typeface="Calibri"/>
              <a:sym typeface="Arial" panose="020B0604020202020204" pitchFamily="34" charset="0"/>
            </a:endParaRPr>
          </a:p>
        </p:txBody>
      </p:sp>
      <p:sp>
        <p:nvSpPr>
          <p:cNvPr id="24" name="文字方塊 23">
            <a:extLst>
              <a:ext uri="{FF2B5EF4-FFF2-40B4-BE49-F238E27FC236}">
                <a16:creationId xmlns:a16="http://schemas.microsoft.com/office/drawing/2014/main" id="{99642282-1311-4FC3-BDF2-7E20B8266505}"/>
              </a:ext>
            </a:extLst>
          </p:cNvPr>
          <p:cNvSpPr txBox="1"/>
          <p:nvPr/>
        </p:nvSpPr>
        <p:spPr>
          <a:xfrm>
            <a:off x="1156337" y="4126296"/>
            <a:ext cx="449834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CN" sz="16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Test environment:</a:t>
            </a:r>
            <a:endParaRPr kumimoji="1" lang="en-US" altLang="zh-TW" sz="160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  <a:p>
            <a:r>
              <a:rPr kumimoji="1" lang="en-US" altLang="zh-TW" sz="16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TL-R1200C-RP + 12 x 2.5” SSDs</a:t>
            </a:r>
          </a:p>
          <a:p>
            <a:r>
              <a:rPr kumimoji="1" lang="en-US" altLang="zh-TW" sz="16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Windows 10 </a:t>
            </a:r>
            <a:r>
              <a:rPr kumimoji="1" lang="en-US" altLang="zh-CN" sz="16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with a TL-R1200C-RP and RAID 0</a:t>
            </a:r>
            <a:r>
              <a:rPr kumimoji="1" lang="en-US" altLang="zh-TW" sz="16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 </a:t>
            </a:r>
            <a:endParaRPr kumimoji="1" lang="zh-TW" altLang="en-US" sz="160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863729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2.5E-6 -1.85185E-6 L 0.01224 -0.01111 " pathEditMode="fixed" rAng="0" ptsTypes="AA">
                                          <p:cBhvr>
                                            <p:cTn id="6" dur="10000" fill="hold"/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612" y="-556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0 -3.7037E-7 L 0.02773 -0.02662 " pathEditMode="fixed" rAng="0" ptsTypes="AA">
                                          <p:cBhvr>
                                            <p:cTn id="8" dur="6000" fill="hold"/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2.59259E-6 L 0.01106 -0.01273 " pathEditMode="fixed" rAng="0" ptsTypes="AA">
                                          <p:cBhvr>
                                            <p:cTn id="10" dur="60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547" y="-648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10" presetClass="entr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3" dur="450"/>
                                            <p:tgtEl>
                                              <p:spTgt spid="12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4" presetID="26" presetClass="emph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Effect transition="out" filter="fade">
                                          <p:cBhvr>
                                            <p:cTn id="15" dur="500" tmFilter="0, 0; .2, .5; .8, .5; 1, 0"/>
                                            <p:tgtEl>
                                              <p:spTgt spid="12"/>
                                            </p:tgtEl>
                                          </p:cBhvr>
                                        </p:animEffect>
                                        <p:animScale>
                                          <p:cBhvr>
                                            <p:cTn id="16" dur="250" autoRev="1" fill="hold"/>
                                            <p:tgtEl>
                                              <p:spTgt spid="12"/>
                                            </p:tgtEl>
                                          </p:cBhvr>
                                          <p:by x="105000" y="105000"/>
                                        </p:animScale>
                                      </p:childTnLst>
                                    </p:cTn>
                                  </p:par>
                                  <p:par>
                                    <p:cTn id="17" presetID="42" presetClass="path" presetSubtype="0" repeatCount="indefinite" decel="50000" autoRev="1" fill="hold" nodeType="withEffect" p14:presetBounceEnd="66000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3.33333E-6 L 0.01888 -0.0213 " pathEditMode="fixed" rAng="0" ptsTypes="AA" p14:bounceEnd="66000">
                                          <p:cBhvr>
                                            <p:cTn id="18" dur="1000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2.5E-6 -1.85185E-6 L 0.01224 -0.01111 " pathEditMode="fixed" rAng="0" ptsTypes="AA">
                                          <p:cBhvr>
                                            <p:cTn id="6" dur="10000" fill="hold"/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612" y="-556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0 -3.7037E-7 L 0.02773 -0.02662 " pathEditMode="fixed" rAng="0" ptsTypes="AA">
                                          <p:cBhvr>
                                            <p:cTn id="8" dur="6000" fill="hold"/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2.59259E-6 L 0.01106 -0.01273 " pathEditMode="fixed" rAng="0" ptsTypes="AA">
                                          <p:cBhvr>
                                            <p:cTn id="10" dur="60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547" y="-648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10" presetClass="entr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3" dur="450"/>
                                            <p:tgtEl>
                                              <p:spTgt spid="12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4" presetID="26" presetClass="emph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Effect transition="out" filter="fade">
                                          <p:cBhvr>
                                            <p:cTn id="15" dur="500" tmFilter="0, 0; .2, .5; .8, .5; 1, 0"/>
                                            <p:tgtEl>
                                              <p:spTgt spid="12"/>
                                            </p:tgtEl>
                                          </p:cBhvr>
                                        </p:animEffect>
                                        <p:animScale>
                                          <p:cBhvr>
                                            <p:cTn id="16" dur="250" autoRev="1" fill="hold"/>
                                            <p:tgtEl>
                                              <p:spTgt spid="12"/>
                                            </p:tgtEl>
                                          </p:cBhvr>
                                          <p:by x="105000" y="105000"/>
                                        </p:animScale>
                                      </p:childTnLst>
                                    </p:cTn>
                                  </p:par>
                                  <p:par>
                                    <p:cTn id="1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3.33333E-6 L 0.01888 -0.0213 " pathEditMode="fixed" rAng="0" ptsTypes="AA">
                                          <p:cBhvr>
                                            <p:cTn id="18" dur="1000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8B9F5043-D8BC-4B9E-BD98-CCE3A987A96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0"/>
          </a:blip>
          <a:stretch>
            <a:fillRect/>
          </a:stretch>
        </p:blipFill>
        <p:spPr>
          <a:xfrm>
            <a:off x="3194050" y="4811348"/>
            <a:ext cx="2360017" cy="1517851"/>
          </a:xfrm>
          <a:prstGeom prst="rect">
            <a:avLst/>
          </a:prstGeom>
        </p:spPr>
      </p:pic>
      <p:pic>
        <p:nvPicPr>
          <p:cNvPr id="24" name="圖片 23" descr="一張含有 監視器 的圖片&#10;&#10;自動產生的描述">
            <a:extLst>
              <a:ext uri="{FF2B5EF4-FFF2-40B4-BE49-F238E27FC236}">
                <a16:creationId xmlns:a16="http://schemas.microsoft.com/office/drawing/2014/main" id="{E71A0E8E-C068-4087-9A10-C75EE1576C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圖片 4" hidden="1">
            <a:extLst>
              <a:ext uri="{FF2B5EF4-FFF2-40B4-BE49-F238E27FC236}">
                <a16:creationId xmlns:a16="http://schemas.microsoft.com/office/drawing/2014/main" id="{A97933D4-2080-4DB7-AE57-FEBCFE6E12A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7" name="圖片 16" descr="一張含有 監視器, 電腦 的圖片&#10;&#10;自動產生的描述" hidden="1">
            <a:extLst>
              <a:ext uri="{FF2B5EF4-FFF2-40B4-BE49-F238E27FC236}">
                <a16:creationId xmlns:a16="http://schemas.microsoft.com/office/drawing/2014/main" id="{6BF52E29-77AD-4F83-A825-B07E3015AEF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圖形 11">
            <a:extLst>
              <a:ext uri="{FF2B5EF4-FFF2-40B4-BE49-F238E27FC236}">
                <a16:creationId xmlns:a16="http://schemas.microsoft.com/office/drawing/2014/main" id="{6D943003-C681-4C10-8B9F-0695F911A76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093772" y="1318021"/>
            <a:ext cx="3637484" cy="2752304"/>
          </a:xfrm>
          <a:prstGeom prst="rect">
            <a:avLst/>
          </a:prstGeom>
        </p:spPr>
      </p:pic>
      <p:pic>
        <p:nvPicPr>
          <p:cNvPr id="6" name="圖形 5">
            <a:extLst>
              <a:ext uri="{FF2B5EF4-FFF2-40B4-BE49-F238E27FC236}">
                <a16:creationId xmlns:a16="http://schemas.microsoft.com/office/drawing/2014/main" id="{B7A8AC4F-886B-4209-8936-0CDFDA2DBBC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1357575" y="3880187"/>
            <a:ext cx="3784600" cy="2614698"/>
          </a:xfrm>
          <a:prstGeom prst="rect">
            <a:avLst/>
          </a:prstGeom>
        </p:spPr>
      </p:pic>
      <p:pic>
        <p:nvPicPr>
          <p:cNvPr id="7" name="圖形 6">
            <a:extLst>
              <a:ext uri="{FF2B5EF4-FFF2-40B4-BE49-F238E27FC236}">
                <a16:creationId xmlns:a16="http://schemas.microsoft.com/office/drawing/2014/main" id="{480F1844-5FC4-4A04-A249-953C548BBEE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-1348788" y="5659312"/>
            <a:ext cx="3784600" cy="2614698"/>
          </a:xfrm>
          <a:prstGeom prst="rect">
            <a:avLst/>
          </a:prstGeom>
        </p:spPr>
      </p:pic>
      <p:pic>
        <p:nvPicPr>
          <p:cNvPr id="8" name="圖形 7">
            <a:extLst>
              <a:ext uri="{FF2B5EF4-FFF2-40B4-BE49-F238E27FC236}">
                <a16:creationId xmlns:a16="http://schemas.microsoft.com/office/drawing/2014/main" id="{35E4F89D-1A16-4C9D-B16D-DB448EFF16E3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0251981" y="2050587"/>
            <a:ext cx="1343116" cy="927227"/>
          </a:xfrm>
          <a:prstGeom prst="rect">
            <a:avLst/>
          </a:prstGeom>
        </p:spPr>
      </p:pic>
      <p:pic>
        <p:nvPicPr>
          <p:cNvPr id="9" name="圖形 8">
            <a:extLst>
              <a:ext uri="{FF2B5EF4-FFF2-40B4-BE49-F238E27FC236}">
                <a16:creationId xmlns:a16="http://schemas.microsoft.com/office/drawing/2014/main" id="{CA36266D-FF95-4734-B746-3CFC5402BA4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-798011" y="2307124"/>
            <a:ext cx="1941558" cy="134138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64AA835-49C1-490E-A003-7FBEA1FE14B2}"/>
              </a:ext>
            </a:extLst>
          </p:cNvPr>
          <p:cNvSpPr txBox="1"/>
          <p:nvPr/>
        </p:nvSpPr>
        <p:spPr>
          <a:xfrm>
            <a:off x="1223483" y="1776190"/>
            <a:ext cx="9800118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zh-TW" altLang="en-US" sz="4800" b="1" dirty="0">
                <a:solidFill>
                  <a:srgbClr val="00CCFF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USE THE USB JBOD</a:t>
            </a:r>
            <a:endParaRPr lang="en-US" altLang="zh-TW" sz="4800" b="1" dirty="0">
              <a:solidFill>
                <a:srgbClr val="00CCFF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/>
              <a:sym typeface="Arial" panose="020B0604020202020204" pitchFamily="34" charset="0"/>
            </a:endParaRPr>
          </a:p>
          <a:p>
            <a:pPr algn="ctr"/>
            <a:r>
              <a:rPr lang="zh-TW" altLang="en-US" sz="4800" b="1" dirty="0">
                <a:solidFill>
                  <a:srgbClr val="FF99FF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ON</a:t>
            </a:r>
            <a:r>
              <a:rPr lang="zh-TW" altLang="en-US" sz="4800" b="1" dirty="0">
                <a:solidFill>
                  <a:srgbClr val="00CCFF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 </a:t>
            </a:r>
            <a:r>
              <a:rPr lang="zh-TW" altLang="en-US" sz="4800" b="1" dirty="0">
                <a:solidFill>
                  <a:srgbClr val="FF99FF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YOUR PC OR LAPTOP</a:t>
            </a:r>
            <a:endParaRPr lang="en-US" sz="4800" b="1" dirty="0">
              <a:solidFill>
                <a:srgbClr val="FF99FF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/>
              <a:sym typeface="Arial" panose="020B0604020202020204" pitchFamily="34" charset="0"/>
            </a:endParaRPr>
          </a:p>
        </p:txBody>
      </p:sp>
      <p:pic>
        <p:nvPicPr>
          <p:cNvPr id="11" name="圖形 10">
            <a:extLst>
              <a:ext uri="{FF2B5EF4-FFF2-40B4-BE49-F238E27FC236}">
                <a16:creationId xmlns:a16="http://schemas.microsoft.com/office/drawing/2014/main" id="{054AF276-A76A-49C1-BEA2-D367BB79209C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5554067" y="277524"/>
            <a:ext cx="1083866" cy="180645"/>
          </a:xfrm>
          <a:prstGeom prst="rect">
            <a:avLst/>
          </a:prstGeom>
        </p:spPr>
      </p:pic>
      <mc:AlternateContent xmlns:mc="http://schemas.openxmlformats.org/markup-compatibility/2006" xmlns:am3d="http://schemas.microsoft.com/office/drawing/2017/model3d">
        <mc:Choice Requires="am3d">
          <p:graphicFrame>
            <p:nvGraphicFramePr>
              <p:cNvPr id="13" name="3D 模型 12" descr="Laptop" hidden="1">
                <a:extLst>
                  <a:ext uri="{FF2B5EF4-FFF2-40B4-BE49-F238E27FC236}">
                    <a16:creationId xmlns:a16="http://schemas.microsoft.com/office/drawing/2014/main" id="{968862D7-E47A-4A8D-A5F7-56C5DAD5D8D1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443650891"/>
                  </p:ext>
                </p:extLst>
              </p:nvPr>
            </p:nvGraphicFramePr>
            <p:xfrm>
              <a:off x="1341225" y="3906693"/>
              <a:ext cx="6280119" cy="3059968"/>
            </p:xfrm>
            <a:graphic>
              <a:graphicData uri="http://schemas.microsoft.com/office/drawing/2017/model3d">
                <am3d:model3d r:embed="rId14">
                  <am3d:spPr>
                    <a:xfrm>
                      <a:off x="0" y="0"/>
                      <a:ext cx="6280119" cy="3059968"/>
                    </a:xfrm>
                    <a:prstGeom prst="rect">
                      <a:avLst/>
                    </a:prstGeom>
                  </am3d:spPr>
                  <am3d:camera>
                    <am3d:pos x="0" y="0" z="70087151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1970604" d="1000000"/>
                    <am3d:preTrans dx="0" dy="-12157734" dz="3432165"/>
                    <am3d:scale>
                      <am3d:sx n="1000000" d="1000000"/>
                      <am3d:sy n="1000000" d="1000000"/>
                      <am3d:sz n="1000000" d="1000000"/>
                    </am3d:scale>
                    <am3d:rot ax="-641544" ay="1502441" az="-274148"/>
                    <am3d:postTrans dx="0" dy="0" dz="0"/>
                  </am3d:trans>
                  <am3d:raster rName="Office3DRenderer" rVer="16.0.8326">
                    <am3d:blip r:embed="rId15"/>
                  </am3d:raster>
                  <am3d:objViewport viewportSz="6988794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 xmlns="">
          <p:pic>
            <p:nvPicPr>
              <p:cNvPr id="13" name="3D 模型 12" descr="Laptop" hidden="1">
                <a:extLst>
                  <a:ext uri="{FF2B5EF4-FFF2-40B4-BE49-F238E27FC236}">
                    <a16:creationId xmlns:a16="http://schemas.microsoft.com/office/drawing/2014/main" id="{968862D7-E47A-4A8D-A5F7-56C5DAD5D8D1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1341225" y="3906693"/>
                <a:ext cx="6280119" cy="3059968"/>
              </a:xfrm>
              <a:prstGeom prst="rect">
                <a:avLst/>
              </a:prstGeom>
            </p:spPr>
          </p:pic>
        </mc:Fallback>
      </mc:AlternateContent>
      <p:pic>
        <p:nvPicPr>
          <p:cNvPr id="22" name="圖片 21" descr="一張含有 電子用品, 監視器, 膝上型電腦, 電腦 的圖片&#10;&#10;自動產生的描述" hidden="1">
            <a:extLst>
              <a:ext uri="{FF2B5EF4-FFF2-40B4-BE49-F238E27FC236}">
                <a16:creationId xmlns:a16="http://schemas.microsoft.com/office/drawing/2014/main" id="{8AFF665A-82E7-4819-9A27-CB73A4C7D229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688558" y="3955666"/>
            <a:ext cx="5929662" cy="2964831"/>
          </a:xfrm>
          <a:prstGeom prst="rect">
            <a:avLst/>
          </a:prstGeom>
        </p:spPr>
      </p:pic>
      <p:pic>
        <p:nvPicPr>
          <p:cNvPr id="15" name="圖片 14" descr="一張含有 電子用品, 監視器, 膝上型電腦, 電腦 的圖片&#10;&#10;自動產生的描述" hidden="1">
            <a:extLst>
              <a:ext uri="{FF2B5EF4-FFF2-40B4-BE49-F238E27FC236}">
                <a16:creationId xmlns:a16="http://schemas.microsoft.com/office/drawing/2014/main" id="{EB60F3D4-27EA-4CE3-BC07-BF0A5B54B5A8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2840958" y="4108066"/>
            <a:ext cx="5566442" cy="2783221"/>
          </a:xfrm>
          <a:prstGeom prst="rect">
            <a:avLst/>
          </a:prstGeom>
        </p:spPr>
      </p:pic>
      <p:pic>
        <p:nvPicPr>
          <p:cNvPr id="16" name="圖片 15" descr="一張含有 電子用品, 監視器, 膝上型電腦, 電腦 的圖片&#10;&#10;自動產生的描述">
            <a:extLst>
              <a:ext uri="{FF2B5EF4-FFF2-40B4-BE49-F238E27FC236}">
                <a16:creationId xmlns:a16="http://schemas.microsoft.com/office/drawing/2014/main" id="{FC1578AB-8502-4453-BA2F-FDB41F3045B3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2916317" y="3924300"/>
            <a:ext cx="5992393" cy="29961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612143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2.5E-6 -1.85185E-6 L 0.01224 -0.01111 " pathEditMode="fixed" rAng="0" ptsTypes="AA">
                                          <p:cBhvr>
                                            <p:cTn id="6" dur="10000" fill="hold"/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612" y="-556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0 -3.7037E-7 L 0.02773 -0.02662 " pathEditMode="fixed" rAng="0" ptsTypes="AA">
                                          <p:cBhvr>
                                            <p:cTn id="8" dur="60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decel="50000" autoRev="1" fill="hold" nodeType="withEffect" p14:presetBounceEnd="66000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-4.44444E-6 L 0.00781 -0.00949 " pathEditMode="fixed" rAng="0" ptsTypes="AA" p14:bounceEnd="66000">
                                          <p:cBhvr>
                                            <p:cTn id="10" dur="10000" fill="hold"/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391" y="-486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2.59259E-6 L 0.01106 -0.01273 " pathEditMode="fixed" rAng="0" ptsTypes="AA">
                                          <p:cBhvr>
                                            <p:cTn id="12" dur="60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547" y="-648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3" presetID="10" presetClass="entr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5" dur="450"/>
                                            <p:tgtEl>
                                              <p:spTgt spid="12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6" presetID="26" presetClass="emph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Effect transition="out" filter="fade">
                                          <p:cBhvr>
                                            <p:cTn id="17" dur="500" tmFilter="0, 0; .2, .5; .8, .5; 1, 0"/>
                                            <p:tgtEl>
                                              <p:spTgt spid="12"/>
                                            </p:tgtEl>
                                          </p:cBhvr>
                                        </p:animEffect>
                                        <p:animScale>
                                          <p:cBhvr>
                                            <p:cTn id="18" dur="250" autoRev="1" fill="hold"/>
                                            <p:tgtEl>
                                              <p:spTgt spid="12"/>
                                            </p:tgtEl>
                                          </p:cBhvr>
                                          <p:by x="105000" y="105000"/>
                                        </p:animScale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2.5E-6 -1.85185E-6 L 0.01224 -0.01111 " pathEditMode="fixed" rAng="0" ptsTypes="AA">
                                          <p:cBhvr>
                                            <p:cTn id="6" dur="10000" fill="hold"/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612" y="-556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0 -3.7037E-7 L 0.02773 -0.02662 " pathEditMode="fixed" rAng="0" ptsTypes="AA">
                                          <p:cBhvr>
                                            <p:cTn id="8" dur="60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-4.44444E-6 L 0.00781 -0.00949 " pathEditMode="fixed" rAng="0" ptsTypes="AA">
                                          <p:cBhvr>
                                            <p:cTn id="10" dur="10000" fill="hold"/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391" y="-486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2.59259E-6 L 0.01106 -0.01273 " pathEditMode="fixed" rAng="0" ptsTypes="AA">
                                          <p:cBhvr>
                                            <p:cTn id="12" dur="60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547" y="-648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3" presetID="10" presetClass="entr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5" dur="450"/>
                                            <p:tgtEl>
                                              <p:spTgt spid="12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6" presetID="26" presetClass="emph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Effect transition="out" filter="fade">
                                          <p:cBhvr>
                                            <p:cTn id="17" dur="500" tmFilter="0, 0; .2, .5; .8, .5; 1, 0"/>
                                            <p:tgtEl>
                                              <p:spTgt spid="12"/>
                                            </p:tgtEl>
                                          </p:cBhvr>
                                        </p:animEffect>
                                        <p:animScale>
                                          <p:cBhvr>
                                            <p:cTn id="18" dur="250" autoRev="1" fill="hold"/>
                                            <p:tgtEl>
                                              <p:spTgt spid="12"/>
                                            </p:tgtEl>
                                          </p:cBhvr>
                                          <p:by x="105000" y="105000"/>
                                        </p:animScale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圖片 17" descr="一張含有 監視器 的圖片&#10;&#10;自動產生的描述">
            <a:extLst>
              <a:ext uri="{FF2B5EF4-FFF2-40B4-BE49-F238E27FC236}">
                <a16:creationId xmlns:a16="http://schemas.microsoft.com/office/drawing/2014/main" id="{0ABF7443-01CA-48A4-9871-EF759B849A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-2772697"/>
            <a:ext cx="17121239" cy="963069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0428953-3917-4647-AB96-4CFF0667916E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-35719" y="170863"/>
            <a:ext cx="12192000" cy="825501"/>
          </a:xfrm>
          <a:prstGeom prst="rect">
            <a:avLst/>
          </a:prstGeom>
        </p:spPr>
        <p:txBody>
          <a:bodyPr anchor="t"/>
          <a:lstStyle/>
          <a:p>
            <a:pPr algn="ctr">
              <a:lnSpc>
                <a:spcPct val="100000"/>
              </a:lnSpc>
            </a:pPr>
            <a:r>
              <a:rPr lang="zh-TW" altLang="en-US" sz="4800" b="1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</a:rPr>
              <a:t>QNAP JBOD Manager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9402CB-9985-4967-88B8-C9A650B81382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716038" y="1399382"/>
            <a:ext cx="8820252" cy="92722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lang="zh-TW" altLang="en-US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Calibri" panose="020F0502020204030204"/>
                <a:sym typeface="Arial" panose="020B0604020202020204" pitchFamily="34" charset="0"/>
              </a:rPr>
              <a:t>QNAP JBOD Manager </a:t>
            </a:r>
            <a:r>
              <a:rPr lang="en-US" alt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Calibri" panose="020F0502020204030204"/>
                <a:sym typeface="Arial" panose="020B0604020202020204" pitchFamily="34" charset="0"/>
              </a:rPr>
              <a:t>could</a:t>
            </a:r>
            <a:r>
              <a:rPr lang="zh-TW" altLang="en-US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Calibri" panose="020F0502020204030204"/>
                <a:sym typeface="Arial" panose="020B0604020202020204" pitchFamily="34" charset="0"/>
              </a:rPr>
              <a:t> </a:t>
            </a:r>
            <a:r>
              <a:rPr lang="en-US" alt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Calibri" panose="020F0502020204030204"/>
                <a:sym typeface="Arial" panose="020B0604020202020204" pitchFamily="34" charset="0"/>
              </a:rPr>
              <a:t>let you know the information and status of JBOD device and each disk.</a:t>
            </a:r>
            <a:endParaRPr lang="zh-TW" altLang="en-US" dirty="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Calibri" panose="020F0502020204030204"/>
              <a:sym typeface="Arial" panose="020B0604020202020204" pitchFamily="34" charset="0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4AC467D-E648-49FE-802D-C83F37F35B19}"/>
              </a:ext>
            </a:extLst>
          </p:cNvPr>
          <p:cNvSpPr txBox="1">
            <a:spLocks/>
          </p:cNvSpPr>
          <p:nvPr/>
        </p:nvSpPr>
        <p:spPr>
          <a:xfrm>
            <a:off x="894965" y="3471142"/>
            <a:ext cx="3599941" cy="2305287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zh-TW" sz="2400" b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Supported platforms and operating system</a:t>
            </a:r>
            <a:r>
              <a:rPr lang="en-US" altLang="zh-TW" sz="2400" b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:</a:t>
            </a:r>
            <a:br>
              <a:rPr lang="zh-TW" altLang="en-US" sz="2400" b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</a:br>
            <a:endParaRPr lang="zh-TW" altLang="en-US" sz="2400" b="1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+mn-lt"/>
              <a:sym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zh-TW" altLang="en-US" sz="16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Windows: Windows 8 (or newer), Server 2012 R2 </a:t>
            </a:r>
            <a:r>
              <a:rPr lang="zh-TW" sz="16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(</a:t>
            </a:r>
            <a:r>
              <a:rPr lang="zh-TW" altLang="en-US" sz="16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or n</a:t>
            </a:r>
            <a:r>
              <a:rPr lang="en-US" altLang="en-US" sz="16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ewer</a:t>
            </a:r>
            <a:r>
              <a:rPr lang="zh-TW" sz="16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)</a:t>
            </a:r>
            <a:br>
              <a:rPr lang="zh-TW" altLang="en-US" sz="1600"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</a:br>
            <a:endParaRPr lang="zh-TW" altLang="en-US" sz="160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+mn-lt"/>
              <a:sym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zh-TW" altLang="en-US" sz="16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Mac: macOS 10.13 &amp; 10.14, </a:t>
            </a:r>
            <a:br>
              <a:rPr lang="zh-TW" altLang="en-US" sz="1600"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</a:br>
            <a:r>
              <a:rPr lang="zh-TW" altLang="en-US" sz="16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(10.15 will coming soon)</a:t>
            </a:r>
            <a:br>
              <a:rPr lang="zh-TW" altLang="en-US" sz="1600"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</a:br>
            <a:endParaRPr lang="zh-TW" altLang="en-US" sz="160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+mn-lt"/>
              <a:sym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altLang="zh-TW" sz="16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Linux: Ubuntu 18.04 </a:t>
            </a:r>
            <a:endParaRPr lang="zh-TW" altLang="en-US" sz="160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Calibri"/>
              <a:sym typeface="Arial" panose="020B0604020202020204" pitchFamily="34" charset="0"/>
            </a:endParaRPr>
          </a:p>
        </p:txBody>
      </p:sp>
      <p:pic>
        <p:nvPicPr>
          <p:cNvPr id="17" name="Picture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A3992289-40EA-46ED-AF00-A6474FCFF954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90000"/>
          </a:blip>
          <a:stretch>
            <a:fillRect/>
          </a:stretch>
        </p:blipFill>
        <p:spPr>
          <a:xfrm>
            <a:off x="6495779" y="3158021"/>
            <a:ext cx="5470782" cy="3518549"/>
          </a:xfrm>
          <a:prstGeom prst="rect">
            <a:avLst/>
          </a:prstGeom>
        </p:spPr>
      </p:pic>
      <p:pic>
        <p:nvPicPr>
          <p:cNvPr id="16" name="圖片 15" descr="一張含有 電子用品, 監視器, 膝上型電腦, 電腦 的圖片&#10;&#10;自動產生的描述">
            <a:extLst>
              <a:ext uri="{FF2B5EF4-FFF2-40B4-BE49-F238E27FC236}">
                <a16:creationId xmlns:a16="http://schemas.microsoft.com/office/drawing/2014/main" id="{432ADF1B-8625-42AE-9443-0234C9505A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64342" y="3924300"/>
            <a:ext cx="5992393" cy="2996197"/>
          </a:xfrm>
          <a:prstGeom prst="rect">
            <a:avLst/>
          </a:prstGeom>
        </p:spPr>
      </p:pic>
      <p:pic>
        <p:nvPicPr>
          <p:cNvPr id="19" name="圖片 18">
            <a:extLst>
              <a:ext uri="{FF2B5EF4-FFF2-40B4-BE49-F238E27FC236}">
                <a16:creationId xmlns:a16="http://schemas.microsoft.com/office/drawing/2014/main" id="{43CFEB93-CA17-452A-A803-7FE17919DD7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99743" y="2757483"/>
            <a:ext cx="1194883" cy="1194883"/>
          </a:xfrm>
          <a:prstGeom prst="rect">
            <a:avLst/>
          </a:prstGeom>
        </p:spPr>
      </p:pic>
      <p:grpSp>
        <p:nvGrpSpPr>
          <p:cNvPr id="20" name="群組 19">
            <a:extLst>
              <a:ext uri="{FF2B5EF4-FFF2-40B4-BE49-F238E27FC236}">
                <a16:creationId xmlns:a16="http://schemas.microsoft.com/office/drawing/2014/main" id="{431544CA-DDCE-4689-86FD-5A5F48BAD846}"/>
              </a:ext>
            </a:extLst>
          </p:cNvPr>
          <p:cNvGrpSpPr/>
          <p:nvPr/>
        </p:nvGrpSpPr>
        <p:grpSpPr>
          <a:xfrm>
            <a:off x="9950485" y="4204225"/>
            <a:ext cx="1262947" cy="482558"/>
            <a:chOff x="5674245" y="4204225"/>
            <a:chExt cx="5539187" cy="2116462"/>
          </a:xfrm>
          <a:noFill/>
        </p:grpSpPr>
        <p:sp>
          <p:nvSpPr>
            <p:cNvPr id="21" name="手繪多邊形: 圖案 20">
              <a:extLst>
                <a:ext uri="{FF2B5EF4-FFF2-40B4-BE49-F238E27FC236}">
                  <a16:creationId xmlns:a16="http://schemas.microsoft.com/office/drawing/2014/main" id="{6071461B-4041-4649-84D1-03CE103B0595}"/>
                </a:ext>
              </a:extLst>
            </p:cNvPr>
            <p:cNvSpPr/>
            <p:nvPr/>
          </p:nvSpPr>
          <p:spPr>
            <a:xfrm rot="6651656">
              <a:off x="9352241" y="4459495"/>
              <a:ext cx="2116462" cy="1605921"/>
            </a:xfrm>
            <a:custGeom>
              <a:avLst/>
              <a:gdLst>
                <a:gd name="connsiteX0" fmla="*/ 0 w 800100"/>
                <a:gd name="connsiteY0" fmla="*/ 457200 h 1952625"/>
                <a:gd name="connsiteX1" fmla="*/ 800100 w 800100"/>
                <a:gd name="connsiteY1" fmla="*/ 0 h 1952625"/>
                <a:gd name="connsiteX2" fmla="*/ 800100 w 800100"/>
                <a:gd name="connsiteY2" fmla="*/ 1952625 h 1952625"/>
                <a:gd name="connsiteX3" fmla="*/ 9525 w 800100"/>
                <a:gd name="connsiteY3" fmla="*/ 1104900 h 1952625"/>
                <a:gd name="connsiteX4" fmla="*/ 0 w 800100"/>
                <a:gd name="connsiteY4" fmla="*/ 457200 h 1952625"/>
                <a:gd name="connsiteX0" fmla="*/ 0 w 800100"/>
                <a:gd name="connsiteY0" fmla="*/ 457200 h 3038475"/>
                <a:gd name="connsiteX1" fmla="*/ 800100 w 800100"/>
                <a:gd name="connsiteY1" fmla="*/ 0 h 3038475"/>
                <a:gd name="connsiteX2" fmla="*/ 171450 w 800100"/>
                <a:gd name="connsiteY2" fmla="*/ 3038475 h 3038475"/>
                <a:gd name="connsiteX3" fmla="*/ 9525 w 800100"/>
                <a:gd name="connsiteY3" fmla="*/ 1104900 h 3038475"/>
                <a:gd name="connsiteX4" fmla="*/ 0 w 800100"/>
                <a:gd name="connsiteY4" fmla="*/ 457200 h 3038475"/>
                <a:gd name="connsiteX0" fmla="*/ 0 w 965200"/>
                <a:gd name="connsiteY0" fmla="*/ 0 h 2581275"/>
                <a:gd name="connsiteX1" fmla="*/ 965200 w 965200"/>
                <a:gd name="connsiteY1" fmla="*/ 1060450 h 2581275"/>
                <a:gd name="connsiteX2" fmla="*/ 171450 w 965200"/>
                <a:gd name="connsiteY2" fmla="*/ 2581275 h 2581275"/>
                <a:gd name="connsiteX3" fmla="*/ 9525 w 965200"/>
                <a:gd name="connsiteY3" fmla="*/ 647700 h 2581275"/>
                <a:gd name="connsiteX4" fmla="*/ 0 w 965200"/>
                <a:gd name="connsiteY4" fmla="*/ 0 h 2581275"/>
                <a:gd name="connsiteX0" fmla="*/ 117475 w 955675"/>
                <a:gd name="connsiteY0" fmla="*/ 0 h 2511425"/>
                <a:gd name="connsiteX1" fmla="*/ 955675 w 955675"/>
                <a:gd name="connsiteY1" fmla="*/ 990600 h 2511425"/>
                <a:gd name="connsiteX2" fmla="*/ 161925 w 955675"/>
                <a:gd name="connsiteY2" fmla="*/ 2511425 h 2511425"/>
                <a:gd name="connsiteX3" fmla="*/ 0 w 955675"/>
                <a:gd name="connsiteY3" fmla="*/ 577850 h 2511425"/>
                <a:gd name="connsiteX4" fmla="*/ 117475 w 955675"/>
                <a:gd name="connsiteY4" fmla="*/ 0 h 2511425"/>
                <a:gd name="connsiteX0" fmla="*/ 206375 w 1044575"/>
                <a:gd name="connsiteY0" fmla="*/ 0 h 2511425"/>
                <a:gd name="connsiteX1" fmla="*/ 1044575 w 1044575"/>
                <a:gd name="connsiteY1" fmla="*/ 990600 h 2511425"/>
                <a:gd name="connsiteX2" fmla="*/ 250825 w 1044575"/>
                <a:gd name="connsiteY2" fmla="*/ 2511425 h 2511425"/>
                <a:gd name="connsiteX3" fmla="*/ 0 w 1044575"/>
                <a:gd name="connsiteY3" fmla="*/ 495300 h 2511425"/>
                <a:gd name="connsiteX4" fmla="*/ 206375 w 1044575"/>
                <a:gd name="connsiteY4" fmla="*/ 0 h 2511425"/>
                <a:gd name="connsiteX0" fmla="*/ 187325 w 1044575"/>
                <a:gd name="connsiteY0" fmla="*/ 0 h 2530475"/>
                <a:gd name="connsiteX1" fmla="*/ 1044575 w 1044575"/>
                <a:gd name="connsiteY1" fmla="*/ 1009650 h 2530475"/>
                <a:gd name="connsiteX2" fmla="*/ 250825 w 1044575"/>
                <a:gd name="connsiteY2" fmla="*/ 2530475 h 2530475"/>
                <a:gd name="connsiteX3" fmla="*/ 0 w 1044575"/>
                <a:gd name="connsiteY3" fmla="*/ 514350 h 2530475"/>
                <a:gd name="connsiteX4" fmla="*/ 187325 w 1044575"/>
                <a:gd name="connsiteY4" fmla="*/ 0 h 2530475"/>
                <a:gd name="connsiteX0" fmla="*/ 187325 w 1044575"/>
                <a:gd name="connsiteY0" fmla="*/ 0 h 2549525"/>
                <a:gd name="connsiteX1" fmla="*/ 1044575 w 1044575"/>
                <a:gd name="connsiteY1" fmla="*/ 1009650 h 2549525"/>
                <a:gd name="connsiteX2" fmla="*/ 269875 w 1044575"/>
                <a:gd name="connsiteY2" fmla="*/ 2549525 h 2549525"/>
                <a:gd name="connsiteX3" fmla="*/ 0 w 1044575"/>
                <a:gd name="connsiteY3" fmla="*/ 514350 h 2549525"/>
                <a:gd name="connsiteX4" fmla="*/ 187325 w 1044575"/>
                <a:gd name="connsiteY4" fmla="*/ 0 h 2549525"/>
                <a:gd name="connsiteX0" fmla="*/ 187325 w 1044575"/>
                <a:gd name="connsiteY0" fmla="*/ 0 h 2414751"/>
                <a:gd name="connsiteX1" fmla="*/ 1044575 w 1044575"/>
                <a:gd name="connsiteY1" fmla="*/ 1009650 h 2414751"/>
                <a:gd name="connsiteX2" fmla="*/ 366080 w 1044575"/>
                <a:gd name="connsiteY2" fmla="*/ 2414751 h 2414751"/>
                <a:gd name="connsiteX3" fmla="*/ 0 w 1044575"/>
                <a:gd name="connsiteY3" fmla="*/ 514350 h 2414751"/>
                <a:gd name="connsiteX4" fmla="*/ 187325 w 1044575"/>
                <a:gd name="connsiteY4" fmla="*/ 0 h 2414751"/>
                <a:gd name="connsiteX0" fmla="*/ 187325 w 1235709"/>
                <a:gd name="connsiteY0" fmla="*/ 0 h 2414751"/>
                <a:gd name="connsiteX1" fmla="*/ 1235709 w 1235709"/>
                <a:gd name="connsiteY1" fmla="*/ 1384838 h 2414751"/>
                <a:gd name="connsiteX2" fmla="*/ 366080 w 1235709"/>
                <a:gd name="connsiteY2" fmla="*/ 2414751 h 2414751"/>
                <a:gd name="connsiteX3" fmla="*/ 0 w 1235709"/>
                <a:gd name="connsiteY3" fmla="*/ 514350 h 2414751"/>
                <a:gd name="connsiteX4" fmla="*/ 187325 w 1235709"/>
                <a:gd name="connsiteY4" fmla="*/ 0 h 2414751"/>
                <a:gd name="connsiteX0" fmla="*/ 192470 w 1240854"/>
                <a:gd name="connsiteY0" fmla="*/ 0 h 2414751"/>
                <a:gd name="connsiteX1" fmla="*/ 1240854 w 1240854"/>
                <a:gd name="connsiteY1" fmla="*/ 1384838 h 2414751"/>
                <a:gd name="connsiteX2" fmla="*/ 371225 w 1240854"/>
                <a:gd name="connsiteY2" fmla="*/ 2414751 h 2414751"/>
                <a:gd name="connsiteX3" fmla="*/ 0 w 1240854"/>
                <a:gd name="connsiteY3" fmla="*/ 1470470 h 2414751"/>
                <a:gd name="connsiteX4" fmla="*/ 192470 w 1240854"/>
                <a:gd name="connsiteY4" fmla="*/ 0 h 2414751"/>
                <a:gd name="connsiteX0" fmla="*/ 400217 w 1240854"/>
                <a:gd name="connsiteY0" fmla="*/ 0 h 1396419"/>
                <a:gd name="connsiteX1" fmla="*/ 1240854 w 1240854"/>
                <a:gd name="connsiteY1" fmla="*/ 366506 h 1396419"/>
                <a:gd name="connsiteX2" fmla="*/ 371225 w 1240854"/>
                <a:gd name="connsiteY2" fmla="*/ 1396419 h 1396419"/>
                <a:gd name="connsiteX3" fmla="*/ 0 w 1240854"/>
                <a:gd name="connsiteY3" fmla="*/ 452138 h 1396419"/>
                <a:gd name="connsiteX4" fmla="*/ 400217 w 1240854"/>
                <a:gd name="connsiteY4" fmla="*/ 0 h 1396419"/>
                <a:gd name="connsiteX0" fmla="*/ 359567 w 1200204"/>
                <a:gd name="connsiteY0" fmla="*/ 0 h 1396419"/>
                <a:gd name="connsiteX1" fmla="*/ 1200204 w 1200204"/>
                <a:gd name="connsiteY1" fmla="*/ 366506 h 1396419"/>
                <a:gd name="connsiteX2" fmla="*/ 330575 w 1200204"/>
                <a:gd name="connsiteY2" fmla="*/ 1396419 h 1396419"/>
                <a:gd name="connsiteX3" fmla="*/ 0 w 1200204"/>
                <a:gd name="connsiteY3" fmla="*/ 453031 h 1396419"/>
                <a:gd name="connsiteX4" fmla="*/ 359567 w 1200204"/>
                <a:gd name="connsiteY4" fmla="*/ 0 h 1396419"/>
                <a:gd name="connsiteX0" fmla="*/ 382327 w 1200204"/>
                <a:gd name="connsiteY0" fmla="*/ 0 h 1393935"/>
                <a:gd name="connsiteX1" fmla="*/ 1200204 w 1200204"/>
                <a:gd name="connsiteY1" fmla="*/ 364022 h 1393935"/>
                <a:gd name="connsiteX2" fmla="*/ 330575 w 1200204"/>
                <a:gd name="connsiteY2" fmla="*/ 1393935 h 1393935"/>
                <a:gd name="connsiteX3" fmla="*/ 0 w 1200204"/>
                <a:gd name="connsiteY3" fmla="*/ 450547 h 1393935"/>
                <a:gd name="connsiteX4" fmla="*/ 382327 w 1200204"/>
                <a:gd name="connsiteY4" fmla="*/ 0 h 1393935"/>
                <a:gd name="connsiteX0" fmla="*/ 361953 w 1200204"/>
                <a:gd name="connsiteY0" fmla="*/ 0 h 1369584"/>
                <a:gd name="connsiteX1" fmla="*/ 1200204 w 1200204"/>
                <a:gd name="connsiteY1" fmla="*/ 339671 h 1369584"/>
                <a:gd name="connsiteX2" fmla="*/ 330575 w 1200204"/>
                <a:gd name="connsiteY2" fmla="*/ 1369584 h 1369584"/>
                <a:gd name="connsiteX3" fmla="*/ 0 w 1200204"/>
                <a:gd name="connsiteY3" fmla="*/ 426196 h 1369584"/>
                <a:gd name="connsiteX4" fmla="*/ 361953 w 1200204"/>
                <a:gd name="connsiteY4" fmla="*/ 0 h 1369584"/>
                <a:gd name="connsiteX0" fmla="*/ 386402 w 1224653"/>
                <a:gd name="connsiteY0" fmla="*/ 0 h 1369584"/>
                <a:gd name="connsiteX1" fmla="*/ 1224653 w 1224653"/>
                <a:gd name="connsiteY1" fmla="*/ 339671 h 1369584"/>
                <a:gd name="connsiteX2" fmla="*/ 355024 w 1224653"/>
                <a:gd name="connsiteY2" fmla="*/ 1369584 h 1369584"/>
                <a:gd name="connsiteX3" fmla="*/ 0 w 1224653"/>
                <a:gd name="connsiteY3" fmla="*/ 455417 h 1369584"/>
                <a:gd name="connsiteX4" fmla="*/ 386402 w 1224653"/>
                <a:gd name="connsiteY4" fmla="*/ 0 h 1369584"/>
                <a:gd name="connsiteX0" fmla="*/ 388238 w 1226489"/>
                <a:gd name="connsiteY0" fmla="*/ 0 h 1369584"/>
                <a:gd name="connsiteX1" fmla="*/ 1226489 w 1226489"/>
                <a:gd name="connsiteY1" fmla="*/ 339671 h 1369584"/>
                <a:gd name="connsiteX2" fmla="*/ 356860 w 1226489"/>
                <a:gd name="connsiteY2" fmla="*/ 1369584 h 1369584"/>
                <a:gd name="connsiteX3" fmla="*/ 0 w 1226489"/>
                <a:gd name="connsiteY3" fmla="*/ 390771 h 1369584"/>
                <a:gd name="connsiteX4" fmla="*/ 388238 w 1226489"/>
                <a:gd name="connsiteY4" fmla="*/ 0 h 1369584"/>
                <a:gd name="connsiteX0" fmla="*/ 317378 w 1226489"/>
                <a:gd name="connsiteY0" fmla="*/ 0 h 1380735"/>
                <a:gd name="connsiteX1" fmla="*/ 1226489 w 1226489"/>
                <a:gd name="connsiteY1" fmla="*/ 350822 h 1380735"/>
                <a:gd name="connsiteX2" fmla="*/ 356860 w 1226489"/>
                <a:gd name="connsiteY2" fmla="*/ 1380735 h 1380735"/>
                <a:gd name="connsiteX3" fmla="*/ 0 w 1226489"/>
                <a:gd name="connsiteY3" fmla="*/ 401922 h 1380735"/>
                <a:gd name="connsiteX4" fmla="*/ 317378 w 1226489"/>
                <a:gd name="connsiteY4" fmla="*/ 0 h 1380735"/>
                <a:gd name="connsiteX0" fmla="*/ 317378 w 1226489"/>
                <a:gd name="connsiteY0" fmla="*/ 0 h 1237232"/>
                <a:gd name="connsiteX1" fmla="*/ 1226489 w 1226489"/>
                <a:gd name="connsiteY1" fmla="*/ 350822 h 1237232"/>
                <a:gd name="connsiteX2" fmla="*/ 464104 w 1226489"/>
                <a:gd name="connsiteY2" fmla="*/ 1237232 h 1237232"/>
                <a:gd name="connsiteX3" fmla="*/ 0 w 1226489"/>
                <a:gd name="connsiteY3" fmla="*/ 401922 h 1237232"/>
                <a:gd name="connsiteX4" fmla="*/ 317378 w 1226489"/>
                <a:gd name="connsiteY4" fmla="*/ 0 h 1237232"/>
                <a:gd name="connsiteX0" fmla="*/ 317378 w 1091070"/>
                <a:gd name="connsiteY0" fmla="*/ 0 h 1237232"/>
                <a:gd name="connsiteX1" fmla="*/ 1091070 w 1091070"/>
                <a:gd name="connsiteY1" fmla="*/ 446128 h 1237232"/>
                <a:gd name="connsiteX2" fmla="*/ 464104 w 1091070"/>
                <a:gd name="connsiteY2" fmla="*/ 1237232 h 1237232"/>
                <a:gd name="connsiteX3" fmla="*/ 0 w 1091070"/>
                <a:gd name="connsiteY3" fmla="*/ 401922 h 1237232"/>
                <a:gd name="connsiteX4" fmla="*/ 317378 w 1091070"/>
                <a:gd name="connsiteY4" fmla="*/ 0 h 1237232"/>
                <a:gd name="connsiteX0" fmla="*/ 317378 w 1114087"/>
                <a:gd name="connsiteY0" fmla="*/ 0 h 1237232"/>
                <a:gd name="connsiteX1" fmla="*/ 1114087 w 1114087"/>
                <a:gd name="connsiteY1" fmla="*/ 461764 h 1237232"/>
                <a:gd name="connsiteX2" fmla="*/ 464104 w 1114087"/>
                <a:gd name="connsiteY2" fmla="*/ 1237232 h 1237232"/>
                <a:gd name="connsiteX3" fmla="*/ 0 w 1114087"/>
                <a:gd name="connsiteY3" fmla="*/ 401922 h 1237232"/>
                <a:gd name="connsiteX4" fmla="*/ 317378 w 1114087"/>
                <a:gd name="connsiteY4" fmla="*/ 0 h 1237232"/>
                <a:gd name="connsiteX0" fmla="*/ 317378 w 1114087"/>
                <a:gd name="connsiteY0" fmla="*/ 0 h 1259257"/>
                <a:gd name="connsiteX1" fmla="*/ 1114087 w 1114087"/>
                <a:gd name="connsiteY1" fmla="*/ 461764 h 1259257"/>
                <a:gd name="connsiteX2" fmla="*/ 473195 w 1114087"/>
                <a:gd name="connsiteY2" fmla="*/ 1259257 h 1259257"/>
                <a:gd name="connsiteX3" fmla="*/ 0 w 1114087"/>
                <a:gd name="connsiteY3" fmla="*/ 401922 h 1259257"/>
                <a:gd name="connsiteX4" fmla="*/ 317378 w 1114087"/>
                <a:gd name="connsiteY4" fmla="*/ 0 h 1259257"/>
                <a:gd name="connsiteX0" fmla="*/ 317378 w 1114087"/>
                <a:gd name="connsiteY0" fmla="*/ 0 h 1548213"/>
                <a:gd name="connsiteX1" fmla="*/ 1114087 w 1114087"/>
                <a:gd name="connsiteY1" fmla="*/ 461764 h 1548213"/>
                <a:gd name="connsiteX2" fmla="*/ 680803 w 1114087"/>
                <a:gd name="connsiteY2" fmla="*/ 1548213 h 1548213"/>
                <a:gd name="connsiteX3" fmla="*/ 0 w 1114087"/>
                <a:gd name="connsiteY3" fmla="*/ 401922 h 1548213"/>
                <a:gd name="connsiteX4" fmla="*/ 317378 w 1114087"/>
                <a:gd name="connsiteY4" fmla="*/ 0 h 1548213"/>
                <a:gd name="connsiteX0" fmla="*/ 317378 w 1326232"/>
                <a:gd name="connsiteY0" fmla="*/ 0 h 1548213"/>
                <a:gd name="connsiteX1" fmla="*/ 1326232 w 1326232"/>
                <a:gd name="connsiteY1" fmla="*/ 804522 h 1548213"/>
                <a:gd name="connsiteX2" fmla="*/ 680803 w 1326232"/>
                <a:gd name="connsiteY2" fmla="*/ 1548213 h 1548213"/>
                <a:gd name="connsiteX3" fmla="*/ 0 w 1326232"/>
                <a:gd name="connsiteY3" fmla="*/ 401922 h 1548213"/>
                <a:gd name="connsiteX4" fmla="*/ 317378 w 1326232"/>
                <a:gd name="connsiteY4" fmla="*/ 0 h 1548213"/>
                <a:gd name="connsiteX0" fmla="*/ 317378 w 1326232"/>
                <a:gd name="connsiteY0" fmla="*/ 0 h 1572087"/>
                <a:gd name="connsiteX1" fmla="*/ 1326232 w 1326232"/>
                <a:gd name="connsiteY1" fmla="*/ 804522 h 1572087"/>
                <a:gd name="connsiteX2" fmla="*/ 697283 w 1326232"/>
                <a:gd name="connsiteY2" fmla="*/ 1572087 h 1572087"/>
                <a:gd name="connsiteX3" fmla="*/ 0 w 1326232"/>
                <a:gd name="connsiteY3" fmla="*/ 401922 h 1572087"/>
                <a:gd name="connsiteX4" fmla="*/ 317378 w 1326232"/>
                <a:gd name="connsiteY4" fmla="*/ 0 h 1572087"/>
                <a:gd name="connsiteX0" fmla="*/ 317378 w 1388499"/>
                <a:gd name="connsiteY0" fmla="*/ 0 h 1572087"/>
                <a:gd name="connsiteX1" fmla="*/ 1388499 w 1388499"/>
                <a:gd name="connsiteY1" fmla="*/ 837661 h 1572087"/>
                <a:gd name="connsiteX2" fmla="*/ 697283 w 1388499"/>
                <a:gd name="connsiteY2" fmla="*/ 1572087 h 1572087"/>
                <a:gd name="connsiteX3" fmla="*/ 0 w 1388499"/>
                <a:gd name="connsiteY3" fmla="*/ 401922 h 1572087"/>
                <a:gd name="connsiteX4" fmla="*/ 317378 w 1388499"/>
                <a:gd name="connsiteY4" fmla="*/ 0 h 1572087"/>
                <a:gd name="connsiteX0" fmla="*/ 402966 w 1474087"/>
                <a:gd name="connsiteY0" fmla="*/ 0 h 1572087"/>
                <a:gd name="connsiteX1" fmla="*/ 1474087 w 1474087"/>
                <a:gd name="connsiteY1" fmla="*/ 837661 h 1572087"/>
                <a:gd name="connsiteX2" fmla="*/ 782871 w 1474087"/>
                <a:gd name="connsiteY2" fmla="*/ 1572087 h 1572087"/>
                <a:gd name="connsiteX3" fmla="*/ 0 w 1474087"/>
                <a:gd name="connsiteY3" fmla="*/ 282850 h 1572087"/>
                <a:gd name="connsiteX4" fmla="*/ 402966 w 1474087"/>
                <a:gd name="connsiteY4" fmla="*/ 0 h 1572087"/>
                <a:gd name="connsiteX0" fmla="*/ 293777 w 1474087"/>
                <a:gd name="connsiteY0" fmla="*/ 0 h 1627942"/>
                <a:gd name="connsiteX1" fmla="*/ 1474087 w 1474087"/>
                <a:gd name="connsiteY1" fmla="*/ 893516 h 1627942"/>
                <a:gd name="connsiteX2" fmla="*/ 782871 w 1474087"/>
                <a:gd name="connsiteY2" fmla="*/ 1627942 h 1627942"/>
                <a:gd name="connsiteX3" fmla="*/ 0 w 1474087"/>
                <a:gd name="connsiteY3" fmla="*/ 338705 h 1627942"/>
                <a:gd name="connsiteX4" fmla="*/ 293777 w 1474087"/>
                <a:gd name="connsiteY4" fmla="*/ 0 h 1627942"/>
                <a:gd name="connsiteX0" fmla="*/ 268793 w 1449103"/>
                <a:gd name="connsiteY0" fmla="*/ 0 h 1627942"/>
                <a:gd name="connsiteX1" fmla="*/ 1449103 w 1449103"/>
                <a:gd name="connsiteY1" fmla="*/ 893516 h 1627942"/>
                <a:gd name="connsiteX2" fmla="*/ 757887 w 1449103"/>
                <a:gd name="connsiteY2" fmla="*/ 1627942 h 1627942"/>
                <a:gd name="connsiteX3" fmla="*/ 0 w 1449103"/>
                <a:gd name="connsiteY3" fmla="*/ 310944 h 1627942"/>
                <a:gd name="connsiteX4" fmla="*/ 268793 w 1449103"/>
                <a:gd name="connsiteY4" fmla="*/ 0 h 1627942"/>
                <a:gd name="connsiteX0" fmla="*/ 249974 w 1449103"/>
                <a:gd name="connsiteY0" fmla="*/ 0 h 1641430"/>
                <a:gd name="connsiteX1" fmla="*/ 1449103 w 1449103"/>
                <a:gd name="connsiteY1" fmla="*/ 907004 h 1641430"/>
                <a:gd name="connsiteX2" fmla="*/ 757887 w 1449103"/>
                <a:gd name="connsiteY2" fmla="*/ 1641430 h 1641430"/>
                <a:gd name="connsiteX3" fmla="*/ 0 w 1449103"/>
                <a:gd name="connsiteY3" fmla="*/ 324432 h 1641430"/>
                <a:gd name="connsiteX4" fmla="*/ 249974 w 1449103"/>
                <a:gd name="connsiteY4" fmla="*/ 0 h 1641430"/>
                <a:gd name="connsiteX0" fmla="*/ 555157 w 1754286"/>
                <a:gd name="connsiteY0" fmla="*/ 183810 h 1825240"/>
                <a:gd name="connsiteX1" fmla="*/ 1754286 w 1754286"/>
                <a:gd name="connsiteY1" fmla="*/ 1090814 h 1825240"/>
                <a:gd name="connsiteX2" fmla="*/ 1063070 w 1754286"/>
                <a:gd name="connsiteY2" fmla="*/ 1825240 h 1825240"/>
                <a:gd name="connsiteX3" fmla="*/ 0 w 1754286"/>
                <a:gd name="connsiteY3" fmla="*/ 0 h 1825240"/>
                <a:gd name="connsiteX4" fmla="*/ 555157 w 1754286"/>
                <a:gd name="connsiteY4" fmla="*/ 183810 h 1825240"/>
                <a:gd name="connsiteX0" fmla="*/ 598876 w 1754286"/>
                <a:gd name="connsiteY0" fmla="*/ 244784 h 1825240"/>
                <a:gd name="connsiteX1" fmla="*/ 1754286 w 1754286"/>
                <a:gd name="connsiteY1" fmla="*/ 1090814 h 1825240"/>
                <a:gd name="connsiteX2" fmla="*/ 1063070 w 1754286"/>
                <a:gd name="connsiteY2" fmla="*/ 1825240 h 1825240"/>
                <a:gd name="connsiteX3" fmla="*/ 0 w 1754286"/>
                <a:gd name="connsiteY3" fmla="*/ 0 h 1825240"/>
                <a:gd name="connsiteX4" fmla="*/ 598876 w 1754286"/>
                <a:gd name="connsiteY4" fmla="*/ 244784 h 1825240"/>
                <a:gd name="connsiteX0" fmla="*/ 618269 w 1773679"/>
                <a:gd name="connsiteY0" fmla="*/ 291770 h 1872226"/>
                <a:gd name="connsiteX1" fmla="*/ 1773679 w 1773679"/>
                <a:gd name="connsiteY1" fmla="*/ 1137800 h 1872226"/>
                <a:gd name="connsiteX2" fmla="*/ 1082463 w 1773679"/>
                <a:gd name="connsiteY2" fmla="*/ 1872226 h 1872226"/>
                <a:gd name="connsiteX3" fmla="*/ 0 w 1773679"/>
                <a:gd name="connsiteY3" fmla="*/ 0 h 1872226"/>
                <a:gd name="connsiteX4" fmla="*/ 618269 w 1773679"/>
                <a:gd name="connsiteY4" fmla="*/ 291770 h 1872226"/>
                <a:gd name="connsiteX0" fmla="*/ 601663 w 1757073"/>
                <a:gd name="connsiteY0" fmla="*/ 467043 h 2047499"/>
                <a:gd name="connsiteX1" fmla="*/ 1757073 w 1757073"/>
                <a:gd name="connsiteY1" fmla="*/ 1313073 h 2047499"/>
                <a:gd name="connsiteX2" fmla="*/ 1065857 w 1757073"/>
                <a:gd name="connsiteY2" fmla="*/ 2047499 h 2047499"/>
                <a:gd name="connsiteX3" fmla="*/ 0 w 1757073"/>
                <a:gd name="connsiteY3" fmla="*/ 0 h 2047499"/>
                <a:gd name="connsiteX4" fmla="*/ 601663 w 1757073"/>
                <a:gd name="connsiteY4" fmla="*/ 467043 h 2047499"/>
                <a:gd name="connsiteX0" fmla="*/ 68672 w 1757073"/>
                <a:gd name="connsiteY0" fmla="*/ 0 h 2431574"/>
                <a:gd name="connsiteX1" fmla="*/ 1757073 w 1757073"/>
                <a:gd name="connsiteY1" fmla="*/ 1697148 h 2431574"/>
                <a:gd name="connsiteX2" fmla="*/ 1065857 w 1757073"/>
                <a:gd name="connsiteY2" fmla="*/ 2431574 h 2431574"/>
                <a:gd name="connsiteX3" fmla="*/ 0 w 1757073"/>
                <a:gd name="connsiteY3" fmla="*/ 384075 h 2431574"/>
                <a:gd name="connsiteX4" fmla="*/ 68672 w 1757073"/>
                <a:gd name="connsiteY4" fmla="*/ 0 h 2431574"/>
                <a:gd name="connsiteX0" fmla="*/ 68672 w 1757073"/>
                <a:gd name="connsiteY0" fmla="*/ 0 h 4157809"/>
                <a:gd name="connsiteX1" fmla="*/ 1757073 w 1757073"/>
                <a:gd name="connsiteY1" fmla="*/ 1697148 h 4157809"/>
                <a:gd name="connsiteX2" fmla="*/ 1290023 w 1757073"/>
                <a:gd name="connsiteY2" fmla="*/ 4157809 h 4157809"/>
                <a:gd name="connsiteX3" fmla="*/ 0 w 1757073"/>
                <a:gd name="connsiteY3" fmla="*/ 384075 h 4157809"/>
                <a:gd name="connsiteX4" fmla="*/ 68672 w 1757073"/>
                <a:gd name="connsiteY4" fmla="*/ 0 h 4157809"/>
                <a:gd name="connsiteX0" fmla="*/ 68672 w 1472230"/>
                <a:gd name="connsiteY0" fmla="*/ 0 h 4157809"/>
                <a:gd name="connsiteX1" fmla="*/ 1472230 w 1472230"/>
                <a:gd name="connsiteY1" fmla="*/ 708015 h 4157809"/>
                <a:gd name="connsiteX2" fmla="*/ 1290023 w 1472230"/>
                <a:gd name="connsiteY2" fmla="*/ 4157809 h 4157809"/>
                <a:gd name="connsiteX3" fmla="*/ 0 w 1472230"/>
                <a:gd name="connsiteY3" fmla="*/ 384075 h 4157809"/>
                <a:gd name="connsiteX4" fmla="*/ 68672 w 1472230"/>
                <a:gd name="connsiteY4" fmla="*/ 0 h 4157809"/>
                <a:gd name="connsiteX0" fmla="*/ 68672 w 1472230"/>
                <a:gd name="connsiteY0" fmla="*/ 0 h 1263406"/>
                <a:gd name="connsiteX1" fmla="*/ 1472230 w 1472230"/>
                <a:gd name="connsiteY1" fmla="*/ 708015 h 1263406"/>
                <a:gd name="connsiteX2" fmla="*/ 272883 w 1472230"/>
                <a:gd name="connsiteY2" fmla="*/ 1263406 h 1263406"/>
                <a:gd name="connsiteX3" fmla="*/ 0 w 1472230"/>
                <a:gd name="connsiteY3" fmla="*/ 384075 h 1263406"/>
                <a:gd name="connsiteX4" fmla="*/ 68672 w 1472230"/>
                <a:gd name="connsiteY4" fmla="*/ 0 h 1263406"/>
                <a:gd name="connsiteX0" fmla="*/ 68672 w 1476580"/>
                <a:gd name="connsiteY0" fmla="*/ 0 h 1263406"/>
                <a:gd name="connsiteX1" fmla="*/ 1476580 w 1476580"/>
                <a:gd name="connsiteY1" fmla="*/ 687875 h 1263406"/>
                <a:gd name="connsiteX2" fmla="*/ 272883 w 1476580"/>
                <a:gd name="connsiteY2" fmla="*/ 1263406 h 1263406"/>
                <a:gd name="connsiteX3" fmla="*/ 0 w 1476580"/>
                <a:gd name="connsiteY3" fmla="*/ 384075 h 1263406"/>
                <a:gd name="connsiteX4" fmla="*/ 68672 w 1476580"/>
                <a:gd name="connsiteY4" fmla="*/ 0 h 1263406"/>
                <a:gd name="connsiteX0" fmla="*/ 68672 w 1476580"/>
                <a:gd name="connsiteY0" fmla="*/ 0 h 1730434"/>
                <a:gd name="connsiteX1" fmla="*/ 1476580 w 1476580"/>
                <a:gd name="connsiteY1" fmla="*/ 687875 h 1730434"/>
                <a:gd name="connsiteX2" fmla="*/ 453327 w 1476580"/>
                <a:gd name="connsiteY2" fmla="*/ 1730434 h 1730434"/>
                <a:gd name="connsiteX3" fmla="*/ 0 w 1476580"/>
                <a:gd name="connsiteY3" fmla="*/ 384075 h 1730434"/>
                <a:gd name="connsiteX4" fmla="*/ 68672 w 1476580"/>
                <a:gd name="connsiteY4" fmla="*/ 0 h 1730434"/>
                <a:gd name="connsiteX0" fmla="*/ 101421 w 1509329"/>
                <a:gd name="connsiteY0" fmla="*/ 0 h 1730434"/>
                <a:gd name="connsiteX1" fmla="*/ 1509329 w 1509329"/>
                <a:gd name="connsiteY1" fmla="*/ 687875 h 1730434"/>
                <a:gd name="connsiteX2" fmla="*/ 486076 w 1509329"/>
                <a:gd name="connsiteY2" fmla="*/ 1730434 h 1730434"/>
                <a:gd name="connsiteX3" fmla="*/ 0 w 1509329"/>
                <a:gd name="connsiteY3" fmla="*/ 353805 h 1730434"/>
                <a:gd name="connsiteX4" fmla="*/ 101421 w 1509329"/>
                <a:gd name="connsiteY4" fmla="*/ 0 h 1730434"/>
                <a:gd name="connsiteX0" fmla="*/ 101421 w 1509329"/>
                <a:gd name="connsiteY0" fmla="*/ 0 h 1752529"/>
                <a:gd name="connsiteX1" fmla="*/ 1509329 w 1509329"/>
                <a:gd name="connsiteY1" fmla="*/ 687875 h 1752529"/>
                <a:gd name="connsiteX2" fmla="*/ 481947 w 1509329"/>
                <a:gd name="connsiteY2" fmla="*/ 1752529 h 1752529"/>
                <a:gd name="connsiteX3" fmla="*/ 0 w 1509329"/>
                <a:gd name="connsiteY3" fmla="*/ 353805 h 1752529"/>
                <a:gd name="connsiteX4" fmla="*/ 101421 w 1509329"/>
                <a:gd name="connsiteY4" fmla="*/ 0 h 1752529"/>
                <a:gd name="connsiteX0" fmla="*/ 101421 w 1509329"/>
                <a:gd name="connsiteY0" fmla="*/ 0 h 1207405"/>
                <a:gd name="connsiteX1" fmla="*/ 1509329 w 1509329"/>
                <a:gd name="connsiteY1" fmla="*/ 687875 h 1207405"/>
                <a:gd name="connsiteX2" fmla="*/ 287329 w 1509329"/>
                <a:gd name="connsiteY2" fmla="*/ 1207405 h 1207405"/>
                <a:gd name="connsiteX3" fmla="*/ 0 w 1509329"/>
                <a:gd name="connsiteY3" fmla="*/ 353805 h 1207405"/>
                <a:gd name="connsiteX4" fmla="*/ 101421 w 1509329"/>
                <a:gd name="connsiteY4" fmla="*/ 0 h 12074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09329" h="1207405">
                  <a:moveTo>
                    <a:pt x="101421" y="0"/>
                  </a:moveTo>
                  <a:lnTo>
                    <a:pt x="1509329" y="687875"/>
                  </a:lnTo>
                  <a:lnTo>
                    <a:pt x="287329" y="1207405"/>
                  </a:lnTo>
                  <a:lnTo>
                    <a:pt x="0" y="353805"/>
                  </a:lnTo>
                  <a:lnTo>
                    <a:pt x="101421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pic>
          <p:nvPicPr>
            <p:cNvPr id="22" name="Picture 14" descr="A screenshot of a cell phone&#10;&#10;Description generated with very high confidence">
              <a:extLst>
                <a:ext uri="{FF2B5EF4-FFF2-40B4-BE49-F238E27FC236}">
                  <a16:creationId xmlns:a16="http://schemas.microsoft.com/office/drawing/2014/main" id="{B2585B86-15BF-42B6-8656-229278B0588C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alphaModFix amt="0"/>
            </a:blip>
            <a:stretch>
              <a:fillRect/>
            </a:stretch>
          </p:blipFill>
          <p:spPr>
            <a:xfrm>
              <a:off x="5674245" y="4338526"/>
              <a:ext cx="4359007" cy="1947996"/>
            </a:xfrm>
            <a:prstGeom prst="rect">
              <a:avLst/>
            </a:prstGeom>
            <a:grpFill/>
          </p:spPr>
        </p:pic>
      </p:grpSp>
      <p:pic>
        <p:nvPicPr>
          <p:cNvPr id="23" name="Picture 7" descr="一張含有 螢幕擷取畫面, 室外, 監視器 的圖片&#10;&#10;描述是以非常高的可信度產生">
            <a:extLst>
              <a:ext uri="{FF2B5EF4-FFF2-40B4-BE49-F238E27FC236}">
                <a16:creationId xmlns:a16="http://schemas.microsoft.com/office/drawing/2014/main" id="{585FA5F1-5E59-42A2-B026-26DCFD22443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4251264" y="2581650"/>
            <a:ext cx="3612872" cy="3682310"/>
          </a:xfrm>
          <a:prstGeom prst="rect">
            <a:avLst/>
          </a:prstGeom>
        </p:spPr>
      </p:pic>
      <p:grpSp>
        <p:nvGrpSpPr>
          <p:cNvPr id="24" name="群組 23">
            <a:extLst>
              <a:ext uri="{FF2B5EF4-FFF2-40B4-BE49-F238E27FC236}">
                <a16:creationId xmlns:a16="http://schemas.microsoft.com/office/drawing/2014/main" id="{26A4A5ED-B242-4B96-A82E-7831850D2E37}"/>
              </a:ext>
            </a:extLst>
          </p:cNvPr>
          <p:cNvGrpSpPr/>
          <p:nvPr/>
        </p:nvGrpSpPr>
        <p:grpSpPr>
          <a:xfrm>
            <a:off x="17437862" y="2581650"/>
            <a:ext cx="5745295" cy="3708227"/>
            <a:chOff x="6404472" y="2581650"/>
            <a:chExt cx="5745295" cy="3708227"/>
          </a:xfrm>
        </p:grpSpPr>
        <p:pic>
          <p:nvPicPr>
            <p:cNvPr id="25" name="Picture 9" descr="A screenshot of a cell phone&#10;&#10;Description generated with very high confidence">
              <a:extLst>
                <a:ext uri="{FF2B5EF4-FFF2-40B4-BE49-F238E27FC236}">
                  <a16:creationId xmlns:a16="http://schemas.microsoft.com/office/drawing/2014/main" id="{11E06799-CC7F-443A-AEA0-CF0F3DB1FCD0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6404472" y="2581650"/>
              <a:ext cx="5745295" cy="3708227"/>
            </a:xfrm>
            <a:prstGeom prst="rect">
              <a:avLst/>
            </a:prstGeom>
          </p:spPr>
        </p:pic>
        <p:sp>
          <p:nvSpPr>
            <p:cNvPr id="26" name="Rectangle 13">
              <a:extLst>
                <a:ext uri="{FF2B5EF4-FFF2-40B4-BE49-F238E27FC236}">
                  <a16:creationId xmlns:a16="http://schemas.microsoft.com/office/drawing/2014/main" id="{504A1201-443B-496A-89E4-82A8D2DE8605}"/>
                </a:ext>
              </a:extLst>
            </p:cNvPr>
            <p:cNvSpPr/>
            <p:nvPr/>
          </p:nvSpPr>
          <p:spPr>
            <a:xfrm>
              <a:off x="10967865" y="4400074"/>
              <a:ext cx="600075" cy="285750"/>
            </a:xfrm>
            <a:prstGeom prst="roundRect">
              <a:avLst>
                <a:gd name="adj" fmla="val 50000"/>
              </a:avLst>
            </a:prstGeom>
            <a:noFill/>
            <a:ln w="25400">
              <a:gradFill>
                <a:gsLst>
                  <a:gs pos="0">
                    <a:srgbClr val="FF99FF"/>
                  </a:gs>
                  <a:gs pos="100000">
                    <a:srgbClr val="00CCFF"/>
                  </a:gs>
                </a:gsLst>
                <a:lin ang="27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TW" altLang="en-US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</p:grpSp>
      <p:pic>
        <p:nvPicPr>
          <p:cNvPr id="27" name="圖形 26">
            <a:extLst>
              <a:ext uri="{FF2B5EF4-FFF2-40B4-BE49-F238E27FC236}">
                <a16:creationId xmlns:a16="http://schemas.microsoft.com/office/drawing/2014/main" id="{C4F01011-5EB8-4B14-80C6-31640CD1BF7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-1685369" y="5736951"/>
            <a:ext cx="3784600" cy="2614698"/>
          </a:xfrm>
          <a:prstGeom prst="rect">
            <a:avLst/>
          </a:prstGeom>
        </p:spPr>
      </p:pic>
      <p:pic>
        <p:nvPicPr>
          <p:cNvPr id="28" name="圖形 27">
            <a:extLst>
              <a:ext uri="{FF2B5EF4-FFF2-40B4-BE49-F238E27FC236}">
                <a16:creationId xmlns:a16="http://schemas.microsoft.com/office/drawing/2014/main" id="{0D934804-F6CE-473B-8971-3C2FA619F198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1017599" y="1579037"/>
            <a:ext cx="1343116" cy="927227"/>
          </a:xfrm>
          <a:prstGeom prst="rect">
            <a:avLst/>
          </a:prstGeom>
        </p:spPr>
      </p:pic>
      <p:pic>
        <p:nvPicPr>
          <p:cNvPr id="29" name="圖形 28">
            <a:extLst>
              <a:ext uri="{FF2B5EF4-FFF2-40B4-BE49-F238E27FC236}">
                <a16:creationId xmlns:a16="http://schemas.microsoft.com/office/drawing/2014/main" id="{FF3B522E-2CC6-4F23-B048-CAC04DCD154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-1008506" y="2311292"/>
            <a:ext cx="1941558" cy="1341380"/>
          </a:xfrm>
          <a:prstGeom prst="rect">
            <a:avLst/>
          </a:prstGeom>
        </p:spPr>
      </p:pic>
      <p:pic>
        <p:nvPicPr>
          <p:cNvPr id="30" name="圖形 29">
            <a:extLst>
              <a:ext uri="{FF2B5EF4-FFF2-40B4-BE49-F238E27FC236}">
                <a16:creationId xmlns:a16="http://schemas.microsoft.com/office/drawing/2014/main" id="{DDC5F749-22ED-4F28-A707-E0397B2E26D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1324849" y="3914438"/>
            <a:ext cx="3784600" cy="2614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526042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75E-6 -4.07407E-6 L 0.01627 -0.02245 " pathEditMode="fixed" rAng="0" ptsTypes="AA">
                                          <p:cBhvr>
                                            <p:cTn id="6" dur="10000" fill="hold"/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807" y="-1134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2.91667E-6 -1.33333E-5 L 0.02773 -0.02662 " pathEditMode="fixed" rAng="0" ptsTypes="AA">
                                          <p:cBhvr>
                                            <p:cTn id="8" dur="60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decel="50000" autoRev="1" fill="hold" nodeType="withEffect" p14:presetBounceEnd="66000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3.33333E-6 L 0.01888 -0.0213 " pathEditMode="fixed" rAng="0" ptsTypes="AA" p14:bounceEnd="66000">
                                          <p:cBhvr>
                                            <p:cTn id="10" dur="10000" fill="hold"/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4.81481E-6 L 0.01875 -0.01898 " pathEditMode="fixed" rAng="0" ptsTypes="AA">
                                          <p:cBhvr>
                                            <p:cTn id="12" dur="6000" fill="hold"/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949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75E-6 -4.07407E-6 L 0.01627 -0.02245 " pathEditMode="fixed" rAng="0" ptsTypes="AA">
                                          <p:cBhvr>
                                            <p:cTn id="6" dur="10000" fill="hold"/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807" y="-1134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2.91667E-6 -1.33333E-5 L 0.02773 -0.02662 " pathEditMode="fixed" rAng="0" ptsTypes="AA">
                                          <p:cBhvr>
                                            <p:cTn id="8" dur="60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3.33333E-6 L 0.01888 -0.0213 " pathEditMode="fixed" rAng="0" ptsTypes="AA">
                                          <p:cBhvr>
                                            <p:cTn id="10" dur="10000" fill="hold"/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4.81481E-6 L 0.01875 -0.01898 " pathEditMode="fixed" rAng="0" ptsTypes="AA">
                                          <p:cBhvr>
                                            <p:cTn id="12" dur="6000" fill="hold"/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949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DE32C92C-327F-47E3-96CA-61395CC807F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0"/>
          </a:blip>
          <a:stretch>
            <a:fillRect/>
          </a:stretch>
        </p:blipFill>
        <p:spPr>
          <a:xfrm>
            <a:off x="10086124" y="3158021"/>
            <a:ext cx="5470782" cy="3518549"/>
          </a:xfrm>
          <a:prstGeom prst="rect">
            <a:avLst/>
          </a:prstGeom>
        </p:spPr>
      </p:pic>
      <p:pic>
        <p:nvPicPr>
          <p:cNvPr id="16" name="Picture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EA453ED9-DA8D-402F-821D-730CBF975B5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0"/>
          </a:blip>
          <a:stretch>
            <a:fillRect/>
          </a:stretch>
        </p:blipFill>
        <p:spPr>
          <a:xfrm>
            <a:off x="667239" y="1701717"/>
            <a:ext cx="6694311" cy="430546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AEA30D5-5D8F-4B16-BBD8-2DFF51F0E1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" y="1"/>
            <a:ext cx="12191999" cy="1150071"/>
          </a:xfrm>
          <a:prstGeom prst="rect">
            <a:avLst/>
          </a:prstGeom>
        </p:spPr>
        <p:txBody>
          <a:bodyPr/>
          <a:lstStyle/>
          <a:p>
            <a:r>
              <a:rPr lang="en-US" altLang="zh-TW" sz="4800" dirty="0">
                <a:latin typeface="Arial" panose="020B0604020202020204" pitchFamily="34" charset="0"/>
                <a:cs typeface="Calibri Light"/>
                <a:sym typeface="Arial" panose="020B0604020202020204" pitchFamily="34" charset="0"/>
              </a:rPr>
              <a:t>Monitor the disk health</a:t>
            </a:r>
            <a:endParaRPr lang="zh-TW" altLang="en-US" sz="4800" dirty="0">
              <a:latin typeface="Arial" panose="020B0604020202020204" pitchFamily="34" charset="0"/>
              <a:cs typeface="Calibri Light"/>
              <a:sym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E59C622-1548-4A3B-95F9-2F247EFAA9F4}"/>
              </a:ext>
            </a:extLst>
          </p:cNvPr>
          <p:cNvSpPr/>
          <p:nvPr/>
        </p:nvSpPr>
        <p:spPr>
          <a:xfrm>
            <a:off x="1854200" y="1150073"/>
            <a:ext cx="3064476" cy="574624"/>
          </a:xfrm>
          <a:prstGeom prst="roundRect">
            <a:avLst>
              <a:gd name="adj" fmla="val 50000"/>
            </a:avLst>
          </a:prstGeom>
          <a:gradFill>
            <a:gsLst>
              <a:gs pos="16000">
                <a:srgbClr val="D925DF">
                  <a:alpha val="80000"/>
                </a:srgbClr>
              </a:gs>
              <a:gs pos="85000">
                <a:srgbClr val="0F94E0">
                  <a:alpha val="80000"/>
                </a:srgb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2400" b="1"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Q</a:t>
            </a:r>
            <a:r>
              <a:rPr lang="zh-TW" sz="2400" b="1"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uickly </a:t>
            </a:r>
            <a:r>
              <a:rPr lang="en-US" altLang="zh-TW" sz="2400" b="1"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E</a:t>
            </a:r>
            <a:r>
              <a:rPr lang="zh-TW" sz="2400" b="1"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xplore</a:t>
            </a:r>
            <a:endParaRPr lang="zh-TW" altLang="en-US" sz="2400" b="1">
              <a:latin typeface="Arial" panose="020B0604020202020204" pitchFamily="34" charset="0"/>
              <a:ea typeface="微軟正黑體" panose="020B0604030504040204" pitchFamily="34" charset="-120"/>
              <a:cs typeface="Calibri"/>
              <a:sym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D01E871-0FB2-4B5B-A1FD-BF1BFD86DBDE}"/>
              </a:ext>
            </a:extLst>
          </p:cNvPr>
          <p:cNvSpPr txBox="1"/>
          <p:nvPr/>
        </p:nvSpPr>
        <p:spPr>
          <a:xfrm>
            <a:off x="1255497" y="1833844"/>
            <a:ext cx="4441418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zh-TW" sz="16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The color of the disk allows you to easily identify the disk status</a:t>
            </a:r>
            <a:r>
              <a:rPr lang="zh-TW" sz="16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Calibri"/>
                <a:sym typeface="Arial" panose="020B0604020202020204" pitchFamily="34" charset="0"/>
              </a:rPr>
              <a:t>. </a:t>
            </a:r>
            <a:r>
              <a:rPr lang="en-US" altLang="zh-TW" sz="16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Calibri"/>
                <a:sym typeface="Arial" panose="020B0604020202020204" pitchFamily="34" charset="0"/>
              </a:rPr>
              <a:t>Cl</a:t>
            </a:r>
            <a:r>
              <a:rPr lang="zh-TW" sz="16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Calibri"/>
                <a:sym typeface="Arial" panose="020B0604020202020204" pitchFamily="34" charset="0"/>
              </a:rPr>
              <a:t>ick </a:t>
            </a:r>
            <a:r>
              <a:rPr lang="en-US" altLang="zh-TW" sz="1600" dirty="0" err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Calibri"/>
                <a:sym typeface="Arial" panose="020B0604020202020204" pitchFamily="34" charset="0"/>
              </a:rPr>
              <a:t>i</a:t>
            </a:r>
            <a:r>
              <a:rPr lang="zh-TW" sz="16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Calibri"/>
                <a:sym typeface="Arial" panose="020B0604020202020204" pitchFamily="34" charset="0"/>
              </a:rPr>
              <a:t>t</a:t>
            </a:r>
            <a:r>
              <a:rPr lang="zh-TW" altLang="en-US" sz="16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Calibri"/>
                <a:sym typeface="Arial" panose="020B0604020202020204" pitchFamily="34" charset="0"/>
              </a:rPr>
              <a:t> </a:t>
            </a:r>
            <a:r>
              <a:rPr lang="en-US" altLang="zh-TW" sz="16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Calibri"/>
                <a:sym typeface="Arial" panose="020B0604020202020204" pitchFamily="34" charset="0"/>
              </a:rPr>
              <a:t>can get more detail like type, manufacturer, capacity...etc.</a:t>
            </a:r>
            <a:endParaRPr lang="zh-TW" altLang="en-US" sz="1600" dirty="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Calibri"/>
              <a:sym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1507DDF-7694-457F-84E8-6DBD88880B32}"/>
              </a:ext>
            </a:extLst>
          </p:cNvPr>
          <p:cNvSpPr txBox="1"/>
          <p:nvPr/>
        </p:nvSpPr>
        <p:spPr>
          <a:xfrm>
            <a:off x="6193726" y="1833844"/>
            <a:ext cx="4916774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zh-TW" sz="16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The tab of "Disk Info</a:t>
            </a:r>
            <a:r>
              <a:rPr lang="en-US" altLang="zh-TW" sz="1600" err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rmation</a:t>
            </a:r>
            <a:r>
              <a:rPr lang="zh-TW" sz="16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" will provide you </a:t>
            </a:r>
            <a:r>
              <a:rPr lang="en-US" altLang="zh-TW" sz="1600" err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th</a:t>
            </a:r>
            <a:r>
              <a:rPr lang="zh-TW" sz="16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e detail SMART info of each disk.</a:t>
            </a:r>
            <a:r>
              <a:rPr lang="zh-TW" altLang="en-US" sz="16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 </a:t>
            </a:r>
            <a:endParaRPr lang="en-US" altLang="zh-TW" sz="1600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pic>
        <p:nvPicPr>
          <p:cNvPr id="3" name="Picture 7" descr="一張含有 螢幕擷取畫面, 室外, 監視器 的圖片&#10;&#10;描述是以非常高的可信度產生">
            <a:extLst>
              <a:ext uri="{FF2B5EF4-FFF2-40B4-BE49-F238E27FC236}">
                <a16:creationId xmlns:a16="http://schemas.microsoft.com/office/drawing/2014/main" id="{E87DDECE-46F1-4C30-9278-889316C968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80002" y="2756084"/>
            <a:ext cx="3612872" cy="3682310"/>
          </a:xfrm>
          <a:prstGeom prst="rect">
            <a:avLst/>
          </a:prstGeom>
        </p:spPr>
      </p:pic>
      <p:grpSp>
        <p:nvGrpSpPr>
          <p:cNvPr id="18" name="群組 17">
            <a:extLst>
              <a:ext uri="{FF2B5EF4-FFF2-40B4-BE49-F238E27FC236}">
                <a16:creationId xmlns:a16="http://schemas.microsoft.com/office/drawing/2014/main" id="{EE39125C-E171-4D5F-B32D-15260226C3DA}"/>
              </a:ext>
            </a:extLst>
          </p:cNvPr>
          <p:cNvGrpSpPr/>
          <p:nvPr/>
        </p:nvGrpSpPr>
        <p:grpSpPr>
          <a:xfrm>
            <a:off x="6192599" y="2600011"/>
            <a:ext cx="5745295" cy="3708227"/>
            <a:chOff x="6404472" y="2581650"/>
            <a:chExt cx="5745295" cy="3708227"/>
          </a:xfrm>
        </p:grpSpPr>
        <p:pic>
          <p:nvPicPr>
            <p:cNvPr id="8" name="Picture 9" descr="A screenshot of a cell phone&#10;&#10;Description generated with very high confidence">
              <a:extLst>
                <a:ext uri="{FF2B5EF4-FFF2-40B4-BE49-F238E27FC236}">
                  <a16:creationId xmlns:a16="http://schemas.microsoft.com/office/drawing/2014/main" id="{E0E45675-83B0-4727-BF56-424F56DC167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404472" y="2581650"/>
              <a:ext cx="5745295" cy="3708227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D747FE34-A19F-4285-BF64-4BAF1D72A495}"/>
                </a:ext>
              </a:extLst>
            </p:cNvPr>
            <p:cNvSpPr/>
            <p:nvPr/>
          </p:nvSpPr>
          <p:spPr>
            <a:xfrm>
              <a:off x="10967865" y="4400074"/>
              <a:ext cx="600075" cy="285750"/>
            </a:xfrm>
            <a:prstGeom prst="roundRect">
              <a:avLst>
                <a:gd name="adj" fmla="val 50000"/>
              </a:avLst>
            </a:prstGeom>
            <a:noFill/>
            <a:ln w="25400">
              <a:gradFill>
                <a:gsLst>
                  <a:gs pos="0">
                    <a:srgbClr val="FF99FF"/>
                  </a:gs>
                  <a:gs pos="100000">
                    <a:srgbClr val="00CCFF"/>
                  </a:gs>
                </a:gsLst>
                <a:lin ang="27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TW" altLang="en-US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</p:grpSp>
      <p:grpSp>
        <p:nvGrpSpPr>
          <p:cNvPr id="10" name="群組 9">
            <a:extLst>
              <a:ext uri="{FF2B5EF4-FFF2-40B4-BE49-F238E27FC236}">
                <a16:creationId xmlns:a16="http://schemas.microsoft.com/office/drawing/2014/main" id="{AD2D5B57-6962-4E0D-82D6-844EE2891E63}"/>
              </a:ext>
            </a:extLst>
          </p:cNvPr>
          <p:cNvGrpSpPr/>
          <p:nvPr/>
        </p:nvGrpSpPr>
        <p:grpSpPr>
          <a:xfrm>
            <a:off x="5049239" y="4248662"/>
            <a:ext cx="5573497" cy="2149006"/>
            <a:chOff x="5674245" y="4177997"/>
            <a:chExt cx="5573497" cy="2149006"/>
          </a:xfrm>
        </p:grpSpPr>
        <p:sp>
          <p:nvSpPr>
            <p:cNvPr id="15" name="手繪多邊形: 圖案 14">
              <a:extLst>
                <a:ext uri="{FF2B5EF4-FFF2-40B4-BE49-F238E27FC236}">
                  <a16:creationId xmlns:a16="http://schemas.microsoft.com/office/drawing/2014/main" id="{A5D871D0-47B0-4D16-AE2C-02DDF62C7100}"/>
                </a:ext>
              </a:extLst>
            </p:cNvPr>
            <p:cNvSpPr/>
            <p:nvPr/>
          </p:nvSpPr>
          <p:spPr>
            <a:xfrm rot="6651656">
              <a:off x="9355538" y="4434798"/>
              <a:ext cx="2149006" cy="1635403"/>
            </a:xfrm>
            <a:custGeom>
              <a:avLst/>
              <a:gdLst>
                <a:gd name="connsiteX0" fmla="*/ 0 w 800100"/>
                <a:gd name="connsiteY0" fmla="*/ 457200 h 1952625"/>
                <a:gd name="connsiteX1" fmla="*/ 800100 w 800100"/>
                <a:gd name="connsiteY1" fmla="*/ 0 h 1952625"/>
                <a:gd name="connsiteX2" fmla="*/ 800100 w 800100"/>
                <a:gd name="connsiteY2" fmla="*/ 1952625 h 1952625"/>
                <a:gd name="connsiteX3" fmla="*/ 9525 w 800100"/>
                <a:gd name="connsiteY3" fmla="*/ 1104900 h 1952625"/>
                <a:gd name="connsiteX4" fmla="*/ 0 w 800100"/>
                <a:gd name="connsiteY4" fmla="*/ 457200 h 1952625"/>
                <a:gd name="connsiteX0" fmla="*/ 0 w 800100"/>
                <a:gd name="connsiteY0" fmla="*/ 457200 h 3038475"/>
                <a:gd name="connsiteX1" fmla="*/ 800100 w 800100"/>
                <a:gd name="connsiteY1" fmla="*/ 0 h 3038475"/>
                <a:gd name="connsiteX2" fmla="*/ 171450 w 800100"/>
                <a:gd name="connsiteY2" fmla="*/ 3038475 h 3038475"/>
                <a:gd name="connsiteX3" fmla="*/ 9525 w 800100"/>
                <a:gd name="connsiteY3" fmla="*/ 1104900 h 3038475"/>
                <a:gd name="connsiteX4" fmla="*/ 0 w 800100"/>
                <a:gd name="connsiteY4" fmla="*/ 457200 h 3038475"/>
                <a:gd name="connsiteX0" fmla="*/ 0 w 965200"/>
                <a:gd name="connsiteY0" fmla="*/ 0 h 2581275"/>
                <a:gd name="connsiteX1" fmla="*/ 965200 w 965200"/>
                <a:gd name="connsiteY1" fmla="*/ 1060450 h 2581275"/>
                <a:gd name="connsiteX2" fmla="*/ 171450 w 965200"/>
                <a:gd name="connsiteY2" fmla="*/ 2581275 h 2581275"/>
                <a:gd name="connsiteX3" fmla="*/ 9525 w 965200"/>
                <a:gd name="connsiteY3" fmla="*/ 647700 h 2581275"/>
                <a:gd name="connsiteX4" fmla="*/ 0 w 965200"/>
                <a:gd name="connsiteY4" fmla="*/ 0 h 2581275"/>
                <a:gd name="connsiteX0" fmla="*/ 117475 w 955675"/>
                <a:gd name="connsiteY0" fmla="*/ 0 h 2511425"/>
                <a:gd name="connsiteX1" fmla="*/ 955675 w 955675"/>
                <a:gd name="connsiteY1" fmla="*/ 990600 h 2511425"/>
                <a:gd name="connsiteX2" fmla="*/ 161925 w 955675"/>
                <a:gd name="connsiteY2" fmla="*/ 2511425 h 2511425"/>
                <a:gd name="connsiteX3" fmla="*/ 0 w 955675"/>
                <a:gd name="connsiteY3" fmla="*/ 577850 h 2511425"/>
                <a:gd name="connsiteX4" fmla="*/ 117475 w 955675"/>
                <a:gd name="connsiteY4" fmla="*/ 0 h 2511425"/>
                <a:gd name="connsiteX0" fmla="*/ 206375 w 1044575"/>
                <a:gd name="connsiteY0" fmla="*/ 0 h 2511425"/>
                <a:gd name="connsiteX1" fmla="*/ 1044575 w 1044575"/>
                <a:gd name="connsiteY1" fmla="*/ 990600 h 2511425"/>
                <a:gd name="connsiteX2" fmla="*/ 250825 w 1044575"/>
                <a:gd name="connsiteY2" fmla="*/ 2511425 h 2511425"/>
                <a:gd name="connsiteX3" fmla="*/ 0 w 1044575"/>
                <a:gd name="connsiteY3" fmla="*/ 495300 h 2511425"/>
                <a:gd name="connsiteX4" fmla="*/ 206375 w 1044575"/>
                <a:gd name="connsiteY4" fmla="*/ 0 h 2511425"/>
                <a:gd name="connsiteX0" fmla="*/ 187325 w 1044575"/>
                <a:gd name="connsiteY0" fmla="*/ 0 h 2530475"/>
                <a:gd name="connsiteX1" fmla="*/ 1044575 w 1044575"/>
                <a:gd name="connsiteY1" fmla="*/ 1009650 h 2530475"/>
                <a:gd name="connsiteX2" fmla="*/ 250825 w 1044575"/>
                <a:gd name="connsiteY2" fmla="*/ 2530475 h 2530475"/>
                <a:gd name="connsiteX3" fmla="*/ 0 w 1044575"/>
                <a:gd name="connsiteY3" fmla="*/ 514350 h 2530475"/>
                <a:gd name="connsiteX4" fmla="*/ 187325 w 1044575"/>
                <a:gd name="connsiteY4" fmla="*/ 0 h 2530475"/>
                <a:gd name="connsiteX0" fmla="*/ 187325 w 1044575"/>
                <a:gd name="connsiteY0" fmla="*/ 0 h 2549525"/>
                <a:gd name="connsiteX1" fmla="*/ 1044575 w 1044575"/>
                <a:gd name="connsiteY1" fmla="*/ 1009650 h 2549525"/>
                <a:gd name="connsiteX2" fmla="*/ 269875 w 1044575"/>
                <a:gd name="connsiteY2" fmla="*/ 2549525 h 2549525"/>
                <a:gd name="connsiteX3" fmla="*/ 0 w 1044575"/>
                <a:gd name="connsiteY3" fmla="*/ 514350 h 2549525"/>
                <a:gd name="connsiteX4" fmla="*/ 187325 w 1044575"/>
                <a:gd name="connsiteY4" fmla="*/ 0 h 2549525"/>
                <a:gd name="connsiteX0" fmla="*/ 187325 w 1044575"/>
                <a:gd name="connsiteY0" fmla="*/ 0 h 2414751"/>
                <a:gd name="connsiteX1" fmla="*/ 1044575 w 1044575"/>
                <a:gd name="connsiteY1" fmla="*/ 1009650 h 2414751"/>
                <a:gd name="connsiteX2" fmla="*/ 366080 w 1044575"/>
                <a:gd name="connsiteY2" fmla="*/ 2414751 h 2414751"/>
                <a:gd name="connsiteX3" fmla="*/ 0 w 1044575"/>
                <a:gd name="connsiteY3" fmla="*/ 514350 h 2414751"/>
                <a:gd name="connsiteX4" fmla="*/ 187325 w 1044575"/>
                <a:gd name="connsiteY4" fmla="*/ 0 h 2414751"/>
                <a:gd name="connsiteX0" fmla="*/ 187325 w 1235709"/>
                <a:gd name="connsiteY0" fmla="*/ 0 h 2414751"/>
                <a:gd name="connsiteX1" fmla="*/ 1235709 w 1235709"/>
                <a:gd name="connsiteY1" fmla="*/ 1384838 h 2414751"/>
                <a:gd name="connsiteX2" fmla="*/ 366080 w 1235709"/>
                <a:gd name="connsiteY2" fmla="*/ 2414751 h 2414751"/>
                <a:gd name="connsiteX3" fmla="*/ 0 w 1235709"/>
                <a:gd name="connsiteY3" fmla="*/ 514350 h 2414751"/>
                <a:gd name="connsiteX4" fmla="*/ 187325 w 1235709"/>
                <a:gd name="connsiteY4" fmla="*/ 0 h 2414751"/>
                <a:gd name="connsiteX0" fmla="*/ 192470 w 1240854"/>
                <a:gd name="connsiteY0" fmla="*/ 0 h 2414751"/>
                <a:gd name="connsiteX1" fmla="*/ 1240854 w 1240854"/>
                <a:gd name="connsiteY1" fmla="*/ 1384838 h 2414751"/>
                <a:gd name="connsiteX2" fmla="*/ 371225 w 1240854"/>
                <a:gd name="connsiteY2" fmla="*/ 2414751 h 2414751"/>
                <a:gd name="connsiteX3" fmla="*/ 0 w 1240854"/>
                <a:gd name="connsiteY3" fmla="*/ 1470470 h 2414751"/>
                <a:gd name="connsiteX4" fmla="*/ 192470 w 1240854"/>
                <a:gd name="connsiteY4" fmla="*/ 0 h 2414751"/>
                <a:gd name="connsiteX0" fmla="*/ 400217 w 1240854"/>
                <a:gd name="connsiteY0" fmla="*/ 0 h 1396419"/>
                <a:gd name="connsiteX1" fmla="*/ 1240854 w 1240854"/>
                <a:gd name="connsiteY1" fmla="*/ 366506 h 1396419"/>
                <a:gd name="connsiteX2" fmla="*/ 371225 w 1240854"/>
                <a:gd name="connsiteY2" fmla="*/ 1396419 h 1396419"/>
                <a:gd name="connsiteX3" fmla="*/ 0 w 1240854"/>
                <a:gd name="connsiteY3" fmla="*/ 452138 h 1396419"/>
                <a:gd name="connsiteX4" fmla="*/ 400217 w 1240854"/>
                <a:gd name="connsiteY4" fmla="*/ 0 h 1396419"/>
                <a:gd name="connsiteX0" fmla="*/ 359567 w 1200204"/>
                <a:gd name="connsiteY0" fmla="*/ 0 h 1396419"/>
                <a:gd name="connsiteX1" fmla="*/ 1200204 w 1200204"/>
                <a:gd name="connsiteY1" fmla="*/ 366506 h 1396419"/>
                <a:gd name="connsiteX2" fmla="*/ 330575 w 1200204"/>
                <a:gd name="connsiteY2" fmla="*/ 1396419 h 1396419"/>
                <a:gd name="connsiteX3" fmla="*/ 0 w 1200204"/>
                <a:gd name="connsiteY3" fmla="*/ 453031 h 1396419"/>
                <a:gd name="connsiteX4" fmla="*/ 359567 w 1200204"/>
                <a:gd name="connsiteY4" fmla="*/ 0 h 1396419"/>
                <a:gd name="connsiteX0" fmla="*/ 382327 w 1200204"/>
                <a:gd name="connsiteY0" fmla="*/ 0 h 1393935"/>
                <a:gd name="connsiteX1" fmla="*/ 1200204 w 1200204"/>
                <a:gd name="connsiteY1" fmla="*/ 364022 h 1393935"/>
                <a:gd name="connsiteX2" fmla="*/ 330575 w 1200204"/>
                <a:gd name="connsiteY2" fmla="*/ 1393935 h 1393935"/>
                <a:gd name="connsiteX3" fmla="*/ 0 w 1200204"/>
                <a:gd name="connsiteY3" fmla="*/ 450547 h 1393935"/>
                <a:gd name="connsiteX4" fmla="*/ 382327 w 1200204"/>
                <a:gd name="connsiteY4" fmla="*/ 0 h 1393935"/>
                <a:gd name="connsiteX0" fmla="*/ 361953 w 1200204"/>
                <a:gd name="connsiteY0" fmla="*/ 0 h 1369584"/>
                <a:gd name="connsiteX1" fmla="*/ 1200204 w 1200204"/>
                <a:gd name="connsiteY1" fmla="*/ 339671 h 1369584"/>
                <a:gd name="connsiteX2" fmla="*/ 330575 w 1200204"/>
                <a:gd name="connsiteY2" fmla="*/ 1369584 h 1369584"/>
                <a:gd name="connsiteX3" fmla="*/ 0 w 1200204"/>
                <a:gd name="connsiteY3" fmla="*/ 426196 h 1369584"/>
                <a:gd name="connsiteX4" fmla="*/ 361953 w 1200204"/>
                <a:gd name="connsiteY4" fmla="*/ 0 h 1369584"/>
                <a:gd name="connsiteX0" fmla="*/ 386402 w 1224653"/>
                <a:gd name="connsiteY0" fmla="*/ 0 h 1369584"/>
                <a:gd name="connsiteX1" fmla="*/ 1224653 w 1224653"/>
                <a:gd name="connsiteY1" fmla="*/ 339671 h 1369584"/>
                <a:gd name="connsiteX2" fmla="*/ 355024 w 1224653"/>
                <a:gd name="connsiteY2" fmla="*/ 1369584 h 1369584"/>
                <a:gd name="connsiteX3" fmla="*/ 0 w 1224653"/>
                <a:gd name="connsiteY3" fmla="*/ 455417 h 1369584"/>
                <a:gd name="connsiteX4" fmla="*/ 386402 w 1224653"/>
                <a:gd name="connsiteY4" fmla="*/ 0 h 1369584"/>
                <a:gd name="connsiteX0" fmla="*/ 388238 w 1226489"/>
                <a:gd name="connsiteY0" fmla="*/ 0 h 1369584"/>
                <a:gd name="connsiteX1" fmla="*/ 1226489 w 1226489"/>
                <a:gd name="connsiteY1" fmla="*/ 339671 h 1369584"/>
                <a:gd name="connsiteX2" fmla="*/ 356860 w 1226489"/>
                <a:gd name="connsiteY2" fmla="*/ 1369584 h 1369584"/>
                <a:gd name="connsiteX3" fmla="*/ 0 w 1226489"/>
                <a:gd name="connsiteY3" fmla="*/ 390771 h 1369584"/>
                <a:gd name="connsiteX4" fmla="*/ 388238 w 1226489"/>
                <a:gd name="connsiteY4" fmla="*/ 0 h 1369584"/>
                <a:gd name="connsiteX0" fmla="*/ 317378 w 1226489"/>
                <a:gd name="connsiteY0" fmla="*/ 0 h 1380735"/>
                <a:gd name="connsiteX1" fmla="*/ 1226489 w 1226489"/>
                <a:gd name="connsiteY1" fmla="*/ 350822 h 1380735"/>
                <a:gd name="connsiteX2" fmla="*/ 356860 w 1226489"/>
                <a:gd name="connsiteY2" fmla="*/ 1380735 h 1380735"/>
                <a:gd name="connsiteX3" fmla="*/ 0 w 1226489"/>
                <a:gd name="connsiteY3" fmla="*/ 401922 h 1380735"/>
                <a:gd name="connsiteX4" fmla="*/ 317378 w 1226489"/>
                <a:gd name="connsiteY4" fmla="*/ 0 h 1380735"/>
                <a:gd name="connsiteX0" fmla="*/ 317378 w 1226489"/>
                <a:gd name="connsiteY0" fmla="*/ 0 h 1237232"/>
                <a:gd name="connsiteX1" fmla="*/ 1226489 w 1226489"/>
                <a:gd name="connsiteY1" fmla="*/ 350822 h 1237232"/>
                <a:gd name="connsiteX2" fmla="*/ 464104 w 1226489"/>
                <a:gd name="connsiteY2" fmla="*/ 1237232 h 1237232"/>
                <a:gd name="connsiteX3" fmla="*/ 0 w 1226489"/>
                <a:gd name="connsiteY3" fmla="*/ 401922 h 1237232"/>
                <a:gd name="connsiteX4" fmla="*/ 317378 w 1226489"/>
                <a:gd name="connsiteY4" fmla="*/ 0 h 1237232"/>
                <a:gd name="connsiteX0" fmla="*/ 317378 w 1091070"/>
                <a:gd name="connsiteY0" fmla="*/ 0 h 1237232"/>
                <a:gd name="connsiteX1" fmla="*/ 1091070 w 1091070"/>
                <a:gd name="connsiteY1" fmla="*/ 446128 h 1237232"/>
                <a:gd name="connsiteX2" fmla="*/ 464104 w 1091070"/>
                <a:gd name="connsiteY2" fmla="*/ 1237232 h 1237232"/>
                <a:gd name="connsiteX3" fmla="*/ 0 w 1091070"/>
                <a:gd name="connsiteY3" fmla="*/ 401922 h 1237232"/>
                <a:gd name="connsiteX4" fmla="*/ 317378 w 1091070"/>
                <a:gd name="connsiteY4" fmla="*/ 0 h 1237232"/>
                <a:gd name="connsiteX0" fmla="*/ 317378 w 1114087"/>
                <a:gd name="connsiteY0" fmla="*/ 0 h 1237232"/>
                <a:gd name="connsiteX1" fmla="*/ 1114087 w 1114087"/>
                <a:gd name="connsiteY1" fmla="*/ 461764 h 1237232"/>
                <a:gd name="connsiteX2" fmla="*/ 464104 w 1114087"/>
                <a:gd name="connsiteY2" fmla="*/ 1237232 h 1237232"/>
                <a:gd name="connsiteX3" fmla="*/ 0 w 1114087"/>
                <a:gd name="connsiteY3" fmla="*/ 401922 h 1237232"/>
                <a:gd name="connsiteX4" fmla="*/ 317378 w 1114087"/>
                <a:gd name="connsiteY4" fmla="*/ 0 h 1237232"/>
                <a:gd name="connsiteX0" fmla="*/ 317378 w 1114087"/>
                <a:gd name="connsiteY0" fmla="*/ 0 h 1259257"/>
                <a:gd name="connsiteX1" fmla="*/ 1114087 w 1114087"/>
                <a:gd name="connsiteY1" fmla="*/ 461764 h 1259257"/>
                <a:gd name="connsiteX2" fmla="*/ 473195 w 1114087"/>
                <a:gd name="connsiteY2" fmla="*/ 1259257 h 1259257"/>
                <a:gd name="connsiteX3" fmla="*/ 0 w 1114087"/>
                <a:gd name="connsiteY3" fmla="*/ 401922 h 1259257"/>
                <a:gd name="connsiteX4" fmla="*/ 317378 w 1114087"/>
                <a:gd name="connsiteY4" fmla="*/ 0 h 1259257"/>
                <a:gd name="connsiteX0" fmla="*/ 317378 w 1114087"/>
                <a:gd name="connsiteY0" fmla="*/ 0 h 1548213"/>
                <a:gd name="connsiteX1" fmla="*/ 1114087 w 1114087"/>
                <a:gd name="connsiteY1" fmla="*/ 461764 h 1548213"/>
                <a:gd name="connsiteX2" fmla="*/ 680803 w 1114087"/>
                <a:gd name="connsiteY2" fmla="*/ 1548213 h 1548213"/>
                <a:gd name="connsiteX3" fmla="*/ 0 w 1114087"/>
                <a:gd name="connsiteY3" fmla="*/ 401922 h 1548213"/>
                <a:gd name="connsiteX4" fmla="*/ 317378 w 1114087"/>
                <a:gd name="connsiteY4" fmla="*/ 0 h 1548213"/>
                <a:gd name="connsiteX0" fmla="*/ 317378 w 1326232"/>
                <a:gd name="connsiteY0" fmla="*/ 0 h 1548213"/>
                <a:gd name="connsiteX1" fmla="*/ 1326232 w 1326232"/>
                <a:gd name="connsiteY1" fmla="*/ 804522 h 1548213"/>
                <a:gd name="connsiteX2" fmla="*/ 680803 w 1326232"/>
                <a:gd name="connsiteY2" fmla="*/ 1548213 h 1548213"/>
                <a:gd name="connsiteX3" fmla="*/ 0 w 1326232"/>
                <a:gd name="connsiteY3" fmla="*/ 401922 h 1548213"/>
                <a:gd name="connsiteX4" fmla="*/ 317378 w 1326232"/>
                <a:gd name="connsiteY4" fmla="*/ 0 h 1548213"/>
                <a:gd name="connsiteX0" fmla="*/ 317378 w 1326232"/>
                <a:gd name="connsiteY0" fmla="*/ 0 h 1572087"/>
                <a:gd name="connsiteX1" fmla="*/ 1326232 w 1326232"/>
                <a:gd name="connsiteY1" fmla="*/ 804522 h 1572087"/>
                <a:gd name="connsiteX2" fmla="*/ 697283 w 1326232"/>
                <a:gd name="connsiteY2" fmla="*/ 1572087 h 1572087"/>
                <a:gd name="connsiteX3" fmla="*/ 0 w 1326232"/>
                <a:gd name="connsiteY3" fmla="*/ 401922 h 1572087"/>
                <a:gd name="connsiteX4" fmla="*/ 317378 w 1326232"/>
                <a:gd name="connsiteY4" fmla="*/ 0 h 1572087"/>
                <a:gd name="connsiteX0" fmla="*/ 317378 w 1388499"/>
                <a:gd name="connsiteY0" fmla="*/ 0 h 1572087"/>
                <a:gd name="connsiteX1" fmla="*/ 1388499 w 1388499"/>
                <a:gd name="connsiteY1" fmla="*/ 837661 h 1572087"/>
                <a:gd name="connsiteX2" fmla="*/ 697283 w 1388499"/>
                <a:gd name="connsiteY2" fmla="*/ 1572087 h 1572087"/>
                <a:gd name="connsiteX3" fmla="*/ 0 w 1388499"/>
                <a:gd name="connsiteY3" fmla="*/ 401922 h 1572087"/>
                <a:gd name="connsiteX4" fmla="*/ 317378 w 1388499"/>
                <a:gd name="connsiteY4" fmla="*/ 0 h 1572087"/>
                <a:gd name="connsiteX0" fmla="*/ 402966 w 1474087"/>
                <a:gd name="connsiteY0" fmla="*/ 0 h 1572087"/>
                <a:gd name="connsiteX1" fmla="*/ 1474087 w 1474087"/>
                <a:gd name="connsiteY1" fmla="*/ 837661 h 1572087"/>
                <a:gd name="connsiteX2" fmla="*/ 782871 w 1474087"/>
                <a:gd name="connsiteY2" fmla="*/ 1572087 h 1572087"/>
                <a:gd name="connsiteX3" fmla="*/ 0 w 1474087"/>
                <a:gd name="connsiteY3" fmla="*/ 282850 h 1572087"/>
                <a:gd name="connsiteX4" fmla="*/ 402966 w 1474087"/>
                <a:gd name="connsiteY4" fmla="*/ 0 h 1572087"/>
                <a:gd name="connsiteX0" fmla="*/ 293777 w 1474087"/>
                <a:gd name="connsiteY0" fmla="*/ 0 h 1627942"/>
                <a:gd name="connsiteX1" fmla="*/ 1474087 w 1474087"/>
                <a:gd name="connsiteY1" fmla="*/ 893516 h 1627942"/>
                <a:gd name="connsiteX2" fmla="*/ 782871 w 1474087"/>
                <a:gd name="connsiteY2" fmla="*/ 1627942 h 1627942"/>
                <a:gd name="connsiteX3" fmla="*/ 0 w 1474087"/>
                <a:gd name="connsiteY3" fmla="*/ 338705 h 1627942"/>
                <a:gd name="connsiteX4" fmla="*/ 293777 w 1474087"/>
                <a:gd name="connsiteY4" fmla="*/ 0 h 1627942"/>
                <a:gd name="connsiteX0" fmla="*/ 268793 w 1449103"/>
                <a:gd name="connsiteY0" fmla="*/ 0 h 1627942"/>
                <a:gd name="connsiteX1" fmla="*/ 1449103 w 1449103"/>
                <a:gd name="connsiteY1" fmla="*/ 893516 h 1627942"/>
                <a:gd name="connsiteX2" fmla="*/ 757887 w 1449103"/>
                <a:gd name="connsiteY2" fmla="*/ 1627942 h 1627942"/>
                <a:gd name="connsiteX3" fmla="*/ 0 w 1449103"/>
                <a:gd name="connsiteY3" fmla="*/ 310944 h 1627942"/>
                <a:gd name="connsiteX4" fmla="*/ 268793 w 1449103"/>
                <a:gd name="connsiteY4" fmla="*/ 0 h 1627942"/>
                <a:gd name="connsiteX0" fmla="*/ 249974 w 1449103"/>
                <a:gd name="connsiteY0" fmla="*/ 0 h 1641430"/>
                <a:gd name="connsiteX1" fmla="*/ 1449103 w 1449103"/>
                <a:gd name="connsiteY1" fmla="*/ 907004 h 1641430"/>
                <a:gd name="connsiteX2" fmla="*/ 757887 w 1449103"/>
                <a:gd name="connsiteY2" fmla="*/ 1641430 h 1641430"/>
                <a:gd name="connsiteX3" fmla="*/ 0 w 1449103"/>
                <a:gd name="connsiteY3" fmla="*/ 324432 h 1641430"/>
                <a:gd name="connsiteX4" fmla="*/ 249974 w 1449103"/>
                <a:gd name="connsiteY4" fmla="*/ 0 h 1641430"/>
                <a:gd name="connsiteX0" fmla="*/ 555157 w 1754286"/>
                <a:gd name="connsiteY0" fmla="*/ 183810 h 1825240"/>
                <a:gd name="connsiteX1" fmla="*/ 1754286 w 1754286"/>
                <a:gd name="connsiteY1" fmla="*/ 1090814 h 1825240"/>
                <a:gd name="connsiteX2" fmla="*/ 1063070 w 1754286"/>
                <a:gd name="connsiteY2" fmla="*/ 1825240 h 1825240"/>
                <a:gd name="connsiteX3" fmla="*/ 0 w 1754286"/>
                <a:gd name="connsiteY3" fmla="*/ 0 h 1825240"/>
                <a:gd name="connsiteX4" fmla="*/ 555157 w 1754286"/>
                <a:gd name="connsiteY4" fmla="*/ 183810 h 1825240"/>
                <a:gd name="connsiteX0" fmla="*/ 598876 w 1754286"/>
                <a:gd name="connsiteY0" fmla="*/ 244784 h 1825240"/>
                <a:gd name="connsiteX1" fmla="*/ 1754286 w 1754286"/>
                <a:gd name="connsiteY1" fmla="*/ 1090814 h 1825240"/>
                <a:gd name="connsiteX2" fmla="*/ 1063070 w 1754286"/>
                <a:gd name="connsiteY2" fmla="*/ 1825240 h 1825240"/>
                <a:gd name="connsiteX3" fmla="*/ 0 w 1754286"/>
                <a:gd name="connsiteY3" fmla="*/ 0 h 1825240"/>
                <a:gd name="connsiteX4" fmla="*/ 598876 w 1754286"/>
                <a:gd name="connsiteY4" fmla="*/ 244784 h 1825240"/>
                <a:gd name="connsiteX0" fmla="*/ 618269 w 1773679"/>
                <a:gd name="connsiteY0" fmla="*/ 291770 h 1872226"/>
                <a:gd name="connsiteX1" fmla="*/ 1773679 w 1773679"/>
                <a:gd name="connsiteY1" fmla="*/ 1137800 h 1872226"/>
                <a:gd name="connsiteX2" fmla="*/ 1082463 w 1773679"/>
                <a:gd name="connsiteY2" fmla="*/ 1872226 h 1872226"/>
                <a:gd name="connsiteX3" fmla="*/ 0 w 1773679"/>
                <a:gd name="connsiteY3" fmla="*/ 0 h 1872226"/>
                <a:gd name="connsiteX4" fmla="*/ 618269 w 1773679"/>
                <a:gd name="connsiteY4" fmla="*/ 291770 h 1872226"/>
                <a:gd name="connsiteX0" fmla="*/ 601663 w 1757073"/>
                <a:gd name="connsiteY0" fmla="*/ 467043 h 2047499"/>
                <a:gd name="connsiteX1" fmla="*/ 1757073 w 1757073"/>
                <a:gd name="connsiteY1" fmla="*/ 1313073 h 2047499"/>
                <a:gd name="connsiteX2" fmla="*/ 1065857 w 1757073"/>
                <a:gd name="connsiteY2" fmla="*/ 2047499 h 2047499"/>
                <a:gd name="connsiteX3" fmla="*/ 0 w 1757073"/>
                <a:gd name="connsiteY3" fmla="*/ 0 h 2047499"/>
                <a:gd name="connsiteX4" fmla="*/ 601663 w 1757073"/>
                <a:gd name="connsiteY4" fmla="*/ 467043 h 2047499"/>
                <a:gd name="connsiteX0" fmla="*/ 68672 w 1757073"/>
                <a:gd name="connsiteY0" fmla="*/ 0 h 2431574"/>
                <a:gd name="connsiteX1" fmla="*/ 1757073 w 1757073"/>
                <a:gd name="connsiteY1" fmla="*/ 1697148 h 2431574"/>
                <a:gd name="connsiteX2" fmla="*/ 1065857 w 1757073"/>
                <a:gd name="connsiteY2" fmla="*/ 2431574 h 2431574"/>
                <a:gd name="connsiteX3" fmla="*/ 0 w 1757073"/>
                <a:gd name="connsiteY3" fmla="*/ 384075 h 2431574"/>
                <a:gd name="connsiteX4" fmla="*/ 68672 w 1757073"/>
                <a:gd name="connsiteY4" fmla="*/ 0 h 2431574"/>
                <a:gd name="connsiteX0" fmla="*/ 68672 w 1757073"/>
                <a:gd name="connsiteY0" fmla="*/ 0 h 4157809"/>
                <a:gd name="connsiteX1" fmla="*/ 1757073 w 1757073"/>
                <a:gd name="connsiteY1" fmla="*/ 1697148 h 4157809"/>
                <a:gd name="connsiteX2" fmla="*/ 1290023 w 1757073"/>
                <a:gd name="connsiteY2" fmla="*/ 4157809 h 4157809"/>
                <a:gd name="connsiteX3" fmla="*/ 0 w 1757073"/>
                <a:gd name="connsiteY3" fmla="*/ 384075 h 4157809"/>
                <a:gd name="connsiteX4" fmla="*/ 68672 w 1757073"/>
                <a:gd name="connsiteY4" fmla="*/ 0 h 4157809"/>
                <a:gd name="connsiteX0" fmla="*/ 68672 w 1472230"/>
                <a:gd name="connsiteY0" fmla="*/ 0 h 4157809"/>
                <a:gd name="connsiteX1" fmla="*/ 1472230 w 1472230"/>
                <a:gd name="connsiteY1" fmla="*/ 708015 h 4157809"/>
                <a:gd name="connsiteX2" fmla="*/ 1290023 w 1472230"/>
                <a:gd name="connsiteY2" fmla="*/ 4157809 h 4157809"/>
                <a:gd name="connsiteX3" fmla="*/ 0 w 1472230"/>
                <a:gd name="connsiteY3" fmla="*/ 384075 h 4157809"/>
                <a:gd name="connsiteX4" fmla="*/ 68672 w 1472230"/>
                <a:gd name="connsiteY4" fmla="*/ 0 h 4157809"/>
                <a:gd name="connsiteX0" fmla="*/ 68672 w 1472230"/>
                <a:gd name="connsiteY0" fmla="*/ 0 h 1263406"/>
                <a:gd name="connsiteX1" fmla="*/ 1472230 w 1472230"/>
                <a:gd name="connsiteY1" fmla="*/ 708015 h 1263406"/>
                <a:gd name="connsiteX2" fmla="*/ 272883 w 1472230"/>
                <a:gd name="connsiteY2" fmla="*/ 1263406 h 1263406"/>
                <a:gd name="connsiteX3" fmla="*/ 0 w 1472230"/>
                <a:gd name="connsiteY3" fmla="*/ 384075 h 1263406"/>
                <a:gd name="connsiteX4" fmla="*/ 68672 w 1472230"/>
                <a:gd name="connsiteY4" fmla="*/ 0 h 1263406"/>
                <a:gd name="connsiteX0" fmla="*/ 68672 w 1476580"/>
                <a:gd name="connsiteY0" fmla="*/ 0 h 1263406"/>
                <a:gd name="connsiteX1" fmla="*/ 1476580 w 1476580"/>
                <a:gd name="connsiteY1" fmla="*/ 687875 h 1263406"/>
                <a:gd name="connsiteX2" fmla="*/ 272883 w 1476580"/>
                <a:gd name="connsiteY2" fmla="*/ 1263406 h 1263406"/>
                <a:gd name="connsiteX3" fmla="*/ 0 w 1476580"/>
                <a:gd name="connsiteY3" fmla="*/ 384075 h 1263406"/>
                <a:gd name="connsiteX4" fmla="*/ 68672 w 1476580"/>
                <a:gd name="connsiteY4" fmla="*/ 0 h 1263406"/>
                <a:gd name="connsiteX0" fmla="*/ 68672 w 1476580"/>
                <a:gd name="connsiteY0" fmla="*/ 0 h 1730434"/>
                <a:gd name="connsiteX1" fmla="*/ 1476580 w 1476580"/>
                <a:gd name="connsiteY1" fmla="*/ 687875 h 1730434"/>
                <a:gd name="connsiteX2" fmla="*/ 453327 w 1476580"/>
                <a:gd name="connsiteY2" fmla="*/ 1730434 h 1730434"/>
                <a:gd name="connsiteX3" fmla="*/ 0 w 1476580"/>
                <a:gd name="connsiteY3" fmla="*/ 384075 h 1730434"/>
                <a:gd name="connsiteX4" fmla="*/ 68672 w 1476580"/>
                <a:gd name="connsiteY4" fmla="*/ 0 h 1730434"/>
                <a:gd name="connsiteX0" fmla="*/ 101421 w 1509329"/>
                <a:gd name="connsiteY0" fmla="*/ 0 h 1730434"/>
                <a:gd name="connsiteX1" fmla="*/ 1509329 w 1509329"/>
                <a:gd name="connsiteY1" fmla="*/ 687875 h 1730434"/>
                <a:gd name="connsiteX2" fmla="*/ 486076 w 1509329"/>
                <a:gd name="connsiteY2" fmla="*/ 1730434 h 1730434"/>
                <a:gd name="connsiteX3" fmla="*/ 0 w 1509329"/>
                <a:gd name="connsiteY3" fmla="*/ 353805 h 1730434"/>
                <a:gd name="connsiteX4" fmla="*/ 101421 w 1509329"/>
                <a:gd name="connsiteY4" fmla="*/ 0 h 1730434"/>
                <a:gd name="connsiteX0" fmla="*/ 101421 w 1509329"/>
                <a:gd name="connsiteY0" fmla="*/ 0 h 1752529"/>
                <a:gd name="connsiteX1" fmla="*/ 1509329 w 1509329"/>
                <a:gd name="connsiteY1" fmla="*/ 687875 h 1752529"/>
                <a:gd name="connsiteX2" fmla="*/ 481947 w 1509329"/>
                <a:gd name="connsiteY2" fmla="*/ 1752529 h 1752529"/>
                <a:gd name="connsiteX3" fmla="*/ 0 w 1509329"/>
                <a:gd name="connsiteY3" fmla="*/ 353805 h 1752529"/>
                <a:gd name="connsiteX4" fmla="*/ 101421 w 1509329"/>
                <a:gd name="connsiteY4" fmla="*/ 0 h 1752529"/>
                <a:gd name="connsiteX0" fmla="*/ 101421 w 1509329"/>
                <a:gd name="connsiteY0" fmla="*/ 0 h 1207405"/>
                <a:gd name="connsiteX1" fmla="*/ 1509329 w 1509329"/>
                <a:gd name="connsiteY1" fmla="*/ 687875 h 1207405"/>
                <a:gd name="connsiteX2" fmla="*/ 287329 w 1509329"/>
                <a:gd name="connsiteY2" fmla="*/ 1207405 h 1207405"/>
                <a:gd name="connsiteX3" fmla="*/ 0 w 1509329"/>
                <a:gd name="connsiteY3" fmla="*/ 353805 h 1207405"/>
                <a:gd name="connsiteX4" fmla="*/ 101421 w 1509329"/>
                <a:gd name="connsiteY4" fmla="*/ 0 h 1207405"/>
                <a:gd name="connsiteX0" fmla="*/ 124629 w 1532537"/>
                <a:gd name="connsiteY0" fmla="*/ 0 h 1207405"/>
                <a:gd name="connsiteX1" fmla="*/ 1532537 w 1532537"/>
                <a:gd name="connsiteY1" fmla="*/ 687875 h 1207405"/>
                <a:gd name="connsiteX2" fmla="*/ 310537 w 1532537"/>
                <a:gd name="connsiteY2" fmla="*/ 1207405 h 1207405"/>
                <a:gd name="connsiteX3" fmla="*/ 0 w 1532537"/>
                <a:gd name="connsiteY3" fmla="*/ 418308 h 1207405"/>
                <a:gd name="connsiteX4" fmla="*/ 124629 w 1532537"/>
                <a:gd name="connsiteY4" fmla="*/ 0 h 1207405"/>
                <a:gd name="connsiteX0" fmla="*/ 11942 w 1532537"/>
                <a:gd name="connsiteY0" fmla="*/ 0 h 1229571"/>
                <a:gd name="connsiteX1" fmla="*/ 1532537 w 1532537"/>
                <a:gd name="connsiteY1" fmla="*/ 710041 h 1229571"/>
                <a:gd name="connsiteX2" fmla="*/ 310537 w 1532537"/>
                <a:gd name="connsiteY2" fmla="*/ 1229571 h 1229571"/>
                <a:gd name="connsiteX3" fmla="*/ 0 w 1532537"/>
                <a:gd name="connsiteY3" fmla="*/ 440474 h 1229571"/>
                <a:gd name="connsiteX4" fmla="*/ 11942 w 1532537"/>
                <a:gd name="connsiteY4" fmla="*/ 0 h 1229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32537" h="1229571">
                  <a:moveTo>
                    <a:pt x="11942" y="0"/>
                  </a:moveTo>
                  <a:lnTo>
                    <a:pt x="1532537" y="710041"/>
                  </a:lnTo>
                  <a:lnTo>
                    <a:pt x="310537" y="1229571"/>
                  </a:lnTo>
                  <a:lnTo>
                    <a:pt x="0" y="440474"/>
                  </a:lnTo>
                  <a:lnTo>
                    <a:pt x="11942" y="0"/>
                  </a:lnTo>
                  <a:close/>
                </a:path>
              </a:pathLst>
            </a:custGeom>
            <a:gradFill>
              <a:gsLst>
                <a:gs pos="17000">
                  <a:srgbClr val="D925DF">
                    <a:alpha val="0"/>
                  </a:srgbClr>
                </a:gs>
                <a:gs pos="77000">
                  <a:srgbClr val="0F94E0">
                    <a:alpha val="52000"/>
                  </a:srgbClr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pic>
          <p:nvPicPr>
            <p:cNvPr id="12" name="Picture 14" descr="A screenshot of a cell phone&#10;&#10;Description generated with very high confidence">
              <a:extLst>
                <a:ext uri="{FF2B5EF4-FFF2-40B4-BE49-F238E27FC236}">
                  <a16:creationId xmlns:a16="http://schemas.microsoft.com/office/drawing/2014/main" id="{CFB73489-DC5D-4538-99F3-655C7A82902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5674245" y="4338526"/>
              <a:ext cx="4359007" cy="1947996"/>
            </a:xfrm>
            <a:prstGeom prst="rect">
              <a:avLst/>
            </a:prstGeom>
          </p:spPr>
        </p:pic>
      </p:grpSp>
      <p:sp>
        <p:nvSpPr>
          <p:cNvPr id="17" name="Rectangle 3">
            <a:extLst>
              <a:ext uri="{FF2B5EF4-FFF2-40B4-BE49-F238E27FC236}">
                <a16:creationId xmlns:a16="http://schemas.microsoft.com/office/drawing/2014/main" id="{F7BDE0AC-9526-4768-9797-F9A1E51A0A44}"/>
              </a:ext>
            </a:extLst>
          </p:cNvPr>
          <p:cNvSpPr/>
          <p:nvPr/>
        </p:nvSpPr>
        <p:spPr>
          <a:xfrm>
            <a:off x="7449938" y="1150073"/>
            <a:ext cx="2404350" cy="574624"/>
          </a:xfrm>
          <a:prstGeom prst="roundRect">
            <a:avLst>
              <a:gd name="adj" fmla="val 50000"/>
            </a:avLst>
          </a:prstGeom>
          <a:gradFill>
            <a:gsLst>
              <a:gs pos="16000">
                <a:srgbClr val="D925DF">
                  <a:alpha val="80000"/>
                </a:srgbClr>
              </a:gs>
              <a:gs pos="85000">
                <a:srgbClr val="0F94E0">
                  <a:alpha val="80000"/>
                </a:srgb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2400" b="1"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Detail Info</a:t>
            </a:r>
          </a:p>
        </p:txBody>
      </p:sp>
      <p:pic>
        <p:nvPicPr>
          <p:cNvPr id="19" name="圖形 18">
            <a:extLst>
              <a:ext uri="{FF2B5EF4-FFF2-40B4-BE49-F238E27FC236}">
                <a16:creationId xmlns:a16="http://schemas.microsoft.com/office/drawing/2014/main" id="{5E593DCD-69BD-4973-A152-C7A28CC27DC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-2161477" y="6263960"/>
            <a:ext cx="3784600" cy="2614698"/>
          </a:xfrm>
          <a:prstGeom prst="rect">
            <a:avLst/>
          </a:prstGeom>
        </p:spPr>
      </p:pic>
      <p:pic>
        <p:nvPicPr>
          <p:cNvPr id="20" name="圖形 19">
            <a:extLst>
              <a:ext uri="{FF2B5EF4-FFF2-40B4-BE49-F238E27FC236}">
                <a16:creationId xmlns:a16="http://schemas.microsoft.com/office/drawing/2014/main" id="{D59B48B5-332E-42BF-92EB-FACACD1E8D9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1420384" y="1282065"/>
            <a:ext cx="1343116" cy="927227"/>
          </a:xfrm>
          <a:prstGeom prst="rect">
            <a:avLst/>
          </a:prstGeom>
        </p:spPr>
      </p:pic>
      <p:pic>
        <p:nvPicPr>
          <p:cNvPr id="21" name="圖形 20">
            <a:extLst>
              <a:ext uri="{FF2B5EF4-FFF2-40B4-BE49-F238E27FC236}">
                <a16:creationId xmlns:a16="http://schemas.microsoft.com/office/drawing/2014/main" id="{ACD29318-E703-4B48-B7C9-6A905ECDE00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-629847" y="2087620"/>
            <a:ext cx="1941558" cy="1341380"/>
          </a:xfrm>
          <a:prstGeom prst="rect">
            <a:avLst/>
          </a:prstGeom>
        </p:spPr>
      </p:pic>
      <p:pic>
        <p:nvPicPr>
          <p:cNvPr id="22" name="圖形 21">
            <a:extLst>
              <a:ext uri="{FF2B5EF4-FFF2-40B4-BE49-F238E27FC236}">
                <a16:creationId xmlns:a16="http://schemas.microsoft.com/office/drawing/2014/main" id="{47E61883-56AD-48EF-813A-E68F4B05BB8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219053" y="4805745"/>
            <a:ext cx="3784600" cy="2614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429476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2" presetClass="entr" presetSubtype="2" fill="hold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right)">
                                          <p:cBhvr>
                                            <p:cTn id="7" dur="800"/>
                                            <p:tgtEl>
                                              <p:spTgt spid="1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8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75E-6 -4.07407E-6 L 0.01627 -0.02245 " pathEditMode="fixed" rAng="0" ptsTypes="AA">
                                          <p:cBhvr>
                                            <p:cTn id="9" dur="10000" fill="hold"/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807" y="-1134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0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2.91667E-6 -1.33333E-5 L 0.02773 -0.02662 " pathEditMode="fixed" rAng="0" ptsTypes="AA">
                                          <p:cBhvr>
                                            <p:cTn id="11" dur="60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2" presetID="42" presetClass="path" presetSubtype="0" repeatCount="indefinite" decel="50000" autoRev="1" fill="hold" nodeType="withEffect" p14:presetBounceEnd="66000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3.33333E-6 L 0.01888 -0.0213 " pathEditMode="fixed" rAng="0" ptsTypes="AA" p14:bounceEnd="66000">
                                          <p:cBhvr>
                                            <p:cTn id="13" dur="10000" fill="hold"/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4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4.81481E-6 L 0.01875 -0.01898 " pathEditMode="fixed" rAng="0" ptsTypes="AA">
                                          <p:cBhvr>
                                            <p:cTn id="15" dur="6000" fill="hold"/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949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2" presetClass="entr" presetSubtype="2" fill="hold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right)">
                                          <p:cBhvr>
                                            <p:cTn id="7" dur="800"/>
                                            <p:tgtEl>
                                              <p:spTgt spid="1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8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75E-6 -4.07407E-6 L 0.01627 -0.02245 " pathEditMode="fixed" rAng="0" ptsTypes="AA">
                                          <p:cBhvr>
                                            <p:cTn id="9" dur="10000" fill="hold"/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807" y="-1134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0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2.91667E-6 -1.33333E-5 L 0.02773 -0.02662 " pathEditMode="fixed" rAng="0" ptsTypes="AA">
                                          <p:cBhvr>
                                            <p:cTn id="11" dur="60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2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3.33333E-6 L 0.01888 -0.0213 " pathEditMode="fixed" rAng="0" ptsTypes="AA">
                                          <p:cBhvr>
                                            <p:cTn id="13" dur="10000" fill="hold"/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4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4.81481E-6 L 0.01875 -0.01898 " pathEditMode="fixed" rAng="0" ptsTypes="AA">
                                          <p:cBhvr>
                                            <p:cTn id="15" dur="6000" fill="hold"/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949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圖形 7">
            <a:extLst>
              <a:ext uri="{FF2B5EF4-FFF2-40B4-BE49-F238E27FC236}">
                <a16:creationId xmlns:a16="http://schemas.microsoft.com/office/drawing/2014/main" id="{398239E2-8108-4C65-B438-73B4BDAA38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-922415" y="2237679"/>
            <a:ext cx="1941558" cy="1341380"/>
          </a:xfrm>
          <a:prstGeom prst="rect">
            <a:avLst/>
          </a:prstGeom>
        </p:spPr>
      </p:pic>
      <p:pic>
        <p:nvPicPr>
          <p:cNvPr id="6" name="圖形 5">
            <a:extLst>
              <a:ext uri="{FF2B5EF4-FFF2-40B4-BE49-F238E27FC236}">
                <a16:creationId xmlns:a16="http://schemas.microsoft.com/office/drawing/2014/main" id="{BD7A14D9-1685-4801-80B6-01A663090B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-1739900" y="5885931"/>
            <a:ext cx="3784600" cy="2614698"/>
          </a:xfrm>
          <a:prstGeom prst="rect">
            <a:avLst/>
          </a:prstGeom>
        </p:spPr>
      </p:pic>
      <p:pic>
        <p:nvPicPr>
          <p:cNvPr id="7" name="圖形 6">
            <a:extLst>
              <a:ext uri="{FF2B5EF4-FFF2-40B4-BE49-F238E27FC236}">
                <a16:creationId xmlns:a16="http://schemas.microsoft.com/office/drawing/2014/main" id="{CB320B5B-3094-414C-84FC-B3509442643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502517" y="1230262"/>
            <a:ext cx="1343116" cy="927227"/>
          </a:xfrm>
          <a:prstGeom prst="rect">
            <a:avLst/>
          </a:prstGeom>
        </p:spPr>
      </p:pic>
      <p:pic>
        <p:nvPicPr>
          <p:cNvPr id="9" name="圖形 8">
            <a:extLst>
              <a:ext uri="{FF2B5EF4-FFF2-40B4-BE49-F238E27FC236}">
                <a16:creationId xmlns:a16="http://schemas.microsoft.com/office/drawing/2014/main" id="{C2C078ED-D3DC-415D-94EF-9EA7FD120A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188700" y="4195740"/>
            <a:ext cx="3784600" cy="2614698"/>
          </a:xfrm>
          <a:prstGeom prst="rect">
            <a:avLst/>
          </a:prstGeom>
        </p:spPr>
      </p:pic>
      <p:pic>
        <p:nvPicPr>
          <p:cNvPr id="3" name="Picture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B7438E6D-CD84-4FC4-8449-CFA067EFD60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5334" y="1701717"/>
            <a:ext cx="6694311" cy="4305465"/>
          </a:xfrm>
          <a:prstGeom prst="rect">
            <a:avLst/>
          </a:prstGeom>
        </p:spPr>
      </p:pic>
      <p:pic>
        <p:nvPicPr>
          <p:cNvPr id="5" name="Picture 5" descr="一張含有 螢幕擷取畫面 的圖片&#10;&#10;描述是以非常高的可信度產生">
            <a:extLst>
              <a:ext uri="{FF2B5EF4-FFF2-40B4-BE49-F238E27FC236}">
                <a16:creationId xmlns:a16="http://schemas.microsoft.com/office/drawing/2014/main" id="{623B0B51-E182-4857-90BF-C84896A49370}"/>
              </a:ext>
            </a:extLst>
          </p:cNvPr>
          <p:cNvPicPr>
            <a:picLocks noChangeAspect="1"/>
          </p:cNvPicPr>
          <p:nvPr/>
        </p:nvPicPr>
        <p:blipFill>
          <a:blip r:embed="rId7">
            <a:alphaModFix amt="0"/>
          </a:blip>
          <a:stretch>
            <a:fillRect/>
          </a:stretch>
        </p:blipFill>
        <p:spPr>
          <a:xfrm>
            <a:off x="1740492" y="3005270"/>
            <a:ext cx="8711014" cy="311512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2D64819-9115-4F1A-BFE6-B09F2F24E7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lang="zh-TW" sz="4400">
                <a:latin typeface="Arial" panose="020B0604020202020204" pitchFamily="34" charset="0"/>
                <a:cs typeface="+mj-lt"/>
                <a:sym typeface="Arial" panose="020B0604020202020204" pitchFamily="34" charset="0"/>
              </a:rPr>
              <a:t>Device Information and Health View</a:t>
            </a:r>
            <a:endParaRPr lang="en-US" sz="4400">
              <a:latin typeface="Arial" panose="020B0604020202020204" pitchFamily="34" charset="0"/>
              <a:cs typeface="+mj-lt"/>
              <a:sym typeface="Arial" panose="020B0604020202020204" pitchFamily="34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37FF048-4025-4DB0-8BC7-0A11E636AC1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717917" y="1594856"/>
            <a:ext cx="3784600" cy="396840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zh-TW" altLang="en-US" sz="3200" b="1" dirty="0">
                <a:solidFill>
                  <a:srgbClr val="00CCFF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Calibri"/>
                <a:sym typeface="Arial" panose="020B0604020202020204" pitchFamily="34" charset="0"/>
              </a:rPr>
              <a:t>Detail information of each enclosure</a:t>
            </a:r>
            <a:br>
              <a:rPr lang="zh-TW" altLang="en-US" b="1" dirty="0">
                <a:solidFill>
                  <a:srgbClr val="00CCFF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Calibri"/>
                <a:sym typeface="Arial" panose="020B0604020202020204" pitchFamily="34" charset="0"/>
              </a:rPr>
            </a:br>
            <a:endParaRPr lang="zh-TW" altLang="en-US" sz="2000" b="1" dirty="0">
              <a:solidFill>
                <a:srgbClr val="00CCFF"/>
              </a:solidFill>
              <a:latin typeface="Arial" panose="020B0604020202020204" pitchFamily="34" charset="0"/>
              <a:ea typeface="微軟正黑體" panose="020B0604030504040204" pitchFamily="34" charset="-120"/>
              <a:cs typeface="Calibri"/>
              <a:sym typeface="Arial" panose="020B0604020202020204" pitchFamily="34" charset="0"/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zh-TW" altLang="en-US" sz="20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Calibri"/>
                <a:sym typeface="Arial" panose="020B0604020202020204" pitchFamily="34" charset="0"/>
              </a:rPr>
              <a:t>Enclosure health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zh-TW" altLang="en-US" sz="20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Calibri"/>
                <a:sym typeface="Arial" panose="020B0604020202020204" pitchFamily="34" charset="0"/>
              </a:rPr>
              <a:t>Bus type</a:t>
            </a:r>
            <a:endParaRPr lang="zh-TW" sz="2000" dirty="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  <a:sym typeface="Arial" panose="020B0604020202020204" pitchFamily="34" charset="0"/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zh-TW" altLang="en-US" sz="20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Calibri"/>
                <a:sym typeface="Arial" panose="020B0604020202020204" pitchFamily="34" charset="0"/>
              </a:rPr>
              <a:t>PSU status </a:t>
            </a:r>
            <a:br>
              <a:rPr lang="zh-TW" altLang="en-US" sz="20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Calibri"/>
                <a:sym typeface="Arial" panose="020B0604020202020204" pitchFamily="34" charset="0"/>
              </a:rPr>
            </a:br>
            <a:r>
              <a:rPr lang="en-US" altLang="zh-TW" sz="20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Calibri"/>
                <a:sym typeface="Arial" panose="020B0604020202020204" pitchFamily="34" charset="0"/>
              </a:rPr>
              <a:t>(only for RP model)</a:t>
            </a:r>
            <a:endParaRPr lang="zh-TW" altLang="en-US" sz="2000" dirty="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Calibri"/>
              <a:sym typeface="Arial" panose="020B0604020202020204" pitchFamily="34" charset="0"/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zh-TW" altLang="en-US" sz="20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Calibri"/>
                <a:sym typeface="Arial" panose="020B0604020202020204" pitchFamily="34" charset="0"/>
              </a:rPr>
              <a:t>System temperature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zh-TW" altLang="en-US" sz="20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Calibri"/>
                <a:sym typeface="Arial" panose="020B0604020202020204" pitchFamily="34" charset="0"/>
              </a:rPr>
              <a:t>Fan speed</a:t>
            </a:r>
          </a:p>
        </p:txBody>
      </p:sp>
    </p:spTree>
    <p:extLst>
      <p:ext uri="{BB962C8B-B14F-4D97-AF65-F5344CB8AC3E}">
        <p14:creationId xmlns:p14="http://schemas.microsoft.com/office/powerpoint/2010/main" val="6197202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75E-6 -4.07407E-6 L 0.01627 -0.02245 " pathEditMode="fixed" rAng="0" ptsTypes="AA">
                                          <p:cBhvr>
                                            <p:cTn id="6" dur="10000" fill="hold"/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807" y="-1134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2.91667E-6 -1.33333E-5 L 0.02773 -0.02662 " pathEditMode="fixed" rAng="0" ptsTypes="AA">
                                          <p:cBhvr>
                                            <p:cTn id="8" dur="60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decel="50000" autoRev="1" fill="hold" nodeType="withEffect" p14:presetBounceEnd="66000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2.29167E-6 -7.40741E-7 L 0.01888 -0.0213 " pathEditMode="relative" rAng="0" ptsTypes="AA" p14:bounceEnd="66000">
                                          <p:cBhvr>
                                            <p:cTn id="10" dur="100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4.81481E-6 L 0.01875 -0.01898 " pathEditMode="fixed" rAng="0" ptsTypes="AA">
                                          <p:cBhvr>
                                            <p:cTn id="12" dur="6000" fill="hold"/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949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75E-6 -4.07407E-6 L 0.01627 -0.02245 " pathEditMode="fixed" rAng="0" ptsTypes="AA">
                                          <p:cBhvr>
                                            <p:cTn id="6" dur="10000" fill="hold"/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807" y="-1134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2.91667E-6 -1.33333E-5 L 0.02773 -0.02662 " pathEditMode="fixed" rAng="0" ptsTypes="AA">
                                          <p:cBhvr>
                                            <p:cTn id="8" dur="60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2.29167E-6 -7.40741E-7 L 0.01888 -0.0213 " pathEditMode="relative" rAng="0" ptsTypes="AA">
                                          <p:cBhvr>
                                            <p:cTn id="10" dur="100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4.81481E-6 L 0.01875 -0.01898 " pathEditMode="fixed" rAng="0" ptsTypes="AA">
                                          <p:cBhvr>
                                            <p:cTn id="12" dur="6000" fill="hold"/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949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圖形 7">
            <a:extLst>
              <a:ext uri="{FF2B5EF4-FFF2-40B4-BE49-F238E27FC236}">
                <a16:creationId xmlns:a16="http://schemas.microsoft.com/office/drawing/2014/main" id="{11A38044-4E4C-480A-BF48-AB919B649A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-1263632" y="5449366"/>
            <a:ext cx="3784600" cy="2614698"/>
          </a:xfrm>
          <a:prstGeom prst="rect">
            <a:avLst/>
          </a:prstGeom>
        </p:spPr>
      </p:pic>
      <p:pic>
        <p:nvPicPr>
          <p:cNvPr id="9" name="圖形 8">
            <a:extLst>
              <a:ext uri="{FF2B5EF4-FFF2-40B4-BE49-F238E27FC236}">
                <a16:creationId xmlns:a16="http://schemas.microsoft.com/office/drawing/2014/main" id="{7F899BB2-9F8B-407B-B08C-B01FA67C283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721884" y="1792421"/>
            <a:ext cx="1343116" cy="927227"/>
          </a:xfrm>
          <a:prstGeom prst="rect">
            <a:avLst/>
          </a:prstGeom>
        </p:spPr>
      </p:pic>
      <p:pic>
        <p:nvPicPr>
          <p:cNvPr id="10" name="圖形 9">
            <a:extLst>
              <a:ext uri="{FF2B5EF4-FFF2-40B4-BE49-F238E27FC236}">
                <a16:creationId xmlns:a16="http://schemas.microsoft.com/office/drawing/2014/main" id="{5C5267D4-8684-47FD-8814-26C5FDB6C9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-1312889" y="2566976"/>
            <a:ext cx="1941558" cy="1341380"/>
          </a:xfrm>
          <a:prstGeom prst="rect">
            <a:avLst/>
          </a:prstGeom>
        </p:spPr>
      </p:pic>
      <p:pic>
        <p:nvPicPr>
          <p:cNvPr id="11" name="圖形 10">
            <a:extLst>
              <a:ext uri="{FF2B5EF4-FFF2-40B4-BE49-F238E27FC236}">
                <a16:creationId xmlns:a16="http://schemas.microsoft.com/office/drawing/2014/main" id="{973A8A03-9C7D-40CA-9855-F09D313ABE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671031" y="5110140"/>
            <a:ext cx="3784600" cy="261469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31FA3A6-1748-482E-9971-136D5E5CCA4A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1661251" y="294931"/>
            <a:ext cx="8869496" cy="796925"/>
          </a:xfrm>
          <a:prstGeom prst="rect">
            <a:avLst/>
          </a:prstGeom>
        </p:spPr>
        <p:txBody>
          <a:bodyPr anchor="t"/>
          <a:lstStyle/>
          <a:p>
            <a:pPr algn="ctr">
              <a:lnSpc>
                <a:spcPct val="100000"/>
              </a:lnSpc>
            </a:pPr>
            <a:r>
              <a:rPr lang="zh-TW" altLang="en-US" b="1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Calibri Light"/>
                <a:sym typeface="Arial" panose="020B0604020202020204" pitchFamily="34" charset="0"/>
              </a:rPr>
              <a:t>Device Temperature Threshold</a:t>
            </a:r>
            <a:endParaRPr lang="en-US" altLang="zh-TW" dirty="0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8A5192A-C8BC-4584-BE92-8356EE14A330}"/>
              </a:ext>
            </a:extLst>
          </p:cNvPr>
          <p:cNvSpPr txBox="1"/>
          <p:nvPr/>
        </p:nvSpPr>
        <p:spPr>
          <a:xfrm>
            <a:off x="1703772" y="1389413"/>
            <a:ext cx="8747734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zh-TW" altLang="en-US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You can set up the temperature threshold from 55 to 69 degree C, </a:t>
            </a:r>
            <a:r>
              <a:rPr lang="en-US" alt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w</a:t>
            </a:r>
            <a:r>
              <a:rPr 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hen the temperature exceeds the threshold, the e</a:t>
            </a:r>
            <a:r>
              <a:rPr lang="en-US" alt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n</a:t>
            </a:r>
            <a:r>
              <a:rPr 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c</a:t>
            </a:r>
            <a:r>
              <a:rPr lang="en-US" altLang="zh-TW" dirty="0" err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losure</a:t>
            </a:r>
            <a:r>
              <a:rPr 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will </a:t>
            </a:r>
            <a:r>
              <a:rPr lang="en-US" alt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alarm </a:t>
            </a:r>
            <a:r>
              <a:rPr 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and the health status will change to </a:t>
            </a:r>
            <a:r>
              <a:rPr lang="en-US" alt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red. </a:t>
            </a:r>
            <a:r>
              <a:rPr lang="en-US" altLang="zh-TW" sz="2800" b="1" dirty="0">
                <a:solidFill>
                  <a:srgbClr val="FF99FF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(</a:t>
            </a:r>
            <a:r>
              <a:rPr lang="zh-TW" sz="2800" b="1" dirty="0">
                <a:solidFill>
                  <a:srgbClr val="FF99FF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Warning) </a:t>
            </a:r>
            <a:endParaRPr lang="zh-TW" sz="2800" b="1" dirty="0">
              <a:solidFill>
                <a:srgbClr val="FF99FF"/>
              </a:solidFill>
              <a:latin typeface="Arial" panose="020B0604020202020204" pitchFamily="34" charset="0"/>
              <a:ea typeface="微軟正黑體" panose="020B0604030504040204" pitchFamily="34" charset="-120"/>
              <a:cs typeface="Calibri"/>
              <a:sym typeface="Arial" panose="020B0604020202020204" pitchFamily="34" charset="0"/>
            </a:endParaRPr>
          </a:p>
        </p:txBody>
      </p:sp>
      <p:pic>
        <p:nvPicPr>
          <p:cNvPr id="5" name="Picture 5" descr="一張含有 螢幕擷取畫面 的圖片&#10;&#10;描述是以非常高的可信度產生">
            <a:extLst>
              <a:ext uri="{FF2B5EF4-FFF2-40B4-BE49-F238E27FC236}">
                <a16:creationId xmlns:a16="http://schemas.microsoft.com/office/drawing/2014/main" id="{78B3D127-CC6D-41B1-82BC-0AC65B4CFB5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0492" y="2460165"/>
            <a:ext cx="8711014" cy="311512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49F3CC4-3930-4CF7-A1BA-9DB66C42287D}"/>
              </a:ext>
            </a:extLst>
          </p:cNvPr>
          <p:cNvSpPr txBox="1"/>
          <p:nvPr/>
        </p:nvSpPr>
        <p:spPr>
          <a:xfrm>
            <a:off x="1874067" y="5581849"/>
            <a:ext cx="8847817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alt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Y</a:t>
            </a:r>
            <a:r>
              <a:rPr 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ou can also see that the fan s</a:t>
            </a:r>
            <a:r>
              <a:rPr lang="en-US" alt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pe</a:t>
            </a:r>
            <a:r>
              <a:rPr 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e</a:t>
            </a:r>
            <a:r>
              <a:rPr lang="en-US" alt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ds</a:t>
            </a:r>
            <a:r>
              <a:rPr 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u</a:t>
            </a:r>
            <a:r>
              <a:rPr lang="en-US" alt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p automatically</a:t>
            </a:r>
            <a:r>
              <a:rPr 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when encountering high temperatures.</a:t>
            </a:r>
            <a:r>
              <a:rPr lang="zh-TW" altLang="en-US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 </a:t>
            </a:r>
            <a:r>
              <a:rPr lang="zh-TW" altLang="en-US" sz="2800" b="1" dirty="0">
                <a:solidFill>
                  <a:srgbClr val="66FFFF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(FAN set Auto)</a:t>
            </a:r>
            <a:endParaRPr lang="en-US" altLang="zh-TW" sz="2800" b="1" dirty="0">
              <a:solidFill>
                <a:srgbClr val="66FFFF"/>
              </a:solidFill>
              <a:latin typeface="Arial" panose="020B0604020202020204" pitchFamily="34" charset="0"/>
              <a:ea typeface="微軟正黑體" panose="020B0604030504040204" pitchFamily="34" charset="-120"/>
              <a:cs typeface="Calibri" panose="020F0502020204030204"/>
              <a:sym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781338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75E-6 -4.07407E-6 L 0.01627 -0.02245 " pathEditMode="fixed" rAng="0" ptsTypes="AA">
                                          <p:cBhvr>
                                            <p:cTn id="6" dur="10000" fill="hold"/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807" y="-1134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2.91667E-6 -1.33333E-5 L 0.02773 -0.02662 " pathEditMode="fixed" rAng="0" ptsTypes="AA">
                                          <p:cBhvr>
                                            <p:cTn id="8" dur="6000" fill="hold"/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decel="50000" autoRev="1" fill="hold" nodeType="withEffect" p14:presetBounceEnd="66000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3.33333E-6 L 0.01888 -0.0213 " pathEditMode="fixed" rAng="0" ptsTypes="AA" p14:bounceEnd="66000">
                                          <p:cBhvr>
                                            <p:cTn id="10" dur="10000" fill="hold"/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4.81481E-6 L 0.01875 -0.01898 " pathEditMode="fixed" rAng="0" ptsTypes="AA">
                                          <p:cBhvr>
                                            <p:cTn id="12" dur="6000" fill="hold"/>
                                            <p:tgtEl>
                                              <p:spTgt spid="11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949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75E-6 -4.07407E-6 L 0.01627 -0.02245 " pathEditMode="fixed" rAng="0" ptsTypes="AA">
                                          <p:cBhvr>
                                            <p:cTn id="6" dur="10000" fill="hold"/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807" y="-1134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2.91667E-6 -1.33333E-5 L 0.02773 -0.02662 " pathEditMode="fixed" rAng="0" ptsTypes="AA">
                                          <p:cBhvr>
                                            <p:cTn id="8" dur="6000" fill="hold"/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3.33333E-6 L 0.01888 -0.0213 " pathEditMode="fixed" rAng="0" ptsTypes="AA">
                                          <p:cBhvr>
                                            <p:cTn id="10" dur="10000" fill="hold"/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4.81481E-6 L 0.01875 -0.01898 " pathEditMode="fixed" rAng="0" ptsTypes="AA">
                                          <p:cBhvr>
                                            <p:cTn id="12" dur="6000" fill="hold"/>
                                            <p:tgtEl>
                                              <p:spTgt spid="11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949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584;p33">
            <a:extLst>
              <a:ext uri="{FF2B5EF4-FFF2-40B4-BE49-F238E27FC236}">
                <a16:creationId xmlns:a16="http://schemas.microsoft.com/office/drawing/2014/main" id="{3816DB16-5A72-4AAF-8878-54A5EDB7E0E6}"/>
              </a:ext>
            </a:extLst>
          </p:cNvPr>
          <p:cNvSpPr/>
          <p:nvPr/>
        </p:nvSpPr>
        <p:spPr>
          <a:xfrm>
            <a:off x="5979887" y="3652991"/>
            <a:ext cx="227678" cy="456108"/>
          </a:xfrm>
          <a:prstGeom prst="rect">
            <a:avLst/>
          </a:prstGeom>
          <a:noFill/>
          <a:ln>
            <a:noFill/>
          </a:ln>
          <a:effectLst/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algn="ctr"/>
            <a:endParaRPr lang="en-US" sz="2400">
              <a:solidFill>
                <a:srgbClr val="FFFFFF"/>
              </a:solidFill>
              <a:latin typeface="Arial" panose="020B0604020202020204" pitchFamily="34" charset="0"/>
              <a:ea typeface="微軟正黑體" panose="020B0604030504040204" pitchFamily="34" charset="-120"/>
              <a:cs typeface="Calibri"/>
              <a:sym typeface="Arial" panose="020B0604020202020204" pitchFamily="34" charset="0"/>
            </a:endParaRPr>
          </a:p>
        </p:txBody>
      </p:sp>
      <p:pic>
        <p:nvPicPr>
          <p:cNvPr id="15" name="圖形 14">
            <a:extLst>
              <a:ext uri="{FF2B5EF4-FFF2-40B4-BE49-F238E27FC236}">
                <a16:creationId xmlns:a16="http://schemas.microsoft.com/office/drawing/2014/main" id="{2541CBA7-08F2-410D-BE83-12FC429EFB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001284" y="1537111"/>
            <a:ext cx="1343116" cy="92722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62DEB28-2353-4731-BD61-527A768F15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lang="zh-TW" altLang="en-US" sz="4400" dirty="0">
                <a:latin typeface="Arial" panose="020B0604020202020204" pitchFamily="34" charset="0"/>
                <a:cs typeface="Calibri Light"/>
                <a:sym typeface="Arial" panose="020B0604020202020204" pitchFamily="34" charset="0"/>
              </a:rPr>
              <a:t>Log history and Notification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1A672A-C3DB-43D1-BC26-712CE73D30E5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014196" y="1715698"/>
            <a:ext cx="3698123" cy="248004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zh-TW" sz="20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U</a:t>
            </a:r>
            <a:r>
              <a:rPr lang="en-US" altLang="zh-TW" sz="2000" dirty="0" err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tility</a:t>
            </a:r>
            <a:r>
              <a:rPr lang="zh-TW" sz="20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</a:t>
            </a:r>
            <a:r>
              <a:rPr lang="en-US" altLang="zh-TW" sz="20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U</a:t>
            </a:r>
            <a:r>
              <a:rPr lang="zh-TW" sz="20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I </a:t>
            </a:r>
            <a:r>
              <a:rPr lang="en-US" altLang="zh-TW" sz="20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+</a:t>
            </a:r>
            <a:r>
              <a:rPr lang="zh-TW" altLang="en-US" sz="20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 </a:t>
            </a:r>
            <a:r>
              <a:rPr lang="en-US" altLang="zh-TW" sz="20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desktop</a:t>
            </a:r>
            <a:r>
              <a:rPr lang="zh-TW" altLang="en-US" sz="20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 notification</a:t>
            </a:r>
            <a:endParaRPr lang="en-US" altLang="zh-TW" sz="2000" dirty="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+mn-lt"/>
              <a:sym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zh-TW" sz="2000" dirty="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+mn-lt"/>
              <a:sym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zh-TW" sz="20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Independent lo</a:t>
            </a:r>
            <a:r>
              <a:rPr lang="en-US" altLang="zh-TW" sz="20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g</a:t>
            </a:r>
            <a:r>
              <a:rPr lang="zh-TW" sz="20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, </a:t>
            </a:r>
            <a:r>
              <a:rPr lang="en-US" altLang="zh-TW" sz="20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it</a:t>
            </a:r>
            <a:r>
              <a:rPr lang="zh-TW" altLang="en-US" sz="20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</a:t>
            </a:r>
            <a:r>
              <a:rPr lang="zh-TW" sz="20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record </a:t>
            </a:r>
            <a:r>
              <a:rPr lang="en-US" altLang="zh-TW" sz="20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all </a:t>
            </a:r>
            <a:r>
              <a:rPr lang="zh-TW" sz="20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events that occur in the </a:t>
            </a:r>
            <a:r>
              <a:rPr lang="en-US" altLang="zh-TW" sz="20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TL JBOD</a:t>
            </a:r>
            <a:r>
              <a:rPr lang="zh-TW" sz="20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, and </a:t>
            </a:r>
            <a:r>
              <a:rPr lang="en-US" altLang="zh-TW" sz="20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allows to </a:t>
            </a:r>
            <a:r>
              <a:rPr lang="zh-TW" sz="20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export events for</a:t>
            </a:r>
            <a:r>
              <a:rPr lang="zh-TW" altLang="en-US" sz="20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 </a:t>
            </a:r>
            <a:r>
              <a:rPr lang="zh-TW" sz="20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analysis</a:t>
            </a:r>
            <a:endParaRPr lang="zh-TW" altLang="en-US" sz="2000" dirty="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Calibri"/>
              <a:sym typeface="Arial" panose="020B0604020202020204" pitchFamily="34" charset="0"/>
            </a:endParaRPr>
          </a:p>
        </p:txBody>
      </p:sp>
      <p:pic>
        <p:nvPicPr>
          <p:cNvPr id="4" name="Picture 4" descr="一張含有 螢幕擷取畫面, 監視器, 黑色, 螢幕 的圖片&#10;&#10;描述是以非常高的可信度產生">
            <a:extLst>
              <a:ext uri="{FF2B5EF4-FFF2-40B4-BE49-F238E27FC236}">
                <a16:creationId xmlns:a16="http://schemas.microsoft.com/office/drawing/2014/main" id="{2EB3D7A5-FAF9-46F3-AF88-46D655F5ADB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4620" y="1715698"/>
            <a:ext cx="7437115" cy="4178739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187661BF-4409-445F-B77A-E36D02CB9FE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81100" y="4404880"/>
            <a:ext cx="3374306" cy="1483790"/>
          </a:xfrm>
          <a:prstGeom prst="rect">
            <a:avLst/>
          </a:prstGeom>
        </p:spPr>
      </p:pic>
      <p:pic>
        <p:nvPicPr>
          <p:cNvPr id="14" name="圖形 13">
            <a:extLst>
              <a:ext uri="{FF2B5EF4-FFF2-40B4-BE49-F238E27FC236}">
                <a16:creationId xmlns:a16="http://schemas.microsoft.com/office/drawing/2014/main" id="{7C9DA7DC-40EA-4615-B27C-B9DDA46DBDB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-1739900" y="5885931"/>
            <a:ext cx="3784600" cy="2614698"/>
          </a:xfrm>
          <a:prstGeom prst="rect">
            <a:avLst/>
          </a:prstGeom>
        </p:spPr>
      </p:pic>
      <p:pic>
        <p:nvPicPr>
          <p:cNvPr id="16" name="圖形 15">
            <a:extLst>
              <a:ext uri="{FF2B5EF4-FFF2-40B4-BE49-F238E27FC236}">
                <a16:creationId xmlns:a16="http://schemas.microsoft.com/office/drawing/2014/main" id="{A541E964-E58B-456A-842B-7BD7EF9428A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-922415" y="2237679"/>
            <a:ext cx="1941558" cy="1341380"/>
          </a:xfrm>
          <a:prstGeom prst="rect">
            <a:avLst/>
          </a:prstGeom>
        </p:spPr>
      </p:pic>
      <p:pic>
        <p:nvPicPr>
          <p:cNvPr id="17" name="圖形 16">
            <a:extLst>
              <a:ext uri="{FF2B5EF4-FFF2-40B4-BE49-F238E27FC236}">
                <a16:creationId xmlns:a16="http://schemas.microsoft.com/office/drawing/2014/main" id="{E5134A8F-FA4B-4AB6-A8FD-5AA6FDB7010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1188700" y="4195740"/>
            <a:ext cx="3784600" cy="2614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48137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75E-6 -4.07407E-6 L 0.01627 -0.02245 " pathEditMode="fixed" rAng="0" ptsTypes="AA">
                                          <p:cBhvr>
                                            <p:cTn id="6" dur="1000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807" y="-1134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2.91667E-6 -1.33333E-5 L 0.02773 -0.02662 " pathEditMode="fixed" rAng="0" ptsTypes="AA">
                                          <p:cBhvr>
                                            <p:cTn id="8" dur="600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decel="50000" autoRev="1" fill="hold" nodeType="withEffect" p14:presetBounceEnd="66000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3.33333E-6 L 0.01888 -0.0213 " pathEditMode="fixed" rAng="0" ptsTypes="AA" p14:bounceEnd="66000">
                                          <p:cBhvr>
                                            <p:cTn id="10" dur="10000" fill="hold"/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4.81481E-6 L 0.01875 -0.01898 " pathEditMode="fixed" rAng="0" ptsTypes="AA">
                                          <p:cBhvr>
                                            <p:cTn id="12" dur="6000" fill="hold"/>
                                            <p:tgtEl>
                                              <p:spTgt spid="17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949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75E-6 -4.07407E-6 L 0.01627 -0.02245 " pathEditMode="fixed" rAng="0" ptsTypes="AA">
                                          <p:cBhvr>
                                            <p:cTn id="6" dur="1000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807" y="-1134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2.91667E-6 -1.33333E-5 L 0.02773 -0.02662 " pathEditMode="fixed" rAng="0" ptsTypes="AA">
                                          <p:cBhvr>
                                            <p:cTn id="8" dur="600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3.33333E-6 L 0.01888 -0.0213 " pathEditMode="fixed" rAng="0" ptsTypes="AA">
                                          <p:cBhvr>
                                            <p:cTn id="10" dur="10000" fill="hold"/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4.81481E-6 L 0.01875 -0.01898 " pathEditMode="fixed" rAng="0" ptsTypes="AA">
                                          <p:cBhvr>
                                            <p:cTn id="12" dur="6000" fill="hold"/>
                                            <p:tgtEl>
                                              <p:spTgt spid="17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949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圖片 12">
            <a:extLst>
              <a:ext uri="{FF2B5EF4-FFF2-40B4-BE49-F238E27FC236}">
                <a16:creationId xmlns:a16="http://schemas.microsoft.com/office/drawing/2014/main" id="{0A19B17F-013A-4C05-9438-1CC1010EBE3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0"/>
          </a:blip>
          <a:srcRect l="1062" r="-1"/>
          <a:stretch/>
        </p:blipFill>
        <p:spPr>
          <a:xfrm>
            <a:off x="6468196" y="2714714"/>
            <a:ext cx="7015126" cy="3547622"/>
          </a:xfrm>
          <a:prstGeom prst="rect">
            <a:avLst/>
          </a:prstGeom>
        </p:spPr>
      </p:pic>
      <p:pic>
        <p:nvPicPr>
          <p:cNvPr id="11" name="圖片 10" descr="一張含有 室內 的圖片&#10;&#10;自動產生的描述">
            <a:extLst>
              <a:ext uri="{FF2B5EF4-FFF2-40B4-BE49-F238E27FC236}">
                <a16:creationId xmlns:a16="http://schemas.microsoft.com/office/drawing/2014/main" id="{DB434065-2BF1-40AE-9396-F891B9A2DB8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圖形 6">
            <a:extLst>
              <a:ext uri="{FF2B5EF4-FFF2-40B4-BE49-F238E27FC236}">
                <a16:creationId xmlns:a16="http://schemas.microsoft.com/office/drawing/2014/main" id="{F1A53C08-A272-49BD-8ABD-847A19BA0AD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272759" y="4791282"/>
            <a:ext cx="3784600" cy="2614698"/>
          </a:xfrm>
          <a:prstGeom prst="rect">
            <a:avLst/>
          </a:prstGeom>
        </p:spPr>
      </p:pic>
      <p:pic>
        <p:nvPicPr>
          <p:cNvPr id="8" name="圖形 7">
            <a:extLst>
              <a:ext uri="{FF2B5EF4-FFF2-40B4-BE49-F238E27FC236}">
                <a16:creationId xmlns:a16="http://schemas.microsoft.com/office/drawing/2014/main" id="{CCE90787-08C6-49BB-B75E-63E8078E5FB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-2446556" y="6381231"/>
            <a:ext cx="3784600" cy="2614698"/>
          </a:xfrm>
          <a:prstGeom prst="rect">
            <a:avLst/>
          </a:prstGeom>
        </p:spPr>
      </p:pic>
      <p:pic>
        <p:nvPicPr>
          <p:cNvPr id="10" name="圖形 9">
            <a:extLst>
              <a:ext uri="{FF2B5EF4-FFF2-40B4-BE49-F238E27FC236}">
                <a16:creationId xmlns:a16="http://schemas.microsoft.com/office/drawing/2014/main" id="{F3063515-4A82-46C3-BB3F-EB0F5279125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-150858" y="1809877"/>
            <a:ext cx="1941558" cy="1341380"/>
          </a:xfrm>
          <a:prstGeom prst="rect">
            <a:avLst/>
          </a:prstGeom>
        </p:spPr>
      </p:pic>
      <p:pic>
        <p:nvPicPr>
          <p:cNvPr id="12" name="圖形 11">
            <a:extLst>
              <a:ext uri="{FF2B5EF4-FFF2-40B4-BE49-F238E27FC236}">
                <a16:creationId xmlns:a16="http://schemas.microsoft.com/office/drawing/2014/main" id="{BE1B040E-3CE6-486A-AC20-8FB248D54B2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3874939" y="1140574"/>
            <a:ext cx="4442120" cy="3361132"/>
          </a:xfrm>
          <a:prstGeom prst="rect">
            <a:avLst/>
          </a:prstGeom>
        </p:spPr>
      </p:pic>
      <p:sp>
        <p:nvSpPr>
          <p:cNvPr id="4" name="Shape 301">
            <a:extLst>
              <a:ext uri="{FF2B5EF4-FFF2-40B4-BE49-F238E27FC236}">
                <a16:creationId xmlns:a16="http://schemas.microsoft.com/office/drawing/2014/main" id="{E17B4AC0-4BCC-4F28-83C3-C7AF9ED6EA88}"/>
              </a:ext>
            </a:extLst>
          </p:cNvPr>
          <p:cNvSpPr txBox="1">
            <a:spLocks/>
          </p:cNvSpPr>
          <p:nvPr/>
        </p:nvSpPr>
        <p:spPr>
          <a:xfrm>
            <a:off x="1291322" y="1663435"/>
            <a:ext cx="9609355" cy="21704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>
              <a:buSzPts val="4400"/>
            </a:pPr>
            <a:r>
              <a:rPr lang="en-US" altLang="zh-TW" sz="4800" dirty="0">
                <a:solidFill>
                  <a:srgbClr val="00CCFF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QNAP</a:t>
            </a:r>
            <a:r>
              <a:rPr lang="zh-TW" altLang="en-US" sz="4800" dirty="0">
                <a:solidFill>
                  <a:srgbClr val="00CCFF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 </a:t>
            </a:r>
            <a:r>
              <a:rPr lang="en-US" altLang="zh-TW" sz="4800" dirty="0">
                <a:solidFill>
                  <a:srgbClr val="00CCFF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NAS</a:t>
            </a:r>
            <a:br>
              <a:rPr lang="en-US" altLang="zh-TW" sz="4800" dirty="0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</a:br>
            <a:r>
              <a:rPr lang="en-US" altLang="zh-TW" sz="4800" dirty="0">
                <a:solidFill>
                  <a:srgbClr val="00CCFF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TL</a:t>
            </a:r>
            <a:r>
              <a:rPr lang="zh-TW" altLang="en-US" sz="4800" dirty="0">
                <a:solidFill>
                  <a:srgbClr val="00CCFF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 </a:t>
            </a:r>
            <a:r>
              <a:rPr lang="en-US" altLang="zh-TW" sz="4800" dirty="0">
                <a:solidFill>
                  <a:srgbClr val="00CCFF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USB</a:t>
            </a:r>
            <a:r>
              <a:rPr lang="zh-TW" altLang="en-US" sz="4800" dirty="0">
                <a:solidFill>
                  <a:srgbClr val="00CCFF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 </a:t>
            </a:r>
            <a:r>
              <a:rPr lang="en-US" altLang="zh-TW" sz="4800" dirty="0">
                <a:solidFill>
                  <a:srgbClr val="00CCFF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3.1 Gen2 JBOD</a:t>
            </a:r>
          </a:p>
        </p:txBody>
      </p:sp>
      <p:pic>
        <p:nvPicPr>
          <p:cNvPr id="14" name="圖形 13">
            <a:extLst>
              <a:ext uri="{FF2B5EF4-FFF2-40B4-BE49-F238E27FC236}">
                <a16:creationId xmlns:a16="http://schemas.microsoft.com/office/drawing/2014/main" id="{C94B7244-3DFB-47F4-BD50-EDB56A64714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1001284" y="1537111"/>
            <a:ext cx="1343116" cy="927227"/>
          </a:xfrm>
          <a:prstGeom prst="rect">
            <a:avLst/>
          </a:prstGeom>
        </p:spPr>
      </p:pic>
      <p:pic>
        <p:nvPicPr>
          <p:cNvPr id="16" name="圖形 15">
            <a:extLst>
              <a:ext uri="{FF2B5EF4-FFF2-40B4-BE49-F238E27FC236}">
                <a16:creationId xmlns:a16="http://schemas.microsoft.com/office/drawing/2014/main" id="{45451527-5986-4D60-B335-EFF7BA205054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5554067" y="277524"/>
            <a:ext cx="1083866" cy="180645"/>
          </a:xfrm>
          <a:prstGeom prst="rect">
            <a:avLst/>
          </a:prstGeom>
        </p:spPr>
      </p:pic>
      <p:sp>
        <p:nvSpPr>
          <p:cNvPr id="15" name="Google Shape;584;p33" hidden="1">
            <a:extLst>
              <a:ext uri="{FF2B5EF4-FFF2-40B4-BE49-F238E27FC236}">
                <a16:creationId xmlns:a16="http://schemas.microsoft.com/office/drawing/2014/main" id="{560D84AB-3155-4F31-8B73-49123A68283F}"/>
              </a:ext>
            </a:extLst>
          </p:cNvPr>
          <p:cNvSpPr/>
          <p:nvPr/>
        </p:nvSpPr>
        <p:spPr>
          <a:xfrm>
            <a:off x="354842" y="3244469"/>
            <a:ext cx="11477767" cy="456108"/>
          </a:xfrm>
          <a:prstGeom prst="rect">
            <a:avLst/>
          </a:prstGeom>
          <a:gradFill>
            <a:gsLst>
              <a:gs pos="0">
                <a:srgbClr val="D34384">
                  <a:alpha val="0"/>
                </a:srgbClr>
              </a:gs>
              <a:gs pos="51000">
                <a:srgbClr val="D34384">
                  <a:alpha val="80000"/>
                </a:srgbClr>
              </a:gs>
              <a:gs pos="100000">
                <a:srgbClr val="D34384">
                  <a:alpha val="0"/>
                </a:srgbClr>
              </a:gs>
            </a:gsLst>
            <a:lin ang="0" scaled="0"/>
          </a:gradFill>
          <a:ln>
            <a:noFill/>
          </a:ln>
          <a:effectLst/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algn="ctr"/>
            <a:endParaRPr lang="en-US" sz="2400">
              <a:solidFill>
                <a:srgbClr val="FFFFFF"/>
              </a:solidFill>
              <a:latin typeface="Arial" panose="020B0604020202020204" pitchFamily="34" charset="0"/>
              <a:ea typeface="微軟正黑體" panose="020B0604030504040204" pitchFamily="34" charset="-120"/>
              <a:cs typeface="Calibri"/>
              <a:sym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45786D-EFD8-4D5F-A877-8E00DF8E3374}"/>
              </a:ext>
            </a:extLst>
          </p:cNvPr>
          <p:cNvSpPr txBox="1">
            <a:spLocks/>
          </p:cNvSpPr>
          <p:nvPr/>
        </p:nvSpPr>
        <p:spPr>
          <a:xfrm>
            <a:off x="1" y="3242990"/>
            <a:ext cx="12192000" cy="566671"/>
          </a:xfrm>
          <a:prstGeom prst="rect">
            <a:avLst/>
          </a:prstGeom>
        </p:spPr>
        <p:txBody>
          <a:bodyPr anchor="t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zh-CN" altLang="en-US" sz="3200" b="1" dirty="0">
                <a:solidFill>
                  <a:srgbClr val="FF99FF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With QTS </a:t>
            </a:r>
            <a:r>
              <a:rPr lang="zh-TW" altLang="en-US" sz="3200" b="1" dirty="0">
                <a:solidFill>
                  <a:srgbClr val="FF99FF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Storage &amp; Snapshot manager</a:t>
            </a:r>
          </a:p>
          <a:p>
            <a:pPr algn="ctr"/>
            <a:endParaRPr lang="zh-CN" altLang="en-US" sz="2000" dirty="0">
              <a:solidFill>
                <a:srgbClr val="FF99FF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251193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2.5E-6 -1.85185E-6 L 0.01224 -0.01111 " pathEditMode="fixed" rAng="0" ptsTypes="AA">
                                          <p:cBhvr>
                                            <p:cTn id="6" dur="10000" fill="hold"/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612" y="-556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0 -3.7037E-7 L 0.02773 -0.02662 " pathEditMode="fixed" rAng="0" ptsTypes="AA">
                                          <p:cBhvr>
                                            <p:cTn id="8" dur="6000" fill="hold"/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2.59259E-6 L 0.01106 -0.01273 " pathEditMode="fixed" rAng="0" ptsTypes="AA">
                                          <p:cBhvr>
                                            <p:cTn id="10" dur="60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547" y="-648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10" presetClass="entr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3" dur="450"/>
                                            <p:tgtEl>
                                              <p:spTgt spid="12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4" presetID="26" presetClass="emph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Effect transition="out" filter="fade">
                                          <p:cBhvr>
                                            <p:cTn id="15" dur="500" tmFilter="0, 0; .2, .5; .8, .5; 1, 0"/>
                                            <p:tgtEl>
                                              <p:spTgt spid="12"/>
                                            </p:tgtEl>
                                          </p:cBhvr>
                                        </p:animEffect>
                                        <p:animScale>
                                          <p:cBhvr>
                                            <p:cTn id="16" dur="250" autoRev="1" fill="hold"/>
                                            <p:tgtEl>
                                              <p:spTgt spid="12"/>
                                            </p:tgtEl>
                                          </p:cBhvr>
                                          <p:by x="105000" y="105000"/>
                                        </p:animScale>
                                      </p:childTnLst>
                                    </p:cTn>
                                  </p:par>
                                  <p:par>
                                    <p:cTn id="17" presetID="42" presetClass="path" presetSubtype="0" repeatCount="indefinite" decel="50000" autoRev="1" fill="hold" nodeType="withEffect" p14:presetBounceEnd="66000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3.33333E-6 L 0.01888 -0.0213 " pathEditMode="fixed" rAng="0" ptsTypes="AA" p14:bounceEnd="66000">
                                          <p:cBhvr>
                                            <p:cTn id="18" dur="1000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2.5E-6 -1.85185E-6 L 0.01224 -0.01111 " pathEditMode="fixed" rAng="0" ptsTypes="AA">
                                          <p:cBhvr>
                                            <p:cTn id="6" dur="10000" fill="hold"/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612" y="-556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0 -3.7037E-7 L 0.02773 -0.02662 " pathEditMode="fixed" rAng="0" ptsTypes="AA">
                                          <p:cBhvr>
                                            <p:cTn id="8" dur="6000" fill="hold"/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2.59259E-6 L 0.01106 -0.01273 " pathEditMode="fixed" rAng="0" ptsTypes="AA">
                                          <p:cBhvr>
                                            <p:cTn id="10" dur="60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547" y="-648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10" presetClass="entr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3" dur="450"/>
                                            <p:tgtEl>
                                              <p:spTgt spid="12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4" presetID="26" presetClass="emph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Effect transition="out" filter="fade">
                                          <p:cBhvr>
                                            <p:cTn id="15" dur="500" tmFilter="0, 0; .2, .5; .8, .5; 1, 0"/>
                                            <p:tgtEl>
                                              <p:spTgt spid="12"/>
                                            </p:tgtEl>
                                          </p:cBhvr>
                                        </p:animEffect>
                                        <p:animScale>
                                          <p:cBhvr>
                                            <p:cTn id="16" dur="250" autoRev="1" fill="hold"/>
                                            <p:tgtEl>
                                              <p:spTgt spid="12"/>
                                            </p:tgtEl>
                                          </p:cBhvr>
                                          <p:by x="105000" y="105000"/>
                                        </p:animScale>
                                      </p:childTnLst>
                                    </p:cTn>
                                  </p:par>
                                  <p:par>
                                    <p:cTn id="1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3.33333E-6 L 0.01888 -0.0213 " pathEditMode="fixed" rAng="0" ptsTypes="AA">
                                          <p:cBhvr>
                                            <p:cTn id="18" dur="1000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橢圓 6" hidden="1">
            <a:extLst>
              <a:ext uri="{FF2B5EF4-FFF2-40B4-BE49-F238E27FC236}">
                <a16:creationId xmlns:a16="http://schemas.microsoft.com/office/drawing/2014/main" id="{B22C88AA-AF51-44CD-83DB-3E01C54A2E62}"/>
              </a:ext>
            </a:extLst>
          </p:cNvPr>
          <p:cNvSpPr/>
          <p:nvPr/>
        </p:nvSpPr>
        <p:spPr>
          <a:xfrm>
            <a:off x="7997277" y="4588246"/>
            <a:ext cx="1554928" cy="1554928"/>
          </a:xfrm>
          <a:prstGeom prst="ellipse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2400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pic>
        <p:nvPicPr>
          <p:cNvPr id="10" name="圖片 10" hidden="1">
            <a:extLst>
              <a:ext uri="{FF2B5EF4-FFF2-40B4-BE49-F238E27FC236}">
                <a16:creationId xmlns:a16="http://schemas.microsoft.com/office/drawing/2014/main" id="{7C95CA63-71AB-4A10-A29F-D59AD29750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57855" y="5107120"/>
            <a:ext cx="1343269" cy="1143001"/>
          </a:xfrm>
          <a:prstGeom prst="rect">
            <a:avLst/>
          </a:prstGeom>
        </p:spPr>
      </p:pic>
      <p:pic>
        <p:nvPicPr>
          <p:cNvPr id="12" name="圖片 12" hidden="1">
            <a:extLst>
              <a:ext uri="{FF2B5EF4-FFF2-40B4-BE49-F238E27FC236}">
                <a16:creationId xmlns:a16="http://schemas.microsoft.com/office/drawing/2014/main" id="{338C6EF4-368F-404F-8475-D176A7F426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0299" y="5087581"/>
            <a:ext cx="1382347" cy="1201615"/>
          </a:xfrm>
          <a:prstGeom prst="rect">
            <a:avLst/>
          </a:prstGeom>
        </p:spPr>
      </p:pic>
      <p:pic>
        <p:nvPicPr>
          <p:cNvPr id="16" name="圖片 16" hidden="1">
            <a:extLst>
              <a:ext uri="{FF2B5EF4-FFF2-40B4-BE49-F238E27FC236}">
                <a16:creationId xmlns:a16="http://schemas.microsoft.com/office/drawing/2014/main" id="{B85BC167-AD7C-4FFF-A2F4-26577943D55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77529" y="5077811"/>
            <a:ext cx="1382347" cy="1182077"/>
          </a:xfrm>
          <a:prstGeom prst="rect">
            <a:avLst/>
          </a:prstGeom>
        </p:spPr>
      </p:pic>
      <p:pic>
        <p:nvPicPr>
          <p:cNvPr id="18" name="圖片 18" descr="一張含有 物件 的圖片&#10;&#10;描述是以高可信度產生" hidden="1">
            <a:extLst>
              <a:ext uri="{FF2B5EF4-FFF2-40B4-BE49-F238E27FC236}">
                <a16:creationId xmlns:a16="http://schemas.microsoft.com/office/drawing/2014/main" id="{29222EDD-2135-414B-BF86-745DD24318F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64761" y="5087579"/>
            <a:ext cx="1431195" cy="1201619"/>
          </a:xfrm>
          <a:prstGeom prst="rect">
            <a:avLst/>
          </a:prstGeom>
        </p:spPr>
      </p:pic>
      <p:pic>
        <p:nvPicPr>
          <p:cNvPr id="5" name="圖片 4">
            <a:extLst>
              <a:ext uri="{FF2B5EF4-FFF2-40B4-BE49-F238E27FC236}">
                <a16:creationId xmlns:a16="http://schemas.microsoft.com/office/drawing/2014/main" id="{81D016AD-03D0-4698-8EDC-0AD8C3111831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062" r="-1"/>
          <a:stretch/>
        </p:blipFill>
        <p:spPr>
          <a:xfrm>
            <a:off x="5176874" y="2700360"/>
            <a:ext cx="7015126" cy="3547622"/>
          </a:xfrm>
          <a:prstGeom prst="rect">
            <a:avLst/>
          </a:prstGeom>
        </p:spPr>
      </p:pic>
      <p:sp>
        <p:nvSpPr>
          <p:cNvPr id="4" name="文字方塊 3">
            <a:extLst>
              <a:ext uri="{FF2B5EF4-FFF2-40B4-BE49-F238E27FC236}">
                <a16:creationId xmlns:a16="http://schemas.microsoft.com/office/drawing/2014/main" id="{9BE77C37-05DB-4A9A-9A5E-F95700F2E524}"/>
              </a:ext>
            </a:extLst>
          </p:cNvPr>
          <p:cNvSpPr txBox="1"/>
          <p:nvPr/>
        </p:nvSpPr>
        <p:spPr>
          <a:xfrm>
            <a:off x="1236910" y="2654277"/>
            <a:ext cx="4049486" cy="2769989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>
              <a:buClr>
                <a:srgbClr val="3C0668"/>
              </a:buClr>
              <a:defRPr/>
            </a:pPr>
            <a:r>
              <a:rPr lang="zh-TW" altLang="en-US" sz="2400" b="1" dirty="0">
                <a:solidFill>
                  <a:srgbClr val="00CCFF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Enclosure &amp; QTS Disk related features:</a:t>
            </a:r>
          </a:p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endParaRPr lang="en-US" altLang="zh-TW" dirty="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/>
              <a:sym typeface="Arial" panose="020B0604020202020204" pitchFamily="34" charset="0"/>
            </a:endParaRPr>
          </a:p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zh-TW" alt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Temperature warning</a:t>
            </a:r>
            <a:endParaRPr lang="zh-TW" altLang="en-US" dirty="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/>
              <a:sym typeface="Arial" panose="020B0604020202020204" pitchFamily="34" charset="0"/>
            </a:endParaRPr>
          </a:p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S.M.A.R.T </a:t>
            </a:r>
            <a:r>
              <a:rPr lang="zh-TW" altLang="en-US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test</a:t>
            </a:r>
            <a:endParaRPr lang="en-US" altLang="zh-TW" dirty="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/>
              <a:sym typeface="Arial" panose="020B0604020202020204" pitchFamily="34" charset="0"/>
            </a:endParaRPr>
          </a:p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zh-TW" altLang="en-US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Seagate Ironwolf IHM</a:t>
            </a:r>
            <a:endParaRPr lang="en-US" altLang="zh-TW" dirty="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/>
              <a:sym typeface="Arial" panose="020B0604020202020204" pitchFamily="34" charset="0"/>
            </a:endParaRPr>
          </a:p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zh-TW" altLang="en-US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Disk </a:t>
            </a:r>
            <a:r>
              <a:rPr lang="en-US" alt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S</a:t>
            </a:r>
            <a:r>
              <a:rPr lang="zh-TW" altLang="en-US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can</a:t>
            </a:r>
            <a:endParaRPr lang="en-US" altLang="zh-TW" dirty="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Calibri"/>
              <a:sym typeface="Arial" panose="020B0604020202020204" pitchFamily="34" charset="0"/>
            </a:endParaRPr>
          </a:p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zh-TW" altLang="en-US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Disk Erase</a:t>
            </a:r>
            <a:endParaRPr lang="en-US" altLang="zh-TW" dirty="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Calibri"/>
              <a:sym typeface="Arial" panose="020B0604020202020204" pitchFamily="34" charset="0"/>
            </a:endParaRPr>
          </a:p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zh-TW" altLang="en-US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Disk performance test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D4585E-F321-BB4D-8653-2DD575B558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21002" y="267005"/>
            <a:ext cx="6349998" cy="1150071"/>
          </a:xfrm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zh-TW" altLang="en-US" sz="4000" dirty="0">
                <a:latin typeface="Arial" panose="020B0604020202020204" pitchFamily="34" charset="0"/>
                <a:sym typeface="Arial" panose="020B0604020202020204" pitchFamily="34" charset="0"/>
              </a:rPr>
              <a:t>Based on Software </a:t>
            </a:r>
            <a:r>
              <a:rPr lang="en-US" altLang="zh-TW" sz="4000" dirty="0">
                <a:latin typeface="Arial" panose="020B0604020202020204" pitchFamily="34" charset="0"/>
                <a:sym typeface="Arial" panose="020B0604020202020204" pitchFamily="34" charset="0"/>
              </a:rPr>
              <a:t>RAID,</a:t>
            </a:r>
            <a:r>
              <a:rPr lang="zh-TW" altLang="en-US" sz="4000" dirty="0">
                <a:latin typeface="Arial" panose="020B0604020202020204" pitchFamily="34" charset="0"/>
                <a:sym typeface="Arial" panose="020B0604020202020204" pitchFamily="34" charset="0"/>
              </a:rPr>
              <a:t> manage JBOD with QTS</a:t>
            </a:r>
            <a:endParaRPr lang="zh-CN" altLang="en-US" sz="4000" dirty="0">
              <a:latin typeface="Arial" panose="020B0604020202020204" pitchFamily="34" charset="0"/>
              <a:sym typeface="Arial" panose="020B0604020202020204" pitchFamily="34" charset="0"/>
            </a:endParaRPr>
          </a:p>
        </p:txBody>
      </p:sp>
      <p:pic>
        <p:nvPicPr>
          <p:cNvPr id="11" name="圖形 10">
            <a:extLst>
              <a:ext uri="{FF2B5EF4-FFF2-40B4-BE49-F238E27FC236}">
                <a16:creationId xmlns:a16="http://schemas.microsoft.com/office/drawing/2014/main" id="{DE322083-8598-44B7-95CA-37AD287F59B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-1739900" y="5885931"/>
            <a:ext cx="3784600" cy="2614698"/>
          </a:xfrm>
          <a:prstGeom prst="rect">
            <a:avLst/>
          </a:prstGeom>
        </p:spPr>
      </p:pic>
      <p:pic>
        <p:nvPicPr>
          <p:cNvPr id="13" name="圖形 12">
            <a:extLst>
              <a:ext uri="{FF2B5EF4-FFF2-40B4-BE49-F238E27FC236}">
                <a16:creationId xmlns:a16="http://schemas.microsoft.com/office/drawing/2014/main" id="{8B9684BD-E08A-4A3C-81DC-8049A2A3E20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1001284" y="1537111"/>
            <a:ext cx="1343116" cy="927227"/>
          </a:xfrm>
          <a:prstGeom prst="rect">
            <a:avLst/>
          </a:prstGeom>
        </p:spPr>
      </p:pic>
      <p:pic>
        <p:nvPicPr>
          <p:cNvPr id="14" name="圖形 13">
            <a:extLst>
              <a:ext uri="{FF2B5EF4-FFF2-40B4-BE49-F238E27FC236}">
                <a16:creationId xmlns:a16="http://schemas.microsoft.com/office/drawing/2014/main" id="{8621E291-14EC-4EBD-A20B-54CACB03033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-922415" y="2237679"/>
            <a:ext cx="1941558" cy="1341380"/>
          </a:xfrm>
          <a:prstGeom prst="rect">
            <a:avLst/>
          </a:prstGeom>
        </p:spPr>
      </p:pic>
      <p:pic>
        <p:nvPicPr>
          <p:cNvPr id="15" name="圖形 14">
            <a:extLst>
              <a:ext uri="{FF2B5EF4-FFF2-40B4-BE49-F238E27FC236}">
                <a16:creationId xmlns:a16="http://schemas.microsoft.com/office/drawing/2014/main" id="{5D113268-DF15-423B-85BD-91BA8E0CA9A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1188700" y="4195740"/>
            <a:ext cx="3784600" cy="2614698"/>
          </a:xfrm>
          <a:prstGeom prst="rect">
            <a:avLst/>
          </a:prstGeom>
        </p:spPr>
      </p:pic>
      <p:sp>
        <p:nvSpPr>
          <p:cNvPr id="17" name="文字方塊 2">
            <a:extLst>
              <a:ext uri="{FF2B5EF4-FFF2-40B4-BE49-F238E27FC236}">
                <a16:creationId xmlns:a16="http://schemas.microsoft.com/office/drawing/2014/main" id="{C8ED8465-AAEC-403B-9390-9E240F505318}"/>
              </a:ext>
            </a:extLst>
          </p:cNvPr>
          <p:cNvSpPr txBox="1"/>
          <p:nvPr/>
        </p:nvSpPr>
        <p:spPr>
          <a:xfrm>
            <a:off x="1236910" y="1576136"/>
            <a:ext cx="9986676" cy="9233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3C0668"/>
              </a:buClr>
              <a:defRPr/>
            </a:pPr>
            <a:r>
              <a:rPr lang="en-US" alt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TL-D800C</a:t>
            </a:r>
            <a:r>
              <a:rPr lang="zh-TW" altLang="en-US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、</a:t>
            </a:r>
            <a:r>
              <a:rPr lang="en-US" alt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TL-R1200C-RP</a:t>
            </a:r>
            <a:r>
              <a:rPr lang="zh-TW" altLang="en-US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 </a:t>
            </a:r>
            <a:r>
              <a:rPr lang="en-US" alt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JBOD</a:t>
            </a:r>
            <a:r>
              <a:rPr lang="zh-TW" altLang="en-US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 </a:t>
            </a:r>
            <a:r>
              <a:rPr 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can be monitored and managed in the storage and snapshot manager like the old USB JBOD</a:t>
            </a:r>
            <a:r>
              <a:rPr lang="en-US" alt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.</a:t>
            </a:r>
            <a:r>
              <a:rPr 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</a:t>
            </a:r>
            <a:r>
              <a:rPr lang="en-US" alt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W</a:t>
            </a:r>
            <a:r>
              <a:rPr 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ithout external RAID chip</a:t>
            </a:r>
            <a:r>
              <a:rPr lang="en-US" alt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,</a:t>
            </a:r>
            <a:r>
              <a:rPr lang="zh-TW" altLang="en-US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</a:t>
            </a:r>
            <a:r>
              <a:rPr lang="en-US" alt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c</a:t>
            </a:r>
            <a:r>
              <a:rPr 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ompared</a:t>
            </a:r>
            <a:r>
              <a:rPr lang="zh-TW" altLang="en-US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</a:t>
            </a:r>
            <a:r>
              <a:rPr lang="en-US" alt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with</a:t>
            </a:r>
            <a:r>
              <a:rPr lang="zh-TW" altLang="en-US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</a:t>
            </a:r>
            <a:r>
              <a:rPr lang="en-US" alt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TR</a:t>
            </a:r>
            <a:r>
              <a:rPr 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series, it supports more </a:t>
            </a:r>
            <a:r>
              <a:rPr lang="en-US" alt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QTS</a:t>
            </a:r>
            <a:r>
              <a:rPr lang="zh-TW" altLang="en-US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</a:t>
            </a:r>
            <a:r>
              <a:rPr 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local d</a:t>
            </a:r>
            <a:r>
              <a:rPr lang="en-US" altLang="zh-TW" dirty="0" err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isk</a:t>
            </a:r>
            <a:r>
              <a:rPr 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managem</a:t>
            </a:r>
            <a:r>
              <a:rPr lang="en-US" altLang="zh-TW" dirty="0" err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ent</a:t>
            </a:r>
            <a:r>
              <a:rPr 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</a:t>
            </a:r>
            <a:r>
              <a:rPr lang="en-US" alt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f</a:t>
            </a:r>
            <a:r>
              <a:rPr 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eatures.</a:t>
            </a:r>
            <a:endParaRPr lang="en-US" altLang="zh-TW" dirty="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/>
              <a:sym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325692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75E-6 -4.07407E-6 L 0.01627 -0.02245 " pathEditMode="fixed" rAng="0" ptsTypes="AA">
                                          <p:cBhvr>
                                            <p:cTn id="6" dur="1000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807" y="-1134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2.91667E-6 -1.33333E-5 L 0.02773 -0.02662 " pathEditMode="fixed" rAng="0" ptsTypes="AA">
                                          <p:cBhvr>
                                            <p:cTn id="8" dur="6000" fill="hold"/>
                                            <p:tgtEl>
                                              <p:spTgt spid="11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decel="50000" autoRev="1" fill="hold" nodeType="withEffect" p14:presetBounceEnd="66000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3.33333E-6 L 0.01888 -0.0213 " pathEditMode="fixed" rAng="0" ptsTypes="AA" p14:bounceEnd="66000">
                                          <p:cBhvr>
                                            <p:cTn id="10" dur="10000" fill="hold"/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4.81481E-6 L 0.01875 -0.01898 " pathEditMode="fixed" rAng="0" ptsTypes="AA">
                                          <p:cBhvr>
                                            <p:cTn id="12" dur="6000" fill="hold"/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949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75E-6 -4.07407E-6 L 0.01627 -0.02245 " pathEditMode="fixed" rAng="0" ptsTypes="AA">
                                          <p:cBhvr>
                                            <p:cTn id="6" dur="1000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807" y="-1134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2.91667E-6 -1.33333E-5 L 0.02773 -0.02662 " pathEditMode="fixed" rAng="0" ptsTypes="AA">
                                          <p:cBhvr>
                                            <p:cTn id="8" dur="6000" fill="hold"/>
                                            <p:tgtEl>
                                              <p:spTgt spid="11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3.33333E-6 L 0.01888 -0.0213 " pathEditMode="fixed" rAng="0" ptsTypes="AA">
                                          <p:cBhvr>
                                            <p:cTn id="10" dur="10000" fill="hold"/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4.81481E-6 L 0.01875 -0.01898 " pathEditMode="fixed" rAng="0" ptsTypes="AA">
                                          <p:cBhvr>
                                            <p:cTn id="12" dur="6000" fill="hold"/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949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4" descr="A screenshot of a computer&#10;&#10;Description generated with very high confidence">
            <a:extLst>
              <a:ext uri="{FF2B5EF4-FFF2-40B4-BE49-F238E27FC236}">
                <a16:creationId xmlns:a16="http://schemas.microsoft.com/office/drawing/2014/main" id="{4219B286-986F-4A81-9A72-A18E19BEF855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0"/>
          </a:blip>
          <a:stretch>
            <a:fillRect/>
          </a:stretch>
        </p:blipFill>
        <p:spPr>
          <a:xfrm>
            <a:off x="353398" y="3429000"/>
            <a:ext cx="4278942" cy="2203282"/>
          </a:xfrm>
          <a:prstGeom prst="rect">
            <a:avLst/>
          </a:prstGeom>
        </p:spPr>
      </p:pic>
      <p:pic>
        <p:nvPicPr>
          <p:cNvPr id="16" name="Picture 7" descr="A screenshot of a social media post&#10;&#10;Description generated with very high confidence">
            <a:extLst>
              <a:ext uri="{FF2B5EF4-FFF2-40B4-BE49-F238E27FC236}">
                <a16:creationId xmlns:a16="http://schemas.microsoft.com/office/drawing/2014/main" id="{9CC0E9B8-3269-4A1C-BDCD-E14C87BE906F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0"/>
          </a:blip>
          <a:stretch>
            <a:fillRect/>
          </a:stretch>
        </p:blipFill>
        <p:spPr>
          <a:xfrm>
            <a:off x="7374530" y="3409134"/>
            <a:ext cx="4425652" cy="2223148"/>
          </a:xfrm>
          <a:prstGeom prst="rect">
            <a:avLst/>
          </a:prstGeom>
        </p:spPr>
      </p:pic>
      <p:sp>
        <p:nvSpPr>
          <p:cNvPr id="9" name="內容版面配置區 1">
            <a:extLst>
              <a:ext uri="{FF2B5EF4-FFF2-40B4-BE49-F238E27FC236}">
                <a16:creationId xmlns:a16="http://schemas.microsoft.com/office/drawing/2014/main" id="{9B1E05BC-1F31-4A8C-BB15-04D3777309DF}"/>
              </a:ext>
            </a:extLst>
          </p:cNvPr>
          <p:cNvSpPr txBox="1">
            <a:spLocks/>
          </p:cNvSpPr>
          <p:nvPr/>
        </p:nvSpPr>
        <p:spPr>
          <a:xfrm>
            <a:off x="6648681" y="1699014"/>
            <a:ext cx="4743570" cy="1349434"/>
          </a:xfrm>
          <a:prstGeom prst="rect">
            <a:avLst/>
          </a:prstGeom>
        </p:spPr>
        <p:txBody>
          <a:bodyPr vert="horz" lIns="121920" tIns="60960" rIns="121920" bIns="60960" rtlCol="0" anchor="t">
            <a:noAutofit/>
          </a:bodyPr>
          <a:lstStyle/>
          <a:p>
            <a:pPr>
              <a:buClr>
                <a:schemeClr val="bg1"/>
              </a:buClr>
              <a:defRPr/>
            </a:pPr>
            <a:r>
              <a:rPr lang="en-US" alt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Monitor the FAN speed of TL-</a:t>
            </a:r>
            <a:r>
              <a:rPr lang="en-US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JBOD</a:t>
            </a:r>
            <a:r>
              <a:rPr lang="en-US" alt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via NAS</a:t>
            </a:r>
            <a:r>
              <a:rPr lang="en-US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UI, and configure the threshold of temperature warning.</a:t>
            </a:r>
            <a:endParaRPr lang="zh-TW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+mn-lt"/>
              <a:sym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D4585E-F321-BB4D-8653-2DD575B558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" y="220262"/>
            <a:ext cx="12191999" cy="1150071"/>
          </a:xfrm>
        </p:spPr>
        <p:txBody>
          <a:bodyPr>
            <a:noAutofit/>
          </a:bodyPr>
          <a:lstStyle/>
          <a:p>
            <a:r>
              <a:rPr lang="en-US" altLang="zh-TW" sz="4000" dirty="0"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rPr>
              <a:t>QTS integrate customized enclosure management</a:t>
            </a:r>
            <a:r>
              <a:rPr lang="zh-TW" altLang="en-US" sz="4000" dirty="0"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rPr>
              <a:t> for TL</a:t>
            </a:r>
            <a:endParaRPr lang="zh-TW" sz="4000" dirty="0">
              <a:latin typeface="Arial" panose="020B0604020202020204" pitchFamily="34" charset="0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FEB67188-BC9C-496F-864B-3BA5EA68806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567" r="2267"/>
          <a:stretch/>
        </p:blipFill>
        <p:spPr>
          <a:xfrm>
            <a:off x="820179" y="2733675"/>
            <a:ext cx="5531649" cy="2852309"/>
          </a:xfrm>
          <a:prstGeom prst="rect">
            <a:avLst/>
          </a:prstGeom>
        </p:spPr>
      </p:pic>
      <p:pic>
        <p:nvPicPr>
          <p:cNvPr id="11" name="圖片 10">
            <a:extLst>
              <a:ext uri="{FF2B5EF4-FFF2-40B4-BE49-F238E27FC236}">
                <a16:creationId xmlns:a16="http://schemas.microsoft.com/office/drawing/2014/main" id="{F9C51280-CCE2-4787-845C-5F490E42073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48318" y="4457700"/>
            <a:ext cx="2710899" cy="2034982"/>
          </a:xfrm>
          <a:prstGeom prst="rect">
            <a:avLst/>
          </a:prstGeom>
        </p:spPr>
      </p:pic>
      <p:sp>
        <p:nvSpPr>
          <p:cNvPr id="4" name="文字方塊 3">
            <a:extLst>
              <a:ext uri="{FF2B5EF4-FFF2-40B4-BE49-F238E27FC236}">
                <a16:creationId xmlns:a16="http://schemas.microsoft.com/office/drawing/2014/main" id="{DA4ED21F-5EE5-4B0F-837D-54AC816D9E5B}"/>
              </a:ext>
            </a:extLst>
          </p:cNvPr>
          <p:cNvSpPr txBox="1"/>
          <p:nvPr/>
        </p:nvSpPr>
        <p:spPr>
          <a:xfrm>
            <a:off x="820737" y="1698789"/>
            <a:ext cx="5397440" cy="9233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When</a:t>
            </a:r>
            <a:r>
              <a:rPr lang="zh-TW" altLang="en-US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</a:t>
            </a:r>
            <a:r>
              <a:rPr lang="en-US" alt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SSD</a:t>
            </a:r>
            <a:r>
              <a:rPr lang="zh-TW" altLang="en-US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</a:t>
            </a:r>
            <a:r>
              <a:rPr lang="en-US" alt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becomes</a:t>
            </a:r>
            <a:r>
              <a:rPr lang="zh-TW" altLang="en-US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</a:t>
            </a:r>
            <a:r>
              <a:rPr lang="en-US" alt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more</a:t>
            </a:r>
            <a:r>
              <a:rPr lang="zh-TW" altLang="en-US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</a:t>
            </a:r>
            <a:r>
              <a:rPr lang="en-US" alt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popular,</a:t>
            </a:r>
            <a:r>
              <a:rPr lang="zh-TW" altLang="en-US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</a:t>
            </a:r>
            <a:r>
              <a:rPr lang="en-US" alt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the</a:t>
            </a:r>
            <a:r>
              <a:rPr lang="zh-TW" altLang="en-US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</a:t>
            </a:r>
            <a:r>
              <a:rPr lang="en-US" alt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temperature</a:t>
            </a:r>
            <a:r>
              <a:rPr lang="zh-TW" altLang="en-US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</a:t>
            </a:r>
            <a:r>
              <a:rPr lang="en-US" alt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management</a:t>
            </a:r>
            <a:r>
              <a:rPr lang="zh-TW" altLang="en-US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</a:t>
            </a:r>
            <a:r>
              <a:rPr lang="en-US" alt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of</a:t>
            </a:r>
            <a:r>
              <a:rPr lang="zh-TW" altLang="en-US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</a:t>
            </a:r>
            <a:r>
              <a:rPr lang="en-US" alt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the</a:t>
            </a:r>
            <a:r>
              <a:rPr lang="zh-TW" altLang="en-US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</a:t>
            </a:r>
            <a:r>
              <a:rPr lang="en-US" alt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enclosure</a:t>
            </a:r>
            <a:r>
              <a:rPr lang="zh-TW" altLang="en-US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</a:t>
            </a:r>
            <a:r>
              <a:rPr lang="en-US" alt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is</a:t>
            </a:r>
            <a:r>
              <a:rPr lang="zh-TW" altLang="en-US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</a:t>
            </a:r>
            <a:r>
              <a:rPr lang="en-US" alt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more</a:t>
            </a:r>
            <a:r>
              <a:rPr lang="zh-TW" altLang="en-US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</a:t>
            </a:r>
            <a:r>
              <a:rPr lang="en-US" alt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important</a:t>
            </a:r>
            <a:r>
              <a:rPr lang="zh-TW" altLang="en-US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</a:t>
            </a:r>
            <a:r>
              <a:rPr lang="en-US" alt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than</a:t>
            </a:r>
            <a:r>
              <a:rPr lang="zh-TW" altLang="en-US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</a:t>
            </a:r>
            <a:r>
              <a:rPr lang="en-US" alt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before.</a:t>
            </a:r>
            <a:r>
              <a:rPr lang="zh-TW" altLang="en-US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 </a:t>
            </a:r>
            <a:endParaRPr lang="zh-TW" dirty="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Calibri"/>
              <a:sym typeface="Arial" panose="020B0604020202020204" pitchFamily="34" charset="0"/>
            </a:endParaRPr>
          </a:p>
        </p:txBody>
      </p:sp>
      <p:pic>
        <p:nvPicPr>
          <p:cNvPr id="17" name="圖形 16">
            <a:extLst>
              <a:ext uri="{FF2B5EF4-FFF2-40B4-BE49-F238E27FC236}">
                <a16:creationId xmlns:a16="http://schemas.microsoft.com/office/drawing/2014/main" id="{AB208A2E-D6D7-4D91-9749-46CB13915B1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-1500482" y="5632282"/>
            <a:ext cx="3784600" cy="2614698"/>
          </a:xfrm>
          <a:prstGeom prst="rect">
            <a:avLst/>
          </a:prstGeom>
        </p:spPr>
      </p:pic>
      <p:pic>
        <p:nvPicPr>
          <p:cNvPr id="18" name="圖形 17">
            <a:extLst>
              <a:ext uri="{FF2B5EF4-FFF2-40B4-BE49-F238E27FC236}">
                <a16:creationId xmlns:a16="http://schemas.microsoft.com/office/drawing/2014/main" id="{E851BCFE-336C-4E8A-A2E8-E5FE0A29FAD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0787266" y="1735033"/>
            <a:ext cx="1343116" cy="927227"/>
          </a:xfrm>
          <a:prstGeom prst="rect">
            <a:avLst/>
          </a:prstGeom>
        </p:spPr>
      </p:pic>
      <p:pic>
        <p:nvPicPr>
          <p:cNvPr id="19" name="圖形 18">
            <a:extLst>
              <a:ext uri="{FF2B5EF4-FFF2-40B4-BE49-F238E27FC236}">
                <a16:creationId xmlns:a16="http://schemas.microsoft.com/office/drawing/2014/main" id="{B82363DE-B20B-4CF9-969B-8B36F0553EC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-1328768" y="2568600"/>
            <a:ext cx="1941558" cy="1341380"/>
          </a:xfrm>
          <a:prstGeom prst="rect">
            <a:avLst/>
          </a:prstGeom>
        </p:spPr>
      </p:pic>
      <p:pic>
        <p:nvPicPr>
          <p:cNvPr id="20" name="圖形 19">
            <a:extLst>
              <a:ext uri="{FF2B5EF4-FFF2-40B4-BE49-F238E27FC236}">
                <a16:creationId xmlns:a16="http://schemas.microsoft.com/office/drawing/2014/main" id="{82B2FA35-2796-4352-BD58-049B4BB43AA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1027352" y="4278635"/>
            <a:ext cx="3784600" cy="2614698"/>
          </a:xfrm>
          <a:prstGeom prst="rect">
            <a:avLst/>
          </a:prstGeom>
        </p:spPr>
      </p:pic>
      <p:grpSp>
        <p:nvGrpSpPr>
          <p:cNvPr id="8" name="群組 7">
            <a:extLst>
              <a:ext uri="{FF2B5EF4-FFF2-40B4-BE49-F238E27FC236}">
                <a16:creationId xmlns:a16="http://schemas.microsoft.com/office/drawing/2014/main" id="{E7757D18-398B-471F-8F55-6AED8BB07DEC}"/>
              </a:ext>
            </a:extLst>
          </p:cNvPr>
          <p:cNvGrpSpPr/>
          <p:nvPr/>
        </p:nvGrpSpPr>
        <p:grpSpPr>
          <a:xfrm>
            <a:off x="6752253" y="2728156"/>
            <a:ext cx="4217547" cy="3458333"/>
            <a:chOff x="6529122" y="2728156"/>
            <a:chExt cx="4217547" cy="3458333"/>
          </a:xfrm>
        </p:grpSpPr>
        <p:pic>
          <p:nvPicPr>
            <p:cNvPr id="13" name="Google Shape;356;p35">
              <a:extLst>
                <a:ext uri="{FF2B5EF4-FFF2-40B4-BE49-F238E27FC236}">
                  <a16:creationId xmlns:a16="http://schemas.microsoft.com/office/drawing/2014/main" id="{606B6280-B35C-4FAE-B382-9D70AFBBD964}"/>
                </a:ext>
              </a:extLst>
            </p:cNvPr>
            <p:cNvPicPr preferRelativeResize="0"/>
            <p:nvPr/>
          </p:nvPicPr>
          <p:blipFill rotWithShape="1">
            <a:blip r:embed="rId11">
              <a:alphaModFix/>
            </a:blip>
            <a:srcRect l="1309" t="1559" r="1716" b="1770"/>
            <a:stretch/>
          </p:blipFill>
          <p:spPr>
            <a:xfrm>
              <a:off x="6529123" y="2728156"/>
              <a:ext cx="4217546" cy="3458333"/>
            </a:xfrm>
            <a:prstGeom prst="rect">
              <a:avLst/>
            </a:prstGeom>
            <a:noFill/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1" name="矩形 20">
              <a:extLst>
                <a:ext uri="{FF2B5EF4-FFF2-40B4-BE49-F238E27FC236}">
                  <a16:creationId xmlns:a16="http://schemas.microsoft.com/office/drawing/2014/main" id="{17F80929-896D-4393-8BA7-7D2CE66C43AB}"/>
                </a:ext>
              </a:extLst>
            </p:cNvPr>
            <p:cNvSpPr/>
            <p:nvPr/>
          </p:nvSpPr>
          <p:spPr>
            <a:xfrm>
              <a:off x="6529122" y="2728156"/>
              <a:ext cx="4217546" cy="950997"/>
            </a:xfrm>
            <a:prstGeom prst="rect">
              <a:avLst/>
            </a:prstGeom>
            <a:solidFill>
              <a:srgbClr val="1E0F2F">
                <a:alpha val="5098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sp>
          <p:nvSpPr>
            <p:cNvPr id="22" name="矩形 21">
              <a:extLst>
                <a:ext uri="{FF2B5EF4-FFF2-40B4-BE49-F238E27FC236}">
                  <a16:creationId xmlns:a16="http://schemas.microsoft.com/office/drawing/2014/main" id="{F6F9A0A5-B187-4C0D-AB4D-01E1F5E309FF}"/>
                </a:ext>
              </a:extLst>
            </p:cNvPr>
            <p:cNvSpPr/>
            <p:nvPr/>
          </p:nvSpPr>
          <p:spPr>
            <a:xfrm>
              <a:off x="6529122" y="3861806"/>
              <a:ext cx="4217546" cy="988322"/>
            </a:xfrm>
            <a:prstGeom prst="rect">
              <a:avLst/>
            </a:prstGeom>
            <a:solidFill>
              <a:srgbClr val="1E0F2F">
                <a:alpha val="5098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sp>
          <p:nvSpPr>
            <p:cNvPr id="23" name="矩形 22">
              <a:extLst>
                <a:ext uri="{FF2B5EF4-FFF2-40B4-BE49-F238E27FC236}">
                  <a16:creationId xmlns:a16="http://schemas.microsoft.com/office/drawing/2014/main" id="{1FEB8F14-9761-4C02-B1DD-72F44019E748}"/>
                </a:ext>
              </a:extLst>
            </p:cNvPr>
            <p:cNvSpPr/>
            <p:nvPr/>
          </p:nvSpPr>
          <p:spPr>
            <a:xfrm>
              <a:off x="6529122" y="5024147"/>
              <a:ext cx="4217546" cy="1162342"/>
            </a:xfrm>
            <a:prstGeom prst="rect">
              <a:avLst/>
            </a:prstGeom>
            <a:solidFill>
              <a:srgbClr val="1E0F2F">
                <a:alpha val="5098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8351767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75E-6 -4.07407E-6 L 0.01627 -0.02245 " pathEditMode="fixed" rAng="0" ptsTypes="AA">
                                          <p:cBhvr>
                                            <p:cTn id="6" dur="100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807" y="-1134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2.91667E-6 -1.33333E-5 L 0.02773 -0.02662 " pathEditMode="fixed" rAng="0" ptsTypes="AA">
                                          <p:cBhvr>
                                            <p:cTn id="8" dur="6000" fill="hold"/>
                                            <p:tgtEl>
                                              <p:spTgt spid="17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decel="50000" autoRev="1" fill="hold" nodeType="withEffect" p14:presetBounceEnd="66000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3.33333E-6 L 0.01888 -0.0213 " pathEditMode="fixed" rAng="0" ptsTypes="AA" p14:bounceEnd="66000">
                                          <p:cBhvr>
                                            <p:cTn id="10" dur="10000" fill="hold"/>
                                            <p:tgtEl>
                                              <p:spTgt spid="18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4.58333E-6 -1.85185E-6 L 0.01458 -0.01435 " pathEditMode="fixed" rAng="0" ptsTypes="AA">
                                          <p:cBhvr>
                                            <p:cTn id="12" dur="6000" fill="hold"/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729" y="-718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75E-6 -4.07407E-6 L 0.01627 -0.02245 " pathEditMode="fixed" rAng="0" ptsTypes="AA">
                                          <p:cBhvr>
                                            <p:cTn id="6" dur="100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807" y="-1134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2.91667E-6 -1.33333E-5 L 0.02773 -0.02662 " pathEditMode="fixed" rAng="0" ptsTypes="AA">
                                          <p:cBhvr>
                                            <p:cTn id="8" dur="6000" fill="hold"/>
                                            <p:tgtEl>
                                              <p:spTgt spid="17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3.33333E-6 L 0.01888 -0.0213 " pathEditMode="fixed" rAng="0" ptsTypes="AA">
                                          <p:cBhvr>
                                            <p:cTn id="10" dur="10000" fill="hold"/>
                                            <p:tgtEl>
                                              <p:spTgt spid="18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4.58333E-6 -1.85185E-6 L 0.01458 -0.01435 " pathEditMode="fixed" rAng="0" ptsTypes="AA">
                                          <p:cBhvr>
                                            <p:cTn id="12" dur="6000" fill="hold"/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729" y="-718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群組 28">
            <a:extLst>
              <a:ext uri="{FF2B5EF4-FFF2-40B4-BE49-F238E27FC236}">
                <a16:creationId xmlns:a16="http://schemas.microsoft.com/office/drawing/2014/main" id="{09E74AEA-4B63-45E0-A0B4-409F2440ABD2}"/>
              </a:ext>
            </a:extLst>
          </p:cNvPr>
          <p:cNvGrpSpPr/>
          <p:nvPr/>
        </p:nvGrpSpPr>
        <p:grpSpPr>
          <a:xfrm>
            <a:off x="799893" y="3180347"/>
            <a:ext cx="3985113" cy="1865985"/>
            <a:chOff x="799893" y="2289806"/>
            <a:chExt cx="3985113" cy="1865985"/>
          </a:xfrm>
        </p:grpSpPr>
        <p:pic>
          <p:nvPicPr>
            <p:cNvPr id="30" name="圖片 29">
              <a:extLst>
                <a:ext uri="{FF2B5EF4-FFF2-40B4-BE49-F238E27FC236}">
                  <a16:creationId xmlns:a16="http://schemas.microsoft.com/office/drawing/2014/main" id="{AB079243-8764-44E2-9AD3-DC3C8800868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alphaModFix amt="0"/>
            </a:blip>
            <a:stretch>
              <a:fillRect/>
            </a:stretch>
          </p:blipFill>
          <p:spPr>
            <a:xfrm>
              <a:off x="799893" y="2289806"/>
              <a:ext cx="1724153" cy="1865985"/>
            </a:xfrm>
            <a:prstGeom prst="rect">
              <a:avLst/>
            </a:prstGeom>
          </p:spPr>
        </p:pic>
        <p:sp>
          <p:nvSpPr>
            <p:cNvPr id="31" name="矩形 30">
              <a:extLst>
                <a:ext uri="{FF2B5EF4-FFF2-40B4-BE49-F238E27FC236}">
                  <a16:creationId xmlns:a16="http://schemas.microsoft.com/office/drawing/2014/main" id="{60BB1936-59E8-4E47-B1D1-4A6295E159DB}"/>
                </a:ext>
              </a:extLst>
            </p:cNvPr>
            <p:cNvSpPr/>
            <p:nvPr/>
          </p:nvSpPr>
          <p:spPr>
            <a:xfrm>
              <a:off x="2001872" y="2744152"/>
              <a:ext cx="2783134" cy="707886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zh-TW" altLang="en-US" sz="2000" b="1">
                  <a:noFill/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開啟儲存與快照總管 </a:t>
              </a:r>
              <a:r>
                <a:rPr lang="en-US" altLang="en-US" sz="2000" b="1">
                  <a:noFill/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&gt;</a:t>
              </a:r>
              <a:r>
                <a:rPr lang="zh-TW" altLang="en-US" sz="2000" b="1">
                  <a:noFill/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 </a:t>
              </a:r>
              <a:br>
                <a:rPr lang="en-US" altLang="zh-TW" sz="2000" b="1">
                  <a:noFill/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</a:br>
              <a:r>
                <a:rPr lang="zh-TW" altLang="en-US" sz="2000" b="1">
                  <a:noFill/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進入儲存 </a:t>
              </a:r>
              <a:r>
                <a:rPr lang="en-US" altLang="zh-TW" sz="2000" b="1">
                  <a:noFill/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/ </a:t>
              </a:r>
              <a:r>
                <a:rPr lang="zh-TW" altLang="en-US" sz="2000" b="1">
                  <a:noFill/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快照 </a:t>
              </a:r>
            </a:p>
          </p:txBody>
        </p:sp>
      </p:grpSp>
      <p:grpSp>
        <p:nvGrpSpPr>
          <p:cNvPr id="32" name="群組 31">
            <a:extLst>
              <a:ext uri="{FF2B5EF4-FFF2-40B4-BE49-F238E27FC236}">
                <a16:creationId xmlns:a16="http://schemas.microsoft.com/office/drawing/2014/main" id="{4FE8F670-FB10-45D4-8442-28422731ACB4}"/>
              </a:ext>
            </a:extLst>
          </p:cNvPr>
          <p:cNvGrpSpPr/>
          <p:nvPr/>
        </p:nvGrpSpPr>
        <p:grpSpPr>
          <a:xfrm>
            <a:off x="799893" y="4195740"/>
            <a:ext cx="3951450" cy="1865985"/>
            <a:chOff x="799893" y="3235924"/>
            <a:chExt cx="3951450" cy="1865985"/>
          </a:xfrm>
        </p:grpSpPr>
        <p:pic>
          <p:nvPicPr>
            <p:cNvPr id="38" name="圖片 37">
              <a:extLst>
                <a:ext uri="{FF2B5EF4-FFF2-40B4-BE49-F238E27FC236}">
                  <a16:creationId xmlns:a16="http://schemas.microsoft.com/office/drawing/2014/main" id="{09A6F5BC-900F-484D-847A-ADA8A45CED6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alphaModFix amt="0"/>
            </a:blip>
            <a:stretch>
              <a:fillRect/>
            </a:stretch>
          </p:blipFill>
          <p:spPr>
            <a:xfrm>
              <a:off x="799893" y="3235924"/>
              <a:ext cx="1724153" cy="1865985"/>
            </a:xfrm>
            <a:prstGeom prst="rect">
              <a:avLst/>
            </a:prstGeom>
          </p:spPr>
        </p:pic>
        <p:sp>
          <p:nvSpPr>
            <p:cNvPr id="39" name="矩形 38">
              <a:extLst>
                <a:ext uri="{FF2B5EF4-FFF2-40B4-BE49-F238E27FC236}">
                  <a16:creationId xmlns:a16="http://schemas.microsoft.com/office/drawing/2014/main" id="{5E2607C5-5022-4D98-A807-D24478F5A244}"/>
                </a:ext>
              </a:extLst>
            </p:cNvPr>
            <p:cNvSpPr/>
            <p:nvPr/>
          </p:nvSpPr>
          <p:spPr>
            <a:xfrm>
              <a:off x="2001872" y="3695207"/>
              <a:ext cx="2749471" cy="70788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/>
              <a:r>
                <a:rPr lang="zh-TW" altLang="en-US" sz="2000" b="1">
                  <a:noFill/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選擇建立 </a:t>
              </a:r>
              <a:r>
                <a:rPr lang="en-US" altLang="zh-TW" sz="2000" b="1">
                  <a:noFill/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&gt;</a:t>
              </a:r>
            </a:p>
            <a:p>
              <a:pPr lvl="0"/>
              <a:r>
                <a:rPr lang="zh-TW" altLang="en-US" sz="2000" b="1">
                  <a:noFill/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新儲存池或新磁碟區</a:t>
              </a:r>
            </a:p>
          </p:txBody>
        </p:sp>
      </p:grpSp>
      <p:grpSp>
        <p:nvGrpSpPr>
          <p:cNvPr id="40" name="群組 39">
            <a:extLst>
              <a:ext uri="{FF2B5EF4-FFF2-40B4-BE49-F238E27FC236}">
                <a16:creationId xmlns:a16="http://schemas.microsoft.com/office/drawing/2014/main" id="{DE69921E-CED8-4D7C-A05D-047D22324C08}"/>
              </a:ext>
            </a:extLst>
          </p:cNvPr>
          <p:cNvGrpSpPr/>
          <p:nvPr/>
        </p:nvGrpSpPr>
        <p:grpSpPr>
          <a:xfrm>
            <a:off x="784958" y="5211133"/>
            <a:ext cx="4572513" cy="1865985"/>
            <a:chOff x="784958" y="4182042"/>
            <a:chExt cx="4572513" cy="1865985"/>
          </a:xfrm>
        </p:grpSpPr>
        <p:pic>
          <p:nvPicPr>
            <p:cNvPr id="41" name="圖片 40">
              <a:extLst>
                <a:ext uri="{FF2B5EF4-FFF2-40B4-BE49-F238E27FC236}">
                  <a16:creationId xmlns:a16="http://schemas.microsoft.com/office/drawing/2014/main" id="{6450E525-15E0-402A-AA3C-3DC9B446ED0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alphaModFix amt="0"/>
            </a:blip>
            <a:stretch>
              <a:fillRect/>
            </a:stretch>
          </p:blipFill>
          <p:spPr>
            <a:xfrm>
              <a:off x="784958" y="4182042"/>
              <a:ext cx="1724153" cy="1865985"/>
            </a:xfrm>
            <a:prstGeom prst="rect">
              <a:avLst/>
            </a:prstGeom>
          </p:spPr>
        </p:pic>
        <p:sp>
          <p:nvSpPr>
            <p:cNvPr id="42" name="矩形 41">
              <a:extLst>
                <a:ext uri="{FF2B5EF4-FFF2-40B4-BE49-F238E27FC236}">
                  <a16:creationId xmlns:a16="http://schemas.microsoft.com/office/drawing/2014/main" id="{5BC4F250-7E36-479C-845B-286104678762}"/>
                </a:ext>
              </a:extLst>
            </p:cNvPr>
            <p:cNvSpPr/>
            <p:nvPr/>
          </p:nvSpPr>
          <p:spPr>
            <a:xfrm>
              <a:off x="2001872" y="4650395"/>
              <a:ext cx="3355599" cy="707886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zh-TW" altLang="en-US" sz="2000" b="1">
                  <a:noFill/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選擇 </a:t>
              </a:r>
              <a:r>
                <a:rPr lang="en-US" altLang="zh-TW" sz="2000" b="1">
                  <a:noFill/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TL </a:t>
              </a:r>
              <a:r>
                <a:rPr lang="zh-TW" altLang="en-US" sz="2000" b="1">
                  <a:noFill/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系列 </a:t>
              </a:r>
              <a:r>
                <a:rPr lang="en-US" altLang="zh-TW" sz="2000" b="1">
                  <a:noFill/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JBOD</a:t>
              </a:r>
              <a:r>
                <a:rPr lang="zh-TW" altLang="en-US" sz="2000" b="1">
                  <a:noFill/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 並指定 </a:t>
              </a:r>
              <a:endParaRPr lang="en-US" altLang="zh-TW" sz="2000" b="1">
                <a:noFill/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  <a:p>
              <a:pPr lvl="0"/>
              <a:r>
                <a:rPr lang="en-US" altLang="zh-TW" sz="2000" b="1">
                  <a:noFill/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RAID </a:t>
              </a:r>
              <a:r>
                <a:rPr lang="zh-TW" altLang="en-US" sz="2000" b="1">
                  <a:noFill/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類型即完成建立</a:t>
              </a:r>
            </a:p>
          </p:txBody>
        </p:sp>
      </p:grpSp>
      <p:pic>
        <p:nvPicPr>
          <p:cNvPr id="19" name="Picture 3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CC1C9E8C-9686-4858-8B6B-CF97F4FE1BF8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0"/>
          </a:blip>
          <a:stretch>
            <a:fillRect/>
          </a:stretch>
        </p:blipFill>
        <p:spPr>
          <a:xfrm>
            <a:off x="7284106" y="2721647"/>
            <a:ext cx="6242350" cy="330483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1D4585E-F321-BB4D-8653-2DD575B558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" y="239791"/>
            <a:ext cx="12191999" cy="1150071"/>
          </a:xfrm>
        </p:spPr>
        <p:txBody>
          <a:bodyPr>
            <a:noAutofit/>
          </a:bodyPr>
          <a:lstStyle/>
          <a:p>
            <a:r>
              <a:rPr lang="en-US" altLang="zh-TW" sz="4000" dirty="0">
                <a:latin typeface="Arial" panose="020B0604020202020204" pitchFamily="34" charset="0"/>
                <a:sym typeface="Arial" panose="020B0604020202020204" pitchFamily="34" charset="0"/>
              </a:rPr>
              <a:t>One machine for two uses</a:t>
            </a:r>
            <a:r>
              <a:rPr lang="zh-TW" altLang="en-US" sz="4000" dirty="0">
                <a:latin typeface="Arial" panose="020B0604020202020204" pitchFamily="34" charset="0"/>
                <a:sym typeface="Arial" panose="020B0604020202020204" pitchFamily="34" charset="0"/>
              </a:rPr>
              <a:t>: </a:t>
            </a:r>
            <a:br>
              <a:rPr lang="zh-TW" altLang="en-US" sz="4000" dirty="0">
                <a:latin typeface="Arial" panose="020B0604020202020204" pitchFamily="34" charset="0"/>
                <a:sym typeface="Arial" panose="020B0604020202020204" pitchFamily="34" charset="0"/>
              </a:rPr>
            </a:br>
            <a:r>
              <a:rPr lang="en-US" altLang="zh-TW" sz="4000" dirty="0">
                <a:latin typeface="Arial" panose="020B0604020202020204" pitchFamily="34" charset="0"/>
                <a:sym typeface="Arial" panose="020B0604020202020204" pitchFamily="34" charset="0"/>
              </a:rPr>
              <a:t>internal expansion or external disk mode</a:t>
            </a:r>
            <a:endParaRPr lang="zh-TW" altLang="en-US" sz="4000" dirty="0">
              <a:latin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9" name="內容版面配置區 1">
            <a:extLst>
              <a:ext uri="{FF2B5EF4-FFF2-40B4-BE49-F238E27FC236}">
                <a16:creationId xmlns:a16="http://schemas.microsoft.com/office/drawing/2014/main" id="{9B1E05BC-1F31-4A8C-BB15-04D3777309DF}"/>
              </a:ext>
            </a:extLst>
          </p:cNvPr>
          <p:cNvSpPr txBox="1">
            <a:spLocks/>
          </p:cNvSpPr>
          <p:nvPr/>
        </p:nvSpPr>
        <p:spPr>
          <a:xfrm>
            <a:off x="6420192" y="2410592"/>
            <a:ext cx="4767396" cy="861136"/>
          </a:xfrm>
          <a:prstGeom prst="rect">
            <a:avLst/>
          </a:prstGeom>
        </p:spPr>
        <p:txBody>
          <a:bodyPr vert="horz" lIns="121920" tIns="60960" rIns="121920" bIns="60960" rtlCol="0" anchor="t">
            <a:noAutofit/>
          </a:bodyPr>
          <a:lstStyle/>
          <a:p>
            <a:pPr>
              <a:buClr>
                <a:schemeClr val="bg1"/>
              </a:buClr>
              <a:defRPr/>
            </a:pPr>
            <a:r>
              <a:rPr 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The storage is individual for each disk, </a:t>
            </a:r>
            <a:r>
              <a:rPr lang="en-US" alt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it will show</a:t>
            </a:r>
            <a:r>
              <a:rPr lang="zh-TW" altLang="en-US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</a:t>
            </a:r>
            <a:r>
              <a:rPr lang="en-US" alt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8</a:t>
            </a:r>
            <a:r>
              <a:rPr lang="zh-TW" altLang="en-US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</a:t>
            </a:r>
            <a:r>
              <a:rPr lang="en-US" alt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independent</a:t>
            </a:r>
            <a:r>
              <a:rPr lang="zh-TW" altLang="en-US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</a:t>
            </a:r>
            <a:r>
              <a:rPr lang="en-US" alt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external</a:t>
            </a:r>
            <a:r>
              <a:rPr lang="zh-TW" altLang="en-US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</a:t>
            </a:r>
            <a:r>
              <a:rPr lang="en-US" alt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disks</a:t>
            </a:r>
            <a:r>
              <a:rPr lang="zh-TW" altLang="en-US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</a:t>
            </a:r>
            <a:r>
              <a:rPr lang="en-US" alt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on UI</a:t>
            </a:r>
            <a:r>
              <a:rPr 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.</a:t>
            </a:r>
          </a:p>
        </p:txBody>
      </p:sp>
      <p:pic>
        <p:nvPicPr>
          <p:cNvPr id="4" name="Picture 4" descr="A screenshot of a computer&#10;&#10;Description generated with very high confidence">
            <a:extLst>
              <a:ext uri="{FF2B5EF4-FFF2-40B4-BE49-F238E27FC236}">
                <a16:creationId xmlns:a16="http://schemas.microsoft.com/office/drawing/2014/main" id="{5C8B61F6-D410-4DC5-9BCF-C568574C633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77780" y="3429000"/>
            <a:ext cx="4278942" cy="2203282"/>
          </a:xfrm>
          <a:prstGeom prst="rect">
            <a:avLst/>
          </a:prstGeom>
        </p:spPr>
      </p:pic>
      <p:pic>
        <p:nvPicPr>
          <p:cNvPr id="7" name="Picture 7" descr="A screenshot of a social media post&#10;&#10;Description generated with very high confidence">
            <a:extLst>
              <a:ext uri="{FF2B5EF4-FFF2-40B4-BE49-F238E27FC236}">
                <a16:creationId xmlns:a16="http://schemas.microsoft.com/office/drawing/2014/main" id="{0535AA80-813B-409F-AE13-8E3648CE708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830" y="3409134"/>
            <a:ext cx="4425652" cy="2223148"/>
          </a:xfrm>
          <a:prstGeom prst="rect">
            <a:avLst/>
          </a:prstGeom>
        </p:spPr>
      </p:pic>
      <p:grpSp>
        <p:nvGrpSpPr>
          <p:cNvPr id="10" name="群組 9" hidden="1">
            <a:extLst>
              <a:ext uri="{FF2B5EF4-FFF2-40B4-BE49-F238E27FC236}">
                <a16:creationId xmlns:a16="http://schemas.microsoft.com/office/drawing/2014/main" id="{BBE28A28-8254-49E0-8FC2-619A9DFA01EA}"/>
              </a:ext>
            </a:extLst>
          </p:cNvPr>
          <p:cNvGrpSpPr/>
          <p:nvPr/>
        </p:nvGrpSpPr>
        <p:grpSpPr>
          <a:xfrm>
            <a:off x="-17470" y="7257610"/>
            <a:ext cx="4769245" cy="1757083"/>
            <a:chOff x="-17470" y="5191672"/>
            <a:chExt cx="4769245" cy="1757083"/>
          </a:xfrm>
        </p:grpSpPr>
        <p:sp>
          <p:nvSpPr>
            <p:cNvPr id="23" name="矩形 4">
              <a:extLst>
                <a:ext uri="{FF2B5EF4-FFF2-40B4-BE49-F238E27FC236}">
                  <a16:creationId xmlns:a16="http://schemas.microsoft.com/office/drawing/2014/main" id="{DAC6562F-B903-4043-80D5-6706A653248F}"/>
                </a:ext>
              </a:extLst>
            </p:cNvPr>
            <p:cNvSpPr/>
            <p:nvPr/>
          </p:nvSpPr>
          <p:spPr>
            <a:xfrm>
              <a:off x="-17470" y="5352657"/>
              <a:ext cx="4769245" cy="1528689"/>
            </a:xfrm>
            <a:prstGeom prst="rect">
              <a:avLst/>
            </a:prstGeom>
            <a:solidFill>
              <a:srgbClr val="00B0F0"/>
            </a:solidFill>
            <a:ln w="381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TW" b="1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01B03288-D70E-4321-965B-D59D707634F1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1814921" y="5191672"/>
              <a:ext cx="1757083" cy="1757083"/>
            </a:xfrm>
            <a:prstGeom prst="rect">
              <a:avLst/>
            </a:prstGeom>
          </p:spPr>
        </p:pic>
      </p:grpSp>
      <p:grpSp>
        <p:nvGrpSpPr>
          <p:cNvPr id="8" name="群組 7" hidden="1">
            <a:extLst>
              <a:ext uri="{FF2B5EF4-FFF2-40B4-BE49-F238E27FC236}">
                <a16:creationId xmlns:a16="http://schemas.microsoft.com/office/drawing/2014/main" id="{4BED5B5B-1D0C-4EA5-9AF8-E8CA63BC42E9}"/>
              </a:ext>
            </a:extLst>
          </p:cNvPr>
          <p:cNvGrpSpPr/>
          <p:nvPr/>
        </p:nvGrpSpPr>
        <p:grpSpPr>
          <a:xfrm>
            <a:off x="7176706" y="7384977"/>
            <a:ext cx="4993362" cy="1555755"/>
            <a:chOff x="7176706" y="5319039"/>
            <a:chExt cx="4993362" cy="1555755"/>
          </a:xfrm>
        </p:grpSpPr>
        <p:sp>
          <p:nvSpPr>
            <p:cNvPr id="26" name="矩形 4">
              <a:extLst>
                <a:ext uri="{FF2B5EF4-FFF2-40B4-BE49-F238E27FC236}">
                  <a16:creationId xmlns:a16="http://schemas.microsoft.com/office/drawing/2014/main" id="{E024B750-03B6-4790-80FB-120E149A50A3}"/>
                </a:ext>
              </a:extLst>
            </p:cNvPr>
            <p:cNvSpPr/>
            <p:nvPr/>
          </p:nvSpPr>
          <p:spPr>
            <a:xfrm>
              <a:off x="7176706" y="5319039"/>
              <a:ext cx="4993362" cy="1528689"/>
            </a:xfrm>
            <a:prstGeom prst="rect">
              <a:avLst/>
            </a:prstGeom>
            <a:solidFill>
              <a:srgbClr val="7030A0"/>
            </a:solidFill>
            <a:ln w="381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TW" b="1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pic>
          <p:nvPicPr>
            <p:cNvPr id="28" name="Picture 27" descr="一張含有 電子用品, 硬碟, 室內 的圖片&#10;&#10;描述是以非常高的可信度產生">
              <a:extLst>
                <a:ext uri="{FF2B5EF4-FFF2-40B4-BE49-F238E27FC236}">
                  <a16:creationId xmlns:a16="http://schemas.microsoft.com/office/drawing/2014/main" id="{EFEED0D6-5DAE-4136-9F7F-3F6DF1C9DAE0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7368556" y="5377689"/>
              <a:ext cx="1071283" cy="1071283"/>
            </a:xfrm>
            <a:prstGeom prst="rect">
              <a:avLst/>
            </a:prstGeom>
          </p:spPr>
        </p:pic>
        <p:pic>
          <p:nvPicPr>
            <p:cNvPr id="33" name="Picture 32" descr="一張含有 電子用品, 硬碟, 室內 的圖片&#10;&#10;描述是以非常高的可信度產生">
              <a:extLst>
                <a:ext uri="{FF2B5EF4-FFF2-40B4-BE49-F238E27FC236}">
                  <a16:creationId xmlns:a16="http://schemas.microsoft.com/office/drawing/2014/main" id="{75750BCF-2374-4F12-AD04-076A1425EE27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8556379" y="5377689"/>
              <a:ext cx="1071283" cy="1071283"/>
            </a:xfrm>
            <a:prstGeom prst="rect">
              <a:avLst/>
            </a:prstGeom>
          </p:spPr>
        </p:pic>
        <p:pic>
          <p:nvPicPr>
            <p:cNvPr id="34" name="Picture 33" descr="一張含有 電子用品, 硬碟, 室內 的圖片&#10;&#10;描述是以非常高的可信度產生">
              <a:extLst>
                <a:ext uri="{FF2B5EF4-FFF2-40B4-BE49-F238E27FC236}">
                  <a16:creationId xmlns:a16="http://schemas.microsoft.com/office/drawing/2014/main" id="{BD74323B-18AA-4CA0-9D2B-4E184D3333BD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7906437" y="5803511"/>
              <a:ext cx="1071283" cy="1071283"/>
            </a:xfrm>
            <a:prstGeom prst="rect">
              <a:avLst/>
            </a:prstGeom>
          </p:spPr>
        </p:pic>
        <p:pic>
          <p:nvPicPr>
            <p:cNvPr id="35" name="Picture 34" descr="一張含有 電子用品, 硬碟, 室內 的圖片&#10;&#10;描述是以非常高的可信度產生">
              <a:extLst>
                <a:ext uri="{FF2B5EF4-FFF2-40B4-BE49-F238E27FC236}">
                  <a16:creationId xmlns:a16="http://schemas.microsoft.com/office/drawing/2014/main" id="{9A348F75-B3D0-4462-B6CA-C31E603C024B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9094262" y="5769895"/>
              <a:ext cx="1071283" cy="1071283"/>
            </a:xfrm>
            <a:prstGeom prst="rect">
              <a:avLst/>
            </a:prstGeom>
          </p:spPr>
        </p:pic>
      </p:grpSp>
      <p:sp>
        <p:nvSpPr>
          <p:cNvPr id="25" name="TextBox 3">
            <a:extLst>
              <a:ext uri="{FF2B5EF4-FFF2-40B4-BE49-F238E27FC236}">
                <a16:creationId xmlns:a16="http://schemas.microsoft.com/office/drawing/2014/main" id="{91B9BEAB-4ABE-45DC-AE1F-CB0A28AEC657}"/>
              </a:ext>
            </a:extLst>
          </p:cNvPr>
          <p:cNvSpPr txBox="1"/>
          <p:nvPr/>
        </p:nvSpPr>
        <p:spPr>
          <a:xfrm>
            <a:off x="1004412" y="1837003"/>
            <a:ext cx="4413773" cy="584775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TW" altLang="en-US" sz="3200" b="1" dirty="0">
                <a:solidFill>
                  <a:srgbClr val="00CCFF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RAID &amp; </a:t>
            </a:r>
            <a:r>
              <a:rPr lang="zh-TW" altLang="en-US" sz="3200" b="1" dirty="0">
                <a:solidFill>
                  <a:srgbClr val="00CCFF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Calibri"/>
                <a:sym typeface="Arial" panose="020B0604020202020204" pitchFamily="34" charset="0"/>
              </a:rPr>
              <a:t>Storage Pool</a:t>
            </a:r>
          </a:p>
        </p:txBody>
      </p:sp>
      <p:pic>
        <p:nvPicPr>
          <p:cNvPr id="36" name="圖片 50" descr="一張含有 電子用品, 室內 的圖片&#10;&#10;自動產生的描述">
            <a:extLst>
              <a:ext uri="{FF2B5EF4-FFF2-40B4-BE49-F238E27FC236}">
                <a16:creationId xmlns:a16="http://schemas.microsoft.com/office/drawing/2014/main" id="{1E182363-7870-4F92-9F31-4BA525BDBD49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38994" y="4473235"/>
            <a:ext cx="2545112" cy="1909912"/>
          </a:xfrm>
          <a:prstGeom prst="rect">
            <a:avLst/>
          </a:prstGeom>
        </p:spPr>
      </p:pic>
      <p:sp>
        <p:nvSpPr>
          <p:cNvPr id="37" name="TextBox 10">
            <a:extLst>
              <a:ext uri="{FF2B5EF4-FFF2-40B4-BE49-F238E27FC236}">
                <a16:creationId xmlns:a16="http://schemas.microsoft.com/office/drawing/2014/main" id="{8F945A25-A0B3-4F33-A667-72D7E5D0587D}"/>
              </a:ext>
            </a:extLst>
          </p:cNvPr>
          <p:cNvSpPr txBox="1"/>
          <p:nvPr/>
        </p:nvSpPr>
        <p:spPr>
          <a:xfrm>
            <a:off x="6420192" y="1825418"/>
            <a:ext cx="4807917" cy="584775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TW" altLang="en-US" sz="3200" b="1" dirty="0">
                <a:solidFill>
                  <a:srgbClr val="00CCFF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Calibri"/>
                <a:sym typeface="Arial" panose="020B0604020202020204" pitchFamily="34" charset="0"/>
              </a:rPr>
              <a:t>External Disk mode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764057CF-8564-4868-BC26-787097DF5A48}"/>
              </a:ext>
            </a:extLst>
          </p:cNvPr>
          <p:cNvSpPr txBox="1"/>
          <p:nvPr/>
        </p:nvSpPr>
        <p:spPr>
          <a:xfrm>
            <a:off x="1004412" y="2410592"/>
            <a:ext cx="4352310" cy="9233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All disks of TL-JBOD would be identified by Storage &amp; Snapshot manager, then configure as a RAID of storage pool.</a:t>
            </a:r>
            <a:endParaRPr lang="zh-TW" altLang="en-US" dirty="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/>
              <a:sym typeface="Arial" panose="020B0604020202020204" pitchFamily="34" charset="0"/>
            </a:endParaRPr>
          </a:p>
        </p:txBody>
      </p:sp>
      <p:pic>
        <p:nvPicPr>
          <p:cNvPr id="20" name="圖形 19">
            <a:extLst>
              <a:ext uri="{FF2B5EF4-FFF2-40B4-BE49-F238E27FC236}">
                <a16:creationId xmlns:a16="http://schemas.microsoft.com/office/drawing/2014/main" id="{ED260D6E-0A08-4D16-849A-BBA0457BF972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-1909770" y="5880935"/>
            <a:ext cx="3784600" cy="2614698"/>
          </a:xfrm>
          <a:prstGeom prst="rect">
            <a:avLst/>
          </a:prstGeom>
        </p:spPr>
      </p:pic>
      <p:pic>
        <p:nvPicPr>
          <p:cNvPr id="22" name="圖形 21">
            <a:extLst>
              <a:ext uri="{FF2B5EF4-FFF2-40B4-BE49-F238E27FC236}">
                <a16:creationId xmlns:a16="http://schemas.microsoft.com/office/drawing/2014/main" id="{C5B33A4F-90E6-4B1D-939A-4ED6535A06DE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-1603711" y="2758310"/>
            <a:ext cx="1941558" cy="1341380"/>
          </a:xfrm>
          <a:prstGeom prst="rect">
            <a:avLst/>
          </a:prstGeom>
        </p:spPr>
      </p:pic>
      <p:pic>
        <p:nvPicPr>
          <p:cNvPr id="27" name="圖形 26">
            <a:extLst>
              <a:ext uri="{FF2B5EF4-FFF2-40B4-BE49-F238E27FC236}">
                <a16:creationId xmlns:a16="http://schemas.microsoft.com/office/drawing/2014/main" id="{0FD4B631-B84F-44CB-877C-1BF345CEB17D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10277768" y="4754376"/>
            <a:ext cx="3784600" cy="2614698"/>
          </a:xfrm>
          <a:prstGeom prst="rect">
            <a:avLst/>
          </a:prstGeom>
        </p:spPr>
      </p:pic>
      <p:pic>
        <p:nvPicPr>
          <p:cNvPr id="43" name="圖形 42">
            <a:extLst>
              <a:ext uri="{FF2B5EF4-FFF2-40B4-BE49-F238E27FC236}">
                <a16:creationId xmlns:a16="http://schemas.microsoft.com/office/drawing/2014/main" id="{AAC699A9-2AC3-4DA9-A832-74FF1265289E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1344184" y="1293505"/>
            <a:ext cx="1343116" cy="9272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865559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75E-6 -4.07407E-6 L 0.01627 -0.02245 " pathEditMode="fixed" rAng="0" ptsTypes="AA">
                                          <p:cBhvr>
                                            <p:cTn id="6" dur="10000" fill="hold"/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807" y="-1134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2.91667E-6 -1.33333E-5 L 0.02773 -0.02662 " pathEditMode="fixed" rAng="0" ptsTypes="AA">
                                          <p:cBhvr>
                                            <p:cTn id="8" dur="6000" fill="hold"/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4.81481E-6 L 0.01875 -0.01898 " pathEditMode="fixed" rAng="0" ptsTypes="AA">
                                          <p:cBhvr>
                                            <p:cTn id="10" dur="60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949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decel="50000" autoRev="1" fill="hold" nodeType="withEffect" p14:presetBounceEnd="66000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3.33333E-6 L 0.01888 -0.0213 " pathEditMode="fixed" rAng="0" ptsTypes="AA" p14:bounceEnd="66000">
                                          <p:cBhvr>
                                            <p:cTn id="12" dur="10000" fill="hold"/>
                                            <p:tgtEl>
                                              <p:spTgt spid="43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75E-6 -4.07407E-6 L 0.01627 -0.02245 " pathEditMode="fixed" rAng="0" ptsTypes="AA">
                                          <p:cBhvr>
                                            <p:cTn id="6" dur="10000" fill="hold"/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807" y="-1134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2.91667E-6 -1.33333E-5 L 0.02773 -0.02662 " pathEditMode="fixed" rAng="0" ptsTypes="AA">
                                          <p:cBhvr>
                                            <p:cTn id="8" dur="6000" fill="hold"/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4.81481E-6 L 0.01875 -0.01898 " pathEditMode="fixed" rAng="0" ptsTypes="AA">
                                          <p:cBhvr>
                                            <p:cTn id="10" dur="60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949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3.33333E-6 L 0.01888 -0.0213 " pathEditMode="fixed" rAng="0" ptsTypes="AA">
                                          <p:cBhvr>
                                            <p:cTn id="12" dur="10000" fill="hold"/>
                                            <p:tgtEl>
                                              <p:spTgt spid="43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圖形 26">
            <a:extLst>
              <a:ext uri="{FF2B5EF4-FFF2-40B4-BE49-F238E27FC236}">
                <a16:creationId xmlns:a16="http://schemas.microsoft.com/office/drawing/2014/main" id="{FC9B3278-BFD5-4FBA-82EF-803048D6A9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-2312134" y="6212828"/>
            <a:ext cx="3784600" cy="2614698"/>
          </a:xfrm>
          <a:prstGeom prst="rect">
            <a:avLst/>
          </a:prstGeom>
        </p:spPr>
      </p:pic>
      <p:pic>
        <p:nvPicPr>
          <p:cNvPr id="32" name="圖形 31">
            <a:extLst>
              <a:ext uri="{FF2B5EF4-FFF2-40B4-BE49-F238E27FC236}">
                <a16:creationId xmlns:a16="http://schemas.microsoft.com/office/drawing/2014/main" id="{618D8ACD-E951-4DE6-98D2-0F1C7A27659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690558" y="1008632"/>
            <a:ext cx="1343116" cy="927227"/>
          </a:xfrm>
          <a:prstGeom prst="rect">
            <a:avLst/>
          </a:prstGeom>
        </p:spPr>
      </p:pic>
      <p:sp>
        <p:nvSpPr>
          <p:cNvPr id="9" name="內容版面配置區 1">
            <a:extLst>
              <a:ext uri="{FF2B5EF4-FFF2-40B4-BE49-F238E27FC236}">
                <a16:creationId xmlns:a16="http://schemas.microsoft.com/office/drawing/2014/main" id="{9B1E05BC-1F31-4A8C-BB15-04D3777309DF}"/>
              </a:ext>
            </a:extLst>
          </p:cNvPr>
          <p:cNvSpPr txBox="1">
            <a:spLocks/>
          </p:cNvSpPr>
          <p:nvPr/>
        </p:nvSpPr>
        <p:spPr>
          <a:xfrm>
            <a:off x="6138779" y="1343765"/>
            <a:ext cx="5413666" cy="1377881"/>
          </a:xfrm>
          <a:prstGeom prst="rect">
            <a:avLst/>
          </a:prstGeom>
        </p:spPr>
        <p:txBody>
          <a:bodyPr vert="horz" lIns="121920" tIns="60960" rIns="121920" bIns="60960" rtlCol="0" anchor="t">
            <a:normAutofit lnSpcReduction="10000"/>
          </a:bodyPr>
          <a:lstStyle/>
          <a:p>
            <a:pPr>
              <a:buClr>
                <a:srgbClr val="3C0668"/>
              </a:buClr>
              <a:defRPr/>
            </a:pPr>
            <a:r>
              <a:rPr 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Different than the TR series, TL-JBOD based on QNAP software RAID will support all loca</a:t>
            </a:r>
            <a:r>
              <a:rPr lang="en-US" alt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l</a:t>
            </a:r>
            <a:r>
              <a:rPr lang="zh-TW" altLang="en-US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</a:t>
            </a:r>
            <a:r>
              <a:rPr 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RAID operat</a:t>
            </a:r>
            <a:r>
              <a:rPr lang="en-US" alt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ions</a:t>
            </a:r>
            <a:r>
              <a:rPr 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, al</a:t>
            </a:r>
            <a:r>
              <a:rPr lang="en-US" alt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so</a:t>
            </a:r>
            <a:r>
              <a:rPr lang="zh-TW" altLang="en-US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</a:t>
            </a:r>
            <a:r>
              <a:rPr lang="en-US" alt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s</a:t>
            </a:r>
            <a:r>
              <a:rPr 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upports RAID</a:t>
            </a:r>
            <a:r>
              <a:rPr lang="zh-TW" altLang="en-US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</a:t>
            </a:r>
            <a:r>
              <a:rPr lang="en-US" alt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mig</a:t>
            </a:r>
            <a:r>
              <a:rPr 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ration a</a:t>
            </a:r>
            <a:r>
              <a:rPr lang="en-US" alt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nd</a:t>
            </a:r>
            <a:r>
              <a:rPr lang="zh-TW" altLang="en-US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</a:t>
            </a:r>
            <a:r>
              <a:rPr lang="en-US" alt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R</a:t>
            </a:r>
            <a:r>
              <a:rPr 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AID expansi</a:t>
            </a:r>
            <a:r>
              <a:rPr lang="en-US" alt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on.</a:t>
            </a:r>
            <a:r>
              <a:rPr lang="zh-TW" altLang="en-US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</a:t>
            </a:r>
            <a:r>
              <a:rPr 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TL-R12</a:t>
            </a:r>
            <a:r>
              <a:rPr lang="en-US" alt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00C</a:t>
            </a:r>
            <a:r>
              <a:rPr lang="zh-TW" altLang="en-US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</a:t>
            </a:r>
            <a:r>
              <a:rPr lang="en-US" alt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can</a:t>
            </a:r>
            <a:r>
              <a:rPr lang="zh-TW" altLang="en-US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</a:t>
            </a:r>
            <a:r>
              <a:rPr lang="en-US" alt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e</a:t>
            </a:r>
            <a:r>
              <a:rPr 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ven </a:t>
            </a:r>
            <a:r>
              <a:rPr lang="en-US" alt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be con</a:t>
            </a:r>
            <a:r>
              <a:rPr 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figured </a:t>
            </a:r>
            <a:r>
              <a:rPr lang="en-US" alt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a</a:t>
            </a:r>
            <a:r>
              <a:rPr 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s</a:t>
            </a:r>
            <a:r>
              <a:rPr lang="zh-TW" altLang="en-US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</a:t>
            </a:r>
            <a:r>
              <a:rPr lang="en-US" alt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RA</a:t>
            </a:r>
            <a:r>
              <a:rPr 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I</a:t>
            </a:r>
            <a:r>
              <a:rPr lang="en-US" alt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D</a:t>
            </a:r>
            <a:r>
              <a:rPr lang="zh-TW" altLang="en-US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</a:t>
            </a:r>
            <a:r>
              <a:rPr lang="en-US" alt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50/</a:t>
            </a:r>
            <a:r>
              <a:rPr 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60.</a:t>
            </a:r>
            <a:endParaRPr lang="zh-TW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  <a:p>
            <a:pPr marL="456565" indent="-456565">
              <a:buClr>
                <a:srgbClr val="3C0668"/>
              </a:buClr>
              <a:buFont typeface="Arial" panose="020B0604020202020204" pitchFamily="34" charset="0"/>
              <a:buChar char="•"/>
              <a:defRPr/>
            </a:pPr>
            <a:endParaRPr lang="zh-TW" altLang="en-US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  <a:sym typeface="Arial" panose="020B0604020202020204" pitchFamily="34" charset="0"/>
            </a:endParaRPr>
          </a:p>
          <a:p>
            <a:pPr marL="456565" indent="-456565">
              <a:buClr>
                <a:srgbClr val="3C0668"/>
              </a:buClr>
              <a:buFont typeface="Arial" panose="020B0604020202020204" pitchFamily="34" charset="0"/>
              <a:buChar char="•"/>
              <a:defRPr/>
            </a:pPr>
            <a:endParaRPr lang="zh-TW" altLang="en-US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  <a:sym typeface="Arial" panose="020B0604020202020204" pitchFamily="34" charset="0"/>
            </a:endParaRPr>
          </a:p>
          <a:p>
            <a:pPr marL="456565" indent="-456565">
              <a:buClr>
                <a:srgbClr val="3C0668"/>
              </a:buClr>
              <a:buFont typeface="Arial" panose="020B0604020202020204" pitchFamily="34" charset="0"/>
              <a:buChar char="•"/>
              <a:defRPr/>
            </a:pPr>
            <a:endParaRPr lang="zh-TW" altLang="en-US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D4585E-F321-BB4D-8653-2DD575B558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" y="1"/>
            <a:ext cx="12191999" cy="1150071"/>
          </a:xfrm>
        </p:spPr>
        <p:txBody>
          <a:bodyPr/>
          <a:lstStyle/>
          <a:p>
            <a:r>
              <a:rPr lang="en-US" altLang="zh-CN" sz="4000" dirty="0">
                <a:latin typeface="Arial" panose="020B0604020202020204" pitchFamily="34" charset="0"/>
                <a:sym typeface="Arial" panose="020B0604020202020204" pitchFamily="34" charset="0"/>
              </a:rPr>
              <a:t>Easily create storage space in QTS / QTS hero</a:t>
            </a:r>
            <a:endParaRPr lang="zh-CN" altLang="en-US" sz="4000" dirty="0">
              <a:latin typeface="Arial" panose="020B0604020202020204" pitchFamily="34" charset="0"/>
              <a:sym typeface="Arial" panose="020B0604020202020204" pitchFamily="34" charset="0"/>
            </a:endParaRPr>
          </a:p>
        </p:txBody>
      </p:sp>
      <p:grpSp>
        <p:nvGrpSpPr>
          <p:cNvPr id="5" name="群組 4">
            <a:extLst>
              <a:ext uri="{FF2B5EF4-FFF2-40B4-BE49-F238E27FC236}">
                <a16:creationId xmlns:a16="http://schemas.microsoft.com/office/drawing/2014/main" id="{3DD14F32-6998-4423-997A-7C6CC67481C7}"/>
              </a:ext>
            </a:extLst>
          </p:cNvPr>
          <p:cNvGrpSpPr/>
          <p:nvPr/>
        </p:nvGrpSpPr>
        <p:grpSpPr>
          <a:xfrm>
            <a:off x="799893" y="2151256"/>
            <a:ext cx="5153702" cy="1865985"/>
            <a:chOff x="799893" y="2289806"/>
            <a:chExt cx="5153702" cy="1865985"/>
          </a:xfrm>
        </p:grpSpPr>
        <p:pic>
          <p:nvPicPr>
            <p:cNvPr id="21" name="圖片 20">
              <a:extLst>
                <a:ext uri="{FF2B5EF4-FFF2-40B4-BE49-F238E27FC236}">
                  <a16:creationId xmlns:a16="http://schemas.microsoft.com/office/drawing/2014/main" id="{D1FB4BEA-AD6B-4588-8561-E99E64EA282A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alphaModFix amt="80000"/>
            </a:blip>
            <a:stretch>
              <a:fillRect/>
            </a:stretch>
          </p:blipFill>
          <p:spPr>
            <a:xfrm>
              <a:off x="799893" y="2289806"/>
              <a:ext cx="1724153" cy="1865985"/>
            </a:xfrm>
            <a:prstGeom prst="rect">
              <a:avLst/>
            </a:prstGeom>
          </p:spPr>
        </p:pic>
        <p:sp>
          <p:nvSpPr>
            <p:cNvPr id="20" name="矩形 19">
              <a:extLst>
                <a:ext uri="{FF2B5EF4-FFF2-40B4-BE49-F238E27FC236}">
                  <a16:creationId xmlns:a16="http://schemas.microsoft.com/office/drawing/2014/main" id="{C0209DF6-3E5F-4F3F-A505-B97BC096AFD0}"/>
                </a:ext>
              </a:extLst>
            </p:cNvPr>
            <p:cNvSpPr/>
            <p:nvPr/>
          </p:nvSpPr>
          <p:spPr>
            <a:xfrm>
              <a:off x="2001872" y="2744152"/>
              <a:ext cx="3951723" cy="707886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en-US" altLang="zh-TW" sz="2000" b="1">
                  <a:solidFill>
                    <a:srgbClr val="FF99FF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Storage &amp; Snapshot </a:t>
              </a:r>
              <a:br>
                <a:rPr lang="en-US" altLang="zh-TW" sz="2000" b="1">
                  <a:solidFill>
                    <a:srgbClr val="FF99FF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</a:br>
              <a:r>
                <a:rPr lang="en-US" altLang="zh-TW" sz="2000" b="1">
                  <a:solidFill>
                    <a:srgbClr val="FF99FF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manager </a:t>
              </a:r>
              <a:r>
                <a:rPr lang="en-US" altLang="en-US" sz="2000" b="1">
                  <a:solidFill>
                    <a:srgbClr val="FF99FF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&gt; Storage</a:t>
              </a:r>
              <a:r>
                <a:rPr lang="zh-TW" altLang="en-US" sz="2000" b="1">
                  <a:solidFill>
                    <a:srgbClr val="FF99FF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 </a:t>
              </a:r>
              <a:r>
                <a:rPr lang="en-US" altLang="zh-TW" sz="2000" b="1">
                  <a:solidFill>
                    <a:srgbClr val="FF99FF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/ Snapshot</a:t>
              </a:r>
              <a:r>
                <a:rPr lang="zh-TW" altLang="en-US" sz="2000" b="1">
                  <a:solidFill>
                    <a:srgbClr val="FF99FF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 </a:t>
              </a:r>
            </a:p>
          </p:txBody>
        </p:sp>
      </p:grpSp>
      <p:grpSp>
        <p:nvGrpSpPr>
          <p:cNvPr id="7" name="群組 6">
            <a:extLst>
              <a:ext uri="{FF2B5EF4-FFF2-40B4-BE49-F238E27FC236}">
                <a16:creationId xmlns:a16="http://schemas.microsoft.com/office/drawing/2014/main" id="{918514CD-47E6-43B2-AA1B-151C1BE09089}"/>
              </a:ext>
            </a:extLst>
          </p:cNvPr>
          <p:cNvGrpSpPr/>
          <p:nvPr/>
        </p:nvGrpSpPr>
        <p:grpSpPr>
          <a:xfrm>
            <a:off x="799893" y="3166649"/>
            <a:ext cx="3951450" cy="1865985"/>
            <a:chOff x="799893" y="3235924"/>
            <a:chExt cx="3951450" cy="1865985"/>
          </a:xfrm>
        </p:grpSpPr>
        <p:pic>
          <p:nvPicPr>
            <p:cNvPr id="22" name="圖片 21">
              <a:extLst>
                <a:ext uri="{FF2B5EF4-FFF2-40B4-BE49-F238E27FC236}">
                  <a16:creationId xmlns:a16="http://schemas.microsoft.com/office/drawing/2014/main" id="{6F7A8E78-CAC5-4074-8552-4B911A8472F8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alphaModFix amt="80000"/>
            </a:blip>
            <a:stretch>
              <a:fillRect/>
            </a:stretch>
          </p:blipFill>
          <p:spPr>
            <a:xfrm>
              <a:off x="799893" y="3235924"/>
              <a:ext cx="1724153" cy="1865985"/>
            </a:xfrm>
            <a:prstGeom prst="rect">
              <a:avLst/>
            </a:prstGeom>
          </p:spPr>
        </p:pic>
        <p:sp>
          <p:nvSpPr>
            <p:cNvPr id="25" name="矩形 24">
              <a:extLst>
                <a:ext uri="{FF2B5EF4-FFF2-40B4-BE49-F238E27FC236}">
                  <a16:creationId xmlns:a16="http://schemas.microsoft.com/office/drawing/2014/main" id="{8AA244F6-F252-40DA-9B41-31869A8478CD}"/>
                </a:ext>
              </a:extLst>
            </p:cNvPr>
            <p:cNvSpPr/>
            <p:nvPr/>
          </p:nvSpPr>
          <p:spPr>
            <a:xfrm>
              <a:off x="2001872" y="3695207"/>
              <a:ext cx="2749471" cy="70788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/>
              <a:r>
                <a:rPr lang="en-US" altLang="zh-TW" sz="2000" b="1">
                  <a:solidFill>
                    <a:srgbClr val="FF99FF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Create &gt;</a:t>
              </a:r>
            </a:p>
            <a:p>
              <a:pPr lvl="0"/>
              <a:r>
                <a:rPr lang="en-US" altLang="zh-TW" sz="2000" b="1">
                  <a:solidFill>
                    <a:srgbClr val="FF99FF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New Storage Pool</a:t>
              </a:r>
              <a:endParaRPr lang="zh-TW" altLang="en-US" sz="2000" b="1">
                <a:solidFill>
                  <a:srgbClr val="FF99FF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</p:grpSp>
      <p:grpSp>
        <p:nvGrpSpPr>
          <p:cNvPr id="8" name="群組 7">
            <a:extLst>
              <a:ext uri="{FF2B5EF4-FFF2-40B4-BE49-F238E27FC236}">
                <a16:creationId xmlns:a16="http://schemas.microsoft.com/office/drawing/2014/main" id="{375C977D-2CB0-458F-9618-38695604F032}"/>
              </a:ext>
            </a:extLst>
          </p:cNvPr>
          <p:cNvGrpSpPr/>
          <p:nvPr/>
        </p:nvGrpSpPr>
        <p:grpSpPr>
          <a:xfrm>
            <a:off x="784958" y="4182042"/>
            <a:ext cx="3918487" cy="1865985"/>
            <a:chOff x="784958" y="4182042"/>
            <a:chExt cx="3918487" cy="1865985"/>
          </a:xfrm>
        </p:grpSpPr>
        <p:pic>
          <p:nvPicPr>
            <p:cNvPr id="26" name="圖片 25">
              <a:extLst>
                <a:ext uri="{FF2B5EF4-FFF2-40B4-BE49-F238E27FC236}">
                  <a16:creationId xmlns:a16="http://schemas.microsoft.com/office/drawing/2014/main" id="{BDB98F9F-5E28-4742-AE7E-71B686C2E124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alphaModFix amt="80000"/>
            </a:blip>
            <a:stretch>
              <a:fillRect/>
            </a:stretch>
          </p:blipFill>
          <p:spPr>
            <a:xfrm>
              <a:off x="784958" y="4182042"/>
              <a:ext cx="1724153" cy="1865985"/>
            </a:xfrm>
            <a:prstGeom prst="rect">
              <a:avLst/>
            </a:prstGeom>
          </p:spPr>
        </p:pic>
        <p:sp>
          <p:nvSpPr>
            <p:cNvPr id="30" name="矩形 29">
              <a:extLst>
                <a:ext uri="{FF2B5EF4-FFF2-40B4-BE49-F238E27FC236}">
                  <a16:creationId xmlns:a16="http://schemas.microsoft.com/office/drawing/2014/main" id="{EAD42045-77DB-4BAF-AC05-238C65696C9A}"/>
                </a:ext>
              </a:extLst>
            </p:cNvPr>
            <p:cNvSpPr/>
            <p:nvPr/>
          </p:nvSpPr>
          <p:spPr>
            <a:xfrm>
              <a:off x="2001872" y="4650395"/>
              <a:ext cx="2701573" cy="707886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en-US" altLang="zh-TW" sz="2000" b="1">
                  <a:solidFill>
                    <a:srgbClr val="FF99FF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Select</a:t>
              </a:r>
              <a:r>
                <a:rPr lang="zh-TW" altLang="en-US" sz="2000" b="1">
                  <a:solidFill>
                    <a:srgbClr val="FF99FF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 </a:t>
              </a:r>
              <a:r>
                <a:rPr lang="en-US" altLang="zh-TW" sz="2000" b="1">
                  <a:solidFill>
                    <a:srgbClr val="FF99FF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TL JBOD</a:t>
              </a:r>
              <a:r>
                <a:rPr lang="zh-TW" altLang="en-US" sz="2000" b="1">
                  <a:solidFill>
                    <a:srgbClr val="FF99FF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 </a:t>
              </a:r>
              <a:r>
                <a:rPr lang="en-US" altLang="zh-TW" sz="2000" b="1">
                  <a:solidFill>
                    <a:srgbClr val="FF99FF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and </a:t>
              </a:r>
            </a:p>
            <a:p>
              <a:pPr lvl="0"/>
              <a:r>
                <a:rPr lang="en-US" altLang="zh-TW" sz="2000" b="1">
                  <a:solidFill>
                    <a:srgbClr val="FF99FF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set up the RAID type</a:t>
              </a:r>
            </a:p>
          </p:txBody>
        </p:sp>
      </p:grpSp>
      <p:sp>
        <p:nvSpPr>
          <p:cNvPr id="23" name="文字方塊 22">
            <a:extLst>
              <a:ext uri="{FF2B5EF4-FFF2-40B4-BE49-F238E27FC236}">
                <a16:creationId xmlns:a16="http://schemas.microsoft.com/office/drawing/2014/main" id="{F8497455-1187-4194-9F12-275631B68157}"/>
              </a:ext>
            </a:extLst>
          </p:cNvPr>
          <p:cNvSpPr txBox="1"/>
          <p:nvPr/>
        </p:nvSpPr>
        <p:spPr>
          <a:xfrm>
            <a:off x="1992704" y="5545958"/>
            <a:ext cx="3221261" cy="461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TW" sz="12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Calibri"/>
                <a:sym typeface="Arial" panose="020B0604020202020204" pitchFamily="34" charset="0"/>
              </a:rPr>
              <a:t>TL </a:t>
            </a:r>
            <a:r>
              <a:rPr lang="zh-TW" altLang="en-US" sz="12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Calibri"/>
                <a:sym typeface="Arial" panose="020B0604020202020204" pitchFamily="34" charset="0"/>
              </a:rPr>
              <a:t>-</a:t>
            </a:r>
            <a:r>
              <a:rPr lang="en-US" altLang="zh-TW" sz="12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Calibri"/>
                <a:sym typeface="Arial" panose="020B0604020202020204" pitchFamily="34" charset="0"/>
              </a:rPr>
              <a:t>JBOD </a:t>
            </a:r>
            <a:r>
              <a:rPr lang="zh-TW" altLang="en-US" sz="12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Calibri"/>
                <a:sym typeface="Arial" panose="020B0604020202020204" pitchFamily="34" charset="0"/>
              </a:rPr>
              <a:t>cannot be configured as a RAID group with those internal disks from NAS.</a:t>
            </a:r>
          </a:p>
        </p:txBody>
      </p:sp>
      <p:pic>
        <p:nvPicPr>
          <p:cNvPr id="3" name="Picture 3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B14216A4-D72E-4D26-98C4-3728F6B2A60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53322" y="2721647"/>
            <a:ext cx="6242350" cy="3304836"/>
          </a:xfrm>
          <a:prstGeom prst="rect">
            <a:avLst/>
          </a:prstGeom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65435E94-1910-4BA7-8641-A38EC64869C8}"/>
              </a:ext>
            </a:extLst>
          </p:cNvPr>
          <p:cNvSpPr txBox="1"/>
          <p:nvPr/>
        </p:nvSpPr>
        <p:spPr>
          <a:xfrm>
            <a:off x="1301458" y="1343765"/>
            <a:ext cx="4121442" cy="9233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In three steps, it will be changed the TL-JBOD from an external storage device to the expansion storage.</a:t>
            </a:r>
            <a:endParaRPr lang="zh-TW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pic>
        <p:nvPicPr>
          <p:cNvPr id="14" name="圖片 13">
            <a:extLst>
              <a:ext uri="{FF2B5EF4-FFF2-40B4-BE49-F238E27FC236}">
                <a16:creationId xmlns:a16="http://schemas.microsoft.com/office/drawing/2014/main" id="{13EA09E6-F21D-4932-AF90-DF094AC28D1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626926" y="5623933"/>
            <a:ext cx="326081" cy="286133"/>
          </a:xfrm>
          <a:prstGeom prst="rect">
            <a:avLst/>
          </a:prstGeom>
        </p:spPr>
      </p:pic>
      <p:pic>
        <p:nvPicPr>
          <p:cNvPr id="29" name="圖形 28">
            <a:extLst>
              <a:ext uri="{FF2B5EF4-FFF2-40B4-BE49-F238E27FC236}">
                <a16:creationId xmlns:a16="http://schemas.microsoft.com/office/drawing/2014/main" id="{05C3DFDA-2133-468D-BAA7-1D9A9BD3F71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-922415" y="2237679"/>
            <a:ext cx="1941558" cy="1341380"/>
          </a:xfrm>
          <a:prstGeom prst="rect">
            <a:avLst/>
          </a:prstGeom>
        </p:spPr>
      </p:pic>
      <p:pic>
        <p:nvPicPr>
          <p:cNvPr id="31" name="圖形 30">
            <a:extLst>
              <a:ext uri="{FF2B5EF4-FFF2-40B4-BE49-F238E27FC236}">
                <a16:creationId xmlns:a16="http://schemas.microsoft.com/office/drawing/2014/main" id="{8E21A160-4600-4997-BA3F-C74BE0481A2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042729" y="4182042"/>
            <a:ext cx="3784600" cy="2614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335459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75E-6 -4.07407E-6 L 0.01627 -0.02245 " pathEditMode="fixed" rAng="0" ptsTypes="AA">
                                          <p:cBhvr>
                                            <p:cTn id="6" dur="10000" fill="hold"/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807" y="-1134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2.91667E-6 -1.33333E-5 L 0.02773 -0.02662 " pathEditMode="fixed" rAng="0" ptsTypes="AA">
                                          <p:cBhvr>
                                            <p:cTn id="8" dur="60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4.81481E-6 L 0.01875 -0.01898 " pathEditMode="fixed" rAng="0" ptsTypes="AA">
                                          <p:cBhvr>
                                            <p:cTn id="10" dur="6000" fill="hold"/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949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decel="50000" autoRev="1" fill="hold" nodeType="withEffect" p14:presetBounceEnd="66000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3.33333E-6 L 0.01888 -0.0213 " pathEditMode="fixed" rAng="0" ptsTypes="AA" p14:bounceEnd="66000">
                                          <p:cBhvr>
                                            <p:cTn id="12" dur="10000" fill="hold"/>
                                            <p:tgtEl>
                                              <p:spTgt spid="32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75E-6 -4.07407E-6 L 0.01627 -0.02245 " pathEditMode="fixed" rAng="0" ptsTypes="AA">
                                          <p:cBhvr>
                                            <p:cTn id="6" dur="10000" fill="hold"/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807" y="-1134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2.91667E-6 -1.33333E-5 L 0.02773 -0.02662 " pathEditMode="fixed" rAng="0" ptsTypes="AA">
                                          <p:cBhvr>
                                            <p:cTn id="8" dur="60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4.81481E-6 L 0.01875 -0.01898 " pathEditMode="fixed" rAng="0" ptsTypes="AA">
                                          <p:cBhvr>
                                            <p:cTn id="10" dur="6000" fill="hold"/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949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3.33333E-6 L 0.01888 -0.0213 " pathEditMode="fixed" rAng="0" ptsTypes="AA">
                                          <p:cBhvr>
                                            <p:cTn id="12" dur="10000" fill="hold"/>
                                            <p:tgtEl>
                                              <p:spTgt spid="32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圖片 10" descr="一張含有 電子用品, 電腦 的圖片&#10;&#10;自動產生的描述">
            <a:extLst>
              <a:ext uri="{FF2B5EF4-FFF2-40B4-BE49-F238E27FC236}">
                <a16:creationId xmlns:a16="http://schemas.microsoft.com/office/drawing/2014/main" id="{D327B722-7144-43E4-9A15-28ED1E64E5DF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10095" y="3897847"/>
            <a:ext cx="2841149" cy="177603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1D4585E-F321-BB4D-8653-2DD575B558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84401" y="263276"/>
            <a:ext cx="7823200" cy="1150071"/>
          </a:xfrm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zh-TW" sz="4000" dirty="0">
                <a:latin typeface="Arial" panose="020B0604020202020204" pitchFamily="34" charset="0"/>
                <a:cs typeface="+mj-lt"/>
                <a:sym typeface="Arial" panose="020B0604020202020204" pitchFamily="34" charset="0"/>
              </a:rPr>
              <a:t>Flexible Storage Expansion or as a backup space</a:t>
            </a:r>
            <a:endParaRPr lang="zh-CN" altLang="en-US" sz="4000" dirty="0">
              <a:latin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17" name="內容版面配置區 1">
            <a:extLst>
              <a:ext uri="{FF2B5EF4-FFF2-40B4-BE49-F238E27FC236}">
                <a16:creationId xmlns:a16="http://schemas.microsoft.com/office/drawing/2014/main" id="{BDE3AA99-4E03-42AE-8055-93DB0F587125}"/>
              </a:ext>
            </a:extLst>
          </p:cNvPr>
          <p:cNvSpPr txBox="1">
            <a:spLocks/>
          </p:cNvSpPr>
          <p:nvPr/>
        </p:nvSpPr>
        <p:spPr>
          <a:xfrm>
            <a:off x="1500188" y="1704704"/>
            <a:ext cx="9358312" cy="1724296"/>
          </a:xfrm>
          <a:prstGeom prst="rect">
            <a:avLst/>
          </a:prstGeom>
        </p:spPr>
        <p:txBody>
          <a:bodyPr vert="horz" lIns="121920" tIns="60960" rIns="121920" bIns="60960" rtlCol="0" anchor="t">
            <a:noAutofit/>
          </a:bodyPr>
          <a:lstStyle/>
          <a:p>
            <a:pPr>
              <a:buClr>
                <a:srgbClr val="3C0668"/>
              </a:buClr>
              <a:defRPr/>
            </a:pPr>
            <a:r>
              <a:rPr lang="en-US" alt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TL USB JBOD</a:t>
            </a:r>
            <a:r>
              <a:rPr 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c</a:t>
            </a:r>
            <a:r>
              <a:rPr lang="en-US" alt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an</a:t>
            </a:r>
            <a:r>
              <a:rPr 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</a:t>
            </a:r>
            <a:r>
              <a:rPr lang="en-US" alt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expand </a:t>
            </a:r>
            <a:r>
              <a:rPr lang="en-US" alt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QNAP</a:t>
            </a:r>
            <a:r>
              <a:rPr lang="zh-TW" altLang="en-US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</a:t>
            </a:r>
            <a:r>
              <a:rPr lang="en-US" alt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NAS</a:t>
            </a:r>
            <a:r>
              <a:rPr lang="en-US" alt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storage capacity</a:t>
            </a:r>
            <a:r>
              <a:rPr 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. It supports </a:t>
            </a:r>
            <a:r>
              <a:rPr lang="en-US" alt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either the </a:t>
            </a:r>
            <a:r>
              <a:rPr 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configuration</a:t>
            </a:r>
            <a:r>
              <a:rPr lang="en-US" alt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s</a:t>
            </a:r>
            <a:r>
              <a:rPr 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</a:t>
            </a:r>
            <a:r>
              <a:rPr lang="en-US" alt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of</a:t>
            </a:r>
            <a:r>
              <a:rPr 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the storage pool, or </a:t>
            </a:r>
            <a:r>
              <a:rPr lang="en-US" alt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the</a:t>
            </a:r>
            <a:r>
              <a:rPr 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snapshots </a:t>
            </a:r>
            <a:r>
              <a:rPr lang="en-US" alt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storage </a:t>
            </a:r>
            <a:r>
              <a:rPr 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from volume and LUN.</a:t>
            </a:r>
            <a:r>
              <a:rPr lang="zh-TW" altLang="en-US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 </a:t>
            </a:r>
            <a:endParaRPr lang="zh-TW" dirty="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Calibri"/>
              <a:sym typeface="Arial" panose="020B0604020202020204" pitchFamily="34" charset="0"/>
            </a:endParaRPr>
          </a:p>
          <a:p>
            <a:pPr>
              <a:buClr>
                <a:srgbClr val="3C0668"/>
              </a:buClr>
              <a:defRPr/>
            </a:pPr>
            <a:endParaRPr lang="en-US" dirty="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Calibri"/>
              <a:sym typeface="Arial" panose="020B0604020202020204" pitchFamily="34" charset="0"/>
            </a:endParaRPr>
          </a:p>
          <a:p>
            <a:pPr>
              <a:buClr>
                <a:srgbClr val="3C0668"/>
              </a:buClr>
              <a:defRPr/>
            </a:pPr>
            <a:r>
              <a:rPr 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Based on the structure of software </a:t>
            </a:r>
            <a:r>
              <a:rPr lang="en-US" alt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RAID,</a:t>
            </a:r>
            <a:r>
              <a:rPr 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T</a:t>
            </a:r>
            <a:r>
              <a:rPr lang="en-US" alt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L JBOD</a:t>
            </a:r>
            <a:r>
              <a:rPr lang="zh-TW" altLang="en-US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</a:t>
            </a:r>
            <a:r>
              <a:rPr lang="en-US" alt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units are</a:t>
            </a:r>
            <a:r>
              <a:rPr lang="en-US" altLang="zh-TW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more suitable for expansion devices than TR series.</a:t>
            </a:r>
            <a:endParaRPr lang="zh-TW" altLang="en-US" dirty="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+mn-lt"/>
              <a:sym typeface="Arial" panose="020B0604020202020204" pitchFamily="34" charset="0"/>
            </a:endParaRPr>
          </a:p>
          <a:p>
            <a:pPr>
              <a:buClr>
                <a:srgbClr val="3C0668"/>
              </a:buClr>
              <a:defRPr/>
            </a:pPr>
            <a:endParaRPr lang="zh-TW" altLang="en-US" dirty="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16" name="圓角矩形 28" hidden="1">
            <a:extLst>
              <a:ext uri="{FF2B5EF4-FFF2-40B4-BE49-F238E27FC236}">
                <a16:creationId xmlns:a16="http://schemas.microsoft.com/office/drawing/2014/main" id="{F5248310-C582-493F-BFCF-2E3D15D55BA1}"/>
              </a:ext>
            </a:extLst>
          </p:cNvPr>
          <p:cNvSpPr/>
          <p:nvPr/>
        </p:nvSpPr>
        <p:spPr>
          <a:xfrm>
            <a:off x="324326" y="3013091"/>
            <a:ext cx="5497689" cy="2848581"/>
          </a:xfrm>
          <a:prstGeom prst="roundRect">
            <a:avLst/>
          </a:prstGeom>
          <a:noFill/>
          <a:ln w="31750" cmpd="sng">
            <a:gradFill flip="none" rotWithShape="1">
              <a:gsLst>
                <a:gs pos="7000">
                  <a:schemeClr val="accent1">
                    <a:lumMod val="5000"/>
                    <a:lumOff val="95000"/>
                    <a:alpha val="0"/>
                  </a:schemeClr>
                </a:gs>
                <a:gs pos="52000">
                  <a:srgbClr val="2EAAD0">
                    <a:alpha val="64000"/>
                  </a:srgbClr>
                </a:gs>
                <a:gs pos="67000">
                  <a:srgbClr val="2EAAD0"/>
                </a:gs>
                <a:gs pos="100000">
                  <a:srgbClr val="0070C0"/>
                </a:gs>
              </a:gsLst>
              <a:lin ang="16200000" scaled="1"/>
              <a:tileRect/>
            </a:gra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algn="ctr"/>
            <a:endParaRPr kumimoji="1" lang="zh-TW" altLang="en-US" sz="1867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19" name="圓角矩形 28" hidden="1">
            <a:extLst>
              <a:ext uri="{FF2B5EF4-FFF2-40B4-BE49-F238E27FC236}">
                <a16:creationId xmlns:a16="http://schemas.microsoft.com/office/drawing/2014/main" id="{0917E44F-7D1D-43A1-B7DC-556260230DD8}"/>
              </a:ext>
            </a:extLst>
          </p:cNvPr>
          <p:cNvSpPr/>
          <p:nvPr/>
        </p:nvSpPr>
        <p:spPr>
          <a:xfrm>
            <a:off x="6054565" y="3032627"/>
            <a:ext cx="5820072" cy="2399199"/>
          </a:xfrm>
          <a:prstGeom prst="roundRect">
            <a:avLst/>
          </a:prstGeom>
          <a:noFill/>
          <a:ln w="31750" cmpd="sng">
            <a:gradFill flip="none" rotWithShape="1">
              <a:gsLst>
                <a:gs pos="7000">
                  <a:schemeClr val="accent1">
                    <a:lumMod val="5000"/>
                    <a:lumOff val="95000"/>
                    <a:alpha val="0"/>
                  </a:schemeClr>
                </a:gs>
                <a:gs pos="52000">
                  <a:srgbClr val="4E8F00"/>
                </a:gs>
                <a:gs pos="67000">
                  <a:srgbClr val="4E8F00"/>
                </a:gs>
                <a:gs pos="100000">
                  <a:srgbClr val="3C6E10"/>
                </a:gs>
              </a:gsLst>
              <a:lin ang="16200000" scaled="1"/>
              <a:tileRect/>
            </a:gra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algn="ctr"/>
            <a:endParaRPr kumimoji="1" lang="zh-TW" altLang="en-US" sz="1867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pic>
        <p:nvPicPr>
          <p:cNvPr id="24" name="Shape 749" hidden="1">
            <a:extLst>
              <a:ext uri="{FF2B5EF4-FFF2-40B4-BE49-F238E27FC236}">
                <a16:creationId xmlns:a16="http://schemas.microsoft.com/office/drawing/2014/main" id="{F66AF92A-55D4-45CB-B040-EA649B8D601F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3344619" y="4703687"/>
            <a:ext cx="1418793" cy="1056425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3" name="群組 2">
            <a:extLst>
              <a:ext uri="{FF2B5EF4-FFF2-40B4-BE49-F238E27FC236}">
                <a16:creationId xmlns:a16="http://schemas.microsoft.com/office/drawing/2014/main" id="{0848F58E-A2C5-47A0-9D66-A791C58C2B45}"/>
              </a:ext>
            </a:extLst>
          </p:cNvPr>
          <p:cNvGrpSpPr/>
          <p:nvPr/>
        </p:nvGrpSpPr>
        <p:grpSpPr>
          <a:xfrm>
            <a:off x="3968042" y="5125476"/>
            <a:ext cx="1462481" cy="709577"/>
            <a:chOff x="381471" y="4019218"/>
            <a:chExt cx="1320312" cy="640599"/>
          </a:xfrm>
        </p:grpSpPr>
        <p:pic>
          <p:nvPicPr>
            <p:cNvPr id="14" name="圖片 33">
              <a:extLst>
                <a:ext uri="{FF2B5EF4-FFF2-40B4-BE49-F238E27FC236}">
                  <a16:creationId xmlns:a16="http://schemas.microsoft.com/office/drawing/2014/main" id="{8319CCE6-4575-4B6D-9EAE-2F38FC14297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066539" y="4019218"/>
              <a:ext cx="635244" cy="635244"/>
            </a:xfrm>
            <a:prstGeom prst="rect">
              <a:avLst/>
            </a:prstGeom>
          </p:spPr>
        </p:pic>
        <p:pic>
          <p:nvPicPr>
            <p:cNvPr id="35" name="圖片 35">
              <a:extLst>
                <a:ext uri="{FF2B5EF4-FFF2-40B4-BE49-F238E27FC236}">
                  <a16:creationId xmlns:a16="http://schemas.microsoft.com/office/drawing/2014/main" id="{8D50E72A-7509-47D4-BA25-1058A1127C0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381471" y="4021189"/>
              <a:ext cx="635244" cy="638628"/>
            </a:xfrm>
            <a:prstGeom prst="rect">
              <a:avLst/>
            </a:prstGeom>
          </p:spPr>
        </p:pic>
      </p:grpSp>
      <p:grpSp>
        <p:nvGrpSpPr>
          <p:cNvPr id="5" name="群組 4" hidden="1">
            <a:extLst>
              <a:ext uri="{FF2B5EF4-FFF2-40B4-BE49-F238E27FC236}">
                <a16:creationId xmlns:a16="http://schemas.microsoft.com/office/drawing/2014/main" id="{2BD13FCC-B9EF-477B-AC20-CEB3B31AB49E}"/>
              </a:ext>
            </a:extLst>
          </p:cNvPr>
          <p:cNvGrpSpPr/>
          <p:nvPr/>
        </p:nvGrpSpPr>
        <p:grpSpPr>
          <a:xfrm>
            <a:off x="-2189366" y="351169"/>
            <a:ext cx="2869784" cy="992596"/>
            <a:chOff x="-2189366" y="351169"/>
            <a:chExt cx="2869784" cy="992596"/>
          </a:xfrm>
        </p:grpSpPr>
        <p:pic>
          <p:nvPicPr>
            <p:cNvPr id="26" name="圖片 25">
              <a:extLst>
                <a:ext uri="{FF2B5EF4-FFF2-40B4-BE49-F238E27FC236}">
                  <a16:creationId xmlns:a16="http://schemas.microsoft.com/office/drawing/2014/main" id="{7CF51A3F-920F-4372-9C90-6A4F96EBAA73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-2189366" y="351169"/>
              <a:ext cx="2869784" cy="992596"/>
            </a:xfrm>
            <a:prstGeom prst="rect">
              <a:avLst/>
            </a:prstGeom>
          </p:spPr>
        </p:pic>
        <p:sp>
          <p:nvSpPr>
            <p:cNvPr id="23" name="矩形 22">
              <a:extLst>
                <a:ext uri="{FF2B5EF4-FFF2-40B4-BE49-F238E27FC236}">
                  <a16:creationId xmlns:a16="http://schemas.microsoft.com/office/drawing/2014/main" id="{A2E0CE38-0F27-462C-A986-88594B6484D4}"/>
                </a:ext>
              </a:extLst>
            </p:cNvPr>
            <p:cNvSpPr/>
            <p:nvPr/>
          </p:nvSpPr>
          <p:spPr>
            <a:xfrm>
              <a:off x="-1865069" y="439112"/>
              <a:ext cx="2101857" cy="666786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zh-CN" altLang="en-US" sz="3733" b="1">
                  <a:solidFill>
                    <a:schemeClr val="accent5">
                      <a:lumMod val="50000"/>
                    </a:schemeClr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應用情境</a:t>
              </a:r>
              <a:endParaRPr lang="zh-TW" altLang="en-US" sz="160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D9029ECA-9EAF-984A-A8E1-8B18453519ED}"/>
              </a:ext>
            </a:extLst>
          </p:cNvPr>
          <p:cNvSpPr/>
          <p:nvPr/>
        </p:nvSpPr>
        <p:spPr>
          <a:xfrm>
            <a:off x="6125090" y="5614916"/>
            <a:ext cx="101983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1400" b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TL-D800C</a:t>
            </a:r>
            <a:endParaRPr lang="en-US" sz="1333" b="1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DAA66358-79A8-A841-BD92-D7DEB21C715E}"/>
              </a:ext>
            </a:extLst>
          </p:cNvPr>
          <p:cNvSpPr/>
          <p:nvPr/>
        </p:nvSpPr>
        <p:spPr>
          <a:xfrm>
            <a:off x="9733413" y="5607097"/>
            <a:ext cx="79541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1400" b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TS-877</a:t>
            </a:r>
            <a:endParaRPr lang="en-US" sz="1400" b="1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pic>
        <p:nvPicPr>
          <p:cNvPr id="35842" name="Picture 2" descr="https://www.qnap.com/i/_attach_file/product/photo/800_500/294_1508401293_TS-877_front.png?v=4">
            <a:extLst>
              <a:ext uri="{FF2B5EF4-FFF2-40B4-BE49-F238E27FC236}">
                <a16:creationId xmlns:a16="http://schemas.microsoft.com/office/drawing/2014/main" id="{B733CF59-D839-4F6A-8C10-F73CC90C45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3290" y="3587797"/>
            <a:ext cx="3287994" cy="2054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Shape 758" descr="ãSnapshot Iconãçåçæå°çµæ" hidden="1">
            <a:extLst>
              <a:ext uri="{FF2B5EF4-FFF2-40B4-BE49-F238E27FC236}">
                <a16:creationId xmlns:a16="http://schemas.microsoft.com/office/drawing/2014/main" id="{31C65B26-9723-40FB-B7B5-E0708AFBFABD}"/>
              </a:ext>
            </a:extLst>
          </p:cNvPr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6586103" y="5055064"/>
            <a:ext cx="979953" cy="881063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6" name="群組 5" hidden="1">
            <a:extLst>
              <a:ext uri="{FF2B5EF4-FFF2-40B4-BE49-F238E27FC236}">
                <a16:creationId xmlns:a16="http://schemas.microsoft.com/office/drawing/2014/main" id="{900DD8D4-A32B-4D23-984E-6A2DE4C3D0AB}"/>
              </a:ext>
            </a:extLst>
          </p:cNvPr>
          <p:cNvGrpSpPr/>
          <p:nvPr/>
        </p:nvGrpSpPr>
        <p:grpSpPr>
          <a:xfrm>
            <a:off x="10691662" y="3654437"/>
            <a:ext cx="774801" cy="1701678"/>
            <a:chOff x="10691662" y="3654437"/>
            <a:chExt cx="774801" cy="1701678"/>
          </a:xfrm>
        </p:grpSpPr>
        <p:pic>
          <p:nvPicPr>
            <p:cNvPr id="31" name="Shape 758" descr="ãSnapshot Iconãçåçæå°çµæ">
              <a:extLst>
                <a:ext uri="{FF2B5EF4-FFF2-40B4-BE49-F238E27FC236}">
                  <a16:creationId xmlns:a16="http://schemas.microsoft.com/office/drawing/2014/main" id="{95878FF6-5E87-4843-8804-A045F7F519F4}"/>
                </a:ext>
              </a:extLst>
            </p:cNvPr>
            <p:cNvPicPr preferRelativeResize="0"/>
            <p:nvPr/>
          </p:nvPicPr>
          <p:blipFill rotWithShape="1">
            <a:blip r:embed="rId9">
              <a:alphaModFix/>
            </a:blip>
            <a:srcRect/>
            <a:stretch/>
          </p:blipFill>
          <p:spPr>
            <a:xfrm>
              <a:off x="10693261" y="3654437"/>
              <a:ext cx="765031" cy="685679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2" name="Shape 758" descr="ãSnapshot Iconãçåçæå°çµæ">
              <a:extLst>
                <a:ext uri="{FF2B5EF4-FFF2-40B4-BE49-F238E27FC236}">
                  <a16:creationId xmlns:a16="http://schemas.microsoft.com/office/drawing/2014/main" id="{7D818247-3ED4-4F42-8584-0F69D35757B8}"/>
                </a:ext>
              </a:extLst>
            </p:cNvPr>
            <p:cNvPicPr preferRelativeResize="0"/>
            <p:nvPr/>
          </p:nvPicPr>
          <p:blipFill rotWithShape="1">
            <a:blip r:embed="rId9">
              <a:alphaModFix/>
            </a:blip>
            <a:srcRect/>
            <a:stretch/>
          </p:blipFill>
          <p:spPr>
            <a:xfrm>
              <a:off x="10701432" y="4172207"/>
              <a:ext cx="765031" cy="685679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3" name="Shape 758" descr="ãSnapshot Iconãçåçæå°çµæ">
              <a:extLst>
                <a:ext uri="{FF2B5EF4-FFF2-40B4-BE49-F238E27FC236}">
                  <a16:creationId xmlns:a16="http://schemas.microsoft.com/office/drawing/2014/main" id="{8FE79062-1F4A-43AD-AC1B-7CAEE835376F}"/>
                </a:ext>
              </a:extLst>
            </p:cNvPr>
            <p:cNvPicPr preferRelativeResize="0"/>
            <p:nvPr/>
          </p:nvPicPr>
          <p:blipFill rotWithShape="1">
            <a:blip r:embed="rId9">
              <a:alphaModFix/>
            </a:blip>
            <a:srcRect/>
            <a:stretch/>
          </p:blipFill>
          <p:spPr>
            <a:xfrm>
              <a:off x="10691662" y="4670436"/>
              <a:ext cx="765031" cy="685679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4" name="圖片 9" hidden="1">
            <a:extLst>
              <a:ext uri="{FF2B5EF4-FFF2-40B4-BE49-F238E27FC236}">
                <a16:creationId xmlns:a16="http://schemas.microsoft.com/office/drawing/2014/main" id="{B410B6B8-438C-426C-A57B-D2694515926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885819" y="4625005"/>
            <a:ext cx="1160805" cy="1179467"/>
          </a:xfrm>
          <a:prstGeom prst="rect">
            <a:avLst/>
          </a:prstGeom>
        </p:spPr>
      </p:pic>
      <p:sp>
        <p:nvSpPr>
          <p:cNvPr id="27" name="Rectangle 3">
            <a:extLst>
              <a:ext uri="{FF2B5EF4-FFF2-40B4-BE49-F238E27FC236}">
                <a16:creationId xmlns:a16="http://schemas.microsoft.com/office/drawing/2014/main" id="{90B8FBEC-397B-4DD0-8075-3FCEFB971B1B}"/>
              </a:ext>
            </a:extLst>
          </p:cNvPr>
          <p:cNvSpPr/>
          <p:nvPr/>
        </p:nvSpPr>
        <p:spPr>
          <a:xfrm>
            <a:off x="1420453" y="5018242"/>
            <a:ext cx="2412334" cy="960212"/>
          </a:xfrm>
          <a:prstGeom prst="roundRect">
            <a:avLst>
              <a:gd name="adj" fmla="val 50000"/>
            </a:avLst>
          </a:prstGeom>
          <a:gradFill>
            <a:gsLst>
              <a:gs pos="16000">
                <a:srgbClr val="D925DF">
                  <a:alpha val="80000"/>
                </a:srgbClr>
              </a:gs>
              <a:gs pos="85000">
                <a:srgbClr val="0F94E0">
                  <a:alpha val="80000"/>
                </a:srgb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2000" b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Microsoft JhengHei"/>
                <a:sym typeface="Arial" panose="020B0604020202020204" pitchFamily="34" charset="0"/>
              </a:rPr>
              <a:t>B</a:t>
            </a:r>
            <a:r>
              <a:rPr lang="zh-TW" altLang="en-US" sz="2000" b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Microsoft JhengHei"/>
                <a:sym typeface="Arial" panose="020B0604020202020204" pitchFamily="34" charset="0"/>
              </a:rPr>
              <a:t>e the Storage Expansion</a:t>
            </a:r>
          </a:p>
        </p:txBody>
      </p:sp>
      <p:sp>
        <p:nvSpPr>
          <p:cNvPr id="30" name="Rectangle 3">
            <a:extLst>
              <a:ext uri="{FF2B5EF4-FFF2-40B4-BE49-F238E27FC236}">
                <a16:creationId xmlns:a16="http://schemas.microsoft.com/office/drawing/2014/main" id="{00F87404-1E2C-4210-9423-D786CE713F04}"/>
              </a:ext>
            </a:extLst>
          </p:cNvPr>
          <p:cNvSpPr/>
          <p:nvPr/>
        </p:nvSpPr>
        <p:spPr>
          <a:xfrm>
            <a:off x="1511158" y="3356162"/>
            <a:ext cx="2321629" cy="960211"/>
          </a:xfrm>
          <a:prstGeom prst="roundRect">
            <a:avLst>
              <a:gd name="adj" fmla="val 50000"/>
            </a:avLst>
          </a:prstGeom>
          <a:gradFill>
            <a:gsLst>
              <a:gs pos="16000">
                <a:srgbClr val="D925DF">
                  <a:alpha val="80000"/>
                </a:srgbClr>
              </a:gs>
              <a:gs pos="85000">
                <a:srgbClr val="0F94E0">
                  <a:alpha val="80000"/>
                </a:srgb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2000" b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Microsoft JhengHei"/>
                <a:sym typeface="Arial" panose="020B0604020202020204" pitchFamily="34" charset="0"/>
              </a:rPr>
              <a:t>B</a:t>
            </a:r>
            <a:r>
              <a:rPr lang="zh-TW" altLang="en-US" sz="2000" b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Microsoft JhengHei"/>
                <a:sym typeface="Arial" panose="020B0604020202020204" pitchFamily="34" charset="0"/>
              </a:rPr>
              <a:t>e the Snapshot Vault</a:t>
            </a:r>
          </a:p>
        </p:txBody>
      </p:sp>
      <p:grpSp>
        <p:nvGrpSpPr>
          <p:cNvPr id="9" name="群組 8">
            <a:extLst>
              <a:ext uri="{FF2B5EF4-FFF2-40B4-BE49-F238E27FC236}">
                <a16:creationId xmlns:a16="http://schemas.microsoft.com/office/drawing/2014/main" id="{10F5B9CA-737E-4865-AFB9-95711A93A3DF}"/>
              </a:ext>
            </a:extLst>
          </p:cNvPr>
          <p:cNvGrpSpPr/>
          <p:nvPr/>
        </p:nvGrpSpPr>
        <p:grpSpPr>
          <a:xfrm>
            <a:off x="7780074" y="3482570"/>
            <a:ext cx="707394" cy="707394"/>
            <a:chOff x="4682854" y="4923587"/>
            <a:chExt cx="707394" cy="707394"/>
          </a:xfrm>
        </p:grpSpPr>
        <p:sp>
          <p:nvSpPr>
            <p:cNvPr id="7" name="矩形: 圓角 6">
              <a:extLst>
                <a:ext uri="{FF2B5EF4-FFF2-40B4-BE49-F238E27FC236}">
                  <a16:creationId xmlns:a16="http://schemas.microsoft.com/office/drawing/2014/main" id="{95011733-FA99-4FFD-8086-1CCDC32007BE}"/>
                </a:ext>
              </a:extLst>
            </p:cNvPr>
            <p:cNvSpPr/>
            <p:nvPr/>
          </p:nvSpPr>
          <p:spPr>
            <a:xfrm>
              <a:off x="4682854" y="4923587"/>
              <a:ext cx="707394" cy="707394"/>
            </a:xfrm>
            <a:prstGeom prst="roundRect">
              <a:avLst>
                <a:gd name="adj" fmla="val 20258"/>
              </a:avLst>
            </a:prstGeom>
            <a:gradFill>
              <a:gsLst>
                <a:gs pos="29000">
                  <a:srgbClr val="FF99FF"/>
                </a:gs>
                <a:gs pos="100000">
                  <a:srgbClr val="00CCFF"/>
                </a:gs>
              </a:gsLst>
              <a:lin ang="27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pic>
          <p:nvPicPr>
            <p:cNvPr id="8" name="圖形 7">
              <a:extLst>
                <a:ext uri="{FF2B5EF4-FFF2-40B4-BE49-F238E27FC236}">
                  <a16:creationId xmlns:a16="http://schemas.microsoft.com/office/drawing/2014/main" id="{55E520F9-4FBF-440B-8E66-15B94C8BDF2D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p:blipFill>
          <p:spPr>
            <a:xfrm>
              <a:off x="4775090" y="5059889"/>
              <a:ext cx="522923" cy="434790"/>
            </a:xfrm>
            <a:prstGeom prst="rect">
              <a:avLst/>
            </a:prstGeom>
          </p:spPr>
        </p:pic>
      </p:grpSp>
      <p:grpSp>
        <p:nvGrpSpPr>
          <p:cNvPr id="39" name="群組 38">
            <a:extLst>
              <a:ext uri="{FF2B5EF4-FFF2-40B4-BE49-F238E27FC236}">
                <a16:creationId xmlns:a16="http://schemas.microsoft.com/office/drawing/2014/main" id="{12AB5E67-522F-44F7-A4D9-29AA96DBB0AF}"/>
              </a:ext>
            </a:extLst>
          </p:cNvPr>
          <p:cNvGrpSpPr/>
          <p:nvPr/>
        </p:nvGrpSpPr>
        <p:grpSpPr>
          <a:xfrm>
            <a:off x="3971677" y="3482570"/>
            <a:ext cx="707394" cy="707394"/>
            <a:chOff x="4682854" y="4923587"/>
            <a:chExt cx="707394" cy="707394"/>
          </a:xfrm>
        </p:grpSpPr>
        <p:sp>
          <p:nvSpPr>
            <p:cNvPr id="40" name="矩形: 圓角 39">
              <a:extLst>
                <a:ext uri="{FF2B5EF4-FFF2-40B4-BE49-F238E27FC236}">
                  <a16:creationId xmlns:a16="http://schemas.microsoft.com/office/drawing/2014/main" id="{40624682-EB3E-4983-B474-54033ACDC080}"/>
                </a:ext>
              </a:extLst>
            </p:cNvPr>
            <p:cNvSpPr/>
            <p:nvPr/>
          </p:nvSpPr>
          <p:spPr>
            <a:xfrm>
              <a:off x="4682854" y="4923587"/>
              <a:ext cx="707394" cy="707394"/>
            </a:xfrm>
            <a:prstGeom prst="roundRect">
              <a:avLst>
                <a:gd name="adj" fmla="val 20258"/>
              </a:avLst>
            </a:prstGeom>
            <a:gradFill>
              <a:gsLst>
                <a:gs pos="29000">
                  <a:srgbClr val="FF99FF"/>
                </a:gs>
                <a:gs pos="100000">
                  <a:srgbClr val="00CCFF"/>
                </a:gs>
              </a:gsLst>
              <a:lin ang="27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pic>
          <p:nvPicPr>
            <p:cNvPr id="41" name="圖形 40">
              <a:extLst>
                <a:ext uri="{FF2B5EF4-FFF2-40B4-BE49-F238E27FC236}">
                  <a16:creationId xmlns:a16="http://schemas.microsoft.com/office/drawing/2014/main" id="{498DD4FA-472A-4CBF-A71D-9911E8AB8DED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p:blipFill>
          <p:spPr>
            <a:xfrm>
              <a:off x="4775090" y="5059889"/>
              <a:ext cx="522923" cy="434790"/>
            </a:xfrm>
            <a:prstGeom prst="rect">
              <a:avLst/>
            </a:prstGeom>
          </p:spPr>
        </p:pic>
      </p:grpSp>
      <p:pic>
        <p:nvPicPr>
          <p:cNvPr id="42" name="圖形 41">
            <a:extLst>
              <a:ext uri="{FF2B5EF4-FFF2-40B4-BE49-F238E27FC236}">
                <a16:creationId xmlns:a16="http://schemas.microsoft.com/office/drawing/2014/main" id="{43CDC343-D5FF-40C4-9CC3-220B39D96B4D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-1865069" y="5863472"/>
            <a:ext cx="3784600" cy="2614698"/>
          </a:xfrm>
          <a:prstGeom prst="rect">
            <a:avLst/>
          </a:prstGeom>
        </p:spPr>
      </p:pic>
      <p:pic>
        <p:nvPicPr>
          <p:cNvPr id="43" name="圖形 42">
            <a:extLst>
              <a:ext uri="{FF2B5EF4-FFF2-40B4-BE49-F238E27FC236}">
                <a16:creationId xmlns:a16="http://schemas.microsoft.com/office/drawing/2014/main" id="{EA59D2EA-9194-4A71-8499-38676084C477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11001284" y="1537111"/>
            <a:ext cx="1343116" cy="927227"/>
          </a:xfrm>
          <a:prstGeom prst="rect">
            <a:avLst/>
          </a:prstGeom>
        </p:spPr>
      </p:pic>
      <p:pic>
        <p:nvPicPr>
          <p:cNvPr id="44" name="圖形 43">
            <a:extLst>
              <a:ext uri="{FF2B5EF4-FFF2-40B4-BE49-F238E27FC236}">
                <a16:creationId xmlns:a16="http://schemas.microsoft.com/office/drawing/2014/main" id="{82E9CC9F-8403-4C86-A329-47369640DD0E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-1381278" y="2514142"/>
            <a:ext cx="1941558" cy="1341380"/>
          </a:xfrm>
          <a:prstGeom prst="rect">
            <a:avLst/>
          </a:prstGeom>
        </p:spPr>
      </p:pic>
      <p:pic>
        <p:nvPicPr>
          <p:cNvPr id="45" name="圖形 44">
            <a:extLst>
              <a:ext uri="{FF2B5EF4-FFF2-40B4-BE49-F238E27FC236}">
                <a16:creationId xmlns:a16="http://schemas.microsoft.com/office/drawing/2014/main" id="{266C5E89-2243-4127-BCA8-BF3D3BDE0447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1477835" y="3971809"/>
            <a:ext cx="3784600" cy="2614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135942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75E-6 -4.07407E-6 L 0.01627 -0.02245 " pathEditMode="fixed" rAng="0" ptsTypes="AA">
                                          <p:cBhvr>
                                            <p:cTn id="6" dur="10000" fill="hold"/>
                                            <p:tgtEl>
                                              <p:spTgt spid="44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807" y="-1134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2.91667E-6 -1.33333E-5 L 0.02773 -0.02662 " pathEditMode="fixed" rAng="0" ptsTypes="AA">
                                          <p:cBhvr>
                                            <p:cTn id="8" dur="6000" fill="hold"/>
                                            <p:tgtEl>
                                              <p:spTgt spid="42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4.79167E-6 -3.7037E-7 L 0.01875 -0.01898 " pathEditMode="fixed" rAng="0" ptsTypes="AA">
                                          <p:cBhvr>
                                            <p:cTn id="10" dur="6000" fill="hold"/>
                                            <p:tgtEl>
                                              <p:spTgt spid="45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949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decel="50000" autoRev="1" fill="hold" nodeType="withEffect" p14:presetBounceEnd="66000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3.33333E-6 L 0.01888 -0.0213 " pathEditMode="fixed" rAng="0" ptsTypes="AA" p14:bounceEnd="66000">
                                          <p:cBhvr>
                                            <p:cTn id="12" dur="10000" fill="hold"/>
                                            <p:tgtEl>
                                              <p:spTgt spid="43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75E-6 -4.07407E-6 L 0.01627 -0.02245 " pathEditMode="fixed" rAng="0" ptsTypes="AA">
                                          <p:cBhvr>
                                            <p:cTn id="6" dur="10000" fill="hold"/>
                                            <p:tgtEl>
                                              <p:spTgt spid="44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807" y="-1134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2.91667E-6 -1.33333E-5 L 0.02773 -0.02662 " pathEditMode="fixed" rAng="0" ptsTypes="AA">
                                          <p:cBhvr>
                                            <p:cTn id="8" dur="6000" fill="hold"/>
                                            <p:tgtEl>
                                              <p:spTgt spid="42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4.79167E-6 -3.7037E-7 L 0.01875 -0.01898 " pathEditMode="fixed" rAng="0" ptsTypes="AA">
                                          <p:cBhvr>
                                            <p:cTn id="10" dur="6000" fill="hold"/>
                                            <p:tgtEl>
                                              <p:spTgt spid="45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949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3.33333E-6 L 0.01888 -0.0213 " pathEditMode="fixed" rAng="0" ptsTypes="AA">
                                          <p:cBhvr>
                                            <p:cTn id="12" dur="10000" fill="hold"/>
                                            <p:tgtEl>
                                              <p:spTgt spid="43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圖形 28">
            <a:extLst>
              <a:ext uri="{FF2B5EF4-FFF2-40B4-BE49-F238E27FC236}">
                <a16:creationId xmlns:a16="http://schemas.microsoft.com/office/drawing/2014/main" id="{E703327E-1DA1-4C37-81BA-DAB4978B01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-1748377" y="2704463"/>
            <a:ext cx="1941558" cy="1341380"/>
          </a:xfrm>
          <a:prstGeom prst="rect">
            <a:avLst/>
          </a:prstGeom>
        </p:spPr>
      </p:pic>
      <p:sp>
        <p:nvSpPr>
          <p:cNvPr id="21" name="Google Shape;584;p33">
            <a:extLst>
              <a:ext uri="{FF2B5EF4-FFF2-40B4-BE49-F238E27FC236}">
                <a16:creationId xmlns:a16="http://schemas.microsoft.com/office/drawing/2014/main" id="{2FA77383-BE63-4BD7-B80E-B961F7C17AEC}"/>
              </a:ext>
            </a:extLst>
          </p:cNvPr>
          <p:cNvSpPr/>
          <p:nvPr/>
        </p:nvSpPr>
        <p:spPr>
          <a:xfrm>
            <a:off x="366336" y="3946572"/>
            <a:ext cx="11553137" cy="2225083"/>
          </a:xfrm>
          <a:prstGeom prst="rect">
            <a:avLst/>
          </a:prstGeom>
          <a:solidFill>
            <a:srgbClr val="D34384">
              <a:alpha val="40000"/>
            </a:srgbClr>
          </a:solidFill>
          <a:ln>
            <a:noFill/>
          </a:ln>
          <a:effectLst/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algn="ctr"/>
            <a:endParaRPr lang="en-US" sz="2400">
              <a:solidFill>
                <a:srgbClr val="FFFFFF"/>
              </a:solidFill>
              <a:latin typeface="Arial" panose="020B0604020202020204" pitchFamily="34" charset="0"/>
              <a:ea typeface="微軟正黑體" panose="020B0604030504040204" pitchFamily="34" charset="-120"/>
              <a:cs typeface="Calibri"/>
              <a:sym typeface="Arial" panose="020B0604020202020204" pitchFamily="34" charset="0"/>
            </a:endParaRPr>
          </a:p>
        </p:txBody>
      </p:sp>
      <p:sp>
        <p:nvSpPr>
          <p:cNvPr id="22" name="箭號: 向右 21">
            <a:extLst>
              <a:ext uri="{FF2B5EF4-FFF2-40B4-BE49-F238E27FC236}">
                <a16:creationId xmlns:a16="http://schemas.microsoft.com/office/drawing/2014/main" id="{67434A20-7F95-4F5E-8474-AA87988C390A}"/>
              </a:ext>
            </a:extLst>
          </p:cNvPr>
          <p:cNvSpPr/>
          <p:nvPr/>
        </p:nvSpPr>
        <p:spPr>
          <a:xfrm>
            <a:off x="5375774" y="2218966"/>
            <a:ext cx="1120807" cy="871296"/>
          </a:xfrm>
          <a:prstGeom prst="rightArrow">
            <a:avLst>
              <a:gd name="adj1" fmla="val 63653"/>
              <a:gd name="adj2" fmla="val 27601"/>
            </a:avLst>
          </a:prstGeom>
          <a:gradFill>
            <a:gsLst>
              <a:gs pos="59000">
                <a:srgbClr val="8A2D6D"/>
              </a:gs>
              <a:gs pos="0">
                <a:srgbClr val="3D1756">
                  <a:alpha val="51000"/>
                </a:srgbClr>
              </a:gs>
              <a:gs pos="100000">
                <a:srgbClr val="D34384"/>
              </a:gs>
            </a:gsLst>
            <a:lin ang="0" scaled="0"/>
          </a:gradFill>
          <a:ln>
            <a:noFill/>
          </a:ln>
          <a:effectLst>
            <a:outerShdw blurRad="50800" dist="508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D4585E-F321-BB4D-8653-2DD575B558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2201" y="316090"/>
            <a:ext cx="10007600" cy="1150071"/>
          </a:xfrm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zh-TW" altLang="en-US" sz="4000" dirty="0">
                <a:latin typeface="Arial" panose="020B0604020202020204" pitchFamily="34" charset="0"/>
                <a:sym typeface="Arial" panose="020B0604020202020204" pitchFamily="34" charset="0"/>
              </a:rPr>
              <a:t>Use QNAP </a:t>
            </a:r>
            <a:r>
              <a:rPr lang="en-US" altLang="zh-TW" sz="4000" dirty="0">
                <a:latin typeface="Arial" panose="020B0604020202020204" pitchFamily="34" charset="0"/>
                <a:sym typeface="Arial" panose="020B0604020202020204" pitchFamily="34" charset="0"/>
              </a:rPr>
              <a:t>USB 3.1 Gen2 </a:t>
            </a:r>
            <a:r>
              <a:rPr lang="zh-TW" altLang="en-US" sz="4000" dirty="0">
                <a:latin typeface="Arial" panose="020B0604020202020204" pitchFamily="34" charset="0"/>
                <a:sym typeface="Arial" panose="020B0604020202020204" pitchFamily="34" charset="0"/>
              </a:rPr>
              <a:t>card connecting more </a:t>
            </a:r>
            <a:r>
              <a:rPr lang="en-US" altLang="zh-TW" sz="4000" dirty="0">
                <a:latin typeface="Arial" panose="020B0604020202020204" pitchFamily="34" charset="0"/>
                <a:sym typeface="Arial" panose="020B0604020202020204" pitchFamily="34" charset="0"/>
              </a:rPr>
              <a:t>JBOD</a:t>
            </a:r>
            <a:endParaRPr lang="zh-CN" altLang="en-US" sz="4000" dirty="0">
              <a:latin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17" name="內容版面配置區 1">
            <a:extLst>
              <a:ext uri="{FF2B5EF4-FFF2-40B4-BE49-F238E27FC236}">
                <a16:creationId xmlns:a16="http://schemas.microsoft.com/office/drawing/2014/main" id="{BDE3AA99-4E03-42AE-8055-93DB0F587125}"/>
              </a:ext>
            </a:extLst>
          </p:cNvPr>
          <p:cNvSpPr txBox="1">
            <a:spLocks/>
          </p:cNvSpPr>
          <p:nvPr/>
        </p:nvSpPr>
        <p:spPr>
          <a:xfrm>
            <a:off x="710278" y="1898649"/>
            <a:ext cx="2322355" cy="1477328"/>
          </a:xfrm>
          <a:prstGeom prst="rect">
            <a:avLst/>
          </a:prstGeom>
        </p:spPr>
        <p:txBody>
          <a:bodyPr vert="horz" lIns="121920" tIns="60960" rIns="121920" bIns="60960" rtlCol="0" anchor="t">
            <a:normAutofit fontScale="92500"/>
          </a:bodyPr>
          <a:lstStyle/>
          <a:p>
            <a:pPr>
              <a:buClr>
                <a:srgbClr val="3C0668"/>
              </a:buClr>
              <a:defRPr/>
            </a:pPr>
            <a:r>
              <a:rPr lang="en-US" altLang="zh-TW" sz="2000">
                <a:solidFill>
                  <a:schemeClr val="bg1"/>
                </a:solidFill>
                <a:latin typeface="Arial"/>
                <a:ea typeface="微軟正黑體"/>
                <a:cs typeface="Arial"/>
                <a:sym typeface="Arial" panose="020B0604020202020204" pitchFamily="34" charset="0"/>
              </a:rPr>
              <a:t>If you don't have the enough USB slot? (Virtualization station / HD station)</a:t>
            </a:r>
            <a:endParaRPr lang="en-US" altLang="zh-TW" sz="200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/>
              <a:sym typeface="Arial" panose="020B0604020202020204" pitchFamily="34" charset="0"/>
            </a:endParaRPr>
          </a:p>
        </p:txBody>
      </p:sp>
      <p:pic>
        <p:nvPicPr>
          <p:cNvPr id="35842" name="Picture 2" descr="https://www.qnap.com/i/_attach_file/product/photo/800_500/294_1508401293_TS-877_front.png?v=4">
            <a:extLst>
              <a:ext uri="{FF2B5EF4-FFF2-40B4-BE49-F238E27FC236}">
                <a16:creationId xmlns:a16="http://schemas.microsoft.com/office/drawing/2014/main" id="{B733CF59-D839-4F6A-8C10-F73CC90C45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5753" y="1796917"/>
            <a:ext cx="2611334" cy="1632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圖片 4">
            <a:extLst>
              <a:ext uri="{FF2B5EF4-FFF2-40B4-BE49-F238E27FC236}">
                <a16:creationId xmlns:a16="http://schemas.microsoft.com/office/drawing/2014/main" id="{59DD1666-F585-400F-8C5D-B072B5E9B9F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7589998">
            <a:off x="9149747" y="1466295"/>
            <a:ext cx="2499267" cy="2476337"/>
          </a:xfrm>
          <a:prstGeom prst="rect">
            <a:avLst/>
          </a:prstGeom>
        </p:spPr>
      </p:pic>
      <p:pic>
        <p:nvPicPr>
          <p:cNvPr id="30" name="圖片 29" descr="一張含有 牆, 汽車 的圖片&#10;&#10;自動產生的描述">
            <a:extLst>
              <a:ext uri="{FF2B5EF4-FFF2-40B4-BE49-F238E27FC236}">
                <a16:creationId xmlns:a16="http://schemas.microsoft.com/office/drawing/2014/main" id="{ACE7999E-2E3E-4358-A690-934280A6A82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63923" y="4583338"/>
            <a:ext cx="3287994" cy="1094902"/>
          </a:xfrm>
          <a:prstGeom prst="rect">
            <a:avLst/>
          </a:prstGeom>
        </p:spPr>
      </p:pic>
      <p:pic>
        <p:nvPicPr>
          <p:cNvPr id="26" name="圖片 25" descr="一張含有 電子用品, 電腦 的圖片&#10;&#10;自動產生的描述">
            <a:extLst>
              <a:ext uri="{FF2B5EF4-FFF2-40B4-BE49-F238E27FC236}">
                <a16:creationId xmlns:a16="http://schemas.microsoft.com/office/drawing/2014/main" id="{6749184F-84A9-436D-9F95-DC406223BA74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26512" y="4107917"/>
            <a:ext cx="2841149" cy="1776034"/>
          </a:xfrm>
          <a:prstGeom prst="rect">
            <a:avLst/>
          </a:prstGeom>
        </p:spPr>
      </p:pic>
      <p:pic>
        <p:nvPicPr>
          <p:cNvPr id="36866" name="Picture 2" descr="ãStorage pngãçåçæå°çµæ">
            <a:extLst>
              <a:ext uri="{FF2B5EF4-FFF2-40B4-BE49-F238E27FC236}">
                <a16:creationId xmlns:a16="http://schemas.microsoft.com/office/drawing/2014/main" id="{A558C2DA-A1A1-4D87-A819-9D6DABFF94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1149" y="2677562"/>
            <a:ext cx="1002545" cy="945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2" descr="ãStorage pngãçåçæå°çµæ">
            <a:extLst>
              <a:ext uri="{FF2B5EF4-FFF2-40B4-BE49-F238E27FC236}">
                <a16:creationId xmlns:a16="http://schemas.microsoft.com/office/drawing/2014/main" id="{5B807C97-AD61-4DB8-93F3-44DB24A2DA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1476" y="4981726"/>
            <a:ext cx="1002544" cy="945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2" descr="ãStorage pngãçåçæå°çµæ">
            <a:extLst>
              <a:ext uri="{FF2B5EF4-FFF2-40B4-BE49-F238E27FC236}">
                <a16:creationId xmlns:a16="http://schemas.microsoft.com/office/drawing/2014/main" id="{EC6F4015-AA2D-4F52-A393-CEAF3C8BA7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6864" y="4862498"/>
            <a:ext cx="1002544" cy="945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矩形 7">
            <a:extLst>
              <a:ext uri="{FF2B5EF4-FFF2-40B4-BE49-F238E27FC236}">
                <a16:creationId xmlns:a16="http://schemas.microsoft.com/office/drawing/2014/main" id="{10A79889-5568-4363-B4FF-52098F654C32}"/>
              </a:ext>
            </a:extLst>
          </p:cNvPr>
          <p:cNvSpPr/>
          <p:nvPr/>
        </p:nvSpPr>
        <p:spPr>
          <a:xfrm>
            <a:off x="6659258" y="1898649"/>
            <a:ext cx="2499267" cy="1323439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>
              <a:buClr>
                <a:srgbClr val="3C0668"/>
              </a:buClr>
              <a:defRPr/>
            </a:pPr>
            <a:r>
              <a:rPr lang="zh-TW" altLang="en-US" sz="20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Add QNAP </a:t>
            </a:r>
            <a:r>
              <a:rPr lang="en-US" altLang="zh-TW" sz="20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USB</a:t>
            </a:r>
            <a:r>
              <a:rPr lang="zh-TW" altLang="en-US" sz="20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 </a:t>
            </a:r>
            <a:r>
              <a:rPr lang="en-US" altLang="zh-TW" sz="20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3.1 Gen2 </a:t>
            </a:r>
            <a:r>
              <a:rPr lang="zh-TW" altLang="en-US" sz="20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card, then supports two </a:t>
            </a:r>
            <a:r>
              <a:rPr lang="en-US" altLang="zh-TW" sz="20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TL</a:t>
            </a:r>
            <a:r>
              <a:rPr lang="zh-TW" altLang="en-US" sz="20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 </a:t>
            </a:r>
            <a:r>
              <a:rPr lang="en-US" altLang="zh-TW" sz="20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USB</a:t>
            </a:r>
            <a:r>
              <a:rPr lang="zh-TW" altLang="en-US" sz="20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 </a:t>
            </a:r>
            <a:r>
              <a:rPr lang="en-US" altLang="zh-TW" sz="20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JBOD</a:t>
            </a:r>
            <a:r>
              <a:rPr lang="zh-TW" altLang="en-US" sz="20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.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BD5B6DB7-B475-7E42-9E0F-7C47AC8EE847}"/>
              </a:ext>
            </a:extLst>
          </p:cNvPr>
          <p:cNvSpPr/>
          <p:nvPr/>
        </p:nvSpPr>
        <p:spPr>
          <a:xfrm>
            <a:off x="5108013" y="5757705"/>
            <a:ext cx="1140056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1600" b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TL-D800C</a:t>
            </a:r>
            <a:endParaRPr lang="en-US" sz="1400" b="1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DAA66358-79A8-A841-BD92-D7DEB21C715E}"/>
              </a:ext>
            </a:extLst>
          </p:cNvPr>
          <p:cNvSpPr/>
          <p:nvPr/>
        </p:nvSpPr>
        <p:spPr>
          <a:xfrm>
            <a:off x="3835021" y="3438373"/>
            <a:ext cx="880369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1600" b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TS-877</a:t>
            </a:r>
            <a:endParaRPr lang="en-US" sz="1600" b="1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A7715350-B76E-42A4-A51B-975BBCC1BCD7}"/>
              </a:ext>
            </a:extLst>
          </p:cNvPr>
          <p:cNvSpPr/>
          <p:nvPr/>
        </p:nvSpPr>
        <p:spPr>
          <a:xfrm>
            <a:off x="9474460" y="3418309"/>
            <a:ext cx="1723549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1600" b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USB-U31A2P01</a:t>
            </a:r>
            <a:endParaRPr lang="zh-TW" altLang="en-US" sz="160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39" name="Rectangle 33">
            <a:extLst>
              <a:ext uri="{FF2B5EF4-FFF2-40B4-BE49-F238E27FC236}">
                <a16:creationId xmlns:a16="http://schemas.microsoft.com/office/drawing/2014/main" id="{2719C9A5-4D6D-462B-9025-5DBD92847F86}"/>
              </a:ext>
            </a:extLst>
          </p:cNvPr>
          <p:cNvSpPr/>
          <p:nvPr/>
        </p:nvSpPr>
        <p:spPr>
          <a:xfrm>
            <a:off x="9056964" y="5712957"/>
            <a:ext cx="1606530" cy="338554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r>
              <a:rPr lang="en-US" altLang="zh-TW" sz="1600" b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TL-R1200C-RP</a:t>
            </a:r>
            <a:endParaRPr lang="en-US" sz="1400" b="1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1302E312-DE4B-4C5D-9BF6-65542297896F}"/>
              </a:ext>
            </a:extLst>
          </p:cNvPr>
          <p:cNvSpPr txBox="1"/>
          <p:nvPr/>
        </p:nvSpPr>
        <p:spPr>
          <a:xfrm>
            <a:off x="708707" y="4119261"/>
            <a:ext cx="2750779" cy="1938992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TW" sz="20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TL</a:t>
            </a:r>
            <a:r>
              <a:rPr lang="zh-TW" altLang="zh-TW" sz="20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 </a:t>
            </a:r>
            <a:r>
              <a:rPr lang="en-US" altLang="zh-TW" sz="20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USB</a:t>
            </a:r>
            <a:r>
              <a:rPr lang="zh-TW" altLang="zh-TW" sz="20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 </a:t>
            </a:r>
            <a:r>
              <a:rPr lang="en-US" altLang="zh-TW" sz="20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JBOD</a:t>
            </a:r>
            <a:r>
              <a:rPr lang="zh-TW" altLang="zh-TW" sz="20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 </a:t>
            </a:r>
            <a:r>
              <a:rPr lang="zh-TW" sz="20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need to establish a separate storage pool, and cannot be used to expand the</a:t>
            </a:r>
            <a:r>
              <a:rPr lang="zh-TW" altLang="en-US" sz="20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 origin</a:t>
            </a:r>
            <a:r>
              <a:rPr lang="en-US" altLang="zh-TW" sz="20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a</a:t>
            </a:r>
            <a:r>
              <a:rPr lang="en-US" altLang="en-US" sz="20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l pool</a:t>
            </a:r>
            <a:r>
              <a:rPr lang="zh-TW" sz="20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 on NA</a:t>
            </a:r>
            <a:r>
              <a:rPr lang="en-US" altLang="zh-TW" sz="20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+mn-lt"/>
                <a:sym typeface="Arial" panose="020B0604020202020204" pitchFamily="34" charset="0"/>
              </a:rPr>
              <a:t>S.</a:t>
            </a:r>
            <a:endParaRPr lang="zh-TW" altLang="en-US" sz="200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Calibri"/>
              <a:sym typeface="Arial" panose="020B0604020202020204" pitchFamily="34" charset="0"/>
            </a:endParaRPr>
          </a:p>
        </p:txBody>
      </p:sp>
      <p:graphicFrame>
        <p:nvGraphicFramePr>
          <p:cNvPr id="24" name="表格 23">
            <a:extLst>
              <a:ext uri="{FF2B5EF4-FFF2-40B4-BE49-F238E27FC236}">
                <a16:creationId xmlns:a16="http://schemas.microsoft.com/office/drawing/2014/main" id="{8FB5DDDF-23D1-4448-9FF6-4B19545D51C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5968539"/>
              </p:ext>
            </p:extLst>
          </p:nvPr>
        </p:nvGraphicFramePr>
        <p:xfrm>
          <a:off x="6065704" y="1379352"/>
          <a:ext cx="807720" cy="4186776"/>
        </p:xfrm>
        <a:graphic>
          <a:graphicData uri="http://schemas.openxmlformats.org/drawingml/2006/table">
            <a:tbl>
              <a:tblPr firstRow="1" bandRow="1">
                <a:tableStyleId>{C083E6E3-FA7D-4D7B-A595-EF9225AFEA82}</a:tableStyleId>
              </a:tblPr>
              <a:tblGrid>
                <a:gridCol w="269240">
                  <a:extLst>
                    <a:ext uri="{9D8B030D-6E8A-4147-A177-3AD203B41FA5}">
                      <a16:colId xmlns:a16="http://schemas.microsoft.com/office/drawing/2014/main" val="3186109705"/>
                    </a:ext>
                  </a:extLst>
                </a:gridCol>
                <a:gridCol w="269240">
                  <a:extLst>
                    <a:ext uri="{9D8B030D-6E8A-4147-A177-3AD203B41FA5}">
                      <a16:colId xmlns:a16="http://schemas.microsoft.com/office/drawing/2014/main" val="4260918335"/>
                    </a:ext>
                  </a:extLst>
                </a:gridCol>
                <a:gridCol w="269240">
                  <a:extLst>
                    <a:ext uri="{9D8B030D-6E8A-4147-A177-3AD203B41FA5}">
                      <a16:colId xmlns:a16="http://schemas.microsoft.com/office/drawing/2014/main" val="2801535869"/>
                    </a:ext>
                  </a:extLst>
                </a:gridCol>
              </a:tblGrid>
              <a:tr h="463133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zh-TW" sz="1600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zh-TW" sz="2400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zh-TW" altLang="zh-TW" sz="2400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75336872"/>
                  </a:ext>
                </a:extLst>
              </a:tr>
              <a:tr h="432578"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zh-TW" sz="1600" b="1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>
                    <a:lnL>
                      <a:noFill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zh-TW" altLang="en-US" sz="1600" b="1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zh-TW" altLang="en-US" sz="1600" b="1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26577705"/>
                  </a:ext>
                </a:extLst>
              </a:tr>
              <a:tr h="432578"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zh-TW" altLang="en-US" sz="1600" b="1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>
                    <a:lnL>
                      <a:noFill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zh-TW" altLang="en-US" sz="1600" b="1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zh-TW" altLang="en-US" sz="1600" b="1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75003058"/>
                  </a:ext>
                </a:extLst>
              </a:tr>
              <a:tr h="478151"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zh-TW" sz="1600" b="1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>
                    <a:lnL>
                      <a:noFill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zh-TW" sz="1600" b="1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zh-TW" sz="1600" b="1" u="none" strike="noStrike" noProof="0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06159093"/>
                  </a:ext>
                </a:extLst>
              </a:tr>
              <a:tr h="432578"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zh-TW" sz="1600" b="1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>
                    <a:lnL>
                      <a:noFill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zh-TW" sz="1600" b="1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zh-TW" altLang="zh-TW" sz="1600" b="1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30498142"/>
                  </a:ext>
                </a:extLst>
              </a:tr>
              <a:tr h="432578"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zh-TW" sz="1600" b="1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>
                    <a:lnL>
                      <a:noFill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zh-TW" sz="1600" b="1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zh-TW" altLang="zh-TW" sz="1600" b="0">
                        <a:solidFill>
                          <a:srgbClr val="FF99FF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70775278"/>
                  </a:ext>
                </a:extLst>
              </a:tr>
              <a:tr h="432578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zh-TW" sz="1600" b="1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>
                    <a:lnL>
                      <a:noFill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zh-TW" altLang="en-US" sz="1600" b="1">
                        <a:solidFill>
                          <a:srgbClr val="FF99FF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zh-TW" altLang="en-US" sz="1600" b="1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8474673"/>
                  </a:ext>
                </a:extLst>
              </a:tr>
              <a:tr h="432578"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zh-TW" sz="1600" b="1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>
                    <a:lnL>
                      <a:noFill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zh-TW" altLang="en-US" sz="1600" b="1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endParaRPr kumimoji="0" lang="zh-TW" altLang="en-US" sz="1600" b="1" i="0" u="none" strike="noStrike" kern="0" cap="none" spc="0" normalizeH="0" baseline="0" noProof="0">
                        <a:ln>
                          <a:noFill/>
                        </a:ln>
                        <a:solidFill>
                          <a:srgbClr val="FF99FF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微軟正黑體" panose="020B0604030504040204" pitchFamily="34" charset="-120"/>
                        <a:cs typeface="+mn-cs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51518660"/>
                  </a:ext>
                </a:extLst>
              </a:tr>
              <a:tr h="625477"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zh-TW" sz="1600" b="1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>
                    <a:lnL>
                      <a:noFill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zh-TW" altLang="en-US" sz="1600" b="1">
                        <a:solidFill>
                          <a:srgbClr val="FF99FF"/>
                        </a:solidFill>
                        <a:effectLst>
                          <a:glow rad="101600">
                            <a:srgbClr val="D34384">
                              <a:alpha val="23000"/>
                            </a:srgbClr>
                          </a:glow>
                        </a:effectLst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endParaRPr kumimoji="0" lang="zh-TW" altLang="en-US" sz="1600" b="1" i="0" u="none" strike="noStrike" kern="0" cap="none" spc="0" normalizeH="0" baseline="0" noProof="0">
                        <a:ln>
                          <a:noFill/>
                        </a:ln>
                        <a:solidFill>
                          <a:srgbClr val="FF99FF"/>
                        </a:solidFill>
                        <a:effectLst>
                          <a:glow rad="127000">
                            <a:srgbClr val="D34384">
                              <a:alpha val="23000"/>
                            </a:srgbClr>
                          </a:glow>
                        </a:effectLst>
                        <a:uLnTx/>
                        <a:uFillTx/>
                        <a:latin typeface="Arial" panose="020B0604020202020204" pitchFamily="34" charset="0"/>
                        <a:ea typeface="微軟正黑體" panose="020B0604030504040204" pitchFamily="34" charset="-120"/>
                        <a:cs typeface="+mn-cs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15697925"/>
                  </a:ext>
                </a:extLst>
              </a:tr>
            </a:tbl>
          </a:graphicData>
        </a:graphic>
      </p:graphicFrame>
      <p:pic>
        <p:nvPicPr>
          <p:cNvPr id="25" name="圖形 24">
            <a:extLst>
              <a:ext uri="{FF2B5EF4-FFF2-40B4-BE49-F238E27FC236}">
                <a16:creationId xmlns:a16="http://schemas.microsoft.com/office/drawing/2014/main" id="{AB3EE26B-A878-47DC-B02A-91DF8CF399F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-2324100" y="6171653"/>
            <a:ext cx="3784600" cy="2614698"/>
          </a:xfrm>
          <a:prstGeom prst="rect">
            <a:avLst/>
          </a:prstGeom>
        </p:spPr>
      </p:pic>
      <p:pic>
        <p:nvPicPr>
          <p:cNvPr id="28" name="圖形 27">
            <a:extLst>
              <a:ext uri="{FF2B5EF4-FFF2-40B4-BE49-F238E27FC236}">
                <a16:creationId xmlns:a16="http://schemas.microsoft.com/office/drawing/2014/main" id="{37D572BD-73EF-43C9-91FB-3C4305777F2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1486637" y="1243859"/>
            <a:ext cx="1343116" cy="927227"/>
          </a:xfrm>
          <a:prstGeom prst="rect">
            <a:avLst/>
          </a:prstGeom>
        </p:spPr>
      </p:pic>
      <p:pic>
        <p:nvPicPr>
          <p:cNvPr id="31" name="圖形 30">
            <a:extLst>
              <a:ext uri="{FF2B5EF4-FFF2-40B4-BE49-F238E27FC236}">
                <a16:creationId xmlns:a16="http://schemas.microsoft.com/office/drawing/2014/main" id="{CBC83E9B-8646-4B92-9BDF-2A85ADC6756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188700" y="4195740"/>
            <a:ext cx="3784600" cy="2614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675229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2.5E-6 3.7037E-6 L 0.02864 -0.02755 " pathEditMode="fixed" rAng="0" ptsTypes="AA">
                                          <p:cBhvr>
                                            <p:cTn id="6" dur="10000" fill="hold"/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432" y="-1389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2.91667E-6 -1.33333E-5 L 0.02773 -0.02662 " pathEditMode="fixed" rAng="0" ptsTypes="AA">
                                          <p:cBhvr>
                                            <p:cTn id="8" dur="6000" fill="hold"/>
                                            <p:tgtEl>
                                              <p:spTgt spid="25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4.81481E-6 L 0.01875 -0.01898 " pathEditMode="fixed" rAng="0" ptsTypes="AA">
                                          <p:cBhvr>
                                            <p:cTn id="10" dur="6000" fill="hold"/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949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decel="50000" autoRev="1" fill="hold" nodeType="withEffect" p14:presetBounceEnd="66000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3.33333E-6 L 0.01888 -0.0213 " pathEditMode="fixed" rAng="0" ptsTypes="AA" p14:bounceEnd="66000">
                                          <p:cBhvr>
                                            <p:cTn id="12" dur="10000" fill="hold"/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2.5E-6 3.7037E-6 L 0.02864 -0.02755 " pathEditMode="fixed" rAng="0" ptsTypes="AA">
                                          <p:cBhvr>
                                            <p:cTn id="6" dur="10000" fill="hold"/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432" y="-1389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2.91667E-6 -1.33333E-5 L 0.02773 -0.02662 " pathEditMode="fixed" rAng="0" ptsTypes="AA">
                                          <p:cBhvr>
                                            <p:cTn id="8" dur="6000" fill="hold"/>
                                            <p:tgtEl>
                                              <p:spTgt spid="25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4.81481E-6 L 0.01875 -0.01898 " pathEditMode="fixed" rAng="0" ptsTypes="AA">
                                          <p:cBhvr>
                                            <p:cTn id="10" dur="6000" fill="hold"/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949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3.33333E-6 L 0.01888 -0.0213 " pathEditMode="fixed" rAng="0" ptsTypes="AA">
                                          <p:cBhvr>
                                            <p:cTn id="12" dur="10000" fill="hold"/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圖形 9">
            <a:extLst>
              <a:ext uri="{FF2B5EF4-FFF2-40B4-BE49-F238E27FC236}">
                <a16:creationId xmlns:a16="http://schemas.microsoft.com/office/drawing/2014/main" id="{DCEEE4EB-D07E-4212-B681-CDD1C4CAF95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-1739900" y="5885931"/>
            <a:ext cx="3784600" cy="2614698"/>
          </a:xfrm>
          <a:prstGeom prst="rect">
            <a:avLst/>
          </a:prstGeom>
        </p:spPr>
      </p:pic>
      <p:pic>
        <p:nvPicPr>
          <p:cNvPr id="11" name="圖形 10">
            <a:extLst>
              <a:ext uri="{FF2B5EF4-FFF2-40B4-BE49-F238E27FC236}">
                <a16:creationId xmlns:a16="http://schemas.microsoft.com/office/drawing/2014/main" id="{A54C189F-6B32-4A2A-9B14-3C54D2E0EA1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331484" y="1311841"/>
            <a:ext cx="1343116" cy="927227"/>
          </a:xfrm>
          <a:prstGeom prst="rect">
            <a:avLst/>
          </a:prstGeom>
        </p:spPr>
      </p:pic>
      <p:pic>
        <p:nvPicPr>
          <p:cNvPr id="13" name="圖形 12">
            <a:extLst>
              <a:ext uri="{FF2B5EF4-FFF2-40B4-BE49-F238E27FC236}">
                <a16:creationId xmlns:a16="http://schemas.microsoft.com/office/drawing/2014/main" id="{55098B56-6B80-4ECD-AABD-D5678B6971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68000" y="4418681"/>
            <a:ext cx="3784600" cy="261469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1D4585E-F321-BB4D-8653-2DD575B5585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zh-TW" altLang="en-US" sz="4400" dirty="0">
                <a:latin typeface="Arial" panose="020B0604020202020204" pitchFamily="34" charset="0"/>
                <a:sym typeface="Arial" panose="020B0604020202020204" pitchFamily="34" charset="0"/>
              </a:rPr>
              <a:t> </a:t>
            </a:r>
            <a:r>
              <a:rPr lang="en-US" altLang="zh-TW" sz="4400" dirty="0">
                <a:latin typeface="Arial" panose="020B0604020202020204" pitchFamily="34" charset="0"/>
                <a:sym typeface="Arial" panose="020B0604020202020204" pitchFamily="34" charset="0"/>
              </a:rPr>
              <a:t>TL</a:t>
            </a:r>
            <a:r>
              <a:rPr lang="zh-TW" altLang="en-US" sz="4400" dirty="0">
                <a:latin typeface="Arial" panose="020B0604020202020204" pitchFamily="34" charset="0"/>
                <a:sym typeface="Arial" panose="020B0604020202020204" pitchFamily="34" charset="0"/>
              </a:rPr>
              <a:t> USB JBOD </a:t>
            </a:r>
            <a:r>
              <a:rPr lang="en-US" altLang="zh-TW" sz="4400" dirty="0">
                <a:latin typeface="Arial" panose="020B0604020202020204" pitchFamily="34" charset="0"/>
                <a:sym typeface="Arial" panose="020B0604020202020204" pitchFamily="34" charset="0"/>
              </a:rPr>
              <a:t>feature comparison</a:t>
            </a:r>
            <a:endParaRPr lang="zh-CN" altLang="en-US" sz="4400" dirty="0">
              <a:latin typeface="Arial" panose="020B0604020202020204" pitchFamily="34" charset="0"/>
              <a:sym typeface="Arial" panose="020B0604020202020204" pitchFamily="34" charset="0"/>
            </a:endParaRPr>
          </a:p>
        </p:txBody>
      </p:sp>
      <p:graphicFrame>
        <p:nvGraphicFramePr>
          <p:cNvPr id="4" name="表格 4" hidden="1">
            <a:extLst>
              <a:ext uri="{FF2B5EF4-FFF2-40B4-BE49-F238E27FC236}">
                <a16:creationId xmlns:a16="http://schemas.microsoft.com/office/drawing/2014/main" id="{D730117D-96F4-4DF6-AD89-5E18BBDF979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07277"/>
              </p:ext>
            </p:extLst>
          </p:nvPr>
        </p:nvGraphicFramePr>
        <p:xfrm>
          <a:off x="221942" y="1052780"/>
          <a:ext cx="11568106" cy="5158041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4074850">
                  <a:extLst>
                    <a:ext uri="{9D8B030D-6E8A-4147-A177-3AD203B41FA5}">
                      <a16:colId xmlns:a16="http://schemas.microsoft.com/office/drawing/2014/main" val="3186109705"/>
                    </a:ext>
                  </a:extLst>
                </a:gridCol>
                <a:gridCol w="3622090">
                  <a:extLst>
                    <a:ext uri="{9D8B030D-6E8A-4147-A177-3AD203B41FA5}">
                      <a16:colId xmlns:a16="http://schemas.microsoft.com/office/drawing/2014/main" val="4260918335"/>
                    </a:ext>
                  </a:extLst>
                </a:gridCol>
                <a:gridCol w="3871166">
                  <a:extLst>
                    <a:ext uri="{9D8B030D-6E8A-4147-A177-3AD203B41FA5}">
                      <a16:colId xmlns:a16="http://schemas.microsoft.com/office/drawing/2014/main" val="2801535869"/>
                    </a:ext>
                  </a:extLst>
                </a:gridCol>
              </a:tblGrid>
              <a:tr h="505917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altLang="en-US" sz="2000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功能</a:t>
                      </a:r>
                      <a:endParaRPr lang="zh-TW" sz="2000"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altLang="en-US" sz="2000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QNAP </a:t>
                      </a:r>
                      <a:r>
                        <a:rPr lang="en-US" altLang="zh-TW" sz="2000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TL USB JBOD</a:t>
                      </a:r>
                      <a:endParaRPr lang="zh-TW" sz="2000"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altLang="en-US" sz="2000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QNAP TR-00</a:t>
                      </a:r>
                      <a:r>
                        <a:rPr lang="en-US" altLang="zh-TW" sz="2000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2/004</a:t>
                      </a:r>
                      <a:endParaRPr lang="zh-TW" altLang="zh-TW" sz="2000"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/>
                </a:tc>
                <a:extLst>
                  <a:ext uri="{0D108BD9-81ED-4DB2-BD59-A6C34878D82A}">
                    <a16:rowId xmlns:a16="http://schemas.microsoft.com/office/drawing/2014/main" val="2875336872"/>
                  </a:ext>
                </a:extLst>
              </a:tr>
              <a:tr h="505917"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altLang="en-US" sz="2000" b="1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連線類型</a:t>
                      </a:r>
                      <a:endParaRPr lang="zh-TW" sz="2000" b="1"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altLang="en-US" sz="2000" b="1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USB 3.</a:t>
                      </a:r>
                      <a:r>
                        <a:rPr lang="en-US" altLang="zh-TW" sz="2000" b="1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1 Gen2</a:t>
                      </a:r>
                      <a:endParaRPr lang="zh-TW" altLang="en-US" sz="2000" b="1"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altLang="en-US" sz="2000" b="1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USB 3.</a:t>
                      </a:r>
                      <a:r>
                        <a:rPr lang="en-US" altLang="zh-TW" sz="2000" b="1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1 Gen2/3.0</a:t>
                      </a:r>
                      <a:endParaRPr lang="zh-TW" altLang="en-US" sz="2000" b="1"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/>
                </a:tc>
                <a:extLst>
                  <a:ext uri="{0D108BD9-81ED-4DB2-BD59-A6C34878D82A}">
                    <a16:rowId xmlns:a16="http://schemas.microsoft.com/office/drawing/2014/main" val="1626577705"/>
                  </a:ext>
                </a:extLst>
              </a:tr>
              <a:tr h="505917"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altLang="en-US" sz="2000" b="1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槽位數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TW" sz="2000" b="1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8, 12</a:t>
                      </a:r>
                      <a:endParaRPr lang="zh-TW" altLang="en-US" sz="2000" b="1"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TW" sz="2000" b="1" u="none" strike="noStrike" noProof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2, 4</a:t>
                      </a:r>
                      <a:endParaRPr lang="zh-TW" altLang="en-US" sz="2000" b="1"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/>
                </a:tc>
                <a:extLst>
                  <a:ext uri="{0D108BD9-81ED-4DB2-BD59-A6C34878D82A}">
                    <a16:rowId xmlns:a16="http://schemas.microsoft.com/office/drawing/2014/main" val="2975003058"/>
                  </a:ext>
                </a:extLst>
              </a:tr>
              <a:tr h="885102"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2000" b="1" u="none" strike="noStrike" noProof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分割</a:t>
                      </a:r>
                      <a:r>
                        <a:rPr lang="zh-TW" altLang="en-US" sz="2000" b="1" u="none" strike="noStrike" noProof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區</a:t>
                      </a:r>
                      <a:r>
                        <a:rPr lang="zh-TW" sz="2000" b="1" u="none" strike="noStrike" noProof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可使用系統</a:t>
                      </a:r>
                      <a:endParaRPr lang="zh-TW" sz="2000" b="1">
                        <a:solidFill>
                          <a:srgbClr val="000000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altLang="en-US" sz="2000" b="1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QNAP QTS, Windows, Mac, Linux 等</a:t>
                      </a:r>
                      <a:endParaRPr lang="zh-TW" sz="2000" b="1"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TW" sz="2000" b="1" u="none" strike="noStrike" noProof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QNAP QTS, Windows, </a:t>
                      </a:r>
                      <a:br>
                        <a:rPr lang="en-US" altLang="zh-TW" sz="2000" b="1" u="none" strike="noStrike" noProof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</a:br>
                      <a:r>
                        <a:rPr lang="en-US" altLang="zh-TW" sz="2000" b="1" u="none" strike="noStrike" noProof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Mac, Linux </a:t>
                      </a:r>
                      <a:r>
                        <a:rPr lang="zh-TW" altLang="en-US" sz="2000" b="1" u="none" strike="noStrike" noProof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等</a:t>
                      </a:r>
                      <a:endParaRPr lang="zh-TW" sz="2000" b="1" u="none" strike="noStrike" noProof="0">
                        <a:solidFill>
                          <a:srgbClr val="000000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/>
                </a:tc>
                <a:extLst>
                  <a:ext uri="{0D108BD9-81ED-4DB2-BD59-A6C34878D82A}">
                    <a16:rowId xmlns:a16="http://schemas.microsoft.com/office/drawing/2014/main" val="4106159093"/>
                  </a:ext>
                </a:extLst>
              </a:tr>
              <a:tr h="505917"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altLang="en-US" sz="2000" b="1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QTS 磁碟監控、建立儲存池</a:t>
                      </a:r>
                      <a:endParaRPr lang="zh-TW" sz="2000" b="1"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altLang="en-US" sz="2000" b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支援</a:t>
                      </a:r>
                      <a:endParaRPr lang="zh-TW" sz="2000" b="1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altLang="en-US" sz="2000" b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支援</a:t>
                      </a:r>
                      <a:endParaRPr lang="zh-TW" altLang="zh-TW" sz="2000" b="1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/>
                </a:tc>
                <a:extLst>
                  <a:ext uri="{0D108BD9-81ED-4DB2-BD59-A6C34878D82A}">
                    <a16:rowId xmlns:a16="http://schemas.microsoft.com/office/drawing/2014/main" val="1330498142"/>
                  </a:ext>
                </a:extLst>
              </a:tr>
              <a:tr h="505917"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TW" sz="2000" b="1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QTS</a:t>
                      </a:r>
                      <a:r>
                        <a:rPr lang="zh-TW" altLang="en-US" sz="2000" b="1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 磁碟操作如壞軌掃描</a:t>
                      </a:r>
                      <a:endParaRPr lang="zh-TW" sz="2000" b="1"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altLang="en-US" sz="2000" b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支援</a:t>
                      </a:r>
                      <a:endParaRPr lang="zh-TW" sz="2000" b="1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altLang="en-US" sz="2000" b="1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不支援</a:t>
                      </a:r>
                      <a:endParaRPr lang="zh-TW" altLang="zh-TW" sz="2000" b="1">
                        <a:solidFill>
                          <a:srgbClr val="FF0000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/>
                </a:tc>
                <a:extLst>
                  <a:ext uri="{0D108BD9-81ED-4DB2-BD59-A6C34878D82A}">
                    <a16:rowId xmlns:a16="http://schemas.microsoft.com/office/drawing/2014/main" val="3470775278"/>
                  </a:ext>
                </a:extLst>
              </a:tr>
              <a:tr h="505917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altLang="en-US" sz="2000" b="1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外接 RAID 保護</a:t>
                      </a:r>
                      <a:endParaRPr lang="zh-TW" sz="2000" b="1"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altLang="en-US" sz="2000" b="1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不支援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altLang="en-US" sz="2000" b="1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支援</a:t>
                      </a:r>
                    </a:p>
                  </a:txBody>
                  <a:tcPr marL="121920" marR="121920" marT="60960" marB="60960" anchor="ctr"/>
                </a:tc>
                <a:extLst>
                  <a:ext uri="{0D108BD9-81ED-4DB2-BD59-A6C34878D82A}">
                    <a16:rowId xmlns:a16="http://schemas.microsoft.com/office/drawing/2014/main" val="248474673"/>
                  </a:ext>
                </a:extLst>
              </a:tr>
              <a:tr h="505917"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altLang="en-US" sz="2000" b="1"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RAID 遷移、替換磁碟</a:t>
                      </a:r>
                      <a:endParaRPr lang="zh-TW" sz="2000" b="1"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altLang="en-US" sz="2000" b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支援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kumimoji="0" lang="zh-TW" altLang="en-US" sz="20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+mn-cs"/>
                          <a:sym typeface="Arial" panose="020B0604020202020204" pitchFamily="34" charset="0"/>
                        </a:rPr>
                        <a:t>不支援</a:t>
                      </a:r>
                    </a:p>
                  </a:txBody>
                  <a:tcPr marL="121920" marR="121920" marT="60960" marB="60960" anchor="ctr"/>
                </a:tc>
                <a:extLst>
                  <a:ext uri="{0D108BD9-81ED-4DB2-BD59-A6C34878D82A}">
                    <a16:rowId xmlns:a16="http://schemas.microsoft.com/office/drawing/2014/main" val="651518660"/>
                  </a:ext>
                </a:extLst>
              </a:tr>
              <a:tr h="505917"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altLang="en-US" sz="2000" b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適用情境</a:t>
                      </a:r>
                      <a:endParaRPr lang="zh-TW" sz="2000" b="1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altLang="en-US" sz="2000" b="1">
                          <a:solidFill>
                            <a:srgbClr val="0070C0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單一平台大量</a:t>
                      </a:r>
                      <a:br>
                        <a:rPr lang="en-US" altLang="zh-TW" sz="2000" b="1">
                          <a:solidFill>
                            <a:srgbClr val="0070C0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</a:br>
                      <a:r>
                        <a:rPr lang="zh-TW" altLang="en-US" sz="2000" b="1">
                          <a:solidFill>
                            <a:srgbClr val="0070C0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儲存空間擴充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kumimoji="0" lang="zh-TW" altLang="en-US" sz="20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+mn-cs"/>
                          <a:sym typeface="Arial" panose="020B0604020202020204" pitchFamily="34" charset="0"/>
                        </a:rPr>
                        <a:t>跨平台擴充與資料傳輸</a:t>
                      </a:r>
                    </a:p>
                  </a:txBody>
                  <a:tcPr marL="121920" marR="121920" marT="60960" marB="60960" anchor="ctr"/>
                </a:tc>
                <a:extLst>
                  <a:ext uri="{0D108BD9-81ED-4DB2-BD59-A6C34878D82A}">
                    <a16:rowId xmlns:a16="http://schemas.microsoft.com/office/drawing/2014/main" val="1115697925"/>
                  </a:ext>
                </a:extLst>
              </a:tr>
            </a:tbl>
          </a:graphicData>
        </a:graphic>
      </p:graphicFrame>
      <p:graphicFrame>
        <p:nvGraphicFramePr>
          <p:cNvPr id="5" name="表格 4">
            <a:extLst>
              <a:ext uri="{FF2B5EF4-FFF2-40B4-BE49-F238E27FC236}">
                <a16:creationId xmlns:a16="http://schemas.microsoft.com/office/drawing/2014/main" id="{0647D363-2C80-40D4-B6D0-37821FCE1BC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3957202"/>
              </p:ext>
            </p:extLst>
          </p:nvPr>
        </p:nvGraphicFramePr>
        <p:xfrm>
          <a:off x="623944" y="1154697"/>
          <a:ext cx="10972800" cy="5175042"/>
        </p:xfrm>
        <a:graphic>
          <a:graphicData uri="http://schemas.openxmlformats.org/drawingml/2006/table">
            <a:tbl>
              <a:tblPr firstRow="1" bandRow="1">
                <a:tableStyleId>{C083E6E3-FA7D-4D7B-A595-EF9225AFEA82}</a:tableStyleId>
              </a:tblPr>
              <a:tblGrid>
                <a:gridCol w="3029973">
                  <a:extLst>
                    <a:ext uri="{9D8B030D-6E8A-4147-A177-3AD203B41FA5}">
                      <a16:colId xmlns:a16="http://schemas.microsoft.com/office/drawing/2014/main" val="3186109705"/>
                    </a:ext>
                  </a:extLst>
                </a:gridCol>
                <a:gridCol w="3987374">
                  <a:extLst>
                    <a:ext uri="{9D8B030D-6E8A-4147-A177-3AD203B41FA5}">
                      <a16:colId xmlns:a16="http://schemas.microsoft.com/office/drawing/2014/main" val="4260918335"/>
                    </a:ext>
                  </a:extLst>
                </a:gridCol>
                <a:gridCol w="3955453">
                  <a:extLst>
                    <a:ext uri="{9D8B030D-6E8A-4147-A177-3AD203B41FA5}">
                      <a16:colId xmlns:a16="http://schemas.microsoft.com/office/drawing/2014/main" val="2801535869"/>
                    </a:ext>
                  </a:extLst>
                </a:gridCol>
              </a:tblGrid>
              <a:tr h="463133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zh-TW" sz="1600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altLang="en-US" sz="240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QNAP </a:t>
                      </a:r>
                      <a:r>
                        <a:rPr lang="en-US" altLang="zh-TW" sz="240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TL USB JBOD</a:t>
                      </a:r>
                      <a:endParaRPr lang="zh-TW" sz="2400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altLang="en-US" sz="240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QNAP TR-00</a:t>
                      </a:r>
                      <a:r>
                        <a:rPr lang="en-US" altLang="zh-TW" sz="240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2/004/004U</a:t>
                      </a:r>
                      <a:endParaRPr lang="zh-TW" altLang="zh-TW" sz="2400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2875336872"/>
                  </a:ext>
                </a:extLst>
              </a:tr>
              <a:tr h="432578"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 b="0" i="0" u="none" strike="noStrike" noProof="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Connectivity</a:t>
                      </a:r>
                      <a:endParaRPr lang="en-US" sz="1800" b="0" i="0" u="none" strike="noStrike" noProof="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>
                    <a:lnR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altLang="en-US" sz="180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USB 3.</a:t>
                      </a:r>
                      <a:r>
                        <a:rPr lang="en-US" altLang="zh-TW" sz="180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1 Gen2</a:t>
                      </a:r>
                      <a:endParaRPr lang="zh-TW" altLang="en-US" sz="1800" b="1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>
                    <a:lnL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altLang="en-US" sz="180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TR-002</a:t>
                      </a:r>
                      <a:r>
                        <a:rPr lang="en-US" altLang="zh-TW" sz="180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:</a:t>
                      </a:r>
                      <a:r>
                        <a:rPr lang="zh-TW" altLang="en-US" sz="180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 USB 3.</a:t>
                      </a:r>
                      <a:r>
                        <a:rPr lang="en-US" altLang="zh-TW" sz="180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1 Gen2 </a:t>
                      </a:r>
                    </a:p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TW" sz="180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TR-004: USB 3.1 Gen1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1800" b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TR-004U: USB 3.1 Gen1</a:t>
                      </a:r>
                    </a:p>
                  </a:txBody>
                  <a:tcPr marL="121920" marR="121920" marT="60960" marB="60960" anchor="ctr">
                    <a:lnL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626577705"/>
                  </a:ext>
                </a:extLst>
              </a:tr>
              <a:tr h="432578"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 b="0" i="0" u="none" strike="noStrike" noProof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Number of bays</a:t>
                      </a:r>
                      <a:endParaRPr lang="en-US" altLang="zh-TW" sz="1800" b="0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>
                    <a:lnR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TW" sz="180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TL-D800C: 8</a:t>
                      </a:r>
                    </a:p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TW" sz="180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TL-R1200C-RP: 12</a:t>
                      </a:r>
                      <a:endParaRPr lang="zh-TW" altLang="en-US" sz="1800" b="1" dirty="0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>
                    <a:lnL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altLang="en-US" sz="180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TR-002</a:t>
                      </a:r>
                      <a:r>
                        <a:rPr lang="en-US" altLang="zh-TW" sz="180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:</a:t>
                      </a:r>
                      <a:r>
                        <a:rPr lang="zh-TW" altLang="en-US" sz="180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 </a:t>
                      </a:r>
                      <a:r>
                        <a:rPr lang="en-US" altLang="zh-TW" sz="180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2</a:t>
                      </a:r>
                    </a:p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TW" sz="180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TR-004/TR-004U: 4</a:t>
                      </a:r>
                      <a:endParaRPr lang="en-US" altLang="zh-TW" sz="1800" b="0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>
                    <a:lnL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975003058"/>
                  </a:ext>
                </a:extLst>
              </a:tr>
              <a:tr h="478151"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TW" sz="1800" b="0" i="0" u="none" strike="noStrike" noProof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Supported</a:t>
                      </a:r>
                      <a:r>
                        <a:rPr lang="zh-TW" sz="1800" b="0" i="0" u="none" strike="noStrike" noProof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 </a:t>
                      </a:r>
                      <a:r>
                        <a:rPr lang="en-US" altLang="zh-TW" sz="1800" b="0" i="0" u="none" strike="noStrike" noProof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O.S</a:t>
                      </a:r>
                      <a:endParaRPr lang="en-US" altLang="zh-TW" sz="1800" b="0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>
                    <a:lnR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altLang="en-US" sz="180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QNAP QTS, Windows, Mac, Linux </a:t>
                      </a:r>
                      <a:endParaRPr lang="zh-TW" sz="1800" b="1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>
                    <a:lnL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TW" sz="1800" u="none" strike="noStrike" noProof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QNAP QTS, Windows, Mac, Linux</a:t>
                      </a:r>
                      <a:endParaRPr lang="zh-TW" altLang="en-US" sz="1800" u="none" strike="noStrike" noProof="0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>
                    <a:lnL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4106159093"/>
                  </a:ext>
                </a:extLst>
              </a:tr>
              <a:tr h="432578"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altLang="en-US" sz="1800" b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Cerate QTS storage pool</a:t>
                      </a:r>
                      <a:endParaRPr lang="zh-TW" sz="1800" b="0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>
                    <a:lnR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 b="0" i="0" u="none" strike="noStrike" noProof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Supported</a:t>
                      </a:r>
                      <a:endParaRPr lang="en-US" altLang="zh-TW" sz="1800"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>
                    <a:lnL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 b="0" i="0" u="none" strike="noStrike" noProof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Supported</a:t>
                      </a:r>
                      <a:endParaRPr lang="en-US" altLang="zh-TW" sz="1800"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>
                    <a:lnL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330498142"/>
                  </a:ext>
                </a:extLst>
              </a:tr>
              <a:tr h="432578"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TW" sz="1800" b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QTS</a:t>
                      </a:r>
                      <a:r>
                        <a:rPr lang="zh-TW" altLang="en-US" sz="1800" b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 operation like disk scan</a:t>
                      </a:r>
                      <a:endParaRPr lang="zh-TW" sz="1800" b="0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>
                    <a:lnR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 b="0" i="0" u="none" strike="noStrike" noProof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Supported</a:t>
                      </a:r>
                      <a:endParaRPr lang="en-US" altLang="zh-TW" sz="1800"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>
                    <a:lnL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altLang="en-US" sz="1800" b="0">
                          <a:solidFill>
                            <a:srgbClr val="FF99FF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X</a:t>
                      </a:r>
                      <a:endParaRPr lang="zh-TW" altLang="zh-TW" sz="1800" b="0">
                        <a:solidFill>
                          <a:srgbClr val="FF99FF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>
                    <a:lnL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3470775278"/>
                  </a:ext>
                </a:extLst>
              </a:tr>
              <a:tr h="432578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altLang="en-US" sz="1800" b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H/W RAID Protection</a:t>
                      </a:r>
                      <a:endParaRPr lang="zh-TW" sz="1800" b="0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>
                    <a:lnR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altLang="en-US" sz="1800">
                          <a:solidFill>
                            <a:srgbClr val="FF99FF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X</a:t>
                      </a:r>
                      <a:endParaRPr lang="zh-TW" altLang="en-US" sz="1800" b="1">
                        <a:solidFill>
                          <a:srgbClr val="FF99FF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>
                    <a:lnL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 b="0" i="0" u="none" strike="noStrike" noProof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Supported</a:t>
                      </a:r>
                      <a:endParaRPr lang="en-US" altLang="zh-TW" sz="1800"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>
                    <a:lnL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48474673"/>
                  </a:ext>
                </a:extLst>
              </a:tr>
              <a:tr h="432578"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altLang="en-US" sz="1800" b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RAID level migration</a:t>
                      </a:r>
                      <a:endParaRPr lang="zh-TW" sz="1800" b="0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>
                    <a:lnR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altLang="en-US" sz="180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Supported</a:t>
                      </a:r>
                      <a:endParaRPr lang="zh-TW" altLang="en-US" sz="1800" b="1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>
                    <a:lnL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zh-TW" altLang="en-US" sz="180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FF99FF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X</a:t>
                      </a:r>
                      <a:endParaRPr kumimoji="0" lang="zh-TW" altLang="en-US" sz="1800" b="1" i="0" u="none" strike="noStrike" kern="0" cap="none" spc="0" normalizeH="0" baseline="0" noProof="0">
                        <a:ln>
                          <a:noFill/>
                        </a:ln>
                        <a:solidFill>
                          <a:srgbClr val="FF99FF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微軟正黑體" panose="020B0604030504040204" pitchFamily="34" charset="-120"/>
                        <a:cs typeface="+mn-cs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>
                    <a:lnL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651518660"/>
                  </a:ext>
                </a:extLst>
              </a:tr>
              <a:tr h="625477"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altLang="en-US" sz="1800" b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Scenario</a:t>
                      </a:r>
                      <a:endParaRPr lang="zh-TW" sz="1800" b="0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>
                    <a:lnR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TW" sz="1800" b="1" dirty="0">
                          <a:solidFill>
                            <a:srgbClr val="FFFF66"/>
                          </a:solidFill>
                          <a:effectLst>
                            <a:glow rad="101600">
                              <a:srgbClr val="D34384">
                                <a:alpha val="23000"/>
                              </a:srgbClr>
                            </a:glow>
                          </a:effectLst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H</a:t>
                      </a:r>
                      <a:r>
                        <a:rPr lang="zh-TW" altLang="en-US" sz="1800" b="1" dirty="0">
                          <a:solidFill>
                            <a:srgbClr val="FFFF66"/>
                          </a:solidFill>
                          <a:effectLst>
                            <a:glow rad="101600">
                              <a:srgbClr val="D34384">
                                <a:alpha val="23000"/>
                              </a:srgbClr>
                            </a:glow>
                          </a:effectLst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igh capacity for expansion</a:t>
                      </a:r>
                    </a:p>
                  </a:txBody>
                  <a:tcPr marL="121920" marR="121920" marT="60960" marB="60960" anchor="ctr">
                    <a:lnL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0" marR="0" lvl="0"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altLang="en-US" sz="1800" b="1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rgbClr val="FFFF66"/>
                          </a:solidFill>
                          <a:effectLst>
                            <a:glow rad="127000">
                              <a:srgbClr val="D34384">
                                <a:alpha val="23000"/>
                              </a:srgbClr>
                            </a:glow>
                          </a:effectLst>
                          <a:uLnTx/>
                          <a:uFillTx/>
                          <a:latin typeface="Arial" panose="020B0604020202020204" pitchFamily="34" charset="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Cross paltform / plug &amp; play</a:t>
                      </a:r>
                      <a:endParaRPr kumimoji="0" lang="en-US" altLang="zh-TW" sz="1800" dirty="0">
                        <a:solidFill>
                          <a:srgbClr val="FFFF66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121920" marR="121920" marT="60960" marB="60960" anchor="ctr">
                    <a:lnL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115697925"/>
                  </a:ext>
                </a:extLst>
              </a:tr>
            </a:tbl>
          </a:graphicData>
        </a:graphic>
      </p:graphicFrame>
      <p:pic>
        <p:nvPicPr>
          <p:cNvPr id="6" name="圖形 5">
            <a:extLst>
              <a:ext uri="{FF2B5EF4-FFF2-40B4-BE49-F238E27FC236}">
                <a16:creationId xmlns:a16="http://schemas.microsoft.com/office/drawing/2014/main" id="{686322D5-D2F8-47C8-A834-0557581C2AD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-1101049" y="11441890"/>
            <a:ext cx="3784600" cy="2614698"/>
          </a:xfrm>
          <a:prstGeom prst="rect">
            <a:avLst/>
          </a:prstGeom>
        </p:spPr>
      </p:pic>
      <p:pic>
        <p:nvPicPr>
          <p:cNvPr id="7" name="圖形 6">
            <a:extLst>
              <a:ext uri="{FF2B5EF4-FFF2-40B4-BE49-F238E27FC236}">
                <a16:creationId xmlns:a16="http://schemas.microsoft.com/office/drawing/2014/main" id="{FF476839-446E-40BC-81D0-225B4D52F50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-15517858" y="14612249"/>
            <a:ext cx="3784600" cy="2614698"/>
          </a:xfrm>
          <a:prstGeom prst="rect">
            <a:avLst/>
          </a:prstGeom>
        </p:spPr>
      </p:pic>
      <p:pic>
        <p:nvPicPr>
          <p:cNvPr id="8" name="圖形 7" hidden="1">
            <a:extLst>
              <a:ext uri="{FF2B5EF4-FFF2-40B4-BE49-F238E27FC236}">
                <a16:creationId xmlns:a16="http://schemas.microsoft.com/office/drawing/2014/main" id="{DD339FD7-713E-44A9-8EF9-B618B678598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-2071828" y="3210719"/>
            <a:ext cx="1941558" cy="1341380"/>
          </a:xfrm>
          <a:prstGeom prst="rect">
            <a:avLst/>
          </a:prstGeom>
        </p:spPr>
      </p:pic>
      <p:pic>
        <p:nvPicPr>
          <p:cNvPr id="9" name="圖形 8" hidden="1">
            <a:extLst>
              <a:ext uri="{FF2B5EF4-FFF2-40B4-BE49-F238E27FC236}">
                <a16:creationId xmlns:a16="http://schemas.microsoft.com/office/drawing/2014/main" id="{EA47D920-95B1-48E9-82D3-C2FCEC49A1C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648309" y="6945554"/>
            <a:ext cx="1343116" cy="927227"/>
          </a:xfrm>
          <a:prstGeom prst="rect">
            <a:avLst/>
          </a:prstGeom>
        </p:spPr>
      </p:pic>
      <p:pic>
        <p:nvPicPr>
          <p:cNvPr id="14" name="圖形 13">
            <a:extLst>
              <a:ext uri="{FF2B5EF4-FFF2-40B4-BE49-F238E27FC236}">
                <a16:creationId xmlns:a16="http://schemas.microsoft.com/office/drawing/2014/main" id="{09ED20B7-7622-4014-85E8-D47F57B348C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-1317614" y="2400838"/>
            <a:ext cx="1941558" cy="1341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147431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2.91667E-6 -1.33333E-5 L 0.02773 -0.02662 " pathEditMode="fixed" rAng="0" ptsTypes="AA">
                                          <p:cBhvr>
                                            <p:cTn id="6" dur="6000" fill="hold"/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4.81481E-6 L 0.01875 -0.01898 " pathEditMode="fixed" rAng="0" ptsTypes="AA">
                                          <p:cBhvr>
                                            <p:cTn id="8" dur="6000" fill="hold"/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949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decel="50000" autoRev="1" fill="hold" nodeType="withEffect" p14:presetBounceEnd="66000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3.33333E-6 L 0.01888 -0.0213 " pathEditMode="fixed" rAng="0" ptsTypes="AA" p14:bounceEnd="66000">
                                          <p:cBhvr>
                                            <p:cTn id="10" dur="10000" fill="hold"/>
                                            <p:tgtEl>
                                              <p:spTgt spid="11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2.5E-6 3.7037E-6 L 0.02864 -0.02755 " pathEditMode="fixed" rAng="0" ptsTypes="AA">
                                          <p:cBhvr>
                                            <p:cTn id="12" dur="1000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432" y="-1389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2.91667E-6 -1.33333E-5 L 0.02773 -0.02662 " pathEditMode="fixed" rAng="0" ptsTypes="AA">
                                          <p:cBhvr>
                                            <p:cTn id="6" dur="6000" fill="hold"/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4.81481E-6 L 0.01875 -0.01898 " pathEditMode="fixed" rAng="0" ptsTypes="AA">
                                          <p:cBhvr>
                                            <p:cTn id="8" dur="6000" fill="hold"/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949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3.33333E-6 L 0.01888 -0.0213 " pathEditMode="fixed" rAng="0" ptsTypes="AA">
                                          <p:cBhvr>
                                            <p:cTn id="10" dur="10000" fill="hold"/>
                                            <p:tgtEl>
                                              <p:spTgt spid="11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2.5E-6 3.7037E-6 L 0.02864 -0.02755 " pathEditMode="fixed" rAng="0" ptsTypes="AA">
                                          <p:cBhvr>
                                            <p:cTn id="12" dur="1000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432" y="-1389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矩形 27">
            <a:extLst>
              <a:ext uri="{FF2B5EF4-FFF2-40B4-BE49-F238E27FC236}">
                <a16:creationId xmlns:a16="http://schemas.microsoft.com/office/drawing/2014/main" id="{88B920D1-4BBB-48F0-870C-CF9127317644}"/>
              </a:ext>
            </a:extLst>
          </p:cNvPr>
          <p:cNvSpPr/>
          <p:nvPr/>
        </p:nvSpPr>
        <p:spPr>
          <a:xfrm>
            <a:off x="3448773" y="2535182"/>
            <a:ext cx="2770512" cy="2815629"/>
          </a:xfrm>
          <a:prstGeom prst="rect">
            <a:avLst/>
          </a:prstGeom>
          <a:solidFill>
            <a:srgbClr val="1E0F2F">
              <a:alpha val="5098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pic>
        <p:nvPicPr>
          <p:cNvPr id="23" name="圖形 22">
            <a:extLst>
              <a:ext uri="{FF2B5EF4-FFF2-40B4-BE49-F238E27FC236}">
                <a16:creationId xmlns:a16="http://schemas.microsoft.com/office/drawing/2014/main" id="{0CFAB184-5162-4075-8C1A-13F5BCF7B96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-1739900" y="5885931"/>
            <a:ext cx="3784600" cy="2614698"/>
          </a:xfrm>
          <a:prstGeom prst="rect">
            <a:avLst/>
          </a:prstGeom>
        </p:spPr>
      </p:pic>
      <p:pic>
        <p:nvPicPr>
          <p:cNvPr id="26" name="圖形 25">
            <a:extLst>
              <a:ext uri="{FF2B5EF4-FFF2-40B4-BE49-F238E27FC236}">
                <a16:creationId xmlns:a16="http://schemas.microsoft.com/office/drawing/2014/main" id="{6FB0054F-FB8D-4AB5-9D5A-82B7B5A1306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-1317614" y="2400838"/>
            <a:ext cx="1941558" cy="1341380"/>
          </a:xfrm>
          <a:prstGeom prst="rect">
            <a:avLst/>
          </a:prstGeom>
        </p:spPr>
      </p:pic>
      <p:sp>
        <p:nvSpPr>
          <p:cNvPr id="27" name="矩形 26">
            <a:extLst>
              <a:ext uri="{FF2B5EF4-FFF2-40B4-BE49-F238E27FC236}">
                <a16:creationId xmlns:a16="http://schemas.microsoft.com/office/drawing/2014/main" id="{AF6281B5-3AF1-445B-A69F-746CD5306CDF}"/>
              </a:ext>
            </a:extLst>
          </p:cNvPr>
          <p:cNvSpPr/>
          <p:nvPr/>
        </p:nvSpPr>
        <p:spPr>
          <a:xfrm>
            <a:off x="517568" y="2535182"/>
            <a:ext cx="2770512" cy="2815629"/>
          </a:xfrm>
          <a:prstGeom prst="rect">
            <a:avLst/>
          </a:prstGeom>
          <a:solidFill>
            <a:srgbClr val="1E0F2F">
              <a:alpha val="5098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96" name="Google Shape;96;p18"/>
          <p:cNvSpPr txBox="1">
            <a:spLocks noGrp="1"/>
          </p:cNvSpPr>
          <p:nvPr>
            <p:ph type="ctrTitle"/>
          </p:nvPr>
        </p:nvSpPr>
        <p:spPr>
          <a:xfrm>
            <a:off x="1" y="219519"/>
            <a:ext cx="12191999" cy="1150071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r>
              <a:rPr lang="en" sz="4400">
                <a:latin typeface="Arial"/>
                <a:ea typeface="微軟正黑體"/>
              </a:rPr>
              <a:t>Extend the warranty for up to 5 years</a:t>
            </a:r>
            <a:endParaRPr lang="zh-CN" altLang="en-US" sz="4400">
              <a:latin typeface="Arial"/>
              <a:ea typeface="微軟正黑體"/>
            </a:endParaRPr>
          </a:p>
        </p:txBody>
      </p:sp>
      <p:sp>
        <p:nvSpPr>
          <p:cNvPr id="97" name="Google Shape;97;p18"/>
          <p:cNvSpPr txBox="1"/>
          <p:nvPr/>
        </p:nvSpPr>
        <p:spPr>
          <a:xfrm>
            <a:off x="506446" y="1819276"/>
            <a:ext cx="2773385" cy="726134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algn="ctr">
              <a:lnSpc>
                <a:spcPct val="115000"/>
              </a:lnSpc>
            </a:pPr>
            <a:r>
              <a:rPr lang="zh-TW" altLang="en-US" sz="1400" b="1">
                <a:solidFill>
                  <a:schemeClr val="dk1"/>
                </a:solidFill>
                <a:latin typeface="Arial"/>
                <a:ea typeface="微軟正黑體"/>
                <a:cs typeface="Arial"/>
                <a:sym typeface="Arial" panose="020B0604020202020204" pitchFamily="34" charset="0"/>
              </a:rPr>
              <a:t>For </a:t>
            </a:r>
            <a:r>
              <a:rPr lang="en-US" altLang="zh-TW" sz="1400" b="1">
                <a:solidFill>
                  <a:schemeClr val="dk1"/>
                </a:solidFill>
                <a:latin typeface="Arial"/>
                <a:ea typeface="微軟正黑體"/>
                <a:cs typeface="Arial"/>
                <a:sym typeface="Arial" panose="020B0604020202020204" pitchFamily="34" charset="0"/>
              </a:rPr>
              <a:t>2-</a:t>
            </a:r>
            <a:r>
              <a:rPr lang="zh-CN" altLang="en-US" sz="1400" b="1">
                <a:solidFill>
                  <a:schemeClr val="dk1"/>
                </a:solidFill>
                <a:latin typeface="Arial"/>
                <a:ea typeface="微軟正黑體"/>
                <a:cs typeface="Arial"/>
                <a:sym typeface="Arial" panose="020B0604020202020204" pitchFamily="34" charset="0"/>
              </a:rPr>
              <a:t>year standard warranty</a:t>
            </a:r>
            <a:endParaRPr lang="en-US" altLang="zh-TW" sz="1400" b="1">
              <a:solidFill>
                <a:schemeClr val="dk1"/>
              </a:solidFill>
              <a:latin typeface="Arial"/>
              <a:ea typeface="微軟正黑體"/>
              <a:cs typeface="Arial"/>
              <a:sym typeface="Arial" panose="020B0604020202020204" pitchFamily="34" charset="0"/>
            </a:endParaRPr>
          </a:p>
          <a:p>
            <a:pPr lvl="0" algn="ctr">
              <a:lnSpc>
                <a:spcPct val="115000"/>
              </a:lnSpc>
            </a:pPr>
            <a:r>
              <a:rPr lang="en-US" altLang="zh-TW" sz="2000" b="1">
                <a:solidFill>
                  <a:schemeClr val="dk1"/>
                </a:solidFill>
                <a:latin typeface="Arial"/>
                <a:ea typeface="微軟正黑體"/>
                <a:cs typeface="Arial"/>
                <a:sym typeface="Arial" panose="020B0604020202020204" pitchFamily="34" charset="0"/>
              </a:rPr>
              <a:t>TL-D800C</a:t>
            </a:r>
            <a:endParaRPr lang="en-US" sz="2000" b="1">
              <a:solidFill>
                <a:schemeClr val="dk1"/>
              </a:solidFill>
              <a:latin typeface="Arial"/>
              <a:ea typeface="微軟正黑體"/>
              <a:cs typeface="Arial"/>
              <a:sym typeface="Arial" panose="020B0604020202020204" pitchFamily="34" charset="0"/>
            </a:endParaRPr>
          </a:p>
        </p:txBody>
      </p:sp>
      <p:pic>
        <p:nvPicPr>
          <p:cNvPr id="101" name="Google Shape;101;p18"/>
          <p:cNvPicPr preferRelativeResize="0"/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8294" y="2663204"/>
            <a:ext cx="2383423" cy="2590049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Google Shape;97;p18"/>
          <p:cNvSpPr txBox="1"/>
          <p:nvPr/>
        </p:nvSpPr>
        <p:spPr>
          <a:xfrm>
            <a:off x="506446" y="5350811"/>
            <a:ext cx="2773385" cy="447007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algn="ctr">
              <a:lnSpc>
                <a:spcPct val="115000"/>
              </a:lnSpc>
            </a:pPr>
            <a:r>
              <a:rPr lang="zh-TW" altLang="en-US" sz="1200" b="1">
                <a:solidFill>
                  <a:schemeClr val="dk1"/>
                </a:solidFill>
                <a:latin typeface="Arial"/>
                <a:ea typeface="微軟正黑體"/>
                <a:cs typeface="Arial"/>
                <a:sym typeface="Arial" panose="020B0604020202020204" pitchFamily="34" charset="0"/>
              </a:rPr>
              <a:t>Order P</a:t>
            </a:r>
            <a:r>
              <a:rPr lang="en-US" altLang="zh-TW" sz="1200" b="1">
                <a:solidFill>
                  <a:schemeClr val="dk1"/>
                </a:solidFill>
                <a:latin typeface="Arial"/>
                <a:ea typeface="微軟正黑體"/>
                <a:cs typeface="Arial"/>
                <a:sym typeface="Arial" panose="020B0604020202020204" pitchFamily="34" charset="0"/>
              </a:rPr>
              <a:t>/</a:t>
            </a:r>
            <a:r>
              <a:rPr lang="zh-TW" altLang="en-US" sz="1200" b="1">
                <a:solidFill>
                  <a:schemeClr val="dk1"/>
                </a:solidFill>
                <a:latin typeface="Arial"/>
                <a:ea typeface="微軟正黑體"/>
                <a:cs typeface="Arial"/>
                <a:sym typeface="Arial" panose="020B0604020202020204" pitchFamily="34" charset="0"/>
              </a:rPr>
              <a:t>N</a:t>
            </a:r>
            <a:r>
              <a:rPr lang="en-US" altLang="zh-TW" sz="1200" b="1">
                <a:solidFill>
                  <a:schemeClr val="dk1"/>
                </a:solidFill>
                <a:latin typeface="Arial"/>
                <a:ea typeface="微軟正黑體"/>
                <a:cs typeface="Arial"/>
                <a:sym typeface="Arial" panose="020B0604020202020204" pitchFamily="34" charset="0"/>
              </a:rPr>
              <a:t>:</a:t>
            </a:r>
            <a:endParaRPr lang="zh-TW"/>
          </a:p>
          <a:p>
            <a:pPr algn="ctr">
              <a:lnSpc>
                <a:spcPct val="115000"/>
              </a:lnSpc>
            </a:pPr>
            <a:r>
              <a:rPr lang="en" sz="1200" b="1">
                <a:solidFill>
                  <a:schemeClr val="dk1"/>
                </a:solidFill>
                <a:latin typeface="Arial"/>
                <a:ea typeface="微軟正黑體"/>
                <a:cs typeface="Arial"/>
                <a:sym typeface="Arial" panose="020B0604020202020204" pitchFamily="34" charset="0"/>
              </a:rPr>
              <a:t>LIC-NAS-EXTW-GREEN-3Y</a:t>
            </a:r>
            <a:endParaRPr lang="en" sz="1200" b="1">
              <a:solidFill>
                <a:schemeClr val="dk1"/>
              </a:solidFill>
              <a:latin typeface="Arial"/>
              <a:ea typeface="微軟正黑體"/>
              <a:cs typeface="Arial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8319B03C-E1D3-4018-B499-2746CCCAE2A7}"/>
              </a:ext>
            </a:extLst>
          </p:cNvPr>
          <p:cNvSpPr txBox="1"/>
          <p:nvPr/>
        </p:nvSpPr>
        <p:spPr>
          <a:xfrm>
            <a:off x="711199" y="1131129"/>
            <a:ext cx="10769602" cy="492443"/>
          </a:xfrm>
          <a:prstGeom prst="rect">
            <a:avLst/>
          </a:prstGeom>
        </p:spPr>
        <p:txBody>
          <a:bodyPr rot="0" spcFirstLastPara="0" vertOverflow="overflow" horzOverflow="overflow" vert="horz" wrap="square" lIns="121920" tIns="60960" rIns="121920" bIns="6096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altLang="zh-CN" sz="2400" b="1">
                <a:solidFill>
                  <a:schemeClr val="bg1"/>
                </a:solidFill>
                <a:latin typeface="Arial"/>
                <a:ea typeface="微軟正黑體"/>
                <a:cs typeface="Arial"/>
                <a:sym typeface="Arial" panose="020B0604020202020204" pitchFamily="34" charset="0"/>
              </a:rPr>
              <a:t>Available</a:t>
            </a:r>
            <a:r>
              <a:rPr lang="zh-CN" altLang="en-US" sz="2400" b="1">
                <a:solidFill>
                  <a:schemeClr val="bg1"/>
                </a:solidFill>
                <a:latin typeface="Arial"/>
                <a:ea typeface="微軟正黑體"/>
                <a:cs typeface="Arial"/>
                <a:sym typeface="Arial" panose="020B0604020202020204" pitchFamily="34" charset="0"/>
              </a:rPr>
              <a:t> </a:t>
            </a:r>
            <a:r>
              <a:rPr lang="zh-CN" altLang="en-US" sz="2400" b="1">
                <a:solidFill>
                  <a:srgbClr val="FFFF66"/>
                </a:solidFill>
                <a:latin typeface="Arial"/>
                <a:ea typeface="微軟正黑體"/>
                <a:cs typeface="Arial"/>
                <a:sym typeface="Arial" panose="020B0604020202020204" pitchFamily="34" charset="0"/>
              </a:rPr>
              <a:t>2</a:t>
            </a:r>
            <a:r>
              <a:rPr lang="en-US" altLang="zh-CN" sz="2400" b="1">
                <a:solidFill>
                  <a:srgbClr val="FFFF66"/>
                </a:solidFill>
                <a:latin typeface="Arial"/>
                <a:ea typeface="微軟正黑體"/>
                <a:cs typeface="Arial"/>
                <a:sym typeface="Arial" panose="020B0604020202020204" pitchFamily="34" charset="0"/>
              </a:rPr>
              <a:t>-Year</a:t>
            </a:r>
            <a:r>
              <a:rPr lang="zh-CN" altLang="en-US" sz="2400" b="1">
                <a:solidFill>
                  <a:srgbClr val="FFFF66"/>
                </a:solidFill>
                <a:latin typeface="Arial"/>
                <a:ea typeface="微軟正黑體"/>
                <a:cs typeface="Arial"/>
                <a:sym typeface="Arial" panose="020B0604020202020204" pitchFamily="34" charset="0"/>
              </a:rPr>
              <a:t> or 3</a:t>
            </a:r>
            <a:r>
              <a:rPr lang="en-US" altLang="zh-CN" sz="2400" b="1">
                <a:solidFill>
                  <a:srgbClr val="FFFF66"/>
                </a:solidFill>
                <a:latin typeface="Arial"/>
                <a:ea typeface="微軟正黑體"/>
                <a:cs typeface="Arial"/>
                <a:sym typeface="Arial" panose="020B0604020202020204" pitchFamily="34" charset="0"/>
              </a:rPr>
              <a:t>-</a:t>
            </a:r>
            <a:r>
              <a:rPr lang="zh-CN" altLang="en-US" sz="2400" b="1">
                <a:solidFill>
                  <a:srgbClr val="FFFF66"/>
                </a:solidFill>
                <a:latin typeface="Arial"/>
                <a:ea typeface="微軟正黑體"/>
                <a:cs typeface="Arial"/>
                <a:sym typeface="Arial" panose="020B0604020202020204" pitchFamily="34" charset="0"/>
              </a:rPr>
              <a:t>Year Extended Warranty</a:t>
            </a:r>
            <a:endParaRPr lang="zh-CN" altLang="en-US" sz="2400" b="1">
              <a:solidFill>
                <a:schemeClr val="bg1"/>
              </a:solidFill>
              <a:latin typeface="Arial"/>
              <a:ea typeface="微軟正黑體"/>
              <a:cs typeface="Arial"/>
              <a:sym typeface="Arial" panose="020B0604020202020204" pitchFamily="34" charset="0"/>
            </a:endParaRPr>
          </a:p>
        </p:txBody>
      </p:sp>
      <p:pic>
        <p:nvPicPr>
          <p:cNvPr id="19" name="Google Shape;114;p19">
            <a:extLst>
              <a:ext uri="{FF2B5EF4-FFF2-40B4-BE49-F238E27FC236}">
                <a16:creationId xmlns:a16="http://schemas.microsoft.com/office/drawing/2014/main" id="{3612BEB1-CFF9-2F49-ADF7-77A9EC2AE448}"/>
              </a:ext>
            </a:extLst>
          </p:cNvPr>
          <p:cNvPicPr preferRelativeResize="0"/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49184" y="2602267"/>
            <a:ext cx="2529273" cy="2748544"/>
          </a:xfrm>
          <a:prstGeom prst="rect">
            <a:avLst/>
          </a:prstGeom>
          <a:noFill/>
          <a:ln>
            <a:noFill/>
          </a:ln>
        </p:spPr>
      </p:pic>
      <p:sp>
        <p:nvSpPr>
          <p:cNvPr id="20" name="Google Shape;97;p18">
            <a:extLst>
              <a:ext uri="{FF2B5EF4-FFF2-40B4-BE49-F238E27FC236}">
                <a16:creationId xmlns:a16="http://schemas.microsoft.com/office/drawing/2014/main" id="{A5E19E2F-292F-1F47-8D4A-FE596CD64584}"/>
              </a:ext>
            </a:extLst>
          </p:cNvPr>
          <p:cNvSpPr txBox="1"/>
          <p:nvPr/>
        </p:nvSpPr>
        <p:spPr>
          <a:xfrm>
            <a:off x="3445900" y="1832452"/>
            <a:ext cx="2773385" cy="705420"/>
          </a:xfrm>
          <a:prstGeom prst="rect">
            <a:avLst/>
          </a:prstGeom>
          <a:solidFill>
            <a:srgbClr val="FF9900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algn="ctr">
              <a:lnSpc>
                <a:spcPct val="114999"/>
              </a:lnSpc>
            </a:pPr>
            <a:r>
              <a:rPr lang="zh-TW" altLang="en-US" sz="1400" b="1">
                <a:solidFill>
                  <a:schemeClr val="dk1"/>
                </a:solidFill>
                <a:latin typeface="Arial"/>
                <a:ea typeface="微軟正黑體"/>
                <a:cs typeface="Arial"/>
                <a:sym typeface="Arial" panose="020B0604020202020204" pitchFamily="34" charset="0"/>
              </a:rPr>
              <a:t>For 3-year standard warranty</a:t>
            </a:r>
            <a:endParaRPr lang="zh-TW" altLang="en-US">
              <a:solidFill>
                <a:schemeClr val="dk1"/>
              </a:solidFill>
            </a:endParaRPr>
          </a:p>
          <a:p>
            <a:pPr lvl="0" algn="ctr">
              <a:lnSpc>
                <a:spcPct val="115000"/>
              </a:lnSpc>
            </a:pPr>
            <a:r>
              <a:rPr lang="en-US" altLang="zh-TW" sz="2000" b="1">
                <a:solidFill>
                  <a:schemeClr val="dk1"/>
                </a:solidFill>
                <a:latin typeface="Arial"/>
                <a:ea typeface="微軟正黑體"/>
                <a:cs typeface="Arial"/>
                <a:sym typeface="Arial" panose="020B0604020202020204" pitchFamily="34" charset="0"/>
              </a:rPr>
              <a:t>TL-R1200C-RP</a:t>
            </a:r>
            <a:endParaRPr lang="en-US" altLang="zh-TW" sz="2000" b="1">
              <a:solidFill>
                <a:schemeClr val="dk1"/>
              </a:solidFill>
              <a:latin typeface="Arial"/>
              <a:ea typeface="微軟正黑體"/>
              <a:cs typeface="Arial"/>
            </a:endParaRPr>
          </a:p>
        </p:txBody>
      </p:sp>
      <p:sp>
        <p:nvSpPr>
          <p:cNvPr id="21" name="Google Shape;97;p18">
            <a:extLst>
              <a:ext uri="{FF2B5EF4-FFF2-40B4-BE49-F238E27FC236}">
                <a16:creationId xmlns:a16="http://schemas.microsoft.com/office/drawing/2014/main" id="{F393C863-8B7C-D640-B5F4-BDAFCD9E8811}"/>
              </a:ext>
            </a:extLst>
          </p:cNvPr>
          <p:cNvSpPr txBox="1"/>
          <p:nvPr/>
        </p:nvSpPr>
        <p:spPr>
          <a:xfrm>
            <a:off x="3445900" y="5363511"/>
            <a:ext cx="2773385" cy="434307"/>
          </a:xfrm>
          <a:prstGeom prst="rect">
            <a:avLst/>
          </a:prstGeom>
          <a:solidFill>
            <a:srgbClr val="FF9900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algn="ctr">
              <a:lnSpc>
                <a:spcPct val="115000"/>
              </a:lnSpc>
            </a:pPr>
            <a:r>
              <a:rPr lang="zh-TW" altLang="en-US" sz="1200" b="1">
                <a:solidFill>
                  <a:schemeClr val="dk1"/>
                </a:solidFill>
                <a:latin typeface="Arial"/>
                <a:ea typeface="微軟正黑體"/>
                <a:cs typeface="Arial"/>
                <a:sym typeface="Arial" panose="020B0604020202020204" pitchFamily="34" charset="0"/>
              </a:rPr>
              <a:t>Order P</a:t>
            </a:r>
            <a:r>
              <a:rPr lang="en-US" altLang="zh-TW" sz="1200" b="1">
                <a:solidFill>
                  <a:schemeClr val="dk1"/>
                </a:solidFill>
                <a:latin typeface="Arial"/>
                <a:ea typeface="微軟正黑體"/>
                <a:cs typeface="Arial"/>
                <a:sym typeface="Arial" panose="020B0604020202020204" pitchFamily="34" charset="0"/>
              </a:rPr>
              <a:t>/</a:t>
            </a:r>
            <a:r>
              <a:rPr lang="zh-TW" altLang="en-US" sz="1200" b="1">
                <a:solidFill>
                  <a:schemeClr val="dk1"/>
                </a:solidFill>
                <a:latin typeface="Arial"/>
                <a:ea typeface="微軟正黑體"/>
                <a:cs typeface="Arial"/>
                <a:sym typeface="Arial" panose="020B0604020202020204" pitchFamily="34" charset="0"/>
              </a:rPr>
              <a:t>N</a:t>
            </a:r>
            <a:r>
              <a:rPr lang="en-US" altLang="zh-TW" sz="1200" b="1">
                <a:solidFill>
                  <a:schemeClr val="dk1"/>
                </a:solidFill>
                <a:latin typeface="Arial"/>
                <a:ea typeface="微軟正黑體"/>
                <a:cs typeface="Arial"/>
                <a:sym typeface="Arial" panose="020B0604020202020204" pitchFamily="34" charset="0"/>
              </a:rPr>
              <a:t>:</a:t>
            </a:r>
            <a:endParaRPr lang="en-US" altLang="zh-TW" sz="1200" b="1">
              <a:solidFill>
                <a:schemeClr val="dk1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  <a:sym typeface="Arial" panose="020B0604020202020204" pitchFamily="34" charset="0"/>
            </a:endParaRPr>
          </a:p>
          <a:p>
            <a:pPr algn="ctr">
              <a:lnSpc>
                <a:spcPct val="115000"/>
              </a:lnSpc>
            </a:pPr>
            <a:r>
              <a:rPr lang="en-US" altLang="zh-TW" sz="1200" b="1">
                <a:solidFill>
                  <a:schemeClr val="dk1"/>
                </a:solidFill>
                <a:latin typeface="Arial"/>
                <a:ea typeface="微軟正黑體"/>
                <a:cs typeface="Arial"/>
                <a:sym typeface="Arial" panose="020B0604020202020204" pitchFamily="34" charset="0"/>
              </a:rPr>
              <a:t>LIC-NAS-EXTW-ORANGE-2Y</a:t>
            </a:r>
            <a:endParaRPr lang="en-US" altLang="zh-TW" sz="1200" b="1">
              <a:solidFill>
                <a:schemeClr val="dk1"/>
              </a:solidFill>
              <a:latin typeface="Arial"/>
              <a:ea typeface="微軟正黑體"/>
              <a:cs typeface="Arial"/>
            </a:endParaRPr>
          </a:p>
        </p:txBody>
      </p:sp>
      <p:pic>
        <p:nvPicPr>
          <p:cNvPr id="30" name="圖片 29">
            <a:extLst>
              <a:ext uri="{FF2B5EF4-FFF2-40B4-BE49-F238E27FC236}">
                <a16:creationId xmlns:a16="http://schemas.microsoft.com/office/drawing/2014/main" id="{7C32D7E3-7BA9-2843-8871-7AB70831A813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69310" y="4563454"/>
            <a:ext cx="1203355" cy="1881302"/>
          </a:xfrm>
          <a:prstGeom prst="rect">
            <a:avLst/>
          </a:prstGeom>
        </p:spPr>
      </p:pic>
      <p:sp>
        <p:nvSpPr>
          <p:cNvPr id="31" name="文本框 10">
            <a:extLst>
              <a:ext uri="{FF2B5EF4-FFF2-40B4-BE49-F238E27FC236}">
                <a16:creationId xmlns:a16="http://schemas.microsoft.com/office/drawing/2014/main" id="{CD017570-F69E-1241-B9E9-3E7383EBA56A}"/>
              </a:ext>
            </a:extLst>
          </p:cNvPr>
          <p:cNvSpPr txBox="1"/>
          <p:nvPr/>
        </p:nvSpPr>
        <p:spPr>
          <a:xfrm>
            <a:off x="7705361" y="2179694"/>
            <a:ext cx="4018907" cy="193899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zh-CN" sz="2400" b="1" dirty="0">
                <a:solidFill>
                  <a:srgbClr val="66FFFF"/>
                </a:solidFill>
                <a:ea typeface="+mn-lt"/>
                <a:cs typeface="+mn-lt"/>
                <a:sym typeface="Arial" panose="020B0604020202020204" pitchFamily="34" charset="0"/>
              </a:rPr>
              <a:t>Standard Warranty</a:t>
            </a:r>
            <a:endParaRPr lang="zh-TW" altLang="en-US" sz="2400" b="1" dirty="0">
              <a:solidFill>
                <a:srgbClr val="66FFFF"/>
              </a:solidFill>
              <a:ea typeface="新細明體"/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sz="1600" dirty="0">
                <a:solidFill>
                  <a:schemeClr val="bg1"/>
                </a:solidFill>
                <a:ea typeface="+mn-lt"/>
                <a:cs typeface="+mn-lt"/>
                <a:sym typeface="Arial" panose="020B0604020202020204" pitchFamily="34" charset="0"/>
              </a:rPr>
              <a:t>Warranty service that comes in effect at the time of purchase.</a:t>
            </a:r>
            <a:endParaRPr lang="zh-TW" sz="1600" dirty="0">
              <a:solidFill>
                <a:schemeClr val="bg1"/>
              </a:solidFill>
              <a:ea typeface="新細明體"/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sz="1600" dirty="0">
                <a:solidFill>
                  <a:schemeClr val="bg1"/>
                </a:solidFill>
                <a:ea typeface="+mn-lt"/>
                <a:cs typeface="+mn-lt"/>
                <a:sym typeface="Arial" panose="020B0604020202020204" pitchFamily="34" charset="0"/>
              </a:rPr>
              <a:t>Free</a:t>
            </a:r>
            <a:r>
              <a:rPr lang="zh-CN" altLang="en-US" sz="1600" dirty="0">
                <a:solidFill>
                  <a:schemeClr val="bg1"/>
                </a:solidFill>
                <a:ea typeface="+mn-lt"/>
                <a:cs typeface="+mn-lt"/>
                <a:sym typeface="Arial" panose="020B0604020202020204" pitchFamily="34" charset="0"/>
              </a:rPr>
              <a:t> </a:t>
            </a:r>
            <a:r>
              <a:rPr lang="en-US" altLang="zh-CN" sz="1600" dirty="0">
                <a:solidFill>
                  <a:schemeClr val="bg1"/>
                </a:solidFill>
                <a:ea typeface="+mn-lt"/>
                <a:cs typeface="+mn-lt"/>
                <a:sym typeface="Arial" panose="020B0604020202020204" pitchFamily="34" charset="0"/>
              </a:rPr>
              <a:t>repair</a:t>
            </a:r>
            <a:r>
              <a:rPr lang="zh-CN" altLang="en-US" sz="1600" dirty="0">
                <a:solidFill>
                  <a:schemeClr val="bg1"/>
                </a:solidFill>
                <a:ea typeface="+mn-lt"/>
                <a:cs typeface="+mn-lt"/>
                <a:sym typeface="Arial" panose="020B0604020202020204" pitchFamily="34" charset="0"/>
              </a:rPr>
              <a:t> </a:t>
            </a:r>
            <a:r>
              <a:rPr lang="en-US" altLang="zh-CN" sz="1600" dirty="0">
                <a:solidFill>
                  <a:schemeClr val="bg1"/>
                </a:solidFill>
                <a:ea typeface="+mn-lt"/>
                <a:cs typeface="+mn-lt"/>
                <a:sym typeface="Arial" panose="020B0604020202020204" pitchFamily="34" charset="0"/>
              </a:rPr>
              <a:t>and</a:t>
            </a:r>
            <a:r>
              <a:rPr lang="zh-CN" altLang="en-US" sz="1600" dirty="0">
                <a:solidFill>
                  <a:schemeClr val="bg1"/>
                </a:solidFill>
                <a:ea typeface="+mn-lt"/>
                <a:cs typeface="+mn-lt"/>
                <a:sym typeface="Arial" panose="020B0604020202020204" pitchFamily="34" charset="0"/>
              </a:rPr>
              <a:t> </a:t>
            </a:r>
            <a:r>
              <a:rPr lang="en-US" altLang="zh-CN" sz="1600" dirty="0">
                <a:solidFill>
                  <a:schemeClr val="bg1"/>
                </a:solidFill>
                <a:ea typeface="+mn-lt"/>
                <a:cs typeface="+mn-lt"/>
                <a:sym typeface="Arial" panose="020B0604020202020204" pitchFamily="34" charset="0"/>
              </a:rPr>
              <a:t>part</a:t>
            </a:r>
            <a:r>
              <a:rPr lang="zh-CN" altLang="en-US" sz="1600" dirty="0">
                <a:solidFill>
                  <a:schemeClr val="bg1"/>
                </a:solidFill>
                <a:ea typeface="+mn-lt"/>
                <a:cs typeface="+mn-lt"/>
                <a:sym typeface="Arial" panose="020B0604020202020204" pitchFamily="34" charset="0"/>
              </a:rPr>
              <a:t> </a:t>
            </a:r>
            <a:r>
              <a:rPr lang="en-US" altLang="zh-CN" sz="1600" dirty="0">
                <a:solidFill>
                  <a:schemeClr val="bg1"/>
                </a:solidFill>
                <a:ea typeface="+mn-lt"/>
                <a:cs typeface="+mn-lt"/>
                <a:sym typeface="Arial" panose="020B0604020202020204" pitchFamily="34" charset="0"/>
              </a:rPr>
              <a:t>replacement</a:t>
            </a:r>
            <a:r>
              <a:rPr lang="zh-CN" altLang="en-US" sz="1600" dirty="0">
                <a:solidFill>
                  <a:schemeClr val="bg1"/>
                </a:solidFill>
                <a:ea typeface="+mn-lt"/>
                <a:cs typeface="+mn-lt"/>
                <a:sym typeface="Arial" panose="020B0604020202020204" pitchFamily="34" charset="0"/>
              </a:rPr>
              <a:t> </a:t>
            </a:r>
            <a:r>
              <a:rPr lang="en-US" altLang="zh-CN" sz="1600" dirty="0">
                <a:solidFill>
                  <a:schemeClr val="bg1"/>
                </a:solidFill>
                <a:ea typeface="+mn-lt"/>
                <a:cs typeface="+mn-lt"/>
                <a:sym typeface="Arial" panose="020B0604020202020204" pitchFamily="34" charset="0"/>
              </a:rPr>
              <a:t>for</a:t>
            </a:r>
            <a:r>
              <a:rPr lang="zh-CN" altLang="en-US" sz="1600" dirty="0">
                <a:solidFill>
                  <a:schemeClr val="bg1"/>
                </a:solidFill>
                <a:ea typeface="+mn-lt"/>
                <a:cs typeface="+mn-lt"/>
                <a:sym typeface="Arial" panose="020B0604020202020204" pitchFamily="34" charset="0"/>
              </a:rPr>
              <a:t> </a:t>
            </a:r>
            <a:r>
              <a:rPr lang="en-US" altLang="zh-CN" sz="1600" dirty="0">
                <a:solidFill>
                  <a:schemeClr val="bg1"/>
                </a:solidFill>
                <a:ea typeface="+mn-lt"/>
                <a:cs typeface="+mn-lt"/>
                <a:sym typeface="Arial" panose="020B0604020202020204" pitchFamily="34" charset="0"/>
              </a:rPr>
              <a:t>products</a:t>
            </a:r>
            <a:r>
              <a:rPr lang="zh-CN" altLang="en-US" sz="1600" dirty="0">
                <a:solidFill>
                  <a:schemeClr val="bg1"/>
                </a:solidFill>
                <a:ea typeface="+mn-lt"/>
                <a:cs typeface="+mn-lt"/>
                <a:sym typeface="Arial" panose="020B0604020202020204" pitchFamily="34" charset="0"/>
              </a:rPr>
              <a:t> </a:t>
            </a:r>
            <a:r>
              <a:rPr lang="en-US" altLang="zh-CN" sz="1600" dirty="0">
                <a:solidFill>
                  <a:schemeClr val="bg1"/>
                </a:solidFill>
                <a:ea typeface="+mn-lt"/>
                <a:cs typeface="+mn-lt"/>
                <a:sym typeface="Arial" panose="020B0604020202020204" pitchFamily="34" charset="0"/>
              </a:rPr>
              <a:t>under</a:t>
            </a:r>
            <a:r>
              <a:rPr lang="zh-CN" altLang="en-US" sz="1600" dirty="0">
                <a:solidFill>
                  <a:schemeClr val="bg1"/>
                </a:solidFill>
                <a:ea typeface="+mn-lt"/>
                <a:cs typeface="+mn-lt"/>
                <a:sym typeface="Arial" panose="020B0604020202020204" pitchFamily="34" charset="0"/>
              </a:rPr>
              <a:t> </a:t>
            </a:r>
            <a:r>
              <a:rPr lang="en-US" altLang="zh-CN" sz="1600" dirty="0">
                <a:solidFill>
                  <a:schemeClr val="bg1"/>
                </a:solidFill>
                <a:ea typeface="+mn-lt"/>
                <a:cs typeface="+mn-lt"/>
                <a:sym typeface="Arial" panose="020B0604020202020204" pitchFamily="34" charset="0"/>
              </a:rPr>
              <a:t>normal</a:t>
            </a:r>
            <a:r>
              <a:rPr lang="zh-CN" altLang="en-US" sz="1600" dirty="0">
                <a:solidFill>
                  <a:schemeClr val="bg1"/>
                </a:solidFill>
                <a:ea typeface="+mn-lt"/>
                <a:cs typeface="+mn-lt"/>
                <a:sym typeface="Arial" panose="020B0604020202020204" pitchFamily="34" charset="0"/>
              </a:rPr>
              <a:t> </a:t>
            </a:r>
            <a:r>
              <a:rPr lang="en-US" altLang="zh-CN" sz="1600" dirty="0">
                <a:solidFill>
                  <a:schemeClr val="bg1"/>
                </a:solidFill>
                <a:ea typeface="+mn-lt"/>
                <a:cs typeface="+mn-lt"/>
                <a:sym typeface="Arial" panose="020B0604020202020204" pitchFamily="34" charset="0"/>
              </a:rPr>
              <a:t>use</a:t>
            </a:r>
            <a:r>
              <a:rPr lang="zh-CN" altLang="en-US" sz="1600" dirty="0">
                <a:solidFill>
                  <a:schemeClr val="bg1"/>
                </a:solidFill>
                <a:ea typeface="+mn-lt"/>
                <a:cs typeface="+mn-lt"/>
                <a:sym typeface="Arial" panose="020B0604020202020204" pitchFamily="34" charset="0"/>
              </a:rPr>
              <a:t> </a:t>
            </a:r>
            <a:r>
              <a:rPr lang="en-US" altLang="zh-CN" sz="1600" dirty="0">
                <a:solidFill>
                  <a:schemeClr val="bg1"/>
                </a:solidFill>
                <a:ea typeface="+mn-lt"/>
                <a:cs typeface="+mn-lt"/>
                <a:sym typeface="Arial" panose="020B0604020202020204" pitchFamily="34" charset="0"/>
              </a:rPr>
              <a:t>during</a:t>
            </a:r>
            <a:r>
              <a:rPr lang="zh-CN" altLang="en-US" sz="1600" dirty="0">
                <a:solidFill>
                  <a:schemeClr val="bg1"/>
                </a:solidFill>
                <a:ea typeface="+mn-lt"/>
                <a:cs typeface="+mn-lt"/>
                <a:sym typeface="Arial" panose="020B0604020202020204" pitchFamily="34" charset="0"/>
              </a:rPr>
              <a:t> </a:t>
            </a:r>
            <a:r>
              <a:rPr lang="en-US" altLang="zh-CN" sz="1600" dirty="0">
                <a:solidFill>
                  <a:schemeClr val="bg1"/>
                </a:solidFill>
                <a:ea typeface="+mn-lt"/>
                <a:cs typeface="+mn-lt"/>
                <a:sym typeface="Arial" panose="020B0604020202020204" pitchFamily="34" charset="0"/>
              </a:rPr>
              <a:t>warranty</a:t>
            </a:r>
            <a:r>
              <a:rPr lang="en-US" altLang="zh-CN" sz="1600" dirty="0">
                <a:solidFill>
                  <a:schemeClr val="bg1"/>
                </a:solidFill>
                <a:ea typeface="等线"/>
                <a:cs typeface="Calibri"/>
                <a:sym typeface="Arial" panose="020B0604020202020204" pitchFamily="34" charset="0"/>
              </a:rPr>
              <a:t> </a:t>
            </a:r>
            <a:r>
              <a:rPr lang="zh-CN" sz="1600" dirty="0">
                <a:solidFill>
                  <a:schemeClr val="bg1"/>
                </a:solidFill>
                <a:ea typeface="+mn-lt"/>
                <a:cs typeface="+mn-lt"/>
                <a:sym typeface="Arial" panose="020B0604020202020204" pitchFamily="34" charset="0"/>
              </a:rPr>
              <a:t>period. (Spare parts and consumables are excluded)</a:t>
            </a:r>
            <a:endParaRPr lang="zh-CN" sz="1600" dirty="0">
              <a:solidFill>
                <a:schemeClr val="bg1"/>
              </a:solidFill>
              <a:ea typeface="+mn-lt"/>
              <a:cs typeface="+mn-lt"/>
            </a:endParaRPr>
          </a:p>
        </p:txBody>
      </p:sp>
      <p:sp>
        <p:nvSpPr>
          <p:cNvPr id="32" name="文本框 11">
            <a:extLst>
              <a:ext uri="{FF2B5EF4-FFF2-40B4-BE49-F238E27FC236}">
                <a16:creationId xmlns:a16="http://schemas.microsoft.com/office/drawing/2014/main" id="{288705CC-0011-D545-BCA5-5DED2D4BC08B}"/>
              </a:ext>
            </a:extLst>
          </p:cNvPr>
          <p:cNvSpPr txBox="1"/>
          <p:nvPr/>
        </p:nvSpPr>
        <p:spPr>
          <a:xfrm>
            <a:off x="7705362" y="4328625"/>
            <a:ext cx="4206018" cy="1200329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zh-CN" sz="2400" b="1" dirty="0">
                <a:solidFill>
                  <a:srgbClr val="66FFFF"/>
                </a:solidFill>
                <a:ea typeface="+mn-lt"/>
                <a:cs typeface="+mn-lt"/>
                <a:sym typeface="Arial" panose="020B0604020202020204" pitchFamily="34" charset="0"/>
              </a:rPr>
              <a:t>Extended Warranty (</a:t>
            </a:r>
            <a:r>
              <a:rPr lang="en-US" altLang="zh-CN" sz="2400" b="1" dirty="0">
                <a:solidFill>
                  <a:srgbClr val="66FFFF"/>
                </a:solidFill>
                <a:ea typeface="+mn-lt"/>
                <a:cs typeface="+mn-lt"/>
                <a:sym typeface="Arial" panose="020B0604020202020204" pitchFamily="34" charset="0"/>
              </a:rPr>
              <a:t>extra cost</a:t>
            </a:r>
            <a:r>
              <a:rPr lang="zh-CN" sz="2400" b="1" dirty="0">
                <a:solidFill>
                  <a:srgbClr val="66FFFF"/>
                </a:solidFill>
                <a:ea typeface="+mn-lt"/>
                <a:cs typeface="+mn-lt"/>
                <a:sym typeface="Arial" panose="020B0604020202020204" pitchFamily="34" charset="0"/>
              </a:rPr>
              <a:t>)</a:t>
            </a:r>
            <a:endParaRPr lang="zh-TW" altLang="en-US" sz="2400" b="1" dirty="0">
              <a:solidFill>
                <a:srgbClr val="66FFFF"/>
              </a:solidFill>
              <a:ea typeface="新細明體"/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sz="1600" dirty="0">
                <a:solidFill>
                  <a:schemeClr val="bg1"/>
                </a:solidFill>
                <a:ea typeface="+mn-lt"/>
                <a:cs typeface="+mn-lt"/>
                <a:sym typeface="Arial" panose="020B0604020202020204" pitchFamily="34" charset="0"/>
              </a:rPr>
              <a:t>Extending your warranty, available within </a:t>
            </a:r>
            <a:r>
              <a:rPr lang="zh-CN" sz="1600" b="1" dirty="0">
                <a:solidFill>
                  <a:schemeClr val="bg1"/>
                </a:solidFill>
                <a:ea typeface="+mn-lt"/>
                <a:cs typeface="+mn-lt"/>
                <a:sym typeface="Arial" panose="020B0604020202020204" pitchFamily="34" charset="0"/>
              </a:rPr>
              <a:t>270 days </a:t>
            </a:r>
            <a:r>
              <a:rPr lang="zh-CN" sz="1600" dirty="0">
                <a:solidFill>
                  <a:schemeClr val="bg1"/>
                </a:solidFill>
                <a:ea typeface="+mn-lt"/>
                <a:cs typeface="+mn-lt"/>
                <a:sym typeface="Arial" panose="020B0604020202020204" pitchFamily="34" charset="0"/>
              </a:rPr>
              <a:t>of the initial unit purchase.</a:t>
            </a:r>
            <a:endParaRPr lang="zh-CN" sz="1600" dirty="0">
              <a:solidFill>
                <a:schemeClr val="bg1"/>
              </a:solidFill>
              <a:ea typeface="等线"/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sz="1600" dirty="0">
                <a:solidFill>
                  <a:schemeClr val="bg1"/>
                </a:solidFill>
                <a:ea typeface="+mn-lt"/>
                <a:cs typeface="+mn-lt"/>
                <a:sym typeface="Arial" panose="020B0604020202020204" pitchFamily="34" charset="0"/>
              </a:rPr>
              <a:t>Offers identical service to standard warranty.</a:t>
            </a:r>
            <a:endParaRPr lang="zh-CN" sz="1600" dirty="0">
              <a:solidFill>
                <a:schemeClr val="bg1"/>
              </a:solidFill>
              <a:ea typeface="等线"/>
              <a:cs typeface="Calibri"/>
            </a:endParaRPr>
          </a:p>
        </p:txBody>
      </p:sp>
      <p:pic>
        <p:nvPicPr>
          <p:cNvPr id="44" name="圖片 43">
            <a:extLst>
              <a:ext uri="{FF2B5EF4-FFF2-40B4-BE49-F238E27FC236}">
                <a16:creationId xmlns:a16="http://schemas.microsoft.com/office/drawing/2014/main" id="{A996D74C-6DFF-8045-9145-C22A65CF23DF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05692" y="2350093"/>
            <a:ext cx="1130589" cy="1199110"/>
          </a:xfrm>
          <a:prstGeom prst="rect">
            <a:avLst/>
          </a:prstGeom>
        </p:spPr>
      </p:pic>
      <p:pic>
        <p:nvPicPr>
          <p:cNvPr id="46" name="圖片 45" hidden="1">
            <a:extLst>
              <a:ext uri="{FF2B5EF4-FFF2-40B4-BE49-F238E27FC236}">
                <a16:creationId xmlns:a16="http://schemas.microsoft.com/office/drawing/2014/main" id="{20BC8783-6139-AE40-897A-8A479A8D5933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30549" y="381580"/>
            <a:ext cx="1844555" cy="2300257"/>
          </a:xfrm>
          <a:prstGeom prst="rect">
            <a:avLst/>
          </a:prstGeom>
        </p:spPr>
      </p:pic>
      <p:pic>
        <p:nvPicPr>
          <p:cNvPr id="24" name="圖形 23">
            <a:extLst>
              <a:ext uri="{FF2B5EF4-FFF2-40B4-BE49-F238E27FC236}">
                <a16:creationId xmlns:a16="http://schemas.microsoft.com/office/drawing/2014/main" id="{5A52065D-F7F7-47F3-A02F-194658FFBA35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1331484" y="1311841"/>
            <a:ext cx="1343116" cy="927227"/>
          </a:xfrm>
          <a:prstGeom prst="rect">
            <a:avLst/>
          </a:prstGeom>
        </p:spPr>
      </p:pic>
      <p:pic>
        <p:nvPicPr>
          <p:cNvPr id="25" name="圖形 24">
            <a:extLst>
              <a:ext uri="{FF2B5EF4-FFF2-40B4-BE49-F238E27FC236}">
                <a16:creationId xmlns:a16="http://schemas.microsoft.com/office/drawing/2014/main" id="{B0E9DC0B-A106-448D-9C09-69C2117F7BC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68000" y="4418681"/>
            <a:ext cx="3784600" cy="2614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268864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2.91667E-6 -1.33333E-5 L 0.02773 -0.02662 " pathEditMode="fixed" rAng="0" ptsTypes="AA">
                                          <p:cBhvr>
                                            <p:cTn id="6" dur="6000" fill="hold"/>
                                            <p:tgtEl>
                                              <p:spTgt spid="23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4.81481E-6 L 0.01875 -0.01898 " pathEditMode="fixed" rAng="0" ptsTypes="AA">
                                          <p:cBhvr>
                                            <p:cTn id="8" dur="6000" fill="hold"/>
                                            <p:tgtEl>
                                              <p:spTgt spid="25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949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decel="50000" autoRev="1" fill="hold" nodeType="withEffect" p14:presetBounceEnd="66000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3.33333E-6 L 0.01888 -0.0213 " pathEditMode="fixed" rAng="0" ptsTypes="AA" p14:bounceEnd="66000">
                                          <p:cBhvr>
                                            <p:cTn id="10" dur="10000" fill="hold"/>
                                            <p:tgtEl>
                                              <p:spTgt spid="24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2.5E-6 3.7037E-6 L 0.02864 -0.02755 " pathEditMode="fixed" rAng="0" ptsTypes="AA">
                                          <p:cBhvr>
                                            <p:cTn id="12" dur="10000" fill="hold"/>
                                            <p:tgtEl>
                                              <p:spTgt spid="26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432" y="-1389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2.91667E-6 -1.33333E-5 L 0.02773 -0.02662 " pathEditMode="fixed" rAng="0" ptsTypes="AA">
                                          <p:cBhvr>
                                            <p:cTn id="6" dur="6000" fill="hold"/>
                                            <p:tgtEl>
                                              <p:spTgt spid="23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380" y="-1343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42" presetClass="path" presetSubtype="0" repeatCount="indefinite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3.33333E-6 -4.81481E-6 L 0.01875 -0.01898 " pathEditMode="fixed" rAng="0" ptsTypes="AA">
                                          <p:cBhvr>
                                            <p:cTn id="8" dur="6000" fill="hold"/>
                                            <p:tgtEl>
                                              <p:spTgt spid="25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949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-1.875E-6 3.33333E-6 L 0.01888 -0.0213 " pathEditMode="fixed" rAng="0" ptsTypes="AA">
                                          <p:cBhvr>
                                            <p:cTn id="10" dur="10000" fill="hold"/>
                                            <p:tgtEl>
                                              <p:spTgt spid="24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938" y="-1065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" presetID="42" presetClass="path" presetSubtype="0" repeatCount="indefinite" decel="50000" autoRev="1" fill="hold" nodeType="withEffect">
                                      <p:stCondLst>
                                        <p:cond delay="0"/>
                                      </p:stCondLst>
                                      <p:endCondLst>
                                        <p:cond evt="onNext" delay="0">
                                          <p:tgtEl>
                                            <p:sldTgt/>
                                          </p:tgtEl>
                                        </p:cond>
                                      </p:endCondLst>
                                      <p:childTnLst>
                                        <p:animMotion origin="layout" path="M 2.5E-6 3.7037E-6 L 0.02864 -0.02755 " pathEditMode="fixed" rAng="0" ptsTypes="AA">
                                          <p:cBhvr>
                                            <p:cTn id="12" dur="10000" fill="hold"/>
                                            <p:tgtEl>
                                              <p:spTgt spid="26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432" y="-1389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圖片 42">
            <a:extLst>
              <a:ext uri="{FF2B5EF4-FFF2-40B4-BE49-F238E27FC236}">
                <a16:creationId xmlns:a16="http://schemas.microsoft.com/office/drawing/2014/main" id="{FF234AF2-94D2-47F5-BAE1-21D2370729B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 radius="8"/>
                    </a14:imgEffect>
                  </a14:imgLayer>
                </a14:imgProps>
              </a:ext>
            </a:extLst>
          </a:blip>
          <a:srcRect l="-6063" t="-10862" r="-8384" b="-13511"/>
          <a:stretch/>
        </p:blipFill>
        <p:spPr>
          <a:xfrm>
            <a:off x="1843727" y="3800253"/>
            <a:ext cx="9135070" cy="6857999"/>
          </a:xfrm>
          <a:prstGeom prst="rect">
            <a:avLst/>
          </a:prstGeom>
        </p:spPr>
      </p:pic>
      <p:pic>
        <p:nvPicPr>
          <p:cNvPr id="44" name="圖片 43">
            <a:extLst>
              <a:ext uri="{FF2B5EF4-FFF2-40B4-BE49-F238E27FC236}">
                <a16:creationId xmlns:a16="http://schemas.microsoft.com/office/drawing/2014/main" id="{063657C4-0699-4371-929E-560DF6CB239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 radius="8"/>
                    </a14:imgEffect>
                  </a14:imgLayer>
                </a14:imgProps>
              </a:ext>
            </a:extLst>
          </a:blip>
          <a:srcRect l="-6063" t="-10862" r="-8384" b="-13511"/>
          <a:stretch/>
        </p:blipFill>
        <p:spPr>
          <a:xfrm>
            <a:off x="1865499" y="3792996"/>
            <a:ext cx="9135070" cy="6857999"/>
          </a:xfrm>
          <a:prstGeom prst="rect">
            <a:avLst/>
          </a:prstGeom>
        </p:spPr>
      </p:pic>
      <p:pic>
        <p:nvPicPr>
          <p:cNvPr id="45" name="圖片 44">
            <a:extLst>
              <a:ext uri="{FF2B5EF4-FFF2-40B4-BE49-F238E27FC236}">
                <a16:creationId xmlns:a16="http://schemas.microsoft.com/office/drawing/2014/main" id="{068AF7CD-8F53-440E-8213-2B4B43B41B2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 radius="8"/>
                    </a14:imgEffect>
                  </a14:imgLayer>
                </a14:imgProps>
              </a:ext>
            </a:extLst>
          </a:blip>
          <a:srcRect l="-6063" t="-10862" r="-8384" b="-13511"/>
          <a:stretch/>
        </p:blipFill>
        <p:spPr>
          <a:xfrm>
            <a:off x="10827850" y="6139532"/>
            <a:ext cx="6496050" cy="4876800"/>
          </a:xfrm>
          <a:prstGeom prst="rect">
            <a:avLst/>
          </a:prstGeom>
        </p:spPr>
      </p:pic>
      <p:pic>
        <p:nvPicPr>
          <p:cNvPr id="46" name="圖片 45">
            <a:extLst>
              <a:ext uri="{FF2B5EF4-FFF2-40B4-BE49-F238E27FC236}">
                <a16:creationId xmlns:a16="http://schemas.microsoft.com/office/drawing/2014/main" id="{C45814EA-6D45-4BF3-A9A3-59438518C5B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 radius="8"/>
                    </a14:imgEffect>
                  </a14:imgLayer>
                </a14:imgProps>
              </a:ext>
            </a:extLst>
          </a:blip>
          <a:srcRect l="-6063" t="-10862" r="-8384" b="-13511"/>
          <a:stretch/>
        </p:blipFill>
        <p:spPr>
          <a:xfrm>
            <a:off x="9745742" y="365125"/>
            <a:ext cx="2377998" cy="1785242"/>
          </a:xfrm>
          <a:prstGeom prst="rect">
            <a:avLst/>
          </a:prstGeom>
        </p:spPr>
      </p:pic>
      <p:pic>
        <p:nvPicPr>
          <p:cNvPr id="47" name="圖片 46">
            <a:extLst>
              <a:ext uri="{FF2B5EF4-FFF2-40B4-BE49-F238E27FC236}">
                <a16:creationId xmlns:a16="http://schemas.microsoft.com/office/drawing/2014/main" id="{50B3C7DA-CA22-491A-B249-4426A7DE345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 radius="8"/>
                    </a14:imgEffect>
                  </a14:imgLayer>
                </a14:imgProps>
              </a:ext>
            </a:extLst>
          </a:blip>
          <a:srcRect l="-6063" t="-10862" r="-8384" b="-13511"/>
          <a:stretch/>
        </p:blipFill>
        <p:spPr>
          <a:xfrm>
            <a:off x="4753501" y="1283694"/>
            <a:ext cx="3163784" cy="2375158"/>
          </a:xfrm>
          <a:prstGeom prst="rect">
            <a:avLst/>
          </a:prstGeom>
        </p:spPr>
      </p:pic>
      <p:pic>
        <p:nvPicPr>
          <p:cNvPr id="6" name="圖片 5" descr="一張含有 室內 的圖片&#10;&#10;自動產生的描述">
            <a:extLst>
              <a:ext uri="{FF2B5EF4-FFF2-40B4-BE49-F238E27FC236}">
                <a16:creationId xmlns:a16="http://schemas.microsoft.com/office/drawing/2014/main" id="{878807B3-6EF0-4406-A8CF-DF297268A69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圖形 6">
            <a:extLst>
              <a:ext uri="{FF2B5EF4-FFF2-40B4-BE49-F238E27FC236}">
                <a16:creationId xmlns:a16="http://schemas.microsoft.com/office/drawing/2014/main" id="{2102DEFD-25D1-4D46-9D67-F38347517B9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331199" y="1384300"/>
            <a:ext cx="3466340" cy="2622808"/>
          </a:xfrm>
          <a:prstGeom prst="rect">
            <a:avLst/>
          </a:prstGeom>
        </p:spPr>
      </p:pic>
      <p:pic>
        <p:nvPicPr>
          <p:cNvPr id="30" name="圖形 29">
            <a:extLst>
              <a:ext uri="{FF2B5EF4-FFF2-40B4-BE49-F238E27FC236}">
                <a16:creationId xmlns:a16="http://schemas.microsoft.com/office/drawing/2014/main" id="{A92A1E5F-0F0C-4726-B081-50B3DD809D7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-568833" y="2028189"/>
            <a:ext cx="1941558" cy="1341380"/>
          </a:xfrm>
          <a:prstGeom prst="rect">
            <a:avLst/>
          </a:prstGeom>
        </p:spPr>
      </p:pic>
      <p:pic>
        <p:nvPicPr>
          <p:cNvPr id="31" name="圖形 30">
            <a:extLst>
              <a:ext uri="{FF2B5EF4-FFF2-40B4-BE49-F238E27FC236}">
                <a16:creationId xmlns:a16="http://schemas.microsoft.com/office/drawing/2014/main" id="{7B7FC62B-1B6A-473E-8682-32BFA5E7179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591529" y="1384300"/>
            <a:ext cx="3466340" cy="2622808"/>
          </a:xfrm>
          <a:prstGeom prst="rect">
            <a:avLst/>
          </a:prstGeom>
        </p:spPr>
      </p:pic>
      <p:sp>
        <p:nvSpPr>
          <p:cNvPr id="11" name="橢圓 10" hidden="1">
            <a:extLst>
              <a:ext uri="{FF2B5EF4-FFF2-40B4-BE49-F238E27FC236}">
                <a16:creationId xmlns:a16="http://schemas.microsoft.com/office/drawing/2014/main" id="{058C1820-F097-43C7-97DB-608CCC6884CB}"/>
              </a:ext>
            </a:extLst>
          </p:cNvPr>
          <p:cNvSpPr/>
          <p:nvPr/>
        </p:nvSpPr>
        <p:spPr>
          <a:xfrm>
            <a:off x="7989805" y="1243576"/>
            <a:ext cx="3283887" cy="3449550"/>
          </a:xfrm>
          <a:prstGeom prst="ellipse">
            <a:avLst/>
          </a:prstGeom>
          <a:solidFill>
            <a:srgbClr val="FF33CC">
              <a:alpha val="92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13" name="橢圓 12" hidden="1">
            <a:extLst>
              <a:ext uri="{FF2B5EF4-FFF2-40B4-BE49-F238E27FC236}">
                <a16:creationId xmlns:a16="http://schemas.microsoft.com/office/drawing/2014/main" id="{23BA2D24-0FFC-46ED-801E-C891FDA7A417}"/>
              </a:ext>
            </a:extLst>
          </p:cNvPr>
          <p:cNvSpPr/>
          <p:nvPr/>
        </p:nvSpPr>
        <p:spPr>
          <a:xfrm>
            <a:off x="7270067" y="3441303"/>
            <a:ext cx="3283887" cy="3283885"/>
          </a:xfrm>
          <a:prstGeom prst="ellipse">
            <a:avLst/>
          </a:prstGeom>
          <a:solidFill>
            <a:srgbClr val="07D9B2">
              <a:alpha val="90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14" name="橢圓 13" hidden="1">
            <a:extLst>
              <a:ext uri="{FF2B5EF4-FFF2-40B4-BE49-F238E27FC236}">
                <a16:creationId xmlns:a16="http://schemas.microsoft.com/office/drawing/2014/main" id="{934150F3-B034-4F34-955B-A9D33F6998DE}"/>
              </a:ext>
            </a:extLst>
          </p:cNvPr>
          <p:cNvSpPr/>
          <p:nvPr/>
        </p:nvSpPr>
        <p:spPr>
          <a:xfrm>
            <a:off x="4627765" y="1375306"/>
            <a:ext cx="3569796" cy="3569794"/>
          </a:xfrm>
          <a:prstGeom prst="ellipse">
            <a:avLst/>
          </a:prstGeom>
          <a:solidFill>
            <a:srgbClr val="47CFFF">
              <a:alpha val="90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pic>
        <p:nvPicPr>
          <p:cNvPr id="25" name="Picture 22" descr="A close up of a computer&#10;&#10;Description automatically generated" hidden="1">
            <a:extLst>
              <a:ext uri="{FF2B5EF4-FFF2-40B4-BE49-F238E27FC236}">
                <a16:creationId xmlns:a16="http://schemas.microsoft.com/office/drawing/2014/main" id="{C603AC17-BEA6-42DA-AF6A-2618B4BA0E5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120350" y="6858000"/>
            <a:ext cx="6011048" cy="2486345"/>
          </a:xfrm>
          <a:prstGeom prst="rect">
            <a:avLst/>
          </a:prstGeom>
        </p:spPr>
      </p:pic>
      <p:pic>
        <p:nvPicPr>
          <p:cNvPr id="27" name="圖片 26" descr="一張含有 電子用品, 室內 的圖片&#10;&#10;自動產生的描述" hidden="1">
            <a:extLst>
              <a:ext uri="{FF2B5EF4-FFF2-40B4-BE49-F238E27FC236}">
                <a16:creationId xmlns:a16="http://schemas.microsoft.com/office/drawing/2014/main" id="{DE0B11D1-B115-4014-86E7-4E813D5F1D79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3942" y="6201428"/>
            <a:ext cx="4801995" cy="3604698"/>
          </a:xfrm>
          <a:prstGeom prst="rect">
            <a:avLst/>
          </a:prstGeom>
        </p:spPr>
      </p:pic>
      <p:pic>
        <p:nvPicPr>
          <p:cNvPr id="16" name="圖形 15">
            <a:extLst>
              <a:ext uri="{FF2B5EF4-FFF2-40B4-BE49-F238E27FC236}">
                <a16:creationId xmlns:a16="http://schemas.microsoft.com/office/drawing/2014/main" id="{B24C9B2C-CB56-4564-A801-A8E992F45E9B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 flipH="1">
            <a:off x="10553954" y="3429000"/>
            <a:ext cx="33606891" cy="27813421"/>
          </a:xfrm>
          <a:prstGeom prst="rect">
            <a:avLst/>
          </a:prstGeom>
        </p:spPr>
      </p:pic>
      <p:pic>
        <p:nvPicPr>
          <p:cNvPr id="26" name="圖形 25">
            <a:extLst>
              <a:ext uri="{FF2B5EF4-FFF2-40B4-BE49-F238E27FC236}">
                <a16:creationId xmlns:a16="http://schemas.microsoft.com/office/drawing/2014/main" id="{386B791C-2E8C-4830-A81E-202A494A507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1188700" y="4195740"/>
            <a:ext cx="3784600" cy="2614698"/>
          </a:xfrm>
          <a:prstGeom prst="rect">
            <a:avLst/>
          </a:prstGeom>
        </p:spPr>
      </p:pic>
      <p:pic>
        <p:nvPicPr>
          <p:cNvPr id="28" name="圖形 27">
            <a:extLst>
              <a:ext uri="{FF2B5EF4-FFF2-40B4-BE49-F238E27FC236}">
                <a16:creationId xmlns:a16="http://schemas.microsoft.com/office/drawing/2014/main" id="{ACE3E069-AA73-4253-9EAC-4F5E9B98221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-2377401" y="6271491"/>
            <a:ext cx="3784600" cy="2614698"/>
          </a:xfrm>
          <a:prstGeom prst="rect">
            <a:avLst/>
          </a:prstGeom>
        </p:spPr>
      </p:pic>
      <p:pic>
        <p:nvPicPr>
          <p:cNvPr id="29" name="圖形 28">
            <a:extLst>
              <a:ext uri="{FF2B5EF4-FFF2-40B4-BE49-F238E27FC236}">
                <a16:creationId xmlns:a16="http://schemas.microsoft.com/office/drawing/2014/main" id="{C2CA08C7-B384-44E9-AE41-964CEC00D424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1630272" y="1109318"/>
            <a:ext cx="1343116" cy="927227"/>
          </a:xfrm>
          <a:prstGeom prst="rect">
            <a:avLst/>
          </a:prstGeom>
        </p:spPr>
      </p:pic>
      <p:pic>
        <p:nvPicPr>
          <p:cNvPr id="32" name="圖形 31">
            <a:extLst>
              <a:ext uri="{FF2B5EF4-FFF2-40B4-BE49-F238E27FC236}">
                <a16:creationId xmlns:a16="http://schemas.microsoft.com/office/drawing/2014/main" id="{F6E7A880-20DE-4495-A227-6420CCAC725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796407" y="1384300"/>
            <a:ext cx="3466340" cy="2622808"/>
          </a:xfrm>
          <a:prstGeom prst="rect">
            <a:avLst/>
          </a:prstGeom>
        </p:spPr>
      </p:pic>
      <p:grpSp>
        <p:nvGrpSpPr>
          <p:cNvPr id="9" name="群組 8">
            <a:extLst>
              <a:ext uri="{FF2B5EF4-FFF2-40B4-BE49-F238E27FC236}">
                <a16:creationId xmlns:a16="http://schemas.microsoft.com/office/drawing/2014/main" id="{291B110C-4E9F-4D37-B38C-5720AA78E485}"/>
              </a:ext>
            </a:extLst>
          </p:cNvPr>
          <p:cNvGrpSpPr/>
          <p:nvPr/>
        </p:nvGrpSpPr>
        <p:grpSpPr>
          <a:xfrm>
            <a:off x="8260324" y="1766119"/>
            <a:ext cx="3047480" cy="1769272"/>
            <a:chOff x="8260324" y="1766119"/>
            <a:chExt cx="3047480" cy="1769272"/>
          </a:xfrm>
        </p:grpSpPr>
        <p:sp>
          <p:nvSpPr>
            <p:cNvPr id="20" name="矩形 19">
              <a:extLst>
                <a:ext uri="{FF2B5EF4-FFF2-40B4-BE49-F238E27FC236}">
                  <a16:creationId xmlns:a16="http://schemas.microsoft.com/office/drawing/2014/main" id="{0D9160DF-6A20-4C85-8980-DD937F550859}"/>
                </a:ext>
              </a:extLst>
            </p:cNvPr>
            <p:cNvSpPr/>
            <p:nvPr/>
          </p:nvSpPr>
          <p:spPr>
            <a:xfrm>
              <a:off x="8260324" y="1766119"/>
              <a:ext cx="2928376" cy="40011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zh-TW" sz="2000" b="1">
                  <a:solidFill>
                    <a:srgbClr val="FF99FF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QNAP NAS expansion</a:t>
              </a:r>
              <a:endParaRPr lang="zh-TW" altLang="en-US" sz="2000" b="1">
                <a:solidFill>
                  <a:srgbClr val="FF99FF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</a:endParaRPr>
            </a:p>
          </p:txBody>
        </p:sp>
        <p:sp>
          <p:nvSpPr>
            <p:cNvPr id="21" name="矩形 20">
              <a:extLst>
                <a:ext uri="{FF2B5EF4-FFF2-40B4-BE49-F238E27FC236}">
                  <a16:creationId xmlns:a16="http://schemas.microsoft.com/office/drawing/2014/main" id="{D8796A8F-11C7-44BD-9A75-5AFD2ECEDCDE}"/>
                </a:ext>
              </a:extLst>
            </p:cNvPr>
            <p:cNvSpPr/>
            <p:nvPr/>
          </p:nvSpPr>
          <p:spPr>
            <a:xfrm>
              <a:off x="8260324" y="2335062"/>
              <a:ext cx="3047480" cy="120032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zh-TW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Calibri" panose="020F0502020204030204"/>
                  <a:sym typeface="Arial" panose="020B0604020202020204" pitchFamily="34" charset="0"/>
                </a:rPr>
                <a:t>Flexible 2 usage modes (internal and external modes) with comprehensive QTS/QTS hero features</a:t>
              </a:r>
            </a:p>
          </p:txBody>
        </p:sp>
      </p:grpSp>
      <p:grpSp>
        <p:nvGrpSpPr>
          <p:cNvPr id="8" name="群組 7">
            <a:extLst>
              <a:ext uri="{FF2B5EF4-FFF2-40B4-BE49-F238E27FC236}">
                <a16:creationId xmlns:a16="http://schemas.microsoft.com/office/drawing/2014/main" id="{E3F28671-8A41-46F6-B583-9B0CE2BAC600}"/>
              </a:ext>
            </a:extLst>
          </p:cNvPr>
          <p:cNvGrpSpPr/>
          <p:nvPr/>
        </p:nvGrpSpPr>
        <p:grpSpPr>
          <a:xfrm>
            <a:off x="5017198" y="1770444"/>
            <a:ext cx="2966165" cy="2390614"/>
            <a:chOff x="5017198" y="1770444"/>
            <a:chExt cx="2966165" cy="2390614"/>
          </a:xfrm>
        </p:grpSpPr>
        <p:sp>
          <p:nvSpPr>
            <p:cNvPr id="22" name="矩形 21">
              <a:extLst>
                <a:ext uri="{FF2B5EF4-FFF2-40B4-BE49-F238E27FC236}">
                  <a16:creationId xmlns:a16="http://schemas.microsoft.com/office/drawing/2014/main" id="{B0806468-3148-4CD1-808E-C4385D1938A2}"/>
                </a:ext>
              </a:extLst>
            </p:cNvPr>
            <p:cNvSpPr/>
            <p:nvPr/>
          </p:nvSpPr>
          <p:spPr>
            <a:xfrm>
              <a:off x="5017198" y="3237728"/>
              <a:ext cx="2875601" cy="9233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zh-TW" dirty="0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Calibri" panose="020F0502020204030204"/>
                  <a:sym typeface="Arial" panose="020B0604020202020204" pitchFamily="34" charset="0"/>
                </a:rPr>
                <a:t>Free utility to monitor JBOD and disk status on Windows</a:t>
              </a:r>
              <a:r>
                <a:rPr lang="zh-TW" altLang="en-US" dirty="0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 、</a:t>
              </a:r>
              <a:r>
                <a:rPr lang="en-US" altLang="zh-TW" dirty="0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Mac</a:t>
              </a:r>
              <a:r>
                <a:rPr lang="zh-TW" altLang="en-US" dirty="0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、</a:t>
              </a:r>
              <a:r>
                <a:rPr lang="en-US" altLang="zh-TW" dirty="0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Ubuntu</a:t>
              </a:r>
              <a:endParaRPr lang="zh-TW" altLang="en-US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Calibri" panose="020F0502020204030204"/>
                <a:sym typeface="Arial" panose="020B0604020202020204" pitchFamily="34" charset="0"/>
              </a:endParaRPr>
            </a:p>
          </p:txBody>
        </p:sp>
        <p:sp>
          <p:nvSpPr>
            <p:cNvPr id="3" name="文字方塊 2">
              <a:extLst>
                <a:ext uri="{FF2B5EF4-FFF2-40B4-BE49-F238E27FC236}">
                  <a16:creationId xmlns:a16="http://schemas.microsoft.com/office/drawing/2014/main" id="{5658A21D-41B9-4AD7-8AA2-D1FF76C6CE2A}"/>
                </a:ext>
              </a:extLst>
            </p:cNvPr>
            <p:cNvSpPr txBox="1"/>
            <p:nvPr/>
          </p:nvSpPr>
          <p:spPr>
            <a:xfrm>
              <a:off x="5017198" y="1770444"/>
              <a:ext cx="296616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2000" b="1">
                  <a:solidFill>
                    <a:srgbClr val="FF99FF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QNAP JBOD Manager</a:t>
              </a:r>
              <a:endParaRPr lang="zh-TW" altLang="en-US" sz="2000" b="1">
                <a:solidFill>
                  <a:srgbClr val="FF99FF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</a:endParaRPr>
            </a:p>
          </p:txBody>
        </p:sp>
      </p:grpSp>
      <p:grpSp>
        <p:nvGrpSpPr>
          <p:cNvPr id="10" name="群組 9">
            <a:extLst>
              <a:ext uri="{FF2B5EF4-FFF2-40B4-BE49-F238E27FC236}">
                <a16:creationId xmlns:a16="http://schemas.microsoft.com/office/drawing/2014/main" id="{B320967C-106F-4BDD-BC3D-A910942DF9FA}"/>
              </a:ext>
            </a:extLst>
          </p:cNvPr>
          <p:cNvGrpSpPr/>
          <p:nvPr/>
        </p:nvGrpSpPr>
        <p:grpSpPr>
          <a:xfrm>
            <a:off x="1843727" y="1766119"/>
            <a:ext cx="2882861" cy="1901317"/>
            <a:chOff x="1843727" y="1766119"/>
            <a:chExt cx="2882861" cy="1901317"/>
          </a:xfrm>
        </p:grpSpPr>
        <p:sp>
          <p:nvSpPr>
            <p:cNvPr id="15" name="矩形 14">
              <a:extLst>
                <a:ext uri="{FF2B5EF4-FFF2-40B4-BE49-F238E27FC236}">
                  <a16:creationId xmlns:a16="http://schemas.microsoft.com/office/drawing/2014/main" id="{3A7F224D-3636-4604-BD62-F21CFE4E50A2}"/>
                </a:ext>
              </a:extLst>
            </p:cNvPr>
            <p:cNvSpPr/>
            <p:nvPr/>
          </p:nvSpPr>
          <p:spPr>
            <a:xfrm>
              <a:off x="1843727" y="1766119"/>
              <a:ext cx="2882861" cy="70788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zh-CN" sz="2000" b="1">
                  <a:solidFill>
                    <a:srgbClr val="FF99FF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+mj-lt"/>
                  <a:sym typeface="Arial" panose="020B0604020202020204" pitchFamily="34" charset="0"/>
                </a:rPr>
                <a:t>8-bay TL-D800C</a:t>
              </a:r>
            </a:p>
            <a:p>
              <a:r>
                <a:rPr lang="en-US" altLang="zh-CN" sz="2000" b="1">
                  <a:solidFill>
                    <a:srgbClr val="FF99FF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+mj-lt"/>
                  <a:sym typeface="Arial" panose="020B0604020202020204" pitchFamily="34" charset="0"/>
                </a:rPr>
                <a:t>12-bay TL-</a:t>
              </a:r>
              <a:r>
                <a:rPr lang="en-US" altLang="zh-CN" sz="2000" b="1">
                  <a:solidFill>
                    <a:srgbClr val="FF99FF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Calibri Light"/>
                  <a:sym typeface="Arial" panose="020B0604020202020204" pitchFamily="34" charset="0"/>
                </a:rPr>
                <a:t>R</a:t>
              </a:r>
              <a:r>
                <a:rPr lang="zh-CN" altLang="en-US" sz="2000" b="1">
                  <a:solidFill>
                    <a:srgbClr val="FF99FF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Calibri Light"/>
                  <a:sym typeface="Arial" panose="020B0604020202020204" pitchFamily="34" charset="0"/>
                </a:rPr>
                <a:t>1200</a:t>
              </a:r>
              <a:r>
                <a:rPr lang="en-US" altLang="zh-CN" sz="2000" b="1">
                  <a:solidFill>
                    <a:srgbClr val="FF99FF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Calibri Light"/>
                  <a:sym typeface="Arial" panose="020B0604020202020204" pitchFamily="34" charset="0"/>
                </a:rPr>
                <a:t>C</a:t>
              </a:r>
              <a:r>
                <a:rPr lang="zh-CN" altLang="en-US" sz="2000" b="1">
                  <a:solidFill>
                    <a:srgbClr val="FF99FF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Calibri Light"/>
                  <a:sym typeface="Arial" panose="020B0604020202020204" pitchFamily="34" charset="0"/>
                </a:rPr>
                <a:t>-RP</a:t>
              </a:r>
              <a:endParaRPr lang="en-US" altLang="zh-TW" sz="2000" b="1">
                <a:solidFill>
                  <a:srgbClr val="FF99FF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</a:endParaRPr>
            </a:p>
          </p:txBody>
        </p:sp>
        <p:sp>
          <p:nvSpPr>
            <p:cNvPr id="4" name="文字方塊 3">
              <a:extLst>
                <a:ext uri="{FF2B5EF4-FFF2-40B4-BE49-F238E27FC236}">
                  <a16:creationId xmlns:a16="http://schemas.microsoft.com/office/drawing/2014/main" id="{74BA6BE2-FE4D-42A0-9CFC-9F44E2611983}"/>
                </a:ext>
              </a:extLst>
            </p:cNvPr>
            <p:cNvSpPr txBox="1"/>
            <p:nvPr/>
          </p:nvSpPr>
          <p:spPr>
            <a:xfrm>
              <a:off x="1843727" y="2467107"/>
              <a:ext cx="2734153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dirty="0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USB 3.1 Gen2 TL JBOD </a:t>
              </a:r>
            </a:p>
            <a:p>
              <a:r>
                <a:rPr lang="en-US" altLang="zh-CN" dirty="0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enclosures for NAS</a:t>
              </a:r>
              <a:r>
                <a:rPr lang="zh-CN" altLang="en-US" dirty="0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、</a:t>
              </a:r>
              <a:r>
                <a:rPr lang="zh-TW" altLang="en-US" dirty="0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 </a:t>
              </a:r>
              <a:r>
                <a:rPr lang="en-US" altLang="zh-TW" dirty="0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Windows</a:t>
              </a:r>
              <a:r>
                <a:rPr lang="zh-TW" altLang="en-US" dirty="0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、</a:t>
              </a:r>
              <a:r>
                <a:rPr lang="en-US" altLang="zh-TW" dirty="0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Mac</a:t>
              </a:r>
              <a:r>
                <a:rPr lang="zh-TW" altLang="en-US" dirty="0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、</a:t>
              </a:r>
              <a:r>
                <a:rPr lang="en-US" altLang="zh-TW" dirty="0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Ubuntu</a:t>
              </a:r>
              <a:endParaRPr lang="en-US" altLang="zh-CN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1D4585E-F321-BB4D-8653-2DD575B55854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12192000" cy="1019175"/>
          </a:xfrm>
          <a:prstGeom prst="rect">
            <a:avLst/>
          </a:prstGeom>
        </p:spPr>
        <p:txBody>
          <a:bodyPr anchor="t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US" altLang="zh-TW" b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/>
                <a:sym typeface="Arial" panose="020B0604020202020204" pitchFamily="34" charset="0"/>
              </a:rPr>
              <a:t>TL USB 3.1 Gen 2 JBOD series</a:t>
            </a:r>
            <a:endParaRPr lang="zh-CN" altLang="en-US" b="1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/>
              <a:sym typeface="Arial" panose="020B0604020202020204" pitchFamily="34" charset="0"/>
            </a:endParaRPr>
          </a:p>
        </p:txBody>
      </p:sp>
      <p:grpSp>
        <p:nvGrpSpPr>
          <p:cNvPr id="5" name="群組 4">
            <a:extLst>
              <a:ext uri="{FF2B5EF4-FFF2-40B4-BE49-F238E27FC236}">
                <a16:creationId xmlns:a16="http://schemas.microsoft.com/office/drawing/2014/main" id="{7AD0821A-5D0A-4C6C-8153-CA4443064EBE}"/>
              </a:ext>
            </a:extLst>
          </p:cNvPr>
          <p:cNvGrpSpPr/>
          <p:nvPr/>
        </p:nvGrpSpPr>
        <p:grpSpPr>
          <a:xfrm>
            <a:off x="1968527" y="3808191"/>
            <a:ext cx="2214795" cy="576512"/>
            <a:chOff x="1968527" y="4314931"/>
            <a:chExt cx="2214795" cy="576512"/>
          </a:xfrm>
        </p:grpSpPr>
        <p:pic>
          <p:nvPicPr>
            <p:cNvPr id="33" name="圖形 2">
              <a:extLst>
                <a:ext uri="{FF2B5EF4-FFF2-40B4-BE49-F238E27FC236}">
                  <a16:creationId xmlns:a16="http://schemas.microsoft.com/office/drawing/2014/main" id="{4FCCBB21-78EE-4F2D-B6DF-9CCC4D88BC67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p:blipFill>
          <p:spPr>
            <a:xfrm>
              <a:off x="1968527" y="4335084"/>
              <a:ext cx="500690" cy="500690"/>
            </a:xfrm>
            <a:prstGeom prst="rect">
              <a:avLst/>
            </a:prstGeom>
          </p:spPr>
        </p:pic>
        <p:pic>
          <p:nvPicPr>
            <p:cNvPr id="34" name="圖形 14">
              <a:extLst>
                <a:ext uri="{FF2B5EF4-FFF2-40B4-BE49-F238E27FC236}">
                  <a16:creationId xmlns:a16="http://schemas.microsoft.com/office/drawing/2014/main" id="{39F539B2-6123-4C56-B10C-A38A8E90BC25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>
              <a:extLs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tretch>
              <a:fillRect/>
            </a:stretch>
          </p:blipFill>
          <p:spPr>
            <a:xfrm>
              <a:off x="2851427" y="4314931"/>
              <a:ext cx="433730" cy="516649"/>
            </a:xfrm>
            <a:prstGeom prst="rect">
              <a:avLst/>
            </a:prstGeom>
          </p:spPr>
        </p:pic>
        <p:pic>
          <p:nvPicPr>
            <p:cNvPr id="35" name="圖片 34">
              <a:extLst>
                <a:ext uri="{FF2B5EF4-FFF2-40B4-BE49-F238E27FC236}">
                  <a16:creationId xmlns:a16="http://schemas.microsoft.com/office/drawing/2014/main" id="{AF99B3D1-AF0C-4331-B90A-F3092FD99A3F}"/>
                </a:ext>
              </a:extLst>
            </p:cNvPr>
            <p:cNvPicPr>
              <a:picLocks noChangeAspect="1"/>
            </p:cNvPicPr>
            <p:nvPr/>
          </p:nvPicPr>
          <p:blipFill>
            <a:blip r:embed="rId20"/>
            <a:stretch>
              <a:fillRect/>
            </a:stretch>
          </p:blipFill>
          <p:spPr>
            <a:xfrm>
              <a:off x="3629052" y="4314931"/>
              <a:ext cx="554270" cy="576512"/>
            </a:xfrm>
            <a:prstGeom prst="rect">
              <a:avLst/>
            </a:prstGeom>
          </p:spPr>
        </p:pic>
      </p:grpSp>
      <p:pic>
        <p:nvPicPr>
          <p:cNvPr id="36" name="圖片 35">
            <a:extLst>
              <a:ext uri="{FF2B5EF4-FFF2-40B4-BE49-F238E27FC236}">
                <a16:creationId xmlns:a16="http://schemas.microsoft.com/office/drawing/2014/main" id="{ED1265E7-636A-444A-9C7A-826E35378B3F}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5954567" y="2296217"/>
            <a:ext cx="796210" cy="796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661356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repeatCount="indefinite" decel="50000" autoRev="1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0.00117 0.00092 L 0.01341 -0.01019 " pathEditMode="fixed" rAng="0" ptsTypes="AA">
                                      <p:cBhvr>
                                        <p:cTn id="6" dur="10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12" y="-556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repeatCount="indefinite" decel="50000" autoRev="1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0 -3.7037E-7 L 0.02773 -0.02662 " pathEditMode="fixed" rAng="0" ptsTypes="AA">
                                      <p:cBhvr>
                                        <p:cTn id="8" dur="6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80" y="-134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42" presetClass="path" presetSubtype="0" repeatCount="indefinite" decel="50000" autoRev="1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-1.04167E-6 -2.59259E-6 L 0.02644 -0.02755 " pathEditMode="fixed" rAng="0" ptsTypes="AA">
                                      <p:cBhvr>
                                        <p:cTn id="10" dur="10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44" y="-2662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42" presetClass="path" presetSubtype="0" repeatCount="indefinite" autoRev="1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3.33333E-6 -2.59259E-6 L 0.01106 -0.01273 " pathEditMode="fixed" rAng="0" ptsTypes="AA">
                                      <p:cBhvr>
                                        <p:cTn id="12" dur="6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47" y="-648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45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45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4" presetID="26" presetClass="emph" presetSubtype="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 tmFilter="0, 0; .2, .5; .8, .5; 1, 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6" dur="250" autoRev="1" fill="hold"/>
                                        <p:tgtEl>
                                          <p:spTgt spid="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mph" presetSubtype="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 tmFilter="0, 0; .2, .5; .8, .5; 1, 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9" dur="250" autoRev="1" fill="hold"/>
                                        <p:tgtEl>
                                          <p:spTgt spid="3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0" presetID="26" presetClass="emph" presetSubtype="0" fill="hold" nodeType="withEffect">
                                  <p:stCondLst>
                                    <p:cond delay="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2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3" presetID="26" presetClass="emph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5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6" presetID="26" presetClass="emph" presetSubtype="0" fill="hold" nodeType="withEffect">
                                  <p:stCondLst>
                                    <p:cond delay="4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8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nodeType="withEffect">
                                  <p:stCondLst>
                                    <p:cond delay="45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nodeType="withEffect">
                                  <p:stCondLst>
                                    <p:cond delay="45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形 4">
            <a:extLst>
              <a:ext uri="{FF2B5EF4-FFF2-40B4-BE49-F238E27FC236}">
                <a16:creationId xmlns:a16="http://schemas.microsoft.com/office/drawing/2014/main" id="{FE9B2B58-3263-43DB-A531-418227F4F5C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H="1">
            <a:off x="-32118046" y="-24384421"/>
            <a:ext cx="33606891" cy="27813421"/>
          </a:xfrm>
          <a:prstGeom prst="rect">
            <a:avLst/>
          </a:prstGeom>
        </p:spPr>
      </p:pic>
      <p:pic>
        <p:nvPicPr>
          <p:cNvPr id="13" name="圖片 12">
            <a:extLst>
              <a:ext uri="{FF2B5EF4-FFF2-40B4-BE49-F238E27FC236}">
                <a16:creationId xmlns:a16="http://schemas.microsoft.com/office/drawing/2014/main" id="{3121A2C9-CBAC-496D-9472-36CA4C4036D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Blur radius="8"/>
                    </a14:imgEffect>
                  </a14:imgLayer>
                </a14:imgProps>
              </a:ext>
            </a:extLst>
          </a:blip>
          <a:srcRect l="-6063" t="-10862" r="-8384" b="-13511"/>
          <a:stretch/>
        </p:blipFill>
        <p:spPr>
          <a:xfrm>
            <a:off x="407527" y="2842321"/>
            <a:ext cx="9135070" cy="6857999"/>
          </a:xfrm>
          <a:prstGeom prst="rect">
            <a:avLst/>
          </a:prstGeom>
        </p:spPr>
      </p:pic>
      <p:pic>
        <p:nvPicPr>
          <p:cNvPr id="22" name="圖片 21">
            <a:extLst>
              <a:ext uri="{FF2B5EF4-FFF2-40B4-BE49-F238E27FC236}">
                <a16:creationId xmlns:a16="http://schemas.microsoft.com/office/drawing/2014/main" id="{34FFD0FB-CF8D-432A-BF43-C62F2300EE8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Blur radius="8"/>
                    </a14:imgEffect>
                  </a14:imgLayer>
                </a14:imgProps>
              </a:ext>
            </a:extLst>
          </a:blip>
          <a:srcRect l="-6063" t="-10862" r="-8384" b="-13511"/>
          <a:stretch/>
        </p:blipFill>
        <p:spPr>
          <a:xfrm>
            <a:off x="410339" y="2842320"/>
            <a:ext cx="9135070" cy="6857999"/>
          </a:xfrm>
          <a:prstGeom prst="rect">
            <a:avLst/>
          </a:prstGeom>
        </p:spPr>
      </p:pic>
      <p:grpSp>
        <p:nvGrpSpPr>
          <p:cNvPr id="6" name="群組 5">
            <a:extLst>
              <a:ext uri="{FF2B5EF4-FFF2-40B4-BE49-F238E27FC236}">
                <a16:creationId xmlns:a16="http://schemas.microsoft.com/office/drawing/2014/main" id="{3382B753-62C9-4947-AC5B-4491107DDFB7}"/>
              </a:ext>
            </a:extLst>
          </p:cNvPr>
          <p:cNvGrpSpPr/>
          <p:nvPr/>
        </p:nvGrpSpPr>
        <p:grpSpPr>
          <a:xfrm>
            <a:off x="-1877309" y="-1045498"/>
            <a:ext cx="11903456" cy="8142084"/>
            <a:chOff x="-1877309" y="-1045498"/>
            <a:chExt cx="11903456" cy="8142084"/>
          </a:xfrm>
        </p:grpSpPr>
        <p:pic>
          <p:nvPicPr>
            <p:cNvPr id="18" name="圖片 17">
              <a:extLst>
                <a:ext uri="{FF2B5EF4-FFF2-40B4-BE49-F238E27FC236}">
                  <a16:creationId xmlns:a16="http://schemas.microsoft.com/office/drawing/2014/main" id="{4BFA7FF5-A36F-4C93-A1ED-A7B816D430E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alphaModFix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artisticBlur radius="8"/>
                      </a14:imgEffect>
                    </a14:imgLayer>
                  </a14:imgProps>
                </a:ext>
              </a:extLst>
            </a:blip>
            <a:srcRect l="-6063" t="-10862" r="-8384" b="-13511"/>
            <a:stretch/>
          </p:blipFill>
          <p:spPr>
            <a:xfrm rot="10800000">
              <a:off x="4078337" y="0"/>
              <a:ext cx="5947810" cy="4465219"/>
            </a:xfrm>
            <a:prstGeom prst="rect">
              <a:avLst/>
            </a:prstGeom>
          </p:spPr>
        </p:pic>
        <p:pic>
          <p:nvPicPr>
            <p:cNvPr id="21" name="圖片 20">
              <a:extLst>
                <a:ext uri="{FF2B5EF4-FFF2-40B4-BE49-F238E27FC236}">
                  <a16:creationId xmlns:a16="http://schemas.microsoft.com/office/drawing/2014/main" id="{59BFB11C-D162-436A-B591-34920BD7576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alphaModFix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artisticBlur radius="8"/>
                      </a14:imgEffect>
                    </a14:imgLayer>
                  </a14:imgProps>
                </a:ext>
              </a:extLst>
            </a:blip>
            <a:srcRect l="-6063" t="-10862" r="-8384" b="-13511"/>
            <a:stretch/>
          </p:blipFill>
          <p:spPr>
            <a:xfrm rot="10800000">
              <a:off x="-1877309" y="-1045498"/>
              <a:ext cx="10845508" cy="8142084"/>
            </a:xfrm>
            <a:prstGeom prst="rect">
              <a:avLst/>
            </a:prstGeom>
          </p:spPr>
        </p:pic>
      </p:grpSp>
      <p:pic>
        <p:nvPicPr>
          <p:cNvPr id="4" name="底2" hidden="1">
            <a:extLst>
              <a:ext uri="{FF2B5EF4-FFF2-40B4-BE49-F238E27FC236}">
                <a16:creationId xmlns:a16="http://schemas.microsoft.com/office/drawing/2014/main" id="{E29FBB62-29F6-434F-A8E5-73C96186013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EN" descr="一張含有 電腦, 紫色, 監視器 的圖片&#10;&#10;自動產生的描述">
            <a:extLst>
              <a:ext uri="{FF2B5EF4-FFF2-40B4-BE49-F238E27FC236}">
                <a16:creationId xmlns:a16="http://schemas.microsoft.com/office/drawing/2014/main" id="{9D1F3F17-0EC1-418E-9A03-377829EF1D6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圖片 10">
            <a:extLst>
              <a:ext uri="{FF2B5EF4-FFF2-40B4-BE49-F238E27FC236}">
                <a16:creationId xmlns:a16="http://schemas.microsoft.com/office/drawing/2014/main" id="{C4238879-7154-4661-885E-97097755B05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5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Blur radius="8"/>
                    </a14:imgEffect>
                  </a14:imgLayer>
                </a14:imgProps>
              </a:ext>
            </a:extLst>
          </a:blip>
          <a:srcRect l="-6063" t="-10862" r="-8384" b="-13511"/>
          <a:stretch/>
        </p:blipFill>
        <p:spPr>
          <a:xfrm>
            <a:off x="5794177" y="3703649"/>
            <a:ext cx="14129568" cy="10607536"/>
          </a:xfrm>
          <a:prstGeom prst="rect">
            <a:avLst/>
          </a:prstGeom>
        </p:spPr>
      </p:pic>
      <p:pic>
        <p:nvPicPr>
          <p:cNvPr id="19" name="圖片 18">
            <a:extLst>
              <a:ext uri="{FF2B5EF4-FFF2-40B4-BE49-F238E27FC236}">
                <a16:creationId xmlns:a16="http://schemas.microsoft.com/office/drawing/2014/main" id="{C1045049-D7AE-44FA-9170-A990F089230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Blur radius="8"/>
                    </a14:imgEffect>
                  </a14:imgLayer>
                </a14:imgProps>
              </a:ext>
            </a:extLst>
          </a:blip>
          <a:srcRect l="-6063" t="-10862" r="-8384" b="-13511"/>
          <a:stretch/>
        </p:blipFill>
        <p:spPr>
          <a:xfrm>
            <a:off x="8309542" y="-592807"/>
            <a:ext cx="2377998" cy="1785242"/>
          </a:xfrm>
          <a:prstGeom prst="rect">
            <a:avLst/>
          </a:prstGeom>
        </p:spPr>
      </p:pic>
      <p:pic>
        <p:nvPicPr>
          <p:cNvPr id="20" name="圖片 19">
            <a:extLst>
              <a:ext uri="{FF2B5EF4-FFF2-40B4-BE49-F238E27FC236}">
                <a16:creationId xmlns:a16="http://schemas.microsoft.com/office/drawing/2014/main" id="{E2756C10-89E2-484B-B7F7-E821379B78A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Blur radius="8"/>
                    </a14:imgEffect>
                  </a14:imgLayer>
                </a14:imgProps>
              </a:ext>
            </a:extLst>
          </a:blip>
          <a:srcRect l="-6063" t="-10862" r="-8384" b="-13511"/>
          <a:stretch/>
        </p:blipFill>
        <p:spPr>
          <a:xfrm>
            <a:off x="3317301" y="325762"/>
            <a:ext cx="3163784" cy="2375158"/>
          </a:xfrm>
          <a:prstGeom prst="rect">
            <a:avLst/>
          </a:prstGeom>
        </p:spPr>
      </p:pic>
      <p:pic>
        <p:nvPicPr>
          <p:cNvPr id="14" name="圖片 13">
            <a:extLst>
              <a:ext uri="{FF2B5EF4-FFF2-40B4-BE49-F238E27FC236}">
                <a16:creationId xmlns:a16="http://schemas.microsoft.com/office/drawing/2014/main" id="{036ADBFF-BC3D-4ACF-99E6-981D626C846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5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Blur radius="8"/>
                    </a14:imgEffect>
                  </a14:imgLayer>
                </a14:imgProps>
              </a:ext>
            </a:extLst>
          </a:blip>
          <a:srcRect l="-6063" t="-10862" r="-8384" b="-13511"/>
          <a:stretch/>
        </p:blipFill>
        <p:spPr>
          <a:xfrm rot="10800000">
            <a:off x="10453194" y="1680663"/>
            <a:ext cx="10435486" cy="7834265"/>
          </a:xfrm>
          <a:prstGeom prst="rect">
            <a:avLst/>
          </a:prstGeom>
        </p:spPr>
      </p:pic>
      <p:pic>
        <p:nvPicPr>
          <p:cNvPr id="15" name="圖片 14">
            <a:extLst>
              <a:ext uri="{FF2B5EF4-FFF2-40B4-BE49-F238E27FC236}">
                <a16:creationId xmlns:a16="http://schemas.microsoft.com/office/drawing/2014/main" id="{A373E924-ECE5-4853-AB91-504F12B09E5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Blur radius="8"/>
                    </a14:imgEffect>
                  </a14:imgLayer>
                </a14:imgProps>
              </a:ext>
            </a:extLst>
          </a:blip>
          <a:srcRect l="-6063" t="-10862" r="-8384" b="-13511"/>
          <a:stretch/>
        </p:blipFill>
        <p:spPr>
          <a:xfrm>
            <a:off x="11467889" y="5320212"/>
            <a:ext cx="1391072" cy="1044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546246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repeatCount="indefinite" accel="50000" decel="50000" autoRev="1" fill="remove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2.5E-6 4.07407E-6 L 0.13346 0.14513 " pathEditMode="relative" rAng="0" ptsTypes="AA">
                                      <p:cBhvr>
                                        <p:cTn id="6" dur="1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667" y="7245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repeatCount="indefinite" accel="50000" decel="50000" autoRev="1" fill="remove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-2.91667E-6 -1.85185E-6 L -0.13593 -0.13866 " pathEditMode="relative" rAng="0" ptsTypes="AA">
                                      <p:cBhvr>
                                        <p:cTn id="8" dur="8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97" y="-6944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repeatCount="indefinite" accel="40000" decel="40000" autoRev="1" fill="remove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3.54167E-6 6.93889E-18 L -0.10716 -0.10856 " pathEditMode="relative" rAng="0" ptsTypes="AA">
                                      <p:cBhvr>
                                        <p:cTn id="10" dur="1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365" y="-5417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repeatCount="indefinite" accel="35000" decel="35000" autoRev="1" fill="remove" nodeType="withEffect">
                                  <p:stCondLst>
                                    <p:cond delay="50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-2.91667E-6 -1.85185E-6 L 0.05417 0.0588 " pathEditMode="relative" rAng="0" ptsTypes="AA">
                                      <p:cBhvr>
                                        <p:cTn id="12" dur="10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08" y="294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repeatCount="indefinite" accel="40000" decel="40000" autoRev="1" fill="remove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3.54167E-6 -3.7037E-6 L -0.09792 -0.11088 " pathEditMode="relative" rAng="0" ptsTypes="AA">
                                      <p:cBhvr>
                                        <p:cTn id="14" dur="2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896" y="-5556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repeatCount="indefinite" accel="40000" decel="60000" autoRev="1" fill="remove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3.75E-6 -1.85185E-6 L -0.10808 -0.11088 " pathEditMode="relative" rAng="0" ptsTypes="AA">
                                      <p:cBhvr>
                                        <p:cTn id="16" dur="8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404" y="-5556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6" presetClass="emph" presetSubtype="0" repeatCount="indefinite" accel="49000" decel="49000" autoRev="1" nodeType="withEffect">
                                  <p:stCondLst>
                                    <p:cond delay="100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18" dur="5000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9" presetID="6" presetClass="emph" presetSubtype="0" repeatCount="indefinite" accel="49000" decel="51000" autoRev="1" fill="hold" nodeType="withEffect">
                                  <p:stCondLst>
                                    <p:cond delay="100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20" dur="5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6" presetClass="emph" presetSubtype="0" repeatCount="indefinite" accel="53000" decel="47000" autoRev="1" fill="remove" nodeType="withEffect">
                                  <p:stCondLst>
                                    <p:cond delay="50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22" dur="5000" fill="hold"/>
                                        <p:tgtEl>
                                          <p:spTgt spid="14"/>
                                        </p:tgtEl>
                                      </p:cBhvr>
                                      <p:by x="90000" y="90000"/>
                                    </p:animScale>
                                  </p:childTnLst>
                                </p:cTn>
                              </p:par>
                              <p:par>
                                <p:cTn id="23" presetID="6" presetClass="emph" presetSubtype="0" repeatCount="indefinite" accel="49000" decel="51000" autoRev="1" fill="remove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24" dur="5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  <p:par>
                                <p:cTn id="25" presetID="0" presetClass="path" presetSubtype="0" repeatCount="indefinite" accel="50000" decel="50000" autoRev="1" fill="remove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-3.125E-6 -1.85185E-6 L -0.13593 -0.13866 " pathEditMode="relative" rAng="0" ptsTypes="AA">
                                      <p:cBhvr>
                                        <p:cTn id="26" dur="8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97" y="-69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2909</Words>
  <Application>Microsoft Office PowerPoint</Application>
  <PresentationFormat>寬螢幕</PresentationFormat>
  <Paragraphs>514</Paragraphs>
  <Slides>41</Slides>
  <Notes>22</Notes>
  <HiddenSlides>0</HiddenSlides>
  <MMClips>0</MMClips>
  <ScaleCrop>false</ScaleCrop>
  <HeadingPairs>
    <vt:vector size="8" baseType="variant">
      <vt:variant>
        <vt:lpstr>使用字型</vt:lpstr>
      </vt:variant>
      <vt:variant>
        <vt:i4>6</vt:i4>
      </vt:variant>
      <vt:variant>
        <vt:lpstr>佈景主題</vt:lpstr>
      </vt:variant>
      <vt:variant>
        <vt:i4>1</vt:i4>
      </vt:variant>
      <vt:variant>
        <vt:lpstr>內嵌 OLE 伺服程式</vt:lpstr>
      </vt:variant>
      <vt:variant>
        <vt:i4>1</vt:i4>
      </vt:variant>
      <vt:variant>
        <vt:lpstr>投影片標題</vt:lpstr>
      </vt:variant>
      <vt:variant>
        <vt:i4>41</vt:i4>
      </vt:variant>
    </vt:vector>
  </HeadingPairs>
  <TitlesOfParts>
    <vt:vector size="49" baseType="lpstr">
      <vt:lpstr>Microsoft JhengHei</vt:lpstr>
      <vt:lpstr>Microsoft JhengHei</vt:lpstr>
      <vt:lpstr>Arial</vt:lpstr>
      <vt:lpstr>Calibri</vt:lpstr>
      <vt:lpstr>Calibri Light</vt:lpstr>
      <vt:lpstr>Verdana</vt:lpstr>
      <vt:lpstr>Office Theme</vt:lpstr>
      <vt:lpstr>Image</vt:lpstr>
      <vt:lpstr>PowerPoint 簡報</vt:lpstr>
      <vt:lpstr>PowerPoint 簡報</vt:lpstr>
      <vt:lpstr>How to easily and economically expand storage capacity of the host?</vt:lpstr>
      <vt:lpstr>Pick your own interface based on performance &amp; budget</vt:lpstr>
      <vt:lpstr>A TL USB JBOD enclosure can simplify many things</vt:lpstr>
      <vt:lpstr>All-new USB 3.1 Gen2 TL JBOD enclosures</vt:lpstr>
      <vt:lpstr>TL-D800C front view</vt:lpstr>
      <vt:lpstr>TL-D800C HDD/SSD installation</vt:lpstr>
      <vt:lpstr>TL-D800C rear view</vt:lpstr>
      <vt:lpstr>TL-D1200C-RP front view</vt:lpstr>
      <vt:lpstr>TL-R1200C-RP HDD/SSD installation</vt:lpstr>
      <vt:lpstr>TL-R1200C-RP rear view</vt:lpstr>
      <vt:lpstr>How to install the USB cable clip</vt:lpstr>
      <vt:lpstr>TL-D800C USB JBOD architecture</vt:lpstr>
      <vt:lpstr>TL-R1200C-RP USB JBOD architecture</vt:lpstr>
      <vt:lpstr>Support more OS platforms than UX-500P/ UX-800P/UX-800U-RP/UX-1200U-RP enclosures</vt:lpstr>
      <vt:lpstr>Build a software RAID 0/1/5 volume with  native Windows utility  </vt:lpstr>
      <vt:lpstr>Build a software RAID 0/1 volume with  native macOS Disk utility  </vt:lpstr>
      <vt:lpstr>Build a RAID 0/1/5 volume with  a third-party application - SoftRAID</vt:lpstr>
      <vt:lpstr>Create a RAID 0/1/5 pool with Linux</vt:lpstr>
      <vt:lpstr>When your device could not recognize all drives or insufficient resources occurred</vt:lpstr>
      <vt:lpstr>Add dual USB 3.1 Gen2 ports to PC or NAS</vt:lpstr>
      <vt:lpstr>UASP protocol support for high performance</vt:lpstr>
      <vt:lpstr>PowerPoint 簡報</vt:lpstr>
      <vt:lpstr>PowerPoint 簡報</vt:lpstr>
      <vt:lpstr>QNAP JBOD Manager</vt:lpstr>
      <vt:lpstr>Monitor the disk health</vt:lpstr>
      <vt:lpstr>Device Information and Health View</vt:lpstr>
      <vt:lpstr>Device Temperature Threshold</vt:lpstr>
      <vt:lpstr>Log history and Notification</vt:lpstr>
      <vt:lpstr>PowerPoint 簡報</vt:lpstr>
      <vt:lpstr>Based on Software RAID, manage JBOD with QTS</vt:lpstr>
      <vt:lpstr>QTS integrate customized enclosure management for TL</vt:lpstr>
      <vt:lpstr>One machine for two uses:  internal expansion or external disk mode</vt:lpstr>
      <vt:lpstr>Easily create storage space in QTS / QTS hero</vt:lpstr>
      <vt:lpstr>Flexible Storage Expansion or as a backup space</vt:lpstr>
      <vt:lpstr>Use QNAP USB 3.1 Gen2 card connecting more JBOD</vt:lpstr>
      <vt:lpstr> TL USB JBOD feature comparison</vt:lpstr>
      <vt:lpstr>Extend the warranty for up to 5 years</vt:lpstr>
      <vt:lpstr>TL USB 3.1 Gen 2 JBOD series</vt:lpstr>
      <vt:lpstr>PowerPoint 簡報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QNAP_JASON HSU</dc:creator>
  <cp:lastModifiedBy>Lucas Lin</cp:lastModifiedBy>
  <cp:revision>1</cp:revision>
  <dcterms:created xsi:type="dcterms:W3CDTF">2019-05-25T07:27:56Z</dcterms:created>
  <dcterms:modified xsi:type="dcterms:W3CDTF">2019-12-12T08:50:25Z</dcterms:modified>
</cp:coreProperties>
</file>