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4"/>
  </p:notesMasterIdLst>
  <p:sldIdLst>
    <p:sldId id="1419" r:id="rId2"/>
    <p:sldId id="1420" r:id="rId3"/>
    <p:sldId id="289" r:id="rId4"/>
    <p:sldId id="291" r:id="rId5"/>
    <p:sldId id="293" r:id="rId6"/>
    <p:sldId id="1409" r:id="rId7"/>
    <p:sldId id="296" r:id="rId8"/>
    <p:sldId id="1410" r:id="rId9"/>
    <p:sldId id="297" r:id="rId10"/>
    <p:sldId id="1411" r:id="rId11"/>
    <p:sldId id="1414" r:id="rId12"/>
    <p:sldId id="300" r:id="rId13"/>
    <p:sldId id="317" r:id="rId14"/>
    <p:sldId id="1415" r:id="rId15"/>
    <p:sldId id="304" r:id="rId16"/>
    <p:sldId id="1412" r:id="rId17"/>
    <p:sldId id="301" r:id="rId18"/>
    <p:sldId id="318" r:id="rId19"/>
    <p:sldId id="1416" r:id="rId20"/>
    <p:sldId id="1413" r:id="rId21"/>
    <p:sldId id="1417" r:id="rId22"/>
    <p:sldId id="14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7C03"/>
    <a:srgbClr val="663300"/>
    <a:srgbClr val="313034"/>
    <a:srgbClr val="0F67FF"/>
    <a:srgbClr val="0C6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6D6EFD-A1CF-184E-8916-05E726DE165A}" v="9" dt="2019-11-13T08:50:23.318"/>
    <p1510:client id="{C5BD40EE-4DA4-6EB7-8B13-0FBF57073610}" v="8" dt="2019-11-14T01:20:32.651"/>
    <p1510:client id="{F3271598-25E6-423F-84C6-53FF520F78EA}" v="687" dt="2019-11-14T05:52:07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22B03-6C10-F743-9A67-75966403B474}" type="datetimeFigureOut">
              <a:rPr lang="en-US" smtClean="0"/>
              <a:t>11/14/2019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AD252-2FE5-2549-B06B-3DC625400D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1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8F7E5-C7F0-4FB5-AC33-013975F44F1E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TW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01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7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980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5357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38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53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D8117D-422A-7D40-94F7-D9DE9D7495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072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76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BAD252-2FE5-2549-B06B-3DC625400DA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122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0.svg"/><Relationship Id="rId7" Type="http://schemas.openxmlformats.org/officeDocument/2006/relationships/image" Target="../media/image16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7" Type="http://schemas.openxmlformats.org/officeDocument/2006/relationships/image" Target="../media/image2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4.sv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26.svg"/><Relationship Id="rId4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svg"/><Relationship Id="rId5" Type="http://schemas.openxmlformats.org/officeDocument/2006/relationships/image" Target="../media/image19.png"/><Relationship Id="rId4" Type="http://schemas.openxmlformats.org/officeDocument/2006/relationships/image" Target="../media/image2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542" y="1750054"/>
            <a:ext cx="4839711" cy="209621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spcAft>
                <a:spcPts val="600"/>
              </a:spcAft>
              <a:defRPr sz="5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316" y="4579515"/>
            <a:ext cx="4839419" cy="50033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059F79-B85A-4F0B-A95F-D3948FBB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  <p:pic>
        <p:nvPicPr>
          <p:cNvPr id="5" name="圖片 4" descr="一張含有 黑板, 文字 的圖片&#10;&#10;自動產生的描述">
            <a:extLst>
              <a:ext uri="{FF2B5EF4-FFF2-40B4-BE49-F238E27FC236}">
                <a16:creationId xmlns:a16="http://schemas.microsoft.com/office/drawing/2014/main" id="{62166F9C-4CED-4CFA-B5E3-B01085E6B6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53" y="0"/>
            <a:ext cx="1218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3" name="矩形: 圓角化同側角落 2">
            <a:extLst>
              <a:ext uri="{FF2B5EF4-FFF2-40B4-BE49-F238E27FC236}">
                <a16:creationId xmlns:a16="http://schemas.microsoft.com/office/drawing/2014/main" id="{A5957785-8E1C-42E9-9AE0-CBE17AD5712E}"/>
              </a:ext>
            </a:extLst>
          </p:cNvPr>
          <p:cNvSpPr/>
          <p:nvPr/>
        </p:nvSpPr>
        <p:spPr>
          <a:xfrm flipV="1">
            <a:off x="249704" y="1495974"/>
            <a:ext cx="11727402" cy="4816610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73A1CBF-EC20-2C4B-B634-38D7FBCBF8FF}"/>
              </a:ext>
            </a:extLst>
          </p:cNvPr>
          <p:cNvGrpSpPr/>
          <p:nvPr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9ECF70C-F9FA-1547-A722-3485C4DC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0043E1B-253B-E247-A1B0-856A9CC2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681F108E-6857-DA47-A9C7-4B99FB7F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  <p:sp>
        <p:nvSpPr>
          <p:cNvPr id="10" name="標題 1" hidden="1">
            <a:extLst>
              <a:ext uri="{FF2B5EF4-FFF2-40B4-BE49-F238E27FC236}">
                <a16:creationId xmlns:a16="http://schemas.microsoft.com/office/drawing/2014/main" id="{E9AFF24C-10F2-434F-ACBB-95E712E11FDB}"/>
              </a:ext>
            </a:extLst>
          </p:cNvPr>
          <p:cNvSpPr txBox="1">
            <a:spLocks/>
          </p:cNvSpPr>
          <p:nvPr userDrawn="1"/>
        </p:nvSpPr>
        <p:spPr>
          <a:xfrm>
            <a:off x="282633" y="182880"/>
            <a:ext cx="11697557" cy="13669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b="1"/>
              <a:t>按一下以編輯母片標題樣式</a:t>
            </a: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5B783D79-E9F4-4A11-B397-33FC1629028D}"/>
              </a:ext>
            </a:extLst>
          </p:cNvPr>
          <p:cNvPicPr>
            <a:picLocks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43840" y="1495975"/>
            <a:ext cx="11736350" cy="53856"/>
          </a:xfrm>
          <a:prstGeom prst="rect">
            <a:avLst/>
          </a:prstGeom>
        </p:spPr>
      </p:pic>
      <p:sp>
        <p:nvSpPr>
          <p:cNvPr id="12" name="標題版面配置區 1">
            <a:extLst>
              <a:ext uri="{FF2B5EF4-FFF2-40B4-BE49-F238E27FC236}">
                <a16:creationId xmlns:a16="http://schemas.microsoft.com/office/drawing/2014/main" id="{4523CF9A-27FF-4A49-818E-AEA01A6EA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549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79203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3" name="矩形: 圓角化同側角落 2">
            <a:extLst>
              <a:ext uri="{FF2B5EF4-FFF2-40B4-BE49-F238E27FC236}">
                <a16:creationId xmlns:a16="http://schemas.microsoft.com/office/drawing/2014/main" id="{A5957785-8E1C-42E9-9AE0-CBE17AD5712E}"/>
              </a:ext>
            </a:extLst>
          </p:cNvPr>
          <p:cNvSpPr/>
          <p:nvPr/>
        </p:nvSpPr>
        <p:spPr>
          <a:xfrm flipV="1">
            <a:off x="249704" y="1243436"/>
            <a:ext cx="11727402" cy="5069149"/>
          </a:xfrm>
          <a:prstGeom prst="round2SameRect">
            <a:avLst>
              <a:gd name="adj1" fmla="val 3196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5" name="圖形 14">
            <a:extLst>
              <a:ext uri="{FF2B5EF4-FFF2-40B4-BE49-F238E27FC236}">
                <a16:creationId xmlns:a16="http://schemas.microsoft.com/office/drawing/2014/main" id="{C63C9AFD-6821-244E-AB9B-B3AB4135620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223537" y="1229279"/>
            <a:ext cx="11772000" cy="4571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B73A1CBF-EC20-2C4B-B634-38D7FBCBF8FF}"/>
              </a:ext>
            </a:extLst>
          </p:cNvPr>
          <p:cNvGrpSpPr/>
          <p:nvPr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9ECF70C-F9FA-1547-A722-3485C4DC3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0043E1B-253B-E247-A1B0-856A9CC2E7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19" name="圖形 18">
              <a:extLst>
                <a:ext uri="{FF2B5EF4-FFF2-40B4-BE49-F238E27FC236}">
                  <a16:creationId xmlns:a16="http://schemas.microsoft.com/office/drawing/2014/main" id="{681F108E-6857-DA47-A9C7-4B99FB7FB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121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670EA0DF-73F2-479B-A50F-77DCE75108A6}"/>
              </a:ext>
            </a:extLst>
          </p:cNvPr>
          <p:cNvGrpSpPr/>
          <p:nvPr userDrawn="1"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F44BA8BF-A148-41FC-9DD3-9377F55557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492796B9-3150-43E4-8742-2A86CCC7E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AE4F4C26-27FF-40F1-93B5-5998E1BC1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162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D11B140D-3864-4043-A858-C85DD7556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7896" y="2128838"/>
            <a:ext cx="6159217" cy="2852737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81BD9E9-03CC-4D0B-87BF-50374FCC096F}"/>
              </a:ext>
            </a:extLst>
          </p:cNvPr>
          <p:cNvGrpSpPr/>
          <p:nvPr/>
        </p:nvGrpSpPr>
        <p:grpSpPr>
          <a:xfrm>
            <a:off x="6938628" y="1849743"/>
            <a:ext cx="4438432" cy="3562776"/>
            <a:chOff x="3791167" y="1811242"/>
            <a:chExt cx="4438432" cy="3562776"/>
          </a:xfrm>
        </p:grpSpPr>
        <p:sp>
          <p:nvSpPr>
            <p:cNvPr id="9" name="文字方塊 3">
              <a:extLst>
                <a:ext uri="{FF2B5EF4-FFF2-40B4-BE49-F238E27FC236}">
                  <a16:creationId xmlns:a16="http://schemas.microsoft.com/office/drawing/2014/main" id="{87412D66-01C7-40B8-A861-BD86022D24FF}"/>
                </a:ext>
              </a:extLst>
            </p:cNvPr>
            <p:cNvSpPr txBox="1"/>
            <p:nvPr/>
          </p:nvSpPr>
          <p:spPr>
            <a:xfrm>
              <a:off x="3791167" y="2524068"/>
              <a:ext cx="280602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50" b="1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Transformation</a:t>
              </a:r>
              <a:endParaRPr lang="zh-TW" altLang="en-US" sz="125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CDEE407E-F3C4-4586-A053-D8E42E02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85397" y="1811242"/>
              <a:ext cx="4344202" cy="3562776"/>
            </a:xfrm>
            <a:prstGeom prst="rect">
              <a:avLst/>
            </a:prstGeom>
          </p:spPr>
        </p:pic>
      </p:grpSp>
      <p:pic>
        <p:nvPicPr>
          <p:cNvPr id="11" name="圖形 10">
            <a:extLst>
              <a:ext uri="{FF2B5EF4-FFF2-40B4-BE49-F238E27FC236}">
                <a16:creationId xmlns:a16="http://schemas.microsoft.com/office/drawing/2014/main" id="{43955EA6-82C0-4B2C-8F8C-7460F659854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1752" y="0"/>
            <a:ext cx="11588840" cy="45719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F166DCC1-75CC-404E-86A0-DB7E417F71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303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群組 83">
            <a:extLst>
              <a:ext uri="{FF2B5EF4-FFF2-40B4-BE49-F238E27FC236}">
                <a16:creationId xmlns:a16="http://schemas.microsoft.com/office/drawing/2014/main" id="{148739F4-1F1A-430E-9893-C61BBA225DB5}"/>
              </a:ext>
            </a:extLst>
          </p:cNvPr>
          <p:cNvGrpSpPr/>
          <p:nvPr/>
        </p:nvGrpSpPr>
        <p:grpSpPr>
          <a:xfrm>
            <a:off x="3676100" y="2006482"/>
            <a:ext cx="5001294" cy="3293999"/>
            <a:chOff x="3279746" y="1621921"/>
            <a:chExt cx="5001294" cy="3293999"/>
          </a:xfrm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EA91C2DF-348A-47B8-A8EA-DA3B0F2FA8EB}"/>
                </a:ext>
              </a:extLst>
            </p:cNvPr>
            <p:cNvGrpSpPr/>
            <p:nvPr/>
          </p:nvGrpSpPr>
          <p:grpSpPr>
            <a:xfrm>
              <a:off x="4207461" y="2365324"/>
              <a:ext cx="3225835" cy="1833088"/>
              <a:chOff x="4207461" y="2365324"/>
              <a:chExt cx="3225835" cy="1833088"/>
            </a:xfrm>
            <a:solidFill>
              <a:schemeClr val="bg1">
                <a:lumMod val="95000"/>
              </a:schemeClr>
            </a:solidFill>
          </p:grpSpPr>
          <p:sp>
            <p:nvSpPr>
              <p:cNvPr id="4" name="手繪多邊形: 圖案 3">
                <a:extLst>
                  <a:ext uri="{FF2B5EF4-FFF2-40B4-BE49-F238E27FC236}">
                    <a16:creationId xmlns:a16="http://schemas.microsoft.com/office/drawing/2014/main" id="{1DF0146D-19C0-40E6-A8F3-389DD82EBD49}"/>
                  </a:ext>
                </a:extLst>
              </p:cNvPr>
              <p:cNvSpPr/>
              <p:nvPr/>
            </p:nvSpPr>
            <p:spPr>
              <a:xfrm>
                <a:off x="4212284" y="2371734"/>
                <a:ext cx="552173" cy="774312"/>
              </a:xfrm>
              <a:custGeom>
                <a:avLst/>
                <a:gdLst>
                  <a:gd name="connsiteX0" fmla="*/ 0 w 552173"/>
                  <a:gd name="connsiteY0" fmla="*/ 778437 h 774311"/>
                  <a:gd name="connsiteX1" fmla="*/ 0 w 552173"/>
                  <a:gd name="connsiteY1" fmla="*/ 0 h 774311"/>
                  <a:gd name="connsiteX2" fmla="*/ 158480 w 552173"/>
                  <a:gd name="connsiteY2" fmla="*/ 0 h 774311"/>
                  <a:gd name="connsiteX3" fmla="*/ 158480 w 552173"/>
                  <a:gd name="connsiteY3" fmla="*/ 646170 h 774311"/>
                  <a:gd name="connsiteX4" fmla="*/ 552491 w 552173"/>
                  <a:gd name="connsiteY4" fmla="*/ 646170 h 774311"/>
                  <a:gd name="connsiteX5" fmla="*/ 552491 w 552173"/>
                  <a:gd name="connsiteY5" fmla="*/ 778374 h 774311"/>
                  <a:gd name="connsiteX6" fmla="*/ 0 w 552173"/>
                  <a:gd name="connsiteY6" fmla="*/ 778374 h 774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2173" h="774311">
                    <a:moveTo>
                      <a:pt x="0" y="778437"/>
                    </a:moveTo>
                    <a:lnTo>
                      <a:pt x="0" y="0"/>
                    </a:lnTo>
                    <a:lnTo>
                      <a:pt x="158480" y="0"/>
                    </a:lnTo>
                    <a:lnTo>
                      <a:pt x="158480" y="646170"/>
                    </a:lnTo>
                    <a:lnTo>
                      <a:pt x="552491" y="646170"/>
                    </a:lnTo>
                    <a:lnTo>
                      <a:pt x="552491" y="778374"/>
                    </a:lnTo>
                    <a:lnTo>
                      <a:pt x="0" y="778374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5" name="手繪多邊形: 圖案 4">
                <a:extLst>
                  <a:ext uri="{FF2B5EF4-FFF2-40B4-BE49-F238E27FC236}">
                    <a16:creationId xmlns:a16="http://schemas.microsoft.com/office/drawing/2014/main" id="{544065FC-A3D1-42A6-9497-2000CBD7493B}"/>
                  </a:ext>
                </a:extLst>
              </p:cNvPr>
              <p:cNvSpPr/>
              <p:nvPr/>
            </p:nvSpPr>
            <p:spPr>
              <a:xfrm>
                <a:off x="4894821" y="2365324"/>
                <a:ext cx="152324" cy="780659"/>
              </a:xfrm>
              <a:custGeom>
                <a:avLst/>
                <a:gdLst>
                  <a:gd name="connsiteX0" fmla="*/ 0 w 152323"/>
                  <a:gd name="connsiteY0" fmla="*/ 784848 h 780658"/>
                  <a:gd name="connsiteX1" fmla="*/ 0 w 152323"/>
                  <a:gd name="connsiteY1" fmla="*/ 0 h 780658"/>
                  <a:gd name="connsiteX2" fmla="*/ 158480 w 152323"/>
                  <a:gd name="connsiteY2" fmla="*/ 0 h 780658"/>
                  <a:gd name="connsiteX3" fmla="*/ 158480 w 152323"/>
                  <a:gd name="connsiteY3" fmla="*/ 784848 h 780658"/>
                  <a:gd name="connsiteX4" fmla="*/ 0 w 152323"/>
                  <a:gd name="connsiteY4" fmla="*/ 784848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323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158480" y="0"/>
                    </a:lnTo>
                    <a:lnTo>
                      <a:pt x="158480" y="784848"/>
                    </a:lnTo>
                    <a:lnTo>
                      <a:pt x="0" y="784848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6" name="手繪多邊形: 圖案 5">
                <a:extLst>
                  <a:ext uri="{FF2B5EF4-FFF2-40B4-BE49-F238E27FC236}">
                    <a16:creationId xmlns:a16="http://schemas.microsoft.com/office/drawing/2014/main" id="{6BED6491-BA3C-4959-8678-E049FF1A4D7D}"/>
                  </a:ext>
                </a:extLst>
              </p:cNvPr>
              <p:cNvSpPr/>
              <p:nvPr/>
            </p:nvSpPr>
            <p:spPr>
              <a:xfrm>
                <a:off x="5145901" y="2365324"/>
                <a:ext cx="729884" cy="780659"/>
              </a:xfrm>
              <a:custGeom>
                <a:avLst/>
                <a:gdLst>
                  <a:gd name="connsiteX0" fmla="*/ 280530 w 729884"/>
                  <a:gd name="connsiteY0" fmla="*/ 784848 h 780658"/>
                  <a:gd name="connsiteX1" fmla="*/ 0 w 729884"/>
                  <a:gd name="connsiteY1" fmla="*/ 0 h 780658"/>
                  <a:gd name="connsiteX2" fmla="*/ 171872 w 729884"/>
                  <a:gd name="connsiteY2" fmla="*/ 0 h 780658"/>
                  <a:gd name="connsiteX3" fmla="*/ 370464 w 729884"/>
                  <a:gd name="connsiteY3" fmla="*/ 580861 h 780658"/>
                  <a:gd name="connsiteX4" fmla="*/ 562646 w 729884"/>
                  <a:gd name="connsiteY4" fmla="*/ 0 h 780658"/>
                  <a:gd name="connsiteX5" fmla="*/ 730773 w 729884"/>
                  <a:gd name="connsiteY5" fmla="*/ 0 h 780658"/>
                  <a:gd name="connsiteX6" fmla="*/ 449736 w 729884"/>
                  <a:gd name="connsiteY6" fmla="*/ 784848 h 780658"/>
                  <a:gd name="connsiteX7" fmla="*/ 280530 w 729884"/>
                  <a:gd name="connsiteY7" fmla="*/ 784848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29884" h="780658">
                    <a:moveTo>
                      <a:pt x="280530" y="784848"/>
                    </a:moveTo>
                    <a:lnTo>
                      <a:pt x="0" y="0"/>
                    </a:lnTo>
                    <a:lnTo>
                      <a:pt x="171872" y="0"/>
                    </a:lnTo>
                    <a:lnTo>
                      <a:pt x="370464" y="580861"/>
                    </a:lnTo>
                    <a:lnTo>
                      <a:pt x="562646" y="0"/>
                    </a:lnTo>
                    <a:lnTo>
                      <a:pt x="730773" y="0"/>
                    </a:lnTo>
                    <a:lnTo>
                      <a:pt x="449736" y="784848"/>
                    </a:lnTo>
                    <a:lnTo>
                      <a:pt x="280530" y="784848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5" name="手繪多邊形: 圖案 14">
                <a:extLst>
                  <a:ext uri="{FF2B5EF4-FFF2-40B4-BE49-F238E27FC236}">
                    <a16:creationId xmlns:a16="http://schemas.microsoft.com/office/drawing/2014/main" id="{0529D9A9-C4F3-4CE6-892B-512D67D129BD}"/>
                  </a:ext>
                </a:extLst>
              </p:cNvPr>
              <p:cNvSpPr/>
              <p:nvPr/>
            </p:nvSpPr>
            <p:spPr>
              <a:xfrm>
                <a:off x="5979429" y="2365324"/>
                <a:ext cx="596601" cy="780659"/>
              </a:xfrm>
              <a:custGeom>
                <a:avLst/>
                <a:gdLst>
                  <a:gd name="connsiteX0" fmla="*/ 0 w 596601"/>
                  <a:gd name="connsiteY0" fmla="*/ 784848 h 780658"/>
                  <a:gd name="connsiteX1" fmla="*/ 0 w 596601"/>
                  <a:gd name="connsiteY1" fmla="*/ 0 h 780658"/>
                  <a:gd name="connsiteX2" fmla="*/ 581940 w 596601"/>
                  <a:gd name="connsiteY2" fmla="*/ 0 h 780658"/>
                  <a:gd name="connsiteX3" fmla="*/ 581940 w 596601"/>
                  <a:gd name="connsiteY3" fmla="*/ 132775 h 780658"/>
                  <a:gd name="connsiteX4" fmla="*/ 158480 w 596601"/>
                  <a:gd name="connsiteY4" fmla="*/ 132775 h 780658"/>
                  <a:gd name="connsiteX5" fmla="*/ 158480 w 596601"/>
                  <a:gd name="connsiteY5" fmla="*/ 306742 h 780658"/>
                  <a:gd name="connsiteX6" fmla="*/ 552491 w 596601"/>
                  <a:gd name="connsiteY6" fmla="*/ 306742 h 780658"/>
                  <a:gd name="connsiteX7" fmla="*/ 552491 w 596601"/>
                  <a:gd name="connsiteY7" fmla="*/ 438946 h 780658"/>
                  <a:gd name="connsiteX8" fmla="*/ 158480 w 596601"/>
                  <a:gd name="connsiteY8" fmla="*/ 438946 h 780658"/>
                  <a:gd name="connsiteX9" fmla="*/ 158480 w 596601"/>
                  <a:gd name="connsiteY9" fmla="*/ 652580 h 780658"/>
                  <a:gd name="connsiteX10" fmla="*/ 596918 w 596601"/>
                  <a:gd name="connsiteY10" fmla="*/ 652580 h 780658"/>
                  <a:gd name="connsiteX11" fmla="*/ 596918 w 596601"/>
                  <a:gd name="connsiteY11" fmla="*/ 784784 h 780658"/>
                  <a:gd name="connsiteX12" fmla="*/ 0 w 596601"/>
                  <a:gd name="connsiteY12" fmla="*/ 784784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6601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581940" y="0"/>
                    </a:lnTo>
                    <a:lnTo>
                      <a:pt x="581940" y="132775"/>
                    </a:lnTo>
                    <a:lnTo>
                      <a:pt x="158480" y="132775"/>
                    </a:lnTo>
                    <a:lnTo>
                      <a:pt x="158480" y="306742"/>
                    </a:lnTo>
                    <a:lnTo>
                      <a:pt x="552491" y="306742"/>
                    </a:lnTo>
                    <a:lnTo>
                      <a:pt x="552491" y="438946"/>
                    </a:lnTo>
                    <a:lnTo>
                      <a:pt x="158480" y="438946"/>
                    </a:lnTo>
                    <a:lnTo>
                      <a:pt x="158480" y="652580"/>
                    </a:lnTo>
                    <a:lnTo>
                      <a:pt x="596918" y="652580"/>
                    </a:lnTo>
                    <a:lnTo>
                      <a:pt x="596918" y="784784"/>
                    </a:lnTo>
                    <a:lnTo>
                      <a:pt x="0" y="784784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6" name="手繪多邊形: 圖案 15">
                <a:extLst>
                  <a:ext uri="{FF2B5EF4-FFF2-40B4-BE49-F238E27FC236}">
                    <a16:creationId xmlns:a16="http://schemas.microsoft.com/office/drawing/2014/main" id="{91D2029F-094C-4727-8977-C1973A1DC083}"/>
                  </a:ext>
                </a:extLst>
              </p:cNvPr>
              <p:cNvSpPr/>
              <p:nvPr/>
            </p:nvSpPr>
            <p:spPr>
              <a:xfrm>
                <a:off x="4207461" y="3405694"/>
                <a:ext cx="653722" cy="780659"/>
              </a:xfrm>
              <a:custGeom>
                <a:avLst/>
                <a:gdLst>
                  <a:gd name="connsiteX0" fmla="*/ 0 w 653722"/>
                  <a:gd name="connsiteY0" fmla="*/ 0 h 780658"/>
                  <a:gd name="connsiteX1" fmla="*/ 289605 w 653722"/>
                  <a:gd name="connsiteY1" fmla="*/ 0 h 780658"/>
                  <a:gd name="connsiteX2" fmla="*/ 438946 w 653722"/>
                  <a:gd name="connsiteY2" fmla="*/ 14979 h 780658"/>
                  <a:gd name="connsiteX3" fmla="*/ 557251 w 653722"/>
                  <a:gd name="connsiteY3" fmla="*/ 87269 h 780658"/>
                  <a:gd name="connsiteX4" fmla="*/ 632207 w 653722"/>
                  <a:gd name="connsiteY4" fmla="*/ 214396 h 780658"/>
                  <a:gd name="connsiteX5" fmla="*/ 657911 w 653722"/>
                  <a:gd name="connsiteY5" fmla="*/ 399913 h 780658"/>
                  <a:gd name="connsiteX6" fmla="*/ 633793 w 653722"/>
                  <a:gd name="connsiteY6" fmla="*/ 566961 h 780658"/>
                  <a:gd name="connsiteX7" fmla="*/ 549762 w 653722"/>
                  <a:gd name="connsiteY7" fmla="*/ 705640 h 780658"/>
                  <a:gd name="connsiteX8" fmla="*/ 438438 w 653722"/>
                  <a:gd name="connsiteY8" fmla="*/ 768283 h 780658"/>
                  <a:gd name="connsiteX9" fmla="*/ 298174 w 653722"/>
                  <a:gd name="connsiteY9" fmla="*/ 784848 h 780658"/>
                  <a:gd name="connsiteX10" fmla="*/ 0 w 653722"/>
                  <a:gd name="connsiteY10" fmla="*/ 784848 h 780658"/>
                  <a:gd name="connsiteX11" fmla="*/ 0 w 653722"/>
                  <a:gd name="connsiteY11" fmla="*/ 0 h 780658"/>
                  <a:gd name="connsiteX12" fmla="*/ 158480 w 653722"/>
                  <a:gd name="connsiteY12" fmla="*/ 132776 h 780658"/>
                  <a:gd name="connsiteX13" fmla="*/ 158480 w 653722"/>
                  <a:gd name="connsiteY13" fmla="*/ 652580 h 780658"/>
                  <a:gd name="connsiteX14" fmla="*/ 276785 w 653722"/>
                  <a:gd name="connsiteY14" fmla="*/ 652580 h 780658"/>
                  <a:gd name="connsiteX15" fmla="*/ 372622 w 653722"/>
                  <a:gd name="connsiteY15" fmla="*/ 645091 h 780658"/>
                  <a:gd name="connsiteX16" fmla="*/ 436598 w 653722"/>
                  <a:gd name="connsiteY16" fmla="*/ 612405 h 780658"/>
                  <a:gd name="connsiteX17" fmla="*/ 478106 w 653722"/>
                  <a:gd name="connsiteY17" fmla="*/ 536624 h 780658"/>
                  <a:gd name="connsiteX18" fmla="*/ 494163 w 653722"/>
                  <a:gd name="connsiteY18" fmla="*/ 392868 h 780658"/>
                  <a:gd name="connsiteX19" fmla="*/ 478106 w 653722"/>
                  <a:gd name="connsiteY19" fmla="*/ 253111 h 780658"/>
                  <a:gd name="connsiteX20" fmla="*/ 433107 w 653722"/>
                  <a:gd name="connsiteY20" fmla="*/ 177076 h 780658"/>
                  <a:gd name="connsiteX21" fmla="*/ 359738 w 653722"/>
                  <a:gd name="connsiteY21" fmla="*/ 140138 h 780658"/>
                  <a:gd name="connsiteX22" fmla="*/ 229628 w 653722"/>
                  <a:gd name="connsiteY22" fmla="*/ 132649 h 780658"/>
                  <a:gd name="connsiteX23" fmla="*/ 158480 w 653722"/>
                  <a:gd name="connsiteY23" fmla="*/ 132649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53722" h="780658">
                    <a:moveTo>
                      <a:pt x="0" y="0"/>
                    </a:moveTo>
                    <a:lnTo>
                      <a:pt x="289605" y="0"/>
                    </a:lnTo>
                    <a:cubicBezTo>
                      <a:pt x="354914" y="0"/>
                      <a:pt x="404737" y="5014"/>
                      <a:pt x="438946" y="14979"/>
                    </a:cubicBezTo>
                    <a:cubicBezTo>
                      <a:pt x="484961" y="28561"/>
                      <a:pt x="524438" y="52615"/>
                      <a:pt x="557251" y="87269"/>
                    </a:cubicBezTo>
                    <a:cubicBezTo>
                      <a:pt x="590064" y="121923"/>
                      <a:pt x="615070" y="164256"/>
                      <a:pt x="632207" y="214396"/>
                    </a:cubicBezTo>
                    <a:cubicBezTo>
                      <a:pt x="649343" y="264536"/>
                      <a:pt x="657911" y="326354"/>
                      <a:pt x="657911" y="399913"/>
                    </a:cubicBezTo>
                    <a:cubicBezTo>
                      <a:pt x="657911" y="464524"/>
                      <a:pt x="649851" y="520185"/>
                      <a:pt x="633793" y="566961"/>
                    </a:cubicBezTo>
                    <a:cubicBezTo>
                      <a:pt x="614182" y="624083"/>
                      <a:pt x="586129" y="670288"/>
                      <a:pt x="549762" y="705640"/>
                    </a:cubicBezTo>
                    <a:cubicBezTo>
                      <a:pt x="522280" y="732423"/>
                      <a:pt x="485151" y="753304"/>
                      <a:pt x="438438" y="768283"/>
                    </a:cubicBezTo>
                    <a:cubicBezTo>
                      <a:pt x="403467" y="779326"/>
                      <a:pt x="356691" y="784848"/>
                      <a:pt x="298174" y="784848"/>
                    </a:cubicBezTo>
                    <a:lnTo>
                      <a:pt x="0" y="784848"/>
                    </a:lnTo>
                    <a:lnTo>
                      <a:pt x="0" y="0"/>
                    </a:lnTo>
                    <a:close/>
                    <a:moveTo>
                      <a:pt x="158480" y="132776"/>
                    </a:moveTo>
                    <a:lnTo>
                      <a:pt x="158480" y="652580"/>
                    </a:lnTo>
                    <a:lnTo>
                      <a:pt x="276785" y="652580"/>
                    </a:lnTo>
                    <a:cubicBezTo>
                      <a:pt x="321022" y="652580"/>
                      <a:pt x="353010" y="650105"/>
                      <a:pt x="372622" y="645091"/>
                    </a:cubicBezTo>
                    <a:cubicBezTo>
                      <a:pt x="398326" y="638680"/>
                      <a:pt x="419652" y="627764"/>
                      <a:pt x="436598" y="612405"/>
                    </a:cubicBezTo>
                    <a:cubicBezTo>
                      <a:pt x="453544" y="597045"/>
                      <a:pt x="467380" y="571785"/>
                      <a:pt x="478106" y="536624"/>
                    </a:cubicBezTo>
                    <a:cubicBezTo>
                      <a:pt x="488832" y="501462"/>
                      <a:pt x="494163" y="453544"/>
                      <a:pt x="494163" y="392868"/>
                    </a:cubicBezTo>
                    <a:cubicBezTo>
                      <a:pt x="494163" y="332193"/>
                      <a:pt x="488832" y="285607"/>
                      <a:pt x="478106" y="253111"/>
                    </a:cubicBezTo>
                    <a:cubicBezTo>
                      <a:pt x="467380" y="220615"/>
                      <a:pt x="452401" y="195292"/>
                      <a:pt x="433107" y="177076"/>
                    </a:cubicBezTo>
                    <a:cubicBezTo>
                      <a:pt x="413813" y="158861"/>
                      <a:pt x="389377" y="146548"/>
                      <a:pt x="359738" y="140138"/>
                    </a:cubicBezTo>
                    <a:cubicBezTo>
                      <a:pt x="337587" y="135124"/>
                      <a:pt x="294239" y="132649"/>
                      <a:pt x="229628" y="132649"/>
                    </a:cubicBezTo>
                    <a:lnTo>
                      <a:pt x="158480" y="132649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7" name="手繪多邊形: 圖案 16">
                <a:extLst>
                  <a:ext uri="{FF2B5EF4-FFF2-40B4-BE49-F238E27FC236}">
                    <a16:creationId xmlns:a16="http://schemas.microsoft.com/office/drawing/2014/main" id="{235B071F-446C-4C97-8F33-DA8C104203AD}"/>
                  </a:ext>
                </a:extLst>
              </p:cNvPr>
              <p:cNvSpPr/>
              <p:nvPr/>
            </p:nvSpPr>
            <p:spPr>
              <a:xfrm>
                <a:off x="5021694" y="3405694"/>
                <a:ext cx="596601" cy="780659"/>
              </a:xfrm>
              <a:custGeom>
                <a:avLst/>
                <a:gdLst>
                  <a:gd name="connsiteX0" fmla="*/ 0 w 596601"/>
                  <a:gd name="connsiteY0" fmla="*/ 784848 h 780658"/>
                  <a:gd name="connsiteX1" fmla="*/ 0 w 596601"/>
                  <a:gd name="connsiteY1" fmla="*/ 0 h 780658"/>
                  <a:gd name="connsiteX2" fmla="*/ 581940 w 596601"/>
                  <a:gd name="connsiteY2" fmla="*/ 0 h 780658"/>
                  <a:gd name="connsiteX3" fmla="*/ 581940 w 596601"/>
                  <a:gd name="connsiteY3" fmla="*/ 132776 h 780658"/>
                  <a:gd name="connsiteX4" fmla="*/ 158480 w 596601"/>
                  <a:gd name="connsiteY4" fmla="*/ 132776 h 780658"/>
                  <a:gd name="connsiteX5" fmla="*/ 158480 w 596601"/>
                  <a:gd name="connsiteY5" fmla="*/ 306742 h 780658"/>
                  <a:gd name="connsiteX6" fmla="*/ 552491 w 596601"/>
                  <a:gd name="connsiteY6" fmla="*/ 306742 h 780658"/>
                  <a:gd name="connsiteX7" fmla="*/ 552491 w 596601"/>
                  <a:gd name="connsiteY7" fmla="*/ 438946 h 780658"/>
                  <a:gd name="connsiteX8" fmla="*/ 158480 w 596601"/>
                  <a:gd name="connsiteY8" fmla="*/ 438946 h 780658"/>
                  <a:gd name="connsiteX9" fmla="*/ 158480 w 596601"/>
                  <a:gd name="connsiteY9" fmla="*/ 652580 h 780658"/>
                  <a:gd name="connsiteX10" fmla="*/ 596919 w 596601"/>
                  <a:gd name="connsiteY10" fmla="*/ 652580 h 780658"/>
                  <a:gd name="connsiteX11" fmla="*/ 596919 w 596601"/>
                  <a:gd name="connsiteY11" fmla="*/ 784784 h 780658"/>
                  <a:gd name="connsiteX12" fmla="*/ 0 w 596601"/>
                  <a:gd name="connsiteY12" fmla="*/ 784784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6601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581940" y="0"/>
                    </a:lnTo>
                    <a:lnTo>
                      <a:pt x="581940" y="132776"/>
                    </a:lnTo>
                    <a:lnTo>
                      <a:pt x="158480" y="132776"/>
                    </a:lnTo>
                    <a:lnTo>
                      <a:pt x="158480" y="306742"/>
                    </a:lnTo>
                    <a:lnTo>
                      <a:pt x="552491" y="306742"/>
                    </a:lnTo>
                    <a:lnTo>
                      <a:pt x="552491" y="438946"/>
                    </a:lnTo>
                    <a:lnTo>
                      <a:pt x="158480" y="438946"/>
                    </a:lnTo>
                    <a:lnTo>
                      <a:pt x="158480" y="652580"/>
                    </a:lnTo>
                    <a:lnTo>
                      <a:pt x="596919" y="652580"/>
                    </a:lnTo>
                    <a:lnTo>
                      <a:pt x="596919" y="784784"/>
                    </a:lnTo>
                    <a:lnTo>
                      <a:pt x="0" y="784784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8" name="手繪多邊形: 圖案 17">
                <a:extLst>
                  <a:ext uri="{FF2B5EF4-FFF2-40B4-BE49-F238E27FC236}">
                    <a16:creationId xmlns:a16="http://schemas.microsoft.com/office/drawing/2014/main" id="{FFFBB199-F7F4-4B44-8D5B-95A2F4776EC7}"/>
                  </a:ext>
                </a:extLst>
              </p:cNvPr>
              <p:cNvSpPr/>
              <p:nvPr/>
            </p:nvSpPr>
            <p:spPr>
              <a:xfrm>
                <a:off x="5772777" y="3405694"/>
                <a:ext cx="755272" cy="780659"/>
              </a:xfrm>
              <a:custGeom>
                <a:avLst/>
                <a:gdLst>
                  <a:gd name="connsiteX0" fmla="*/ 0 w 755271"/>
                  <a:gd name="connsiteY0" fmla="*/ 784848 h 780658"/>
                  <a:gd name="connsiteX1" fmla="*/ 0 w 755271"/>
                  <a:gd name="connsiteY1" fmla="*/ 0 h 780658"/>
                  <a:gd name="connsiteX2" fmla="*/ 237181 w 755271"/>
                  <a:gd name="connsiteY2" fmla="*/ 0 h 780658"/>
                  <a:gd name="connsiteX3" fmla="*/ 379603 w 755271"/>
                  <a:gd name="connsiteY3" fmla="*/ 535354 h 780658"/>
                  <a:gd name="connsiteX4" fmla="*/ 520376 w 755271"/>
                  <a:gd name="connsiteY4" fmla="*/ 0 h 780658"/>
                  <a:gd name="connsiteX5" fmla="*/ 758064 w 755271"/>
                  <a:gd name="connsiteY5" fmla="*/ 0 h 780658"/>
                  <a:gd name="connsiteX6" fmla="*/ 758064 w 755271"/>
                  <a:gd name="connsiteY6" fmla="*/ 784848 h 780658"/>
                  <a:gd name="connsiteX7" fmla="*/ 610818 w 755271"/>
                  <a:gd name="connsiteY7" fmla="*/ 784848 h 780658"/>
                  <a:gd name="connsiteX8" fmla="*/ 610818 w 755271"/>
                  <a:gd name="connsiteY8" fmla="*/ 167048 h 780658"/>
                  <a:gd name="connsiteX9" fmla="*/ 455004 w 755271"/>
                  <a:gd name="connsiteY9" fmla="*/ 784848 h 780658"/>
                  <a:gd name="connsiteX10" fmla="*/ 302426 w 755271"/>
                  <a:gd name="connsiteY10" fmla="*/ 784848 h 780658"/>
                  <a:gd name="connsiteX11" fmla="*/ 147246 w 755271"/>
                  <a:gd name="connsiteY11" fmla="*/ 167048 h 780658"/>
                  <a:gd name="connsiteX12" fmla="*/ 147246 w 755271"/>
                  <a:gd name="connsiteY12" fmla="*/ 784848 h 780658"/>
                  <a:gd name="connsiteX13" fmla="*/ 0 w 755271"/>
                  <a:gd name="connsiteY13" fmla="*/ 784848 h 780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5271" h="780658">
                    <a:moveTo>
                      <a:pt x="0" y="784848"/>
                    </a:moveTo>
                    <a:lnTo>
                      <a:pt x="0" y="0"/>
                    </a:lnTo>
                    <a:lnTo>
                      <a:pt x="237181" y="0"/>
                    </a:lnTo>
                    <a:lnTo>
                      <a:pt x="379603" y="535354"/>
                    </a:lnTo>
                    <a:lnTo>
                      <a:pt x="520376" y="0"/>
                    </a:lnTo>
                    <a:lnTo>
                      <a:pt x="758064" y="0"/>
                    </a:lnTo>
                    <a:lnTo>
                      <a:pt x="758064" y="784848"/>
                    </a:lnTo>
                    <a:lnTo>
                      <a:pt x="610818" y="784848"/>
                    </a:lnTo>
                    <a:lnTo>
                      <a:pt x="610818" y="167048"/>
                    </a:lnTo>
                    <a:lnTo>
                      <a:pt x="455004" y="784848"/>
                    </a:lnTo>
                    <a:lnTo>
                      <a:pt x="302426" y="784848"/>
                    </a:lnTo>
                    <a:lnTo>
                      <a:pt x="147246" y="167048"/>
                    </a:lnTo>
                    <a:lnTo>
                      <a:pt x="147246" y="784848"/>
                    </a:lnTo>
                    <a:lnTo>
                      <a:pt x="0" y="784848"/>
                    </a:ln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  <p:sp>
            <p:nvSpPr>
              <p:cNvPr id="19" name="手繪多邊形: 圖案 18">
                <a:extLst>
                  <a:ext uri="{FF2B5EF4-FFF2-40B4-BE49-F238E27FC236}">
                    <a16:creationId xmlns:a16="http://schemas.microsoft.com/office/drawing/2014/main" id="{D240D4A9-E122-471C-810E-A639BF0ECE46}"/>
                  </a:ext>
                </a:extLst>
              </p:cNvPr>
              <p:cNvSpPr/>
              <p:nvPr/>
            </p:nvSpPr>
            <p:spPr>
              <a:xfrm>
                <a:off x="6678024" y="3392366"/>
                <a:ext cx="755272" cy="806046"/>
              </a:xfrm>
              <a:custGeom>
                <a:avLst/>
                <a:gdLst>
                  <a:gd name="connsiteX0" fmla="*/ 0 w 755271"/>
                  <a:gd name="connsiteY0" fmla="*/ 410576 h 806045"/>
                  <a:gd name="connsiteX1" fmla="*/ 35860 w 755271"/>
                  <a:gd name="connsiteY1" fmla="*/ 209255 h 806045"/>
                  <a:gd name="connsiteX2" fmla="*/ 108912 w 755271"/>
                  <a:gd name="connsiteY2" fmla="*/ 101676 h 806045"/>
                  <a:gd name="connsiteX3" fmla="*/ 210334 w 755271"/>
                  <a:gd name="connsiteY3" fmla="*/ 31036 h 806045"/>
                  <a:gd name="connsiteX4" fmla="*/ 379476 w 755271"/>
                  <a:gd name="connsiteY4" fmla="*/ 0 h 806045"/>
                  <a:gd name="connsiteX5" fmla="*/ 657023 w 755271"/>
                  <a:gd name="connsiteY5" fmla="*/ 107578 h 806045"/>
                  <a:gd name="connsiteX6" fmla="*/ 761174 w 755271"/>
                  <a:gd name="connsiteY6" fmla="*/ 406831 h 806045"/>
                  <a:gd name="connsiteX7" fmla="*/ 657848 w 755271"/>
                  <a:gd name="connsiteY7" fmla="*/ 704243 h 806045"/>
                  <a:gd name="connsiteX8" fmla="*/ 381634 w 755271"/>
                  <a:gd name="connsiteY8" fmla="*/ 811568 h 806045"/>
                  <a:gd name="connsiteX9" fmla="*/ 103263 w 755271"/>
                  <a:gd name="connsiteY9" fmla="*/ 704751 h 806045"/>
                  <a:gd name="connsiteX10" fmla="*/ 0 w 755271"/>
                  <a:gd name="connsiteY10" fmla="*/ 410576 h 806045"/>
                  <a:gd name="connsiteX11" fmla="*/ 163304 w 755271"/>
                  <a:gd name="connsiteY11" fmla="*/ 405244 h 806045"/>
                  <a:gd name="connsiteX12" fmla="*/ 224868 w 755271"/>
                  <a:gd name="connsiteY12" fmla="*/ 607327 h 806045"/>
                  <a:gd name="connsiteX13" fmla="*/ 381190 w 755271"/>
                  <a:gd name="connsiteY13" fmla="*/ 676127 h 806045"/>
                  <a:gd name="connsiteX14" fmla="*/ 536687 w 755271"/>
                  <a:gd name="connsiteY14" fmla="*/ 607898 h 806045"/>
                  <a:gd name="connsiteX15" fmla="*/ 597426 w 755271"/>
                  <a:gd name="connsiteY15" fmla="*/ 403150 h 806045"/>
                  <a:gd name="connsiteX16" fmla="*/ 538274 w 755271"/>
                  <a:gd name="connsiteY16" fmla="*/ 201829 h 806045"/>
                  <a:gd name="connsiteX17" fmla="*/ 381126 w 755271"/>
                  <a:gd name="connsiteY17" fmla="*/ 135441 h 806045"/>
                  <a:gd name="connsiteX18" fmla="*/ 223218 w 755271"/>
                  <a:gd name="connsiteY18" fmla="*/ 202654 h 806045"/>
                  <a:gd name="connsiteX19" fmla="*/ 163304 w 755271"/>
                  <a:gd name="connsiteY19" fmla="*/ 405244 h 80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55271" h="806045">
                    <a:moveTo>
                      <a:pt x="0" y="410576"/>
                    </a:moveTo>
                    <a:cubicBezTo>
                      <a:pt x="0" y="330606"/>
                      <a:pt x="11932" y="263520"/>
                      <a:pt x="35860" y="209255"/>
                    </a:cubicBezTo>
                    <a:cubicBezTo>
                      <a:pt x="53694" y="169270"/>
                      <a:pt x="78066" y="133410"/>
                      <a:pt x="108912" y="101676"/>
                    </a:cubicBezTo>
                    <a:cubicBezTo>
                      <a:pt x="139757" y="69942"/>
                      <a:pt x="173586" y="46332"/>
                      <a:pt x="210334" y="31036"/>
                    </a:cubicBezTo>
                    <a:cubicBezTo>
                      <a:pt x="259204" y="10345"/>
                      <a:pt x="315627" y="0"/>
                      <a:pt x="379476" y="0"/>
                    </a:cubicBezTo>
                    <a:cubicBezTo>
                      <a:pt x="495115" y="0"/>
                      <a:pt x="587652" y="35859"/>
                      <a:pt x="657023" y="107578"/>
                    </a:cubicBezTo>
                    <a:cubicBezTo>
                      <a:pt x="726457" y="179298"/>
                      <a:pt x="761174" y="279070"/>
                      <a:pt x="761174" y="406831"/>
                    </a:cubicBezTo>
                    <a:cubicBezTo>
                      <a:pt x="761174" y="533514"/>
                      <a:pt x="726711" y="632651"/>
                      <a:pt x="657848" y="704243"/>
                    </a:cubicBezTo>
                    <a:cubicBezTo>
                      <a:pt x="588985" y="775772"/>
                      <a:pt x="496892" y="811568"/>
                      <a:pt x="381634" y="811568"/>
                    </a:cubicBezTo>
                    <a:cubicBezTo>
                      <a:pt x="264916" y="811568"/>
                      <a:pt x="172126" y="775962"/>
                      <a:pt x="103263" y="704751"/>
                    </a:cubicBezTo>
                    <a:cubicBezTo>
                      <a:pt x="34463" y="633539"/>
                      <a:pt x="0" y="535481"/>
                      <a:pt x="0" y="410576"/>
                    </a:cubicBezTo>
                    <a:close/>
                    <a:moveTo>
                      <a:pt x="163304" y="405244"/>
                    </a:moveTo>
                    <a:cubicBezTo>
                      <a:pt x="163304" y="494100"/>
                      <a:pt x="183804" y="561503"/>
                      <a:pt x="224868" y="607327"/>
                    </a:cubicBezTo>
                    <a:cubicBezTo>
                      <a:pt x="265932" y="653215"/>
                      <a:pt x="318039" y="676127"/>
                      <a:pt x="381190" y="676127"/>
                    </a:cubicBezTo>
                    <a:cubicBezTo>
                      <a:pt x="444341" y="676127"/>
                      <a:pt x="496194" y="653405"/>
                      <a:pt x="536687" y="607898"/>
                    </a:cubicBezTo>
                    <a:cubicBezTo>
                      <a:pt x="577180" y="562392"/>
                      <a:pt x="597426" y="494163"/>
                      <a:pt x="597426" y="403150"/>
                    </a:cubicBezTo>
                    <a:cubicBezTo>
                      <a:pt x="597426" y="313215"/>
                      <a:pt x="577688" y="246130"/>
                      <a:pt x="538274" y="201829"/>
                    </a:cubicBezTo>
                    <a:cubicBezTo>
                      <a:pt x="498860" y="157591"/>
                      <a:pt x="446435" y="135441"/>
                      <a:pt x="381126" y="135441"/>
                    </a:cubicBezTo>
                    <a:cubicBezTo>
                      <a:pt x="315818" y="135441"/>
                      <a:pt x="263139" y="157845"/>
                      <a:pt x="223218" y="202654"/>
                    </a:cubicBezTo>
                    <a:cubicBezTo>
                      <a:pt x="183296" y="247399"/>
                      <a:pt x="163304" y="314929"/>
                      <a:pt x="163304" y="405244"/>
                    </a:cubicBezTo>
                    <a:close/>
                  </a:path>
                </a:pathLst>
              </a:custGeom>
              <a:grpFill/>
              <a:ln w="634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/>
              </a:p>
            </p:txBody>
          </p:sp>
        </p:grp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33F140C6-95D6-4388-9860-8B67BA67CFF2}"/>
                </a:ext>
              </a:extLst>
            </p:cNvPr>
            <p:cNvSpPr/>
            <p:nvPr/>
          </p:nvSpPr>
          <p:spPr>
            <a:xfrm>
              <a:off x="3279746" y="1621921"/>
              <a:ext cx="5001294" cy="3293999"/>
            </a:xfrm>
            <a:custGeom>
              <a:avLst/>
              <a:gdLst>
                <a:gd name="connsiteX0" fmla="*/ 4742090 w 5001294"/>
                <a:gd name="connsiteY0" fmla="*/ 259458 h 3293999"/>
                <a:gd name="connsiteX1" fmla="*/ 4742090 w 5001294"/>
                <a:gd name="connsiteY1" fmla="*/ 3035811 h 3293999"/>
                <a:gd name="connsiteX2" fmla="*/ 259458 w 5001294"/>
                <a:gd name="connsiteY2" fmla="*/ 3035811 h 3293999"/>
                <a:gd name="connsiteX3" fmla="*/ 259458 w 5001294"/>
                <a:gd name="connsiteY3" fmla="*/ 259458 h 3293999"/>
                <a:gd name="connsiteX4" fmla="*/ 4742090 w 5001294"/>
                <a:gd name="connsiteY4" fmla="*/ 259458 h 3293999"/>
                <a:gd name="connsiteX5" fmla="*/ 5001548 w 5001294"/>
                <a:gd name="connsiteY5" fmla="*/ 0 h 3293999"/>
                <a:gd name="connsiteX6" fmla="*/ 0 w 5001294"/>
                <a:gd name="connsiteY6" fmla="*/ 0 h 3293999"/>
                <a:gd name="connsiteX7" fmla="*/ 0 w 5001294"/>
                <a:gd name="connsiteY7" fmla="*/ 3295269 h 3293999"/>
                <a:gd name="connsiteX8" fmla="*/ 5001548 w 5001294"/>
                <a:gd name="connsiteY8" fmla="*/ 3295269 h 3293999"/>
                <a:gd name="connsiteX9" fmla="*/ 5001548 w 5001294"/>
                <a:gd name="connsiteY9" fmla="*/ 0 h 3293999"/>
                <a:gd name="connsiteX10" fmla="*/ 5001548 w 5001294"/>
                <a:gd name="connsiteY10" fmla="*/ 0 h 329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001294" h="3293999">
                  <a:moveTo>
                    <a:pt x="4742090" y="259458"/>
                  </a:moveTo>
                  <a:lnTo>
                    <a:pt x="4742090" y="3035811"/>
                  </a:lnTo>
                  <a:lnTo>
                    <a:pt x="259458" y="3035811"/>
                  </a:lnTo>
                  <a:lnTo>
                    <a:pt x="259458" y="259458"/>
                  </a:lnTo>
                  <a:lnTo>
                    <a:pt x="4742090" y="259458"/>
                  </a:lnTo>
                  <a:moveTo>
                    <a:pt x="5001548" y="0"/>
                  </a:moveTo>
                  <a:lnTo>
                    <a:pt x="0" y="0"/>
                  </a:lnTo>
                  <a:lnTo>
                    <a:pt x="0" y="3295269"/>
                  </a:lnTo>
                  <a:lnTo>
                    <a:pt x="5001548" y="3295269"/>
                  </a:lnTo>
                  <a:lnTo>
                    <a:pt x="5001548" y="0"/>
                  </a:lnTo>
                  <a:lnTo>
                    <a:pt x="5001548" y="0"/>
                  </a:lnTo>
                  <a:close/>
                </a:path>
              </a:pathLst>
            </a:custGeom>
            <a:solidFill>
              <a:srgbClr val="FFDA2A"/>
            </a:solidFill>
            <a:ln w="634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E4EB6EEB-8AB7-40F6-9C9B-D7CADFE6F1A1}"/>
              </a:ext>
            </a:extLst>
          </p:cNvPr>
          <p:cNvGrpSpPr/>
          <p:nvPr/>
        </p:nvGrpSpPr>
        <p:grpSpPr>
          <a:xfrm>
            <a:off x="9940451" y="6307589"/>
            <a:ext cx="2152436" cy="542098"/>
            <a:chOff x="8944628" y="6216143"/>
            <a:chExt cx="2614546" cy="658483"/>
          </a:xfrm>
        </p:grpSpPr>
        <p:pic>
          <p:nvPicPr>
            <p:cNvPr id="86" name="圖形 85">
              <a:extLst>
                <a:ext uri="{FF2B5EF4-FFF2-40B4-BE49-F238E27FC236}">
                  <a16:creationId xmlns:a16="http://schemas.microsoft.com/office/drawing/2014/main" id="{6B755E55-1856-48AC-BDD8-9BF808291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78838" t="-6874" r="6542" b="60917"/>
            <a:stretch/>
          </p:blipFill>
          <p:spPr>
            <a:xfrm>
              <a:off x="8944628" y="6216143"/>
              <a:ext cx="1782502" cy="658483"/>
            </a:xfrm>
            <a:prstGeom prst="rect">
              <a:avLst/>
            </a:prstGeom>
          </p:spPr>
        </p:pic>
        <p:pic>
          <p:nvPicPr>
            <p:cNvPr id="87" name="圖形 86">
              <a:extLst>
                <a:ext uri="{FF2B5EF4-FFF2-40B4-BE49-F238E27FC236}">
                  <a16:creationId xmlns:a16="http://schemas.microsoft.com/office/drawing/2014/main" id="{7CA07883-C148-4BA0-AFCE-FD556CBB6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767169" y="6337690"/>
              <a:ext cx="792005" cy="144000"/>
            </a:xfrm>
            <a:prstGeom prst="rect">
              <a:avLst/>
            </a:prstGeom>
          </p:spPr>
        </p:pic>
        <p:pic>
          <p:nvPicPr>
            <p:cNvPr id="88" name="圖形 87">
              <a:extLst>
                <a:ext uri="{FF2B5EF4-FFF2-40B4-BE49-F238E27FC236}">
                  <a16:creationId xmlns:a16="http://schemas.microsoft.com/office/drawing/2014/main" id="{96C2C06F-D5AB-41F3-AEAD-EFF42FDFB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37274" y="6560328"/>
              <a:ext cx="804258" cy="216000"/>
            </a:xfrm>
            <a:prstGeom prst="rect">
              <a:avLst/>
            </a:prstGeom>
          </p:spPr>
        </p:pic>
      </p:grpSp>
      <p:sp>
        <p:nvSpPr>
          <p:cNvPr id="90" name="文字方塊 3">
            <a:extLst>
              <a:ext uri="{FF2B5EF4-FFF2-40B4-BE49-F238E27FC236}">
                <a16:creationId xmlns:a16="http://schemas.microsoft.com/office/drawing/2014/main" id="{DC17B857-FDA5-471B-89DC-49E11CE675D1}"/>
              </a:ext>
            </a:extLst>
          </p:cNvPr>
          <p:cNvSpPr txBox="1"/>
          <p:nvPr/>
        </p:nvSpPr>
        <p:spPr>
          <a:xfrm>
            <a:off x="496210" y="1180458"/>
            <a:ext cx="280602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250" b="1" spc="300">
                <a:solidFill>
                  <a:schemeClr val="bg2">
                    <a:lumMod val="9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Transformation</a:t>
            </a:r>
            <a:endParaRPr lang="zh-TW" altLang="en-US" sz="1250" b="1" spc="300">
              <a:solidFill>
                <a:schemeClr val="bg2">
                  <a:lumMod val="9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2" name="群組 131">
            <a:extLst>
              <a:ext uri="{FF2B5EF4-FFF2-40B4-BE49-F238E27FC236}">
                <a16:creationId xmlns:a16="http://schemas.microsoft.com/office/drawing/2014/main" id="{479F4D69-0182-4F9A-967E-F2D3BE3E37CB}"/>
              </a:ext>
            </a:extLst>
          </p:cNvPr>
          <p:cNvGrpSpPr/>
          <p:nvPr/>
        </p:nvGrpSpPr>
        <p:grpSpPr>
          <a:xfrm>
            <a:off x="590629" y="465262"/>
            <a:ext cx="2475136" cy="666530"/>
            <a:chOff x="7858128" y="990207"/>
            <a:chExt cx="2475136" cy="666530"/>
          </a:xfrm>
        </p:grpSpPr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21408344-6330-4225-9D3A-78F95552D142}"/>
                </a:ext>
              </a:extLst>
            </p:cNvPr>
            <p:cNvSpPr/>
            <p:nvPr/>
          </p:nvSpPr>
          <p:spPr>
            <a:xfrm>
              <a:off x="8953714" y="994511"/>
              <a:ext cx="198668" cy="251646"/>
            </a:xfrm>
            <a:custGeom>
              <a:avLst/>
              <a:gdLst>
                <a:gd name="connsiteX0" fmla="*/ 75229 w 198667"/>
                <a:gd name="connsiteY0" fmla="*/ 253699 h 251645"/>
                <a:gd name="connsiteX1" fmla="*/ 75229 w 198667"/>
                <a:gd name="connsiteY1" fmla="*/ 42912 h 251645"/>
                <a:gd name="connsiteX2" fmla="*/ 0 w 198667"/>
                <a:gd name="connsiteY2" fmla="*/ 42912 h 251645"/>
                <a:gd name="connsiteX3" fmla="*/ 0 w 198667"/>
                <a:gd name="connsiteY3" fmla="*/ 0 h 251645"/>
                <a:gd name="connsiteX4" fmla="*/ 201581 w 198667"/>
                <a:gd name="connsiteY4" fmla="*/ 0 h 251645"/>
                <a:gd name="connsiteX5" fmla="*/ 201581 w 198667"/>
                <a:gd name="connsiteY5" fmla="*/ 42912 h 251645"/>
                <a:gd name="connsiteX6" fmla="*/ 126485 w 198667"/>
                <a:gd name="connsiteY6" fmla="*/ 42912 h 251645"/>
                <a:gd name="connsiteX7" fmla="*/ 126485 w 198667"/>
                <a:gd name="connsiteY7" fmla="*/ 253699 h 251645"/>
                <a:gd name="connsiteX8" fmla="*/ 75229 w 198667"/>
                <a:gd name="connsiteY8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8667" h="251645">
                  <a:moveTo>
                    <a:pt x="75229" y="253699"/>
                  </a:moveTo>
                  <a:lnTo>
                    <a:pt x="75229" y="42912"/>
                  </a:lnTo>
                  <a:lnTo>
                    <a:pt x="0" y="42912"/>
                  </a:lnTo>
                  <a:lnTo>
                    <a:pt x="0" y="0"/>
                  </a:lnTo>
                  <a:lnTo>
                    <a:pt x="201581" y="0"/>
                  </a:lnTo>
                  <a:lnTo>
                    <a:pt x="201581" y="42912"/>
                  </a:lnTo>
                  <a:lnTo>
                    <a:pt x="126485" y="42912"/>
                  </a:lnTo>
                  <a:lnTo>
                    <a:pt x="126485" y="253699"/>
                  </a:lnTo>
                  <a:lnTo>
                    <a:pt x="75229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F8D29692-5046-4D8E-B37E-9A5963F61C88}"/>
                </a:ext>
              </a:extLst>
            </p:cNvPr>
            <p:cNvSpPr/>
            <p:nvPr/>
          </p:nvSpPr>
          <p:spPr>
            <a:xfrm>
              <a:off x="9351845" y="994511"/>
              <a:ext cx="192046" cy="251646"/>
            </a:xfrm>
            <a:custGeom>
              <a:avLst/>
              <a:gdLst>
                <a:gd name="connsiteX0" fmla="*/ 0 w 192045"/>
                <a:gd name="connsiteY0" fmla="*/ 253699 h 251645"/>
                <a:gd name="connsiteX1" fmla="*/ 0 w 192045"/>
                <a:gd name="connsiteY1" fmla="*/ 0 h 251645"/>
                <a:gd name="connsiteX2" fmla="*/ 188138 w 192045"/>
                <a:gd name="connsiteY2" fmla="*/ 0 h 251645"/>
                <a:gd name="connsiteX3" fmla="*/ 188138 w 192045"/>
                <a:gd name="connsiteY3" fmla="*/ 42912 h 251645"/>
                <a:gd name="connsiteX4" fmla="*/ 51256 w 192045"/>
                <a:gd name="connsiteY4" fmla="*/ 42912 h 251645"/>
                <a:gd name="connsiteX5" fmla="*/ 51256 w 192045"/>
                <a:gd name="connsiteY5" fmla="*/ 99135 h 251645"/>
                <a:gd name="connsiteX6" fmla="*/ 178602 w 192045"/>
                <a:gd name="connsiteY6" fmla="*/ 99135 h 251645"/>
                <a:gd name="connsiteX7" fmla="*/ 178602 w 192045"/>
                <a:gd name="connsiteY7" fmla="*/ 141915 h 251645"/>
                <a:gd name="connsiteX8" fmla="*/ 51256 w 192045"/>
                <a:gd name="connsiteY8" fmla="*/ 141915 h 251645"/>
                <a:gd name="connsiteX9" fmla="*/ 51256 w 192045"/>
                <a:gd name="connsiteY9" fmla="*/ 210985 h 251645"/>
                <a:gd name="connsiteX10" fmla="*/ 192973 w 192045"/>
                <a:gd name="connsiteY10" fmla="*/ 210985 h 251645"/>
                <a:gd name="connsiteX11" fmla="*/ 192973 w 192045"/>
                <a:gd name="connsiteY11" fmla="*/ 253699 h 251645"/>
                <a:gd name="connsiteX12" fmla="*/ 0 w 192045"/>
                <a:gd name="connsiteY12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2045" h="251645">
                  <a:moveTo>
                    <a:pt x="0" y="253699"/>
                  </a:moveTo>
                  <a:lnTo>
                    <a:pt x="0" y="0"/>
                  </a:lnTo>
                  <a:lnTo>
                    <a:pt x="188138" y="0"/>
                  </a:lnTo>
                  <a:lnTo>
                    <a:pt x="188138" y="42912"/>
                  </a:lnTo>
                  <a:lnTo>
                    <a:pt x="51256" y="42912"/>
                  </a:lnTo>
                  <a:lnTo>
                    <a:pt x="51256" y="99135"/>
                  </a:lnTo>
                  <a:lnTo>
                    <a:pt x="178602" y="99135"/>
                  </a:lnTo>
                  <a:lnTo>
                    <a:pt x="178602" y="141915"/>
                  </a:lnTo>
                  <a:lnTo>
                    <a:pt x="51256" y="141915"/>
                  </a:lnTo>
                  <a:lnTo>
                    <a:pt x="51256" y="210985"/>
                  </a:lnTo>
                  <a:lnTo>
                    <a:pt x="192973" y="210985"/>
                  </a:lnTo>
                  <a:lnTo>
                    <a:pt x="192973" y="253699"/>
                  </a:lnTo>
                  <a:lnTo>
                    <a:pt x="0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5E05DC58-862F-4CE4-B05C-34D34F003D85}"/>
                </a:ext>
              </a:extLst>
            </p:cNvPr>
            <p:cNvSpPr/>
            <p:nvPr/>
          </p:nvSpPr>
          <p:spPr>
            <a:xfrm>
              <a:off x="9731565" y="990207"/>
              <a:ext cx="218535" cy="258268"/>
            </a:xfrm>
            <a:custGeom>
              <a:avLst/>
              <a:gdLst>
                <a:gd name="connsiteX0" fmla="*/ 171384 w 218534"/>
                <a:gd name="connsiteY0" fmla="*/ 164762 h 258268"/>
                <a:gd name="connsiteX1" fmla="*/ 221051 w 218534"/>
                <a:gd name="connsiteY1" fmla="*/ 180523 h 258268"/>
                <a:gd name="connsiteX2" fmla="*/ 183039 w 218534"/>
                <a:gd name="connsiteY2" fmla="*/ 242242 h 258268"/>
                <a:gd name="connsiteX3" fmla="*/ 115625 w 218534"/>
                <a:gd name="connsiteY3" fmla="*/ 262374 h 258268"/>
                <a:gd name="connsiteX4" fmla="*/ 32515 w 218534"/>
                <a:gd name="connsiteY4" fmla="*/ 227806 h 258268"/>
                <a:gd name="connsiteX5" fmla="*/ 0 w 218534"/>
                <a:gd name="connsiteY5" fmla="*/ 133439 h 258268"/>
                <a:gd name="connsiteX6" fmla="*/ 32714 w 218534"/>
                <a:gd name="connsiteY6" fmla="*/ 35032 h 258268"/>
                <a:gd name="connsiteX7" fmla="*/ 118803 w 218534"/>
                <a:gd name="connsiteY7" fmla="*/ 0 h 258268"/>
                <a:gd name="connsiteX8" fmla="*/ 194429 w 218534"/>
                <a:gd name="connsiteY8" fmla="*/ 27482 h 258268"/>
                <a:gd name="connsiteX9" fmla="*/ 220389 w 218534"/>
                <a:gd name="connsiteY9" fmla="*/ 74169 h 258268"/>
                <a:gd name="connsiteX10" fmla="*/ 169728 w 218534"/>
                <a:gd name="connsiteY10" fmla="*/ 86288 h 258268"/>
                <a:gd name="connsiteX11" fmla="*/ 150921 w 218534"/>
                <a:gd name="connsiteY11" fmla="*/ 55097 h 258268"/>
                <a:gd name="connsiteX12" fmla="*/ 116221 w 218534"/>
                <a:gd name="connsiteY12" fmla="*/ 43641 h 258268"/>
                <a:gd name="connsiteX13" fmla="*/ 70461 w 218534"/>
                <a:gd name="connsiteY13" fmla="*/ 63905 h 258268"/>
                <a:gd name="connsiteX14" fmla="*/ 52912 w 218534"/>
                <a:gd name="connsiteY14" fmla="*/ 129531 h 258268"/>
                <a:gd name="connsiteX15" fmla="*/ 70196 w 218534"/>
                <a:gd name="connsiteY15" fmla="*/ 198006 h 258268"/>
                <a:gd name="connsiteX16" fmla="*/ 115227 w 218534"/>
                <a:gd name="connsiteY16" fmla="*/ 218402 h 258268"/>
                <a:gd name="connsiteX17" fmla="*/ 150391 w 218534"/>
                <a:gd name="connsiteY17" fmla="*/ 205423 h 258268"/>
                <a:gd name="connsiteX18" fmla="*/ 171384 w 218534"/>
                <a:gd name="connsiteY18" fmla="*/ 164762 h 258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18534" h="258268">
                  <a:moveTo>
                    <a:pt x="171384" y="164762"/>
                  </a:moveTo>
                  <a:lnTo>
                    <a:pt x="221051" y="180523"/>
                  </a:lnTo>
                  <a:cubicBezTo>
                    <a:pt x="213435" y="208204"/>
                    <a:pt x="200721" y="228733"/>
                    <a:pt x="183039" y="242242"/>
                  </a:cubicBezTo>
                  <a:cubicBezTo>
                    <a:pt x="165358" y="255685"/>
                    <a:pt x="142842" y="262374"/>
                    <a:pt x="115625" y="262374"/>
                  </a:cubicBezTo>
                  <a:cubicBezTo>
                    <a:pt x="81917" y="262374"/>
                    <a:pt x="54236" y="250851"/>
                    <a:pt x="32515" y="227806"/>
                  </a:cubicBezTo>
                  <a:cubicBezTo>
                    <a:pt x="10860" y="204827"/>
                    <a:pt x="0" y="173305"/>
                    <a:pt x="0" y="133439"/>
                  </a:cubicBezTo>
                  <a:cubicBezTo>
                    <a:pt x="0" y="91189"/>
                    <a:pt x="10927" y="58408"/>
                    <a:pt x="32714" y="35032"/>
                  </a:cubicBezTo>
                  <a:cubicBezTo>
                    <a:pt x="54634" y="11655"/>
                    <a:pt x="83308" y="0"/>
                    <a:pt x="118803" y="0"/>
                  </a:cubicBezTo>
                  <a:cubicBezTo>
                    <a:pt x="149862" y="0"/>
                    <a:pt x="175092" y="9139"/>
                    <a:pt x="194429" y="27482"/>
                  </a:cubicBezTo>
                  <a:cubicBezTo>
                    <a:pt x="205952" y="38343"/>
                    <a:pt x="214627" y="53905"/>
                    <a:pt x="220389" y="74169"/>
                  </a:cubicBezTo>
                  <a:lnTo>
                    <a:pt x="169728" y="86288"/>
                  </a:lnTo>
                  <a:cubicBezTo>
                    <a:pt x="166682" y="73110"/>
                    <a:pt x="160457" y="62779"/>
                    <a:pt x="150921" y="55097"/>
                  </a:cubicBezTo>
                  <a:cubicBezTo>
                    <a:pt x="141385" y="47482"/>
                    <a:pt x="129862" y="43641"/>
                    <a:pt x="116221" y="43641"/>
                  </a:cubicBezTo>
                  <a:cubicBezTo>
                    <a:pt x="97413" y="43641"/>
                    <a:pt x="82182" y="50395"/>
                    <a:pt x="70461" y="63905"/>
                  </a:cubicBezTo>
                  <a:cubicBezTo>
                    <a:pt x="58739" y="77414"/>
                    <a:pt x="52912" y="99268"/>
                    <a:pt x="52912" y="129531"/>
                  </a:cubicBezTo>
                  <a:cubicBezTo>
                    <a:pt x="52912" y="161583"/>
                    <a:pt x="58673" y="184430"/>
                    <a:pt x="70196" y="198006"/>
                  </a:cubicBezTo>
                  <a:cubicBezTo>
                    <a:pt x="81719" y="211647"/>
                    <a:pt x="96751" y="218402"/>
                    <a:pt x="115227" y="218402"/>
                  </a:cubicBezTo>
                  <a:cubicBezTo>
                    <a:pt x="128803" y="218402"/>
                    <a:pt x="140524" y="214098"/>
                    <a:pt x="150391" y="205423"/>
                  </a:cubicBezTo>
                  <a:cubicBezTo>
                    <a:pt x="160126" y="196946"/>
                    <a:pt x="167146" y="183304"/>
                    <a:pt x="171384" y="164762"/>
                  </a:cubicBez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2556D80C-709A-458B-8002-36D9D6BC0DFA}"/>
                </a:ext>
              </a:extLst>
            </p:cNvPr>
            <p:cNvSpPr/>
            <p:nvPr/>
          </p:nvSpPr>
          <p:spPr>
            <a:xfrm>
              <a:off x="10134596" y="994511"/>
              <a:ext cx="198668" cy="251646"/>
            </a:xfrm>
            <a:custGeom>
              <a:avLst/>
              <a:gdLst>
                <a:gd name="connsiteX0" fmla="*/ 0 w 198667"/>
                <a:gd name="connsiteY0" fmla="*/ 253699 h 251645"/>
                <a:gd name="connsiteX1" fmla="*/ 0 w 198667"/>
                <a:gd name="connsiteY1" fmla="*/ 0 h 251645"/>
                <a:gd name="connsiteX2" fmla="*/ 51190 w 198667"/>
                <a:gd name="connsiteY2" fmla="*/ 0 h 251645"/>
                <a:gd name="connsiteX3" fmla="*/ 51190 w 198667"/>
                <a:gd name="connsiteY3" fmla="*/ 99864 h 251645"/>
                <a:gd name="connsiteX4" fmla="*/ 151584 w 198667"/>
                <a:gd name="connsiteY4" fmla="*/ 99864 h 251645"/>
                <a:gd name="connsiteX5" fmla="*/ 151584 w 198667"/>
                <a:gd name="connsiteY5" fmla="*/ 0 h 251645"/>
                <a:gd name="connsiteX6" fmla="*/ 202774 w 198667"/>
                <a:gd name="connsiteY6" fmla="*/ 0 h 251645"/>
                <a:gd name="connsiteX7" fmla="*/ 202774 w 198667"/>
                <a:gd name="connsiteY7" fmla="*/ 253699 h 251645"/>
                <a:gd name="connsiteX8" fmla="*/ 151584 w 198667"/>
                <a:gd name="connsiteY8" fmla="*/ 253699 h 251645"/>
                <a:gd name="connsiteX9" fmla="*/ 151584 w 198667"/>
                <a:gd name="connsiteY9" fmla="*/ 142776 h 251645"/>
                <a:gd name="connsiteX10" fmla="*/ 51190 w 198667"/>
                <a:gd name="connsiteY10" fmla="*/ 142776 h 251645"/>
                <a:gd name="connsiteX11" fmla="*/ 51190 w 198667"/>
                <a:gd name="connsiteY11" fmla="*/ 253699 h 251645"/>
                <a:gd name="connsiteX12" fmla="*/ 0 w 198667"/>
                <a:gd name="connsiteY12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8667" h="251645">
                  <a:moveTo>
                    <a:pt x="0" y="253699"/>
                  </a:moveTo>
                  <a:lnTo>
                    <a:pt x="0" y="0"/>
                  </a:lnTo>
                  <a:lnTo>
                    <a:pt x="51190" y="0"/>
                  </a:lnTo>
                  <a:lnTo>
                    <a:pt x="51190" y="99864"/>
                  </a:lnTo>
                  <a:lnTo>
                    <a:pt x="151584" y="99864"/>
                  </a:lnTo>
                  <a:lnTo>
                    <a:pt x="151584" y="0"/>
                  </a:lnTo>
                  <a:lnTo>
                    <a:pt x="202774" y="0"/>
                  </a:lnTo>
                  <a:lnTo>
                    <a:pt x="202774" y="253699"/>
                  </a:lnTo>
                  <a:lnTo>
                    <a:pt x="151584" y="253699"/>
                  </a:lnTo>
                  <a:lnTo>
                    <a:pt x="151584" y="142776"/>
                  </a:lnTo>
                  <a:lnTo>
                    <a:pt x="51190" y="142776"/>
                  </a:lnTo>
                  <a:lnTo>
                    <a:pt x="51190" y="253699"/>
                  </a:lnTo>
                  <a:lnTo>
                    <a:pt x="0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8C0EB020-97CD-4DF8-A213-86FDB7FB8D27}"/>
                </a:ext>
              </a:extLst>
            </p:cNvPr>
            <p:cNvSpPr/>
            <p:nvPr/>
          </p:nvSpPr>
          <p:spPr>
            <a:xfrm>
              <a:off x="8948152" y="1404694"/>
              <a:ext cx="211912" cy="251646"/>
            </a:xfrm>
            <a:custGeom>
              <a:avLst/>
              <a:gdLst>
                <a:gd name="connsiteX0" fmla="*/ 0 w 211912"/>
                <a:gd name="connsiteY0" fmla="*/ 0 h 251645"/>
                <a:gd name="connsiteX1" fmla="*/ 93573 w 211912"/>
                <a:gd name="connsiteY1" fmla="*/ 0 h 251645"/>
                <a:gd name="connsiteX2" fmla="*/ 141849 w 211912"/>
                <a:gd name="connsiteY2" fmla="*/ 4834 h 251645"/>
                <a:gd name="connsiteX3" fmla="*/ 180126 w 211912"/>
                <a:gd name="connsiteY3" fmla="*/ 28211 h 251645"/>
                <a:gd name="connsiteX4" fmla="*/ 204363 w 211912"/>
                <a:gd name="connsiteY4" fmla="*/ 69335 h 251645"/>
                <a:gd name="connsiteX5" fmla="*/ 212641 w 211912"/>
                <a:gd name="connsiteY5" fmla="*/ 129333 h 251645"/>
                <a:gd name="connsiteX6" fmla="*/ 204893 w 211912"/>
                <a:gd name="connsiteY6" fmla="*/ 183304 h 251645"/>
                <a:gd name="connsiteX7" fmla="*/ 177675 w 211912"/>
                <a:gd name="connsiteY7" fmla="*/ 228071 h 251645"/>
                <a:gd name="connsiteX8" fmla="*/ 141716 w 211912"/>
                <a:gd name="connsiteY8" fmla="*/ 248335 h 251645"/>
                <a:gd name="connsiteX9" fmla="*/ 96420 w 211912"/>
                <a:gd name="connsiteY9" fmla="*/ 253699 h 251645"/>
                <a:gd name="connsiteX10" fmla="*/ 66 w 211912"/>
                <a:gd name="connsiteY10" fmla="*/ 253699 h 251645"/>
                <a:gd name="connsiteX11" fmla="*/ 66 w 211912"/>
                <a:gd name="connsiteY11" fmla="*/ 0 h 251645"/>
                <a:gd name="connsiteX12" fmla="*/ 51256 w 211912"/>
                <a:gd name="connsiteY12" fmla="*/ 42912 h 251645"/>
                <a:gd name="connsiteX13" fmla="*/ 51256 w 211912"/>
                <a:gd name="connsiteY13" fmla="*/ 210919 h 251645"/>
                <a:gd name="connsiteX14" fmla="*/ 89467 w 211912"/>
                <a:gd name="connsiteY14" fmla="*/ 210919 h 251645"/>
                <a:gd name="connsiteX15" fmla="*/ 120459 w 211912"/>
                <a:gd name="connsiteY15" fmla="*/ 208535 h 251645"/>
                <a:gd name="connsiteX16" fmla="*/ 141120 w 211912"/>
                <a:gd name="connsiteY16" fmla="*/ 197939 h 251645"/>
                <a:gd name="connsiteX17" fmla="*/ 154564 w 211912"/>
                <a:gd name="connsiteY17" fmla="*/ 173437 h 251645"/>
                <a:gd name="connsiteX18" fmla="*/ 159729 w 211912"/>
                <a:gd name="connsiteY18" fmla="*/ 126949 h 251645"/>
                <a:gd name="connsiteX19" fmla="*/ 154564 w 211912"/>
                <a:gd name="connsiteY19" fmla="*/ 81785 h 251645"/>
                <a:gd name="connsiteX20" fmla="*/ 140061 w 211912"/>
                <a:gd name="connsiteY20" fmla="*/ 57216 h 251645"/>
                <a:gd name="connsiteX21" fmla="*/ 116353 w 211912"/>
                <a:gd name="connsiteY21" fmla="*/ 45230 h 251645"/>
                <a:gd name="connsiteX22" fmla="*/ 74302 w 211912"/>
                <a:gd name="connsiteY22" fmla="*/ 42846 h 251645"/>
                <a:gd name="connsiteX23" fmla="*/ 51256 w 211912"/>
                <a:gd name="connsiteY23" fmla="*/ 42846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1912" h="251645">
                  <a:moveTo>
                    <a:pt x="0" y="0"/>
                  </a:moveTo>
                  <a:lnTo>
                    <a:pt x="93573" y="0"/>
                  </a:lnTo>
                  <a:cubicBezTo>
                    <a:pt x="114698" y="0"/>
                    <a:pt x="130790" y="1589"/>
                    <a:pt x="141849" y="4834"/>
                  </a:cubicBezTo>
                  <a:cubicBezTo>
                    <a:pt x="156749" y="9205"/>
                    <a:pt x="169530" y="17019"/>
                    <a:pt x="180126" y="28211"/>
                  </a:cubicBezTo>
                  <a:cubicBezTo>
                    <a:pt x="190721" y="39402"/>
                    <a:pt x="198800" y="53111"/>
                    <a:pt x="204363" y="69335"/>
                  </a:cubicBezTo>
                  <a:cubicBezTo>
                    <a:pt x="209926" y="85560"/>
                    <a:pt x="212641" y="105559"/>
                    <a:pt x="212641" y="129333"/>
                  </a:cubicBezTo>
                  <a:cubicBezTo>
                    <a:pt x="212641" y="150193"/>
                    <a:pt x="210058" y="168205"/>
                    <a:pt x="204893" y="183304"/>
                  </a:cubicBezTo>
                  <a:cubicBezTo>
                    <a:pt x="198535" y="201780"/>
                    <a:pt x="189463" y="216680"/>
                    <a:pt x="177675" y="228071"/>
                  </a:cubicBezTo>
                  <a:cubicBezTo>
                    <a:pt x="168801" y="236746"/>
                    <a:pt x="156815" y="243501"/>
                    <a:pt x="141716" y="248335"/>
                  </a:cubicBezTo>
                  <a:cubicBezTo>
                    <a:pt x="130459" y="251911"/>
                    <a:pt x="115294" y="253699"/>
                    <a:pt x="96420" y="253699"/>
                  </a:cubicBezTo>
                  <a:lnTo>
                    <a:pt x="66" y="253699"/>
                  </a:lnTo>
                  <a:lnTo>
                    <a:pt x="66" y="0"/>
                  </a:lnTo>
                  <a:close/>
                  <a:moveTo>
                    <a:pt x="51256" y="42912"/>
                  </a:moveTo>
                  <a:lnTo>
                    <a:pt x="51256" y="210919"/>
                  </a:lnTo>
                  <a:lnTo>
                    <a:pt x="89467" y="210919"/>
                  </a:lnTo>
                  <a:cubicBezTo>
                    <a:pt x="103771" y="210919"/>
                    <a:pt x="114102" y="210124"/>
                    <a:pt x="120459" y="208535"/>
                  </a:cubicBezTo>
                  <a:cubicBezTo>
                    <a:pt x="128737" y="206416"/>
                    <a:pt x="135624" y="202906"/>
                    <a:pt x="141120" y="197939"/>
                  </a:cubicBezTo>
                  <a:cubicBezTo>
                    <a:pt x="146617" y="192973"/>
                    <a:pt x="151120" y="184827"/>
                    <a:pt x="154564" y="173437"/>
                  </a:cubicBezTo>
                  <a:cubicBezTo>
                    <a:pt x="158073" y="162047"/>
                    <a:pt x="159729" y="146617"/>
                    <a:pt x="159729" y="126949"/>
                  </a:cubicBezTo>
                  <a:cubicBezTo>
                    <a:pt x="159729" y="107347"/>
                    <a:pt x="158007" y="92314"/>
                    <a:pt x="154564" y="81785"/>
                  </a:cubicBezTo>
                  <a:cubicBezTo>
                    <a:pt x="151120" y="71256"/>
                    <a:pt x="146286" y="63110"/>
                    <a:pt x="140061" y="57216"/>
                  </a:cubicBezTo>
                  <a:cubicBezTo>
                    <a:pt x="133836" y="51322"/>
                    <a:pt x="125889" y="47349"/>
                    <a:pt x="116353" y="45230"/>
                  </a:cubicBezTo>
                  <a:cubicBezTo>
                    <a:pt x="109201" y="43641"/>
                    <a:pt x="95162" y="42846"/>
                    <a:pt x="74302" y="42846"/>
                  </a:cubicBezTo>
                  <a:lnTo>
                    <a:pt x="51256" y="42846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5A3BFC32-60CC-4F44-841C-4FA0D099F89F}"/>
                </a:ext>
              </a:extLst>
            </p:cNvPr>
            <p:cNvSpPr/>
            <p:nvPr/>
          </p:nvSpPr>
          <p:spPr>
            <a:xfrm>
              <a:off x="9341117" y="1404694"/>
              <a:ext cx="251646" cy="251646"/>
            </a:xfrm>
            <a:custGeom>
              <a:avLst/>
              <a:gdLst>
                <a:gd name="connsiteX0" fmla="*/ 254560 w 251645"/>
                <a:gd name="connsiteY0" fmla="*/ 253699 h 251645"/>
                <a:gd name="connsiteX1" fmla="*/ 198800 w 251645"/>
                <a:gd name="connsiteY1" fmla="*/ 253699 h 251645"/>
                <a:gd name="connsiteX2" fmla="*/ 176682 w 251645"/>
                <a:gd name="connsiteY2" fmla="*/ 196085 h 251645"/>
                <a:gd name="connsiteX3" fmla="*/ 75295 w 251645"/>
                <a:gd name="connsiteY3" fmla="*/ 196085 h 251645"/>
                <a:gd name="connsiteX4" fmla="*/ 54369 w 251645"/>
                <a:gd name="connsiteY4" fmla="*/ 253699 h 251645"/>
                <a:gd name="connsiteX5" fmla="*/ 0 w 251645"/>
                <a:gd name="connsiteY5" fmla="*/ 253699 h 251645"/>
                <a:gd name="connsiteX6" fmla="*/ 98804 w 251645"/>
                <a:gd name="connsiteY6" fmla="*/ 0 h 251645"/>
                <a:gd name="connsiteX7" fmla="*/ 152974 w 251645"/>
                <a:gd name="connsiteY7" fmla="*/ 0 h 251645"/>
                <a:gd name="connsiteX8" fmla="*/ 254560 w 251645"/>
                <a:gd name="connsiteY8" fmla="*/ 253699 h 251645"/>
                <a:gd name="connsiteX9" fmla="*/ 160192 w 251645"/>
                <a:gd name="connsiteY9" fmla="*/ 153305 h 251645"/>
                <a:gd name="connsiteX10" fmla="*/ 125227 w 251645"/>
                <a:gd name="connsiteY10" fmla="*/ 59203 h 251645"/>
                <a:gd name="connsiteX11" fmla="*/ 90924 w 251645"/>
                <a:gd name="connsiteY11" fmla="*/ 153305 h 251645"/>
                <a:gd name="connsiteX12" fmla="*/ 160192 w 251645"/>
                <a:gd name="connsiteY12" fmla="*/ 153305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1645" h="251645">
                  <a:moveTo>
                    <a:pt x="254560" y="253699"/>
                  </a:moveTo>
                  <a:lnTo>
                    <a:pt x="198800" y="253699"/>
                  </a:lnTo>
                  <a:lnTo>
                    <a:pt x="176682" y="196085"/>
                  </a:lnTo>
                  <a:lnTo>
                    <a:pt x="75295" y="196085"/>
                  </a:lnTo>
                  <a:lnTo>
                    <a:pt x="54369" y="253699"/>
                  </a:lnTo>
                  <a:lnTo>
                    <a:pt x="0" y="253699"/>
                  </a:lnTo>
                  <a:lnTo>
                    <a:pt x="98804" y="0"/>
                  </a:lnTo>
                  <a:lnTo>
                    <a:pt x="152974" y="0"/>
                  </a:lnTo>
                  <a:lnTo>
                    <a:pt x="254560" y="253699"/>
                  </a:lnTo>
                  <a:close/>
                  <a:moveTo>
                    <a:pt x="160192" y="153305"/>
                  </a:moveTo>
                  <a:lnTo>
                    <a:pt x="125227" y="59203"/>
                  </a:lnTo>
                  <a:lnTo>
                    <a:pt x="90924" y="153305"/>
                  </a:lnTo>
                  <a:lnTo>
                    <a:pt x="160192" y="153305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D0E78C86-934E-48A5-86A1-832DDA103162}"/>
                </a:ext>
              </a:extLst>
            </p:cNvPr>
            <p:cNvSpPr/>
            <p:nvPr/>
          </p:nvSpPr>
          <p:spPr>
            <a:xfrm>
              <a:off x="9723552" y="1404694"/>
              <a:ext cx="231779" cy="251646"/>
            </a:xfrm>
            <a:custGeom>
              <a:avLst/>
              <a:gdLst>
                <a:gd name="connsiteX0" fmla="*/ 92910 w 231779"/>
                <a:gd name="connsiteY0" fmla="*/ 253699 h 251645"/>
                <a:gd name="connsiteX1" fmla="*/ 92910 w 231779"/>
                <a:gd name="connsiteY1" fmla="*/ 146882 h 251645"/>
                <a:gd name="connsiteX2" fmla="*/ 0 w 231779"/>
                <a:gd name="connsiteY2" fmla="*/ 0 h 251645"/>
                <a:gd name="connsiteX3" fmla="*/ 60064 w 231779"/>
                <a:gd name="connsiteY3" fmla="*/ 0 h 251645"/>
                <a:gd name="connsiteX4" fmla="*/ 119797 w 231779"/>
                <a:gd name="connsiteY4" fmla="*/ 100327 h 251645"/>
                <a:gd name="connsiteX5" fmla="*/ 178271 w 231779"/>
                <a:gd name="connsiteY5" fmla="*/ 0 h 251645"/>
                <a:gd name="connsiteX6" fmla="*/ 237276 w 231779"/>
                <a:gd name="connsiteY6" fmla="*/ 0 h 251645"/>
                <a:gd name="connsiteX7" fmla="*/ 144034 w 231779"/>
                <a:gd name="connsiteY7" fmla="*/ 147279 h 251645"/>
                <a:gd name="connsiteX8" fmla="*/ 144034 w 231779"/>
                <a:gd name="connsiteY8" fmla="*/ 253699 h 251645"/>
                <a:gd name="connsiteX9" fmla="*/ 92910 w 231779"/>
                <a:gd name="connsiteY9" fmla="*/ 253699 h 25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1779" h="251645">
                  <a:moveTo>
                    <a:pt x="92910" y="253699"/>
                  </a:moveTo>
                  <a:lnTo>
                    <a:pt x="92910" y="146882"/>
                  </a:lnTo>
                  <a:lnTo>
                    <a:pt x="0" y="0"/>
                  </a:lnTo>
                  <a:lnTo>
                    <a:pt x="60064" y="0"/>
                  </a:lnTo>
                  <a:lnTo>
                    <a:pt x="119797" y="100327"/>
                  </a:lnTo>
                  <a:lnTo>
                    <a:pt x="178271" y="0"/>
                  </a:lnTo>
                  <a:lnTo>
                    <a:pt x="237276" y="0"/>
                  </a:lnTo>
                  <a:lnTo>
                    <a:pt x="144034" y="147279"/>
                  </a:lnTo>
                  <a:lnTo>
                    <a:pt x="144034" y="253699"/>
                  </a:lnTo>
                  <a:lnTo>
                    <a:pt x="92910" y="253699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A6DD6113-547F-4B12-BA8D-675AB045698B}"/>
                </a:ext>
              </a:extLst>
            </p:cNvPr>
            <p:cNvSpPr/>
            <p:nvPr/>
          </p:nvSpPr>
          <p:spPr>
            <a:xfrm>
              <a:off x="7858128" y="993651"/>
              <a:ext cx="324491" cy="490047"/>
            </a:xfrm>
            <a:custGeom>
              <a:avLst/>
              <a:gdLst>
                <a:gd name="connsiteX0" fmla="*/ 329060 w 324490"/>
                <a:gd name="connsiteY0" fmla="*/ 491438 h 490047"/>
                <a:gd name="connsiteX1" fmla="*/ 71189 w 324490"/>
                <a:gd name="connsiteY1" fmla="*/ 491438 h 490047"/>
                <a:gd name="connsiteX2" fmla="*/ 17880 w 324490"/>
                <a:gd name="connsiteY2" fmla="*/ 475412 h 490047"/>
                <a:gd name="connsiteX3" fmla="*/ 0 w 324490"/>
                <a:gd name="connsiteY3" fmla="*/ 427997 h 490047"/>
                <a:gd name="connsiteX4" fmla="*/ 9602 w 324490"/>
                <a:gd name="connsiteY4" fmla="*/ 388528 h 490047"/>
                <a:gd name="connsiteX5" fmla="*/ 39469 w 324490"/>
                <a:gd name="connsiteY5" fmla="*/ 347006 h 490047"/>
                <a:gd name="connsiteX6" fmla="*/ 185291 w 324490"/>
                <a:gd name="connsiteY6" fmla="*/ 191383 h 490047"/>
                <a:gd name="connsiteX7" fmla="*/ 200125 w 324490"/>
                <a:gd name="connsiteY7" fmla="*/ 170258 h 490047"/>
                <a:gd name="connsiteX8" fmla="*/ 205158 w 324490"/>
                <a:gd name="connsiteY8" fmla="*/ 149200 h 490047"/>
                <a:gd name="connsiteX9" fmla="*/ 192178 w 324490"/>
                <a:gd name="connsiteY9" fmla="*/ 118472 h 490047"/>
                <a:gd name="connsiteX10" fmla="*/ 158934 w 324490"/>
                <a:gd name="connsiteY10" fmla="*/ 106287 h 490047"/>
                <a:gd name="connsiteX11" fmla="*/ 128074 w 324490"/>
                <a:gd name="connsiteY11" fmla="*/ 118936 h 490047"/>
                <a:gd name="connsiteX12" fmla="*/ 115426 w 324490"/>
                <a:gd name="connsiteY12" fmla="*/ 149796 h 490047"/>
                <a:gd name="connsiteX13" fmla="*/ 122181 w 324490"/>
                <a:gd name="connsiteY13" fmla="*/ 174298 h 490047"/>
                <a:gd name="connsiteX14" fmla="*/ 142445 w 324490"/>
                <a:gd name="connsiteY14" fmla="*/ 196416 h 490047"/>
                <a:gd name="connsiteX15" fmla="*/ 67812 w 324490"/>
                <a:gd name="connsiteY15" fmla="*/ 275751 h 490047"/>
                <a:gd name="connsiteX16" fmla="*/ 18344 w 324490"/>
                <a:gd name="connsiteY16" fmla="*/ 220389 h 490047"/>
                <a:gd name="connsiteX17" fmla="*/ 2649 w 324490"/>
                <a:gd name="connsiteY17" fmla="*/ 152511 h 490047"/>
                <a:gd name="connsiteX18" fmla="*/ 48210 w 324490"/>
                <a:gd name="connsiteY18" fmla="*/ 43177 h 490047"/>
                <a:gd name="connsiteX19" fmla="*/ 163636 w 324490"/>
                <a:gd name="connsiteY19" fmla="*/ 0 h 490047"/>
                <a:gd name="connsiteX20" fmla="*/ 276546 w 324490"/>
                <a:gd name="connsiteY20" fmla="*/ 42051 h 490047"/>
                <a:gd name="connsiteX21" fmla="*/ 320584 w 324490"/>
                <a:gd name="connsiteY21" fmla="*/ 148537 h 490047"/>
                <a:gd name="connsiteX22" fmla="*/ 235223 w 324490"/>
                <a:gd name="connsiteY22" fmla="*/ 300783 h 490047"/>
                <a:gd name="connsiteX23" fmla="*/ 230190 w 324490"/>
                <a:gd name="connsiteY23" fmla="*/ 305551 h 490047"/>
                <a:gd name="connsiteX24" fmla="*/ 153570 w 324490"/>
                <a:gd name="connsiteY24" fmla="*/ 379323 h 490047"/>
                <a:gd name="connsiteX25" fmla="*/ 329126 w 324490"/>
                <a:gd name="connsiteY25" fmla="*/ 379323 h 49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24490" h="490047">
                  <a:moveTo>
                    <a:pt x="329060" y="491438"/>
                  </a:moveTo>
                  <a:lnTo>
                    <a:pt x="71189" y="491438"/>
                  </a:lnTo>
                  <a:cubicBezTo>
                    <a:pt x="47548" y="491438"/>
                    <a:pt x="29800" y="486074"/>
                    <a:pt x="17880" y="475412"/>
                  </a:cubicBezTo>
                  <a:cubicBezTo>
                    <a:pt x="5960" y="464684"/>
                    <a:pt x="0" y="448923"/>
                    <a:pt x="0" y="427997"/>
                  </a:cubicBezTo>
                  <a:cubicBezTo>
                    <a:pt x="0" y="414752"/>
                    <a:pt x="3179" y="401574"/>
                    <a:pt x="9602" y="388528"/>
                  </a:cubicBezTo>
                  <a:cubicBezTo>
                    <a:pt x="16026" y="375482"/>
                    <a:pt x="25959" y="361642"/>
                    <a:pt x="39469" y="347006"/>
                  </a:cubicBezTo>
                  <a:lnTo>
                    <a:pt x="185291" y="191383"/>
                  </a:lnTo>
                  <a:cubicBezTo>
                    <a:pt x="191781" y="184364"/>
                    <a:pt x="196747" y="177344"/>
                    <a:pt x="200125" y="170258"/>
                  </a:cubicBezTo>
                  <a:cubicBezTo>
                    <a:pt x="203502" y="163172"/>
                    <a:pt x="205158" y="156153"/>
                    <a:pt x="205158" y="149200"/>
                  </a:cubicBezTo>
                  <a:cubicBezTo>
                    <a:pt x="205158" y="136816"/>
                    <a:pt x="200853" y="126618"/>
                    <a:pt x="192178" y="118472"/>
                  </a:cubicBezTo>
                  <a:cubicBezTo>
                    <a:pt x="183503" y="110393"/>
                    <a:pt x="172377" y="106287"/>
                    <a:pt x="158934" y="106287"/>
                  </a:cubicBezTo>
                  <a:cubicBezTo>
                    <a:pt x="146749" y="106287"/>
                    <a:pt x="136485" y="110526"/>
                    <a:pt x="128074" y="118936"/>
                  </a:cubicBezTo>
                  <a:cubicBezTo>
                    <a:pt x="119598" y="127412"/>
                    <a:pt x="115426" y="137677"/>
                    <a:pt x="115426" y="149796"/>
                  </a:cubicBezTo>
                  <a:cubicBezTo>
                    <a:pt x="115426" y="158338"/>
                    <a:pt x="117678" y="166484"/>
                    <a:pt x="122181" y="174298"/>
                  </a:cubicBezTo>
                  <a:cubicBezTo>
                    <a:pt x="126684" y="182046"/>
                    <a:pt x="133439" y="189397"/>
                    <a:pt x="142445" y="196416"/>
                  </a:cubicBezTo>
                  <a:lnTo>
                    <a:pt x="67812" y="275751"/>
                  </a:lnTo>
                  <a:cubicBezTo>
                    <a:pt x="45296" y="258666"/>
                    <a:pt x="28807" y="240189"/>
                    <a:pt x="18344" y="220389"/>
                  </a:cubicBezTo>
                  <a:cubicBezTo>
                    <a:pt x="7880" y="200588"/>
                    <a:pt x="2649" y="178006"/>
                    <a:pt x="2649" y="152511"/>
                  </a:cubicBezTo>
                  <a:cubicBezTo>
                    <a:pt x="2649" y="108406"/>
                    <a:pt x="17814" y="71984"/>
                    <a:pt x="48210" y="43177"/>
                  </a:cubicBezTo>
                  <a:cubicBezTo>
                    <a:pt x="78606" y="14370"/>
                    <a:pt x="117082" y="0"/>
                    <a:pt x="163636" y="0"/>
                  </a:cubicBezTo>
                  <a:cubicBezTo>
                    <a:pt x="209528" y="0"/>
                    <a:pt x="247209" y="14039"/>
                    <a:pt x="276546" y="42051"/>
                  </a:cubicBezTo>
                  <a:cubicBezTo>
                    <a:pt x="305882" y="70064"/>
                    <a:pt x="320584" y="105559"/>
                    <a:pt x="320584" y="148537"/>
                  </a:cubicBezTo>
                  <a:cubicBezTo>
                    <a:pt x="320584" y="195357"/>
                    <a:pt x="292108" y="246083"/>
                    <a:pt x="235223" y="300783"/>
                  </a:cubicBezTo>
                  <a:lnTo>
                    <a:pt x="230190" y="305551"/>
                  </a:lnTo>
                  <a:lnTo>
                    <a:pt x="153570" y="379323"/>
                  </a:lnTo>
                  <a:lnTo>
                    <a:pt x="329126" y="379323"/>
                  </a:lnTo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F69E95C9-5C50-442D-9035-F92E9BC3B603}"/>
                </a:ext>
              </a:extLst>
            </p:cNvPr>
            <p:cNvSpPr/>
            <p:nvPr/>
          </p:nvSpPr>
          <p:spPr>
            <a:xfrm>
              <a:off x="8186658" y="1166359"/>
              <a:ext cx="337735" cy="490047"/>
            </a:xfrm>
            <a:custGeom>
              <a:avLst/>
              <a:gdLst>
                <a:gd name="connsiteX0" fmla="*/ 0 w 337735"/>
                <a:gd name="connsiteY0" fmla="*/ 157808 h 490047"/>
                <a:gd name="connsiteX1" fmla="*/ 48475 w 337735"/>
                <a:gd name="connsiteY1" fmla="*/ 45164 h 490047"/>
                <a:gd name="connsiteX2" fmla="*/ 170060 w 337735"/>
                <a:gd name="connsiteY2" fmla="*/ 0 h 490047"/>
                <a:gd name="connsiteX3" fmla="*/ 291446 w 337735"/>
                <a:gd name="connsiteY3" fmla="*/ 45362 h 490047"/>
                <a:gd name="connsiteX4" fmla="*/ 340781 w 337735"/>
                <a:gd name="connsiteY4" fmla="*/ 157808 h 490047"/>
                <a:gd name="connsiteX5" fmla="*/ 340781 w 337735"/>
                <a:gd name="connsiteY5" fmla="*/ 333894 h 490047"/>
                <a:gd name="connsiteX6" fmla="*/ 291777 w 337735"/>
                <a:gd name="connsiteY6" fmla="*/ 446671 h 490047"/>
                <a:gd name="connsiteX7" fmla="*/ 170060 w 337735"/>
                <a:gd name="connsiteY7" fmla="*/ 492034 h 490047"/>
                <a:gd name="connsiteX8" fmla="*/ 48342 w 337735"/>
                <a:gd name="connsiteY8" fmla="*/ 446870 h 490047"/>
                <a:gd name="connsiteX9" fmla="*/ 0 w 337735"/>
                <a:gd name="connsiteY9" fmla="*/ 333961 h 490047"/>
                <a:gd name="connsiteX10" fmla="*/ 0 w 337735"/>
                <a:gd name="connsiteY10" fmla="*/ 157808 h 490047"/>
                <a:gd name="connsiteX11" fmla="*/ 227210 w 337735"/>
                <a:gd name="connsiteY11" fmla="*/ 323233 h 490047"/>
                <a:gd name="connsiteX12" fmla="*/ 227210 w 337735"/>
                <a:gd name="connsiteY12" fmla="*/ 166086 h 490047"/>
                <a:gd name="connsiteX13" fmla="*/ 210787 w 337735"/>
                <a:gd name="connsiteY13" fmla="*/ 121121 h 490047"/>
                <a:gd name="connsiteX14" fmla="*/ 170060 w 337735"/>
                <a:gd name="connsiteY14" fmla="*/ 103307 h 490047"/>
                <a:gd name="connsiteX15" fmla="*/ 129730 w 337735"/>
                <a:gd name="connsiteY15" fmla="*/ 121254 h 490047"/>
                <a:gd name="connsiteX16" fmla="*/ 113638 w 337735"/>
                <a:gd name="connsiteY16" fmla="*/ 166086 h 490047"/>
                <a:gd name="connsiteX17" fmla="*/ 113638 w 337735"/>
                <a:gd name="connsiteY17" fmla="*/ 323233 h 490047"/>
                <a:gd name="connsiteX18" fmla="*/ 129598 w 337735"/>
                <a:gd name="connsiteY18" fmla="*/ 367933 h 490047"/>
                <a:gd name="connsiteX19" fmla="*/ 170126 w 337735"/>
                <a:gd name="connsiteY19" fmla="*/ 385680 h 490047"/>
                <a:gd name="connsiteX20" fmla="*/ 210654 w 337735"/>
                <a:gd name="connsiteY20" fmla="*/ 367734 h 490047"/>
                <a:gd name="connsiteX21" fmla="*/ 227210 w 337735"/>
                <a:gd name="connsiteY21" fmla="*/ 323233 h 490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37735" h="490047">
                  <a:moveTo>
                    <a:pt x="0" y="157808"/>
                  </a:moveTo>
                  <a:cubicBezTo>
                    <a:pt x="0" y="112843"/>
                    <a:pt x="16158" y="75295"/>
                    <a:pt x="48475" y="45164"/>
                  </a:cubicBezTo>
                  <a:cubicBezTo>
                    <a:pt x="80792" y="15033"/>
                    <a:pt x="121320" y="0"/>
                    <a:pt x="170060" y="0"/>
                  </a:cubicBezTo>
                  <a:cubicBezTo>
                    <a:pt x="218071" y="0"/>
                    <a:pt x="258599" y="15099"/>
                    <a:pt x="291446" y="45362"/>
                  </a:cubicBezTo>
                  <a:cubicBezTo>
                    <a:pt x="324358" y="75560"/>
                    <a:pt x="340781" y="113108"/>
                    <a:pt x="340781" y="157808"/>
                  </a:cubicBezTo>
                  <a:lnTo>
                    <a:pt x="340781" y="333894"/>
                  </a:lnTo>
                  <a:cubicBezTo>
                    <a:pt x="340781" y="378860"/>
                    <a:pt x="324491" y="416474"/>
                    <a:pt x="291777" y="446671"/>
                  </a:cubicBezTo>
                  <a:cubicBezTo>
                    <a:pt x="259063" y="476869"/>
                    <a:pt x="218535" y="492034"/>
                    <a:pt x="170060" y="492034"/>
                  </a:cubicBezTo>
                  <a:cubicBezTo>
                    <a:pt x="121121" y="492034"/>
                    <a:pt x="80527" y="476935"/>
                    <a:pt x="48342" y="446870"/>
                  </a:cubicBezTo>
                  <a:cubicBezTo>
                    <a:pt x="16092" y="416739"/>
                    <a:pt x="0" y="379058"/>
                    <a:pt x="0" y="333961"/>
                  </a:cubicBezTo>
                  <a:lnTo>
                    <a:pt x="0" y="157808"/>
                  </a:lnTo>
                  <a:close/>
                  <a:moveTo>
                    <a:pt x="227210" y="323233"/>
                  </a:moveTo>
                  <a:lnTo>
                    <a:pt x="227210" y="166086"/>
                  </a:lnTo>
                  <a:cubicBezTo>
                    <a:pt x="227210" y="147941"/>
                    <a:pt x="221713" y="132909"/>
                    <a:pt x="210787" y="121121"/>
                  </a:cubicBezTo>
                  <a:cubicBezTo>
                    <a:pt x="199794" y="109267"/>
                    <a:pt x="186284" y="103307"/>
                    <a:pt x="170060" y="103307"/>
                  </a:cubicBezTo>
                  <a:cubicBezTo>
                    <a:pt x="153901" y="103307"/>
                    <a:pt x="140458" y="109267"/>
                    <a:pt x="129730" y="121254"/>
                  </a:cubicBezTo>
                  <a:cubicBezTo>
                    <a:pt x="118936" y="133240"/>
                    <a:pt x="113638" y="148140"/>
                    <a:pt x="113638" y="166086"/>
                  </a:cubicBezTo>
                  <a:lnTo>
                    <a:pt x="113638" y="323233"/>
                  </a:lnTo>
                  <a:cubicBezTo>
                    <a:pt x="113638" y="341179"/>
                    <a:pt x="118936" y="356079"/>
                    <a:pt x="129598" y="367933"/>
                  </a:cubicBezTo>
                  <a:cubicBezTo>
                    <a:pt x="140193" y="379787"/>
                    <a:pt x="153703" y="385680"/>
                    <a:pt x="170126" y="385680"/>
                  </a:cubicBezTo>
                  <a:cubicBezTo>
                    <a:pt x="186086" y="385680"/>
                    <a:pt x="199595" y="379720"/>
                    <a:pt x="210654" y="367734"/>
                  </a:cubicBezTo>
                  <a:cubicBezTo>
                    <a:pt x="221647" y="355814"/>
                    <a:pt x="227210" y="340980"/>
                    <a:pt x="227210" y="323233"/>
                  </a:cubicBez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D96346CB-8C7B-4044-86D6-E524DDCC8F8B}"/>
                </a:ext>
              </a:extLst>
            </p:cNvPr>
            <p:cNvSpPr/>
            <p:nvPr/>
          </p:nvSpPr>
          <p:spPr>
            <a:xfrm>
              <a:off x="8734253" y="994511"/>
              <a:ext cx="6622" cy="662226"/>
            </a:xfrm>
            <a:custGeom>
              <a:avLst/>
              <a:gdLst>
                <a:gd name="connsiteX0" fmla="*/ 0 w 0"/>
                <a:gd name="connsiteY0" fmla="*/ 0 h 662226"/>
                <a:gd name="connsiteX1" fmla="*/ 0 w 0"/>
                <a:gd name="connsiteY1" fmla="*/ 663882 h 66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62226">
                  <a:moveTo>
                    <a:pt x="0" y="0"/>
                  </a:moveTo>
                  <a:lnTo>
                    <a:pt x="0" y="663882"/>
                  </a:lnTo>
                </a:path>
              </a:pathLst>
            </a:custGeom>
            <a:ln w="12960" cap="flat">
              <a:solidFill>
                <a:schemeClr val="bg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38831274-CD59-4A71-BB7C-E3C40E5B0CC5}"/>
                </a:ext>
              </a:extLst>
            </p:cNvPr>
            <p:cNvSpPr/>
            <p:nvPr/>
          </p:nvSpPr>
          <p:spPr>
            <a:xfrm>
              <a:off x="8243080" y="1013584"/>
              <a:ext cx="66223" cy="105956"/>
            </a:xfrm>
            <a:custGeom>
              <a:avLst/>
              <a:gdLst>
                <a:gd name="connsiteX0" fmla="*/ 14569 w 66222"/>
                <a:gd name="connsiteY0" fmla="*/ 108208 h 105956"/>
                <a:gd name="connsiteX1" fmla="*/ 3510 w 66222"/>
                <a:gd name="connsiteY1" fmla="*/ 104963 h 105956"/>
                <a:gd name="connsiteX2" fmla="*/ 0 w 66222"/>
                <a:gd name="connsiteY2" fmla="*/ 95361 h 105956"/>
                <a:gd name="connsiteX3" fmla="*/ 2053 w 66222"/>
                <a:gd name="connsiteY3" fmla="*/ 87083 h 105956"/>
                <a:gd name="connsiteX4" fmla="*/ 8543 w 66222"/>
                <a:gd name="connsiteY4" fmla="*/ 78076 h 105956"/>
                <a:gd name="connsiteX5" fmla="*/ 41588 w 66222"/>
                <a:gd name="connsiteY5" fmla="*/ 42780 h 105956"/>
                <a:gd name="connsiteX6" fmla="*/ 45230 w 66222"/>
                <a:gd name="connsiteY6" fmla="*/ 37614 h 105956"/>
                <a:gd name="connsiteX7" fmla="*/ 46554 w 66222"/>
                <a:gd name="connsiteY7" fmla="*/ 32184 h 105956"/>
                <a:gd name="connsiteX8" fmla="*/ 43111 w 66222"/>
                <a:gd name="connsiteY8" fmla="*/ 24105 h 105956"/>
                <a:gd name="connsiteX9" fmla="*/ 34502 w 66222"/>
                <a:gd name="connsiteY9" fmla="*/ 20926 h 105956"/>
                <a:gd name="connsiteX10" fmla="*/ 26357 w 66222"/>
                <a:gd name="connsiteY10" fmla="*/ 24237 h 105956"/>
                <a:gd name="connsiteX11" fmla="*/ 23045 w 66222"/>
                <a:gd name="connsiteY11" fmla="*/ 32383 h 105956"/>
                <a:gd name="connsiteX12" fmla="*/ 24767 w 66222"/>
                <a:gd name="connsiteY12" fmla="*/ 38740 h 105956"/>
                <a:gd name="connsiteX13" fmla="*/ 28409 w 66222"/>
                <a:gd name="connsiteY13" fmla="*/ 43111 h 105956"/>
                <a:gd name="connsiteX14" fmla="*/ 13642 w 66222"/>
                <a:gd name="connsiteY14" fmla="*/ 58806 h 105956"/>
                <a:gd name="connsiteX15" fmla="*/ 3973 w 66222"/>
                <a:gd name="connsiteY15" fmla="*/ 47680 h 105956"/>
                <a:gd name="connsiteX16" fmla="*/ 596 w 66222"/>
                <a:gd name="connsiteY16" fmla="*/ 33045 h 105956"/>
                <a:gd name="connsiteX17" fmla="*/ 10463 w 66222"/>
                <a:gd name="connsiteY17" fmla="*/ 9404 h 105956"/>
                <a:gd name="connsiteX18" fmla="*/ 35562 w 66222"/>
                <a:gd name="connsiteY18" fmla="*/ 0 h 105956"/>
                <a:gd name="connsiteX19" fmla="*/ 60064 w 66222"/>
                <a:gd name="connsiteY19" fmla="*/ 9072 h 105956"/>
                <a:gd name="connsiteX20" fmla="*/ 69534 w 66222"/>
                <a:gd name="connsiteY20" fmla="*/ 32052 h 105956"/>
                <a:gd name="connsiteX21" fmla="*/ 50660 w 66222"/>
                <a:gd name="connsiteY21" fmla="*/ 65428 h 105956"/>
                <a:gd name="connsiteX22" fmla="*/ 49534 w 66222"/>
                <a:gd name="connsiteY22" fmla="*/ 66487 h 105956"/>
                <a:gd name="connsiteX23" fmla="*/ 29337 w 66222"/>
                <a:gd name="connsiteY23" fmla="*/ 85957 h 105956"/>
                <a:gd name="connsiteX24" fmla="*/ 71454 w 66222"/>
                <a:gd name="connsiteY24" fmla="*/ 85957 h 105956"/>
                <a:gd name="connsiteX25" fmla="*/ 71454 w 66222"/>
                <a:gd name="connsiteY25" fmla="*/ 108208 h 105956"/>
                <a:gd name="connsiteX26" fmla="*/ 14569 w 66222"/>
                <a:gd name="connsiteY26" fmla="*/ 108208 h 10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6222" h="105956">
                  <a:moveTo>
                    <a:pt x="14569" y="108208"/>
                  </a:moveTo>
                  <a:cubicBezTo>
                    <a:pt x="9668" y="108208"/>
                    <a:pt x="5894" y="107148"/>
                    <a:pt x="3510" y="104963"/>
                  </a:cubicBezTo>
                  <a:cubicBezTo>
                    <a:pt x="1126" y="102844"/>
                    <a:pt x="0" y="99665"/>
                    <a:pt x="0" y="95361"/>
                  </a:cubicBezTo>
                  <a:cubicBezTo>
                    <a:pt x="0" y="92645"/>
                    <a:pt x="662" y="89864"/>
                    <a:pt x="2053" y="87083"/>
                  </a:cubicBezTo>
                  <a:cubicBezTo>
                    <a:pt x="3444" y="84301"/>
                    <a:pt x="5629" y="81255"/>
                    <a:pt x="8543" y="78076"/>
                  </a:cubicBezTo>
                  <a:lnTo>
                    <a:pt x="41588" y="42780"/>
                  </a:lnTo>
                  <a:cubicBezTo>
                    <a:pt x="43177" y="41058"/>
                    <a:pt x="44369" y="39336"/>
                    <a:pt x="45230" y="37614"/>
                  </a:cubicBezTo>
                  <a:cubicBezTo>
                    <a:pt x="46091" y="35826"/>
                    <a:pt x="46554" y="33972"/>
                    <a:pt x="46554" y="32184"/>
                  </a:cubicBezTo>
                  <a:cubicBezTo>
                    <a:pt x="46554" y="28939"/>
                    <a:pt x="45429" y="26224"/>
                    <a:pt x="43111" y="24105"/>
                  </a:cubicBezTo>
                  <a:cubicBezTo>
                    <a:pt x="40859" y="21986"/>
                    <a:pt x="37946" y="20926"/>
                    <a:pt x="34502" y="20926"/>
                  </a:cubicBezTo>
                  <a:cubicBezTo>
                    <a:pt x="31323" y="20926"/>
                    <a:pt x="28608" y="22052"/>
                    <a:pt x="26357" y="24237"/>
                  </a:cubicBezTo>
                  <a:cubicBezTo>
                    <a:pt x="24171" y="26423"/>
                    <a:pt x="23045" y="29204"/>
                    <a:pt x="23045" y="32383"/>
                  </a:cubicBezTo>
                  <a:cubicBezTo>
                    <a:pt x="23045" y="34568"/>
                    <a:pt x="23641" y="36754"/>
                    <a:pt x="24767" y="38740"/>
                  </a:cubicBezTo>
                  <a:cubicBezTo>
                    <a:pt x="25628" y="40263"/>
                    <a:pt x="26886" y="41720"/>
                    <a:pt x="28409" y="43111"/>
                  </a:cubicBezTo>
                  <a:lnTo>
                    <a:pt x="13642" y="58806"/>
                  </a:lnTo>
                  <a:cubicBezTo>
                    <a:pt x="9337" y="55362"/>
                    <a:pt x="6092" y="51587"/>
                    <a:pt x="3973" y="47680"/>
                  </a:cubicBezTo>
                  <a:cubicBezTo>
                    <a:pt x="1722" y="43442"/>
                    <a:pt x="596" y="38542"/>
                    <a:pt x="596" y="33045"/>
                  </a:cubicBezTo>
                  <a:cubicBezTo>
                    <a:pt x="596" y="23509"/>
                    <a:pt x="3907" y="15562"/>
                    <a:pt x="10463" y="9404"/>
                  </a:cubicBezTo>
                  <a:cubicBezTo>
                    <a:pt x="17019" y="3179"/>
                    <a:pt x="25429" y="0"/>
                    <a:pt x="35562" y="0"/>
                  </a:cubicBezTo>
                  <a:cubicBezTo>
                    <a:pt x="45495" y="0"/>
                    <a:pt x="53773" y="3046"/>
                    <a:pt x="60064" y="9072"/>
                  </a:cubicBezTo>
                  <a:cubicBezTo>
                    <a:pt x="66355" y="15099"/>
                    <a:pt x="69534" y="22847"/>
                    <a:pt x="69534" y="32052"/>
                  </a:cubicBezTo>
                  <a:cubicBezTo>
                    <a:pt x="69534" y="42184"/>
                    <a:pt x="63176" y="53375"/>
                    <a:pt x="50660" y="65428"/>
                  </a:cubicBezTo>
                  <a:lnTo>
                    <a:pt x="49534" y="66487"/>
                  </a:lnTo>
                  <a:lnTo>
                    <a:pt x="29337" y="85957"/>
                  </a:lnTo>
                  <a:lnTo>
                    <a:pt x="71454" y="85957"/>
                  </a:lnTo>
                  <a:lnTo>
                    <a:pt x="71454" y="108208"/>
                  </a:lnTo>
                  <a:lnTo>
                    <a:pt x="14569" y="108208"/>
                  </a:ln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0B6CA556-2691-4A15-8AB0-15F9BAB2C2F8}"/>
                </a:ext>
              </a:extLst>
            </p:cNvPr>
            <p:cNvSpPr/>
            <p:nvPr/>
          </p:nvSpPr>
          <p:spPr>
            <a:xfrm>
              <a:off x="8395590" y="1013517"/>
              <a:ext cx="72845" cy="105956"/>
            </a:xfrm>
            <a:custGeom>
              <a:avLst/>
              <a:gdLst>
                <a:gd name="connsiteX0" fmla="*/ 37614 w 72844"/>
                <a:gd name="connsiteY0" fmla="*/ 110194 h 105956"/>
                <a:gd name="connsiteX1" fmla="*/ 10662 w 72844"/>
                <a:gd name="connsiteY1" fmla="*/ 100195 h 105956"/>
                <a:gd name="connsiteX2" fmla="*/ 0 w 72844"/>
                <a:gd name="connsiteY2" fmla="*/ 75295 h 105956"/>
                <a:gd name="connsiteX3" fmla="*/ 0 w 72844"/>
                <a:gd name="connsiteY3" fmla="*/ 34767 h 105956"/>
                <a:gd name="connsiteX4" fmla="*/ 10662 w 72844"/>
                <a:gd name="connsiteY4" fmla="*/ 10000 h 105956"/>
                <a:gd name="connsiteX5" fmla="*/ 37614 w 72844"/>
                <a:gd name="connsiteY5" fmla="*/ 0 h 105956"/>
                <a:gd name="connsiteX6" fmla="*/ 64501 w 72844"/>
                <a:gd name="connsiteY6" fmla="*/ 10066 h 105956"/>
                <a:gd name="connsiteX7" fmla="*/ 75361 w 72844"/>
                <a:gd name="connsiteY7" fmla="*/ 34833 h 105956"/>
                <a:gd name="connsiteX8" fmla="*/ 75361 w 72844"/>
                <a:gd name="connsiteY8" fmla="*/ 75428 h 105956"/>
                <a:gd name="connsiteX9" fmla="*/ 64567 w 72844"/>
                <a:gd name="connsiteY9" fmla="*/ 100261 h 105956"/>
                <a:gd name="connsiteX10" fmla="*/ 37614 w 72844"/>
                <a:gd name="connsiteY10" fmla="*/ 110194 h 105956"/>
                <a:gd name="connsiteX11" fmla="*/ 37614 w 72844"/>
                <a:gd name="connsiteY11" fmla="*/ 20661 h 105956"/>
                <a:gd name="connsiteX12" fmla="*/ 27151 w 72844"/>
                <a:gd name="connsiteY12" fmla="*/ 25297 h 105956"/>
                <a:gd name="connsiteX13" fmla="*/ 23045 w 72844"/>
                <a:gd name="connsiteY13" fmla="*/ 36687 h 105956"/>
                <a:gd name="connsiteX14" fmla="*/ 23045 w 72844"/>
                <a:gd name="connsiteY14" fmla="*/ 72911 h 105956"/>
                <a:gd name="connsiteX15" fmla="*/ 27085 w 72844"/>
                <a:gd name="connsiteY15" fmla="*/ 84235 h 105956"/>
                <a:gd name="connsiteX16" fmla="*/ 37614 w 72844"/>
                <a:gd name="connsiteY16" fmla="*/ 88871 h 105956"/>
                <a:gd name="connsiteX17" fmla="*/ 48078 w 72844"/>
                <a:gd name="connsiteY17" fmla="*/ 84235 h 105956"/>
                <a:gd name="connsiteX18" fmla="*/ 52316 w 72844"/>
                <a:gd name="connsiteY18" fmla="*/ 72911 h 105956"/>
                <a:gd name="connsiteX19" fmla="*/ 52316 w 72844"/>
                <a:gd name="connsiteY19" fmla="*/ 36687 h 105956"/>
                <a:gd name="connsiteX20" fmla="*/ 48144 w 72844"/>
                <a:gd name="connsiteY20" fmla="*/ 25231 h 105956"/>
                <a:gd name="connsiteX21" fmla="*/ 37614 w 72844"/>
                <a:gd name="connsiteY21" fmla="*/ 20661 h 10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844" h="105956">
                  <a:moveTo>
                    <a:pt x="37614" y="110194"/>
                  </a:moveTo>
                  <a:cubicBezTo>
                    <a:pt x="26820" y="110194"/>
                    <a:pt x="17748" y="106817"/>
                    <a:pt x="10662" y="100195"/>
                  </a:cubicBezTo>
                  <a:cubicBezTo>
                    <a:pt x="3576" y="93573"/>
                    <a:pt x="0" y="85228"/>
                    <a:pt x="0" y="75295"/>
                  </a:cubicBezTo>
                  <a:lnTo>
                    <a:pt x="0" y="34767"/>
                  </a:lnTo>
                  <a:cubicBezTo>
                    <a:pt x="0" y="24900"/>
                    <a:pt x="3576" y="16556"/>
                    <a:pt x="10662" y="10000"/>
                  </a:cubicBezTo>
                  <a:cubicBezTo>
                    <a:pt x="17748" y="3377"/>
                    <a:pt x="26820" y="0"/>
                    <a:pt x="37614" y="0"/>
                  </a:cubicBezTo>
                  <a:cubicBezTo>
                    <a:pt x="48210" y="0"/>
                    <a:pt x="57283" y="3377"/>
                    <a:pt x="64501" y="10066"/>
                  </a:cubicBezTo>
                  <a:cubicBezTo>
                    <a:pt x="71719" y="16688"/>
                    <a:pt x="75361" y="25032"/>
                    <a:pt x="75361" y="34833"/>
                  </a:cubicBezTo>
                  <a:lnTo>
                    <a:pt x="75361" y="75428"/>
                  </a:lnTo>
                  <a:cubicBezTo>
                    <a:pt x="75361" y="85295"/>
                    <a:pt x="71719" y="93639"/>
                    <a:pt x="64567" y="100261"/>
                  </a:cubicBezTo>
                  <a:cubicBezTo>
                    <a:pt x="57415" y="106817"/>
                    <a:pt x="48343" y="110194"/>
                    <a:pt x="37614" y="110194"/>
                  </a:cubicBezTo>
                  <a:close/>
                  <a:moveTo>
                    <a:pt x="37614" y="20661"/>
                  </a:moveTo>
                  <a:cubicBezTo>
                    <a:pt x="33442" y="20661"/>
                    <a:pt x="29933" y="22251"/>
                    <a:pt x="27151" y="25297"/>
                  </a:cubicBezTo>
                  <a:cubicBezTo>
                    <a:pt x="24436" y="28343"/>
                    <a:pt x="23045" y="32184"/>
                    <a:pt x="23045" y="36687"/>
                  </a:cubicBezTo>
                  <a:lnTo>
                    <a:pt x="23045" y="72911"/>
                  </a:lnTo>
                  <a:cubicBezTo>
                    <a:pt x="23045" y="77414"/>
                    <a:pt x="24436" y="81255"/>
                    <a:pt x="27085" y="84235"/>
                  </a:cubicBezTo>
                  <a:cubicBezTo>
                    <a:pt x="29800" y="87281"/>
                    <a:pt x="33376" y="88871"/>
                    <a:pt x="37614" y="88871"/>
                  </a:cubicBezTo>
                  <a:cubicBezTo>
                    <a:pt x="41720" y="88871"/>
                    <a:pt x="45230" y="87281"/>
                    <a:pt x="48078" y="84235"/>
                  </a:cubicBezTo>
                  <a:cubicBezTo>
                    <a:pt x="50859" y="81189"/>
                    <a:pt x="52316" y="77348"/>
                    <a:pt x="52316" y="72911"/>
                  </a:cubicBezTo>
                  <a:lnTo>
                    <a:pt x="52316" y="36687"/>
                  </a:lnTo>
                  <a:cubicBezTo>
                    <a:pt x="52316" y="32118"/>
                    <a:pt x="50925" y="28277"/>
                    <a:pt x="48144" y="25231"/>
                  </a:cubicBezTo>
                  <a:cubicBezTo>
                    <a:pt x="45362" y="22185"/>
                    <a:pt x="41786" y="20661"/>
                    <a:pt x="37614" y="20661"/>
                  </a:cubicBezTo>
                  <a:close/>
                </a:path>
              </a:pathLst>
            </a:custGeom>
            <a:solidFill>
              <a:srgbClr val="FFFFFF"/>
            </a:solidFill>
            <a:ln w="66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61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火車, 室外 的圖片&#10;&#10;自動產生的描述">
            <a:extLst>
              <a:ext uri="{FF2B5EF4-FFF2-40B4-BE49-F238E27FC236}">
                <a16:creationId xmlns:a16="http://schemas.microsoft.com/office/drawing/2014/main" id="{849D85BF-E647-45B2-9FF8-E0E75C67B6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"/>
            <a:ext cx="12192000" cy="685665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9A1B346-0A15-4E5D-98B4-C7457F9D22E6}"/>
              </a:ext>
            </a:extLst>
          </p:cNvPr>
          <p:cNvSpPr/>
          <p:nvPr userDrawn="1"/>
        </p:nvSpPr>
        <p:spPr>
          <a:xfrm>
            <a:off x="0" y="79898"/>
            <a:ext cx="12192000" cy="6858000"/>
          </a:xfrm>
          <a:prstGeom prst="rect">
            <a:avLst/>
          </a:prstGeom>
          <a:gradFill>
            <a:gsLst>
              <a:gs pos="0">
                <a:srgbClr val="000510">
                  <a:alpha val="0"/>
                </a:srgbClr>
              </a:gs>
              <a:gs pos="100000">
                <a:srgbClr val="00051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B1667E43-63D6-4179-A643-9927B81B39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2128838"/>
            <a:ext cx="6466114" cy="285273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endParaRPr lang="zh-TW" altLang="en-US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23FE1A7-A6D3-4C71-BE11-0802FADCB362}"/>
              </a:ext>
            </a:extLst>
          </p:cNvPr>
          <p:cNvGrpSpPr/>
          <p:nvPr userDrawn="1"/>
        </p:nvGrpSpPr>
        <p:grpSpPr>
          <a:xfrm>
            <a:off x="6938628" y="1849743"/>
            <a:ext cx="4438432" cy="3562776"/>
            <a:chOff x="3791167" y="1811242"/>
            <a:chExt cx="4438432" cy="3562776"/>
          </a:xfrm>
        </p:grpSpPr>
        <p:sp>
          <p:nvSpPr>
            <p:cNvPr id="10" name="文字方塊 3">
              <a:extLst>
                <a:ext uri="{FF2B5EF4-FFF2-40B4-BE49-F238E27FC236}">
                  <a16:creationId xmlns:a16="http://schemas.microsoft.com/office/drawing/2014/main" id="{47EF8764-F141-411B-BC83-0F9F164B5A0B}"/>
                </a:ext>
              </a:extLst>
            </p:cNvPr>
            <p:cNvSpPr txBox="1"/>
            <p:nvPr userDrawn="1"/>
          </p:nvSpPr>
          <p:spPr>
            <a:xfrm>
              <a:off x="3791167" y="2524068"/>
              <a:ext cx="2806025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1250" b="1" spc="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Transformation</a:t>
              </a:r>
              <a:endParaRPr lang="zh-TW" altLang="en-US" sz="1250" b="1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圖形 10">
              <a:extLst>
                <a:ext uri="{FF2B5EF4-FFF2-40B4-BE49-F238E27FC236}">
                  <a16:creationId xmlns:a16="http://schemas.microsoft.com/office/drawing/2014/main" id="{BCE249DE-73BD-47FD-9430-CD2AFCDB0D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885397" y="1811242"/>
              <a:ext cx="4344202" cy="3562776"/>
            </a:xfrm>
            <a:prstGeom prst="rect">
              <a:avLst/>
            </a:prstGeom>
          </p:spPr>
        </p:pic>
      </p:grpSp>
      <p:pic>
        <p:nvPicPr>
          <p:cNvPr id="12" name="圖形 11">
            <a:extLst>
              <a:ext uri="{FF2B5EF4-FFF2-40B4-BE49-F238E27FC236}">
                <a16:creationId xmlns:a16="http://schemas.microsoft.com/office/drawing/2014/main" id="{80EAD101-FBCB-4ABD-A44A-675726C1B2FC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1752" y="0"/>
            <a:ext cx="1158884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98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542" y="1750054"/>
            <a:ext cx="4839711" cy="209621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spcAft>
                <a:spcPts val="600"/>
              </a:spcAft>
              <a:defRPr sz="5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316" y="4579515"/>
            <a:ext cx="4839419" cy="50033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059F79-B85A-4F0B-A95F-D3948FBB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64DDA9C9-EA72-4ABF-941B-4448B808DE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2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66423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0190" y="160020"/>
            <a:ext cx="10527030" cy="1234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487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85572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7241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420461D6-D115-49A8-837C-7E9C1FD83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2"/>
            <a:ext cx="12192000" cy="6857388"/>
          </a:xfrm>
          <a:prstGeom prst="rect">
            <a:avLst/>
          </a:prstGeom>
        </p:spPr>
      </p:pic>
      <p:sp>
        <p:nvSpPr>
          <p:cNvPr id="5" name="標題版面配置區 1">
            <a:extLst>
              <a:ext uri="{FF2B5EF4-FFF2-40B4-BE49-F238E27FC236}">
                <a16:creationId xmlns:a16="http://schemas.microsoft.com/office/drawing/2014/main" id="{30F7587E-84EE-439A-AF5C-CCC664B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0"/>
            <a:ext cx="11523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8283EF7-2E2D-7346-939F-0392665AB972}"/>
              </a:ext>
            </a:extLst>
          </p:cNvPr>
          <p:cNvSpPr txBox="1"/>
          <p:nvPr/>
        </p:nvSpPr>
        <p:spPr>
          <a:xfrm>
            <a:off x="10958286" y="-696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7969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6C687CC-959A-4ABC-9167-83D32A706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649BB3C-05C2-40DF-83E6-B02570F94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554691" cy="980902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7598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F7FF0-FF57-4158-9282-017118CD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542" y="1750054"/>
            <a:ext cx="4839711" cy="2096218"/>
          </a:xfrm>
        </p:spPr>
        <p:txBody>
          <a:bodyPr anchor="b">
            <a:noAutofit/>
          </a:bodyPr>
          <a:lstStyle>
            <a:lvl1pPr algn="l">
              <a:spcBef>
                <a:spcPts val="0"/>
              </a:spcBef>
              <a:spcAft>
                <a:spcPts val="600"/>
              </a:spcAft>
              <a:defRPr sz="54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5DDD8259-8878-4581-AD48-DE400C2848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9316" y="4579515"/>
            <a:ext cx="4839419" cy="500334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75059F79-B85A-4F0B-A95F-D3948FBBE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4572" y="563269"/>
            <a:ext cx="1152525" cy="2095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166F9C-4CED-4CFA-B5E3-B01085E6B6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1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399FF43-2CE4-4238-BD9F-0E6ECF498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00C7C57-692B-431B-AFA7-992CE231B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6B9003-1AFA-49C7-8F4B-47984BB8D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D172A3-34AB-45EA-83DA-A35A52907D07}" type="datetimeFigureOut">
              <a:rPr lang="zh-TW" altLang="en-US" smtClean="0"/>
              <a:t>2019/11/14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F6FC07A-0CBA-418D-8056-541B7120E9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065CC31-8830-41A4-B8E0-DAAE6A7A1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3BCEF-B4B2-4EBB-94BC-0DD37F0B73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116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62" r:id="rId3"/>
    <p:sldLayoutId id="2147483681" r:id="rId4"/>
    <p:sldLayoutId id="2147483678" r:id="rId5"/>
    <p:sldLayoutId id="2147483679" r:id="rId6"/>
    <p:sldLayoutId id="2147483680" r:id="rId7"/>
    <p:sldLayoutId id="2147483663" r:id="rId8"/>
    <p:sldLayoutId id="2147483682" r:id="rId9"/>
    <p:sldLayoutId id="2147483665" r:id="rId10"/>
    <p:sldLayoutId id="2147483666" r:id="rId11"/>
    <p:sldLayoutId id="2147483671" r:id="rId12"/>
    <p:sldLayoutId id="2147483672" r:id="rId13"/>
    <p:sldLayoutId id="2147483673" r:id="rId14"/>
    <p:sldLayoutId id="214748367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Microsoft JhengHei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84.png"/><Relationship Id="rId4" Type="http://schemas.openxmlformats.org/officeDocument/2006/relationships/image" Target="../media/image9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84.png"/><Relationship Id="rId4" Type="http://schemas.openxmlformats.org/officeDocument/2006/relationships/image" Target="../media/image9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13" Type="http://schemas.openxmlformats.org/officeDocument/2006/relationships/image" Target="../media/image102.svg"/><Relationship Id="rId18" Type="http://schemas.openxmlformats.org/officeDocument/2006/relationships/image" Target="../media/image107.png"/><Relationship Id="rId3" Type="http://schemas.openxmlformats.org/officeDocument/2006/relationships/image" Target="../media/image98.png"/><Relationship Id="rId21" Type="http://schemas.openxmlformats.org/officeDocument/2006/relationships/image" Target="../media/image110.png"/><Relationship Id="rId7" Type="http://schemas.openxmlformats.org/officeDocument/2006/relationships/image" Target="../media/image99.png"/><Relationship Id="rId12" Type="http://schemas.openxmlformats.org/officeDocument/2006/relationships/image" Target="../media/image101.png"/><Relationship Id="rId17" Type="http://schemas.openxmlformats.org/officeDocument/2006/relationships/image" Target="../media/image106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5.svg"/><Relationship Id="rId20" Type="http://schemas.openxmlformats.org/officeDocument/2006/relationships/image" Target="../media/image109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11" Type="http://schemas.openxmlformats.org/officeDocument/2006/relationships/image" Target="../media/image46.png"/><Relationship Id="rId24" Type="http://schemas.openxmlformats.org/officeDocument/2006/relationships/image" Target="../media/image113.png"/><Relationship Id="rId5" Type="http://schemas.openxmlformats.org/officeDocument/2006/relationships/image" Target="../media/image69.png"/><Relationship Id="rId15" Type="http://schemas.openxmlformats.org/officeDocument/2006/relationships/image" Target="../media/image104.png"/><Relationship Id="rId23" Type="http://schemas.openxmlformats.org/officeDocument/2006/relationships/image" Target="../media/image112.tiff"/><Relationship Id="rId10" Type="http://schemas.openxmlformats.org/officeDocument/2006/relationships/image" Target="../media/image100.png"/><Relationship Id="rId19" Type="http://schemas.openxmlformats.org/officeDocument/2006/relationships/image" Target="../media/image108.svg"/><Relationship Id="rId4" Type="http://schemas.openxmlformats.org/officeDocument/2006/relationships/image" Target="../media/image61.png"/><Relationship Id="rId9" Type="http://schemas.openxmlformats.org/officeDocument/2006/relationships/image" Target="../media/image40.tiff"/><Relationship Id="rId14" Type="http://schemas.openxmlformats.org/officeDocument/2006/relationships/image" Target="../media/image103.tiff"/><Relationship Id="rId22" Type="http://schemas.openxmlformats.org/officeDocument/2006/relationships/image" Target="../media/image1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7.tiff"/><Relationship Id="rId18" Type="http://schemas.openxmlformats.org/officeDocument/2006/relationships/image" Target="../media/image102.svg"/><Relationship Id="rId26" Type="http://schemas.openxmlformats.org/officeDocument/2006/relationships/image" Target="../media/image110.png"/><Relationship Id="rId3" Type="http://schemas.openxmlformats.org/officeDocument/2006/relationships/image" Target="../media/image61.png"/><Relationship Id="rId21" Type="http://schemas.openxmlformats.org/officeDocument/2006/relationships/image" Target="../media/image105.svg"/><Relationship Id="rId7" Type="http://schemas.openxmlformats.org/officeDocument/2006/relationships/image" Target="../media/image52.png"/><Relationship Id="rId12" Type="http://schemas.openxmlformats.org/officeDocument/2006/relationships/image" Target="../media/image99.png"/><Relationship Id="rId17" Type="http://schemas.openxmlformats.org/officeDocument/2006/relationships/image" Target="../media/image101.png"/><Relationship Id="rId25" Type="http://schemas.openxmlformats.org/officeDocument/2006/relationships/image" Target="../media/image109.tif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2.png"/><Relationship Id="rId20" Type="http://schemas.openxmlformats.org/officeDocument/2006/relationships/image" Target="../media/image104.png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24" Type="http://schemas.openxmlformats.org/officeDocument/2006/relationships/image" Target="../media/image108.svg"/><Relationship Id="rId5" Type="http://schemas.openxmlformats.org/officeDocument/2006/relationships/image" Target="../media/image51.png"/><Relationship Id="rId15" Type="http://schemas.openxmlformats.org/officeDocument/2006/relationships/image" Target="../media/image69.png"/><Relationship Id="rId23" Type="http://schemas.openxmlformats.org/officeDocument/2006/relationships/image" Target="../media/image107.png"/><Relationship Id="rId28" Type="http://schemas.openxmlformats.org/officeDocument/2006/relationships/image" Target="../media/image112.tiff"/><Relationship Id="rId10" Type="http://schemas.openxmlformats.org/officeDocument/2006/relationships/image" Target="../media/image55.png"/><Relationship Id="rId19" Type="http://schemas.openxmlformats.org/officeDocument/2006/relationships/image" Target="../media/image103.tiff"/><Relationship Id="rId31" Type="http://schemas.openxmlformats.org/officeDocument/2006/relationships/image" Target="../media/image113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40.tiff"/><Relationship Id="rId22" Type="http://schemas.openxmlformats.org/officeDocument/2006/relationships/image" Target="../media/image106.tiff"/><Relationship Id="rId27" Type="http://schemas.openxmlformats.org/officeDocument/2006/relationships/image" Target="../media/image111.svg"/><Relationship Id="rId30" Type="http://schemas.openxmlformats.org/officeDocument/2006/relationships/image" Target="../media/image11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png"/><Relationship Id="rId5" Type="http://schemas.openxmlformats.org/officeDocument/2006/relationships/image" Target="../media/image118.png"/><Relationship Id="rId4" Type="http://schemas.openxmlformats.org/officeDocument/2006/relationships/image" Target="../media/image11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41.png"/><Relationship Id="rId7" Type="http://schemas.openxmlformats.org/officeDocument/2006/relationships/image" Target="../media/image12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82.png"/><Relationship Id="rId4" Type="http://schemas.openxmlformats.org/officeDocument/2006/relationships/image" Target="../media/image1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3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tiff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tiff"/><Relationship Id="rId4" Type="http://schemas.openxmlformats.org/officeDocument/2006/relationships/image" Target="../media/image34.svg"/><Relationship Id="rId9" Type="http://schemas.openxmlformats.org/officeDocument/2006/relationships/image" Target="../media/image39.sv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41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0.tiff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37.tiff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1.png"/><Relationship Id="rId7" Type="http://schemas.openxmlformats.org/officeDocument/2006/relationships/image" Target="../media/image6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2.png"/><Relationship Id="rId5" Type="http://schemas.openxmlformats.org/officeDocument/2006/relationships/image" Target="../media/image69.png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77.png"/><Relationship Id="rId18" Type="http://schemas.openxmlformats.org/officeDocument/2006/relationships/image" Target="../media/image81.png"/><Relationship Id="rId3" Type="http://schemas.openxmlformats.org/officeDocument/2006/relationships/image" Target="../media/image75.tiff"/><Relationship Id="rId7" Type="http://schemas.openxmlformats.org/officeDocument/2006/relationships/image" Target="../media/image51.png"/><Relationship Id="rId12" Type="http://schemas.openxmlformats.org/officeDocument/2006/relationships/image" Target="../media/image53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0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61.png"/><Relationship Id="rId15" Type="http://schemas.openxmlformats.org/officeDocument/2006/relationships/image" Target="../media/image79.png"/><Relationship Id="rId10" Type="http://schemas.openxmlformats.org/officeDocument/2006/relationships/image" Target="../media/image54.png"/><Relationship Id="rId19" Type="http://schemas.openxmlformats.org/officeDocument/2006/relationships/image" Target="../media/image69.png"/><Relationship Id="rId4" Type="http://schemas.openxmlformats.org/officeDocument/2006/relationships/image" Target="../media/image76.tiff"/><Relationship Id="rId9" Type="http://schemas.openxmlformats.org/officeDocument/2006/relationships/image" Target="../media/image49.png"/><Relationship Id="rId1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6.tiff"/><Relationship Id="rId7" Type="http://schemas.openxmlformats.org/officeDocument/2006/relationships/image" Target="../media/image69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88.png"/><Relationship Id="rId4" Type="http://schemas.openxmlformats.org/officeDocument/2006/relationships/image" Target="../media/image8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17F2BD6-C67F-4FB3-9C0F-7EC67F9EA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67" y="571309"/>
            <a:ext cx="513971" cy="3308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54373DC0-DE0F-471E-B2E2-1253D5406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136" y="3165230"/>
            <a:ext cx="821461" cy="52884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9938E3C-7D2F-4F2F-8728-8C922D7EA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9888" y="1356941"/>
            <a:ext cx="600076" cy="38632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104A9BD-1E2C-45B9-BB1E-F9A9D2663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717" y="5638398"/>
            <a:ext cx="1014034" cy="65282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9421FB7-7F0B-48CA-9CB0-9B40BC411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9926" y="2344833"/>
            <a:ext cx="789612" cy="5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1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4F10DEC8-ADCB-4C53-8673-B38E02871A46}"/>
              </a:ext>
            </a:extLst>
          </p:cNvPr>
          <p:cNvSpPr/>
          <p:nvPr/>
        </p:nvSpPr>
        <p:spPr>
          <a:xfrm>
            <a:off x="6398884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62731B5-840B-4724-B063-D9642FBA679F}"/>
              </a:ext>
            </a:extLst>
          </p:cNvPr>
          <p:cNvSpPr/>
          <p:nvPr/>
        </p:nvSpPr>
        <p:spPr>
          <a:xfrm>
            <a:off x="6468094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022C2BF-5F62-4906-AAA8-BB7049253EA9}"/>
              </a:ext>
            </a:extLst>
          </p:cNvPr>
          <p:cNvSpPr/>
          <p:nvPr/>
        </p:nvSpPr>
        <p:spPr>
          <a:xfrm>
            <a:off x="941513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F646A52-06FC-41F8-996E-CB0FD35B1E60}"/>
              </a:ext>
            </a:extLst>
          </p:cNvPr>
          <p:cNvSpPr/>
          <p:nvPr/>
        </p:nvSpPr>
        <p:spPr>
          <a:xfrm>
            <a:off x="1010723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C5968-3ACD-5042-A45E-0C918578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4 steps to backup thousands of accounts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8D0FE-F5FC-5641-975E-5A841B542D0E}"/>
              </a:ext>
            </a:extLst>
          </p:cNvPr>
          <p:cNvSpPr txBox="1"/>
          <p:nvPr/>
        </p:nvSpPr>
        <p:spPr>
          <a:xfrm>
            <a:off x="1034489" y="5008980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Authorization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48014-EF6C-D046-860F-CA43C0B74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723" y="1910499"/>
            <a:ext cx="4417621" cy="29746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FD713E-DAAA-DE48-804B-2A64A71A5990}"/>
              </a:ext>
            </a:extLst>
          </p:cNvPr>
          <p:cNvSpPr txBox="1"/>
          <p:nvPr/>
        </p:nvSpPr>
        <p:spPr>
          <a:xfrm>
            <a:off x="1034489" y="5420770"/>
            <a:ext cx="453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Follow the tutorial steps to get the keys from G suite or Office 365.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28E7BC-A020-4441-A5FB-5808DBF42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3698" y="1910498"/>
            <a:ext cx="4417621" cy="2974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D2C408-428F-3943-9DB7-738185B901FC}"/>
              </a:ext>
            </a:extLst>
          </p:cNvPr>
          <p:cNvSpPr txBox="1"/>
          <p:nvPr/>
        </p:nvSpPr>
        <p:spPr>
          <a:xfrm>
            <a:off x="6526150" y="5008980"/>
            <a:ext cx="2307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Select Services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A4EEE-BAA4-804A-90E9-A8DCDE8EFDCB}"/>
              </a:ext>
            </a:extLst>
          </p:cNvPr>
          <p:cNvSpPr txBox="1"/>
          <p:nvPr/>
        </p:nvSpPr>
        <p:spPr>
          <a:xfrm>
            <a:off x="6526150" y="5420770"/>
            <a:ext cx="4655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Select and backup the services:</a:t>
            </a:r>
          </a:p>
          <a:p>
            <a:r>
              <a:rPr lang="en-US"/>
              <a:t>Mail, Calendar, Contacts, Drive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6BEB9CF-63F8-4258-8876-9EDEE17F0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28C70BF-BEAF-4996-BD51-A4F434252B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7733" y="1608820"/>
            <a:ext cx="1060706" cy="10607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D2AE7A-5A9A-4EBB-BD7B-C7DAA0AA2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20571" y="1608820"/>
            <a:ext cx="1060706" cy="1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63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id="{791C2329-DFD7-48BF-9CFE-F2483A435FFE}"/>
              </a:ext>
            </a:extLst>
          </p:cNvPr>
          <p:cNvSpPr/>
          <p:nvPr/>
        </p:nvSpPr>
        <p:spPr>
          <a:xfrm>
            <a:off x="6398884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97C776D-89E5-48F2-BD9B-D761677BB007}"/>
              </a:ext>
            </a:extLst>
          </p:cNvPr>
          <p:cNvSpPr/>
          <p:nvPr/>
        </p:nvSpPr>
        <p:spPr>
          <a:xfrm>
            <a:off x="6468094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91B2BA7-B962-4910-BED1-9647F8DE7EE2}"/>
              </a:ext>
            </a:extLst>
          </p:cNvPr>
          <p:cNvSpPr/>
          <p:nvPr/>
        </p:nvSpPr>
        <p:spPr>
          <a:xfrm>
            <a:off x="941513" y="1852442"/>
            <a:ext cx="4565209" cy="4330282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403D08D-320E-4F7D-AE38-C6BD0C715D07}"/>
              </a:ext>
            </a:extLst>
          </p:cNvPr>
          <p:cNvSpPr/>
          <p:nvPr/>
        </p:nvSpPr>
        <p:spPr>
          <a:xfrm>
            <a:off x="1010723" y="5008980"/>
            <a:ext cx="4417621" cy="110799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BC5968-3ACD-5042-A45E-0C918578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4 steps to backup thousands of accounts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78D0FE-F5FC-5641-975E-5A841B542D0E}"/>
              </a:ext>
            </a:extLst>
          </p:cNvPr>
          <p:cNvSpPr txBox="1"/>
          <p:nvPr/>
        </p:nvSpPr>
        <p:spPr>
          <a:xfrm>
            <a:off x="1096557" y="5019765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Backup Schedule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FD713E-DAAA-DE48-804B-2A64A71A5990}"/>
              </a:ext>
            </a:extLst>
          </p:cNvPr>
          <p:cNvSpPr txBox="1"/>
          <p:nvPr/>
        </p:nvSpPr>
        <p:spPr>
          <a:xfrm>
            <a:off x="1096557" y="5437888"/>
            <a:ext cx="4655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Three backup types:</a:t>
            </a:r>
          </a:p>
          <a:p>
            <a:r>
              <a:rPr lang="en-US"/>
              <a:t>One time, Manual, Schedule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D2C408-428F-3943-9DB7-738185B901FC}"/>
              </a:ext>
            </a:extLst>
          </p:cNvPr>
          <p:cNvSpPr txBox="1"/>
          <p:nvPr/>
        </p:nvSpPr>
        <p:spPr>
          <a:xfrm>
            <a:off x="6618583" y="5019765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Add Users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9A4EEE-BAA4-804A-90E9-A8DCDE8EFDCB}"/>
              </a:ext>
            </a:extLst>
          </p:cNvPr>
          <p:cNvSpPr txBox="1"/>
          <p:nvPr/>
        </p:nvSpPr>
        <p:spPr>
          <a:xfrm>
            <a:off x="6618583" y="5437888"/>
            <a:ext cx="4655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Select and add users for backup.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C98EC1-B99B-E54F-B2F7-0E487B100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45" y="1925012"/>
            <a:ext cx="4414899" cy="2982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7994D-C60E-ED4A-ADD6-03FA4A069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5312" y="1923799"/>
            <a:ext cx="4430403" cy="297589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B4BFA44-4475-4E86-960E-E26A72E3F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36E79B7E-ADAE-4A38-8961-3BA9C10B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7171" y="1590641"/>
            <a:ext cx="1060706" cy="106070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94A4C03-55C3-4E03-9700-74911488B1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978" y="1590641"/>
            <a:ext cx="1060706" cy="10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42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>
                <a:latin typeface="+mn-lt"/>
                <a:ea typeface="+mn-ea"/>
                <a:cs typeface="+mn-ea"/>
                <a:sym typeface="+mn-lt"/>
              </a:rPr>
              <a:t>Overview the backup</a:t>
            </a:r>
            <a:r>
              <a:rPr lang="en-US" altLang="zh-CN" b="1">
                <a:latin typeface="+mn-lt"/>
                <a:ea typeface="+mn-ea"/>
                <a:cs typeface="+mn-ea"/>
                <a:sym typeface="+mn-lt"/>
              </a:rPr>
              <a:t> status</a:t>
            </a:r>
            <a:endParaRPr 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59F00FF-8F0E-3D41-AF70-7B9CE5D588BC}"/>
              </a:ext>
            </a:extLst>
          </p:cNvPr>
          <p:cNvSpPr txBox="1"/>
          <p:nvPr/>
        </p:nvSpPr>
        <p:spPr>
          <a:xfrm>
            <a:off x="7324271" y="2396062"/>
            <a:ext cx="4276680" cy="32008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Protection Status: </a:t>
            </a:r>
            <a:b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</a:b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to know if the domain is full protected or not.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Data Consumption:</a:t>
            </a:r>
            <a:b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</a:b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backup data consumption of each service of the domain.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Recent Tasks Report:</a:t>
            </a:r>
            <a:br>
              <a:rPr kumimoji="0" lang="en-US" altLang="zh-CN" sz="2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</a:b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a calendar to show recent backup task status.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7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ECB9CB1C-126F-4398-BB93-CBB58970BC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37" t="1391" r="1696" b="18174"/>
          <a:stretch/>
        </p:blipFill>
        <p:spPr>
          <a:xfrm>
            <a:off x="1223573" y="1615030"/>
            <a:ext cx="5577277" cy="48623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D97F877-EFB1-4428-A4DD-06389DBDF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7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牆, 室外 的圖片&#10;&#10;自動產生的描述">
            <a:extLst>
              <a:ext uri="{FF2B5EF4-FFF2-40B4-BE49-F238E27FC236}">
                <a16:creationId xmlns:a16="http://schemas.microsoft.com/office/drawing/2014/main" id="{A7620B03-8C44-4B73-BDF5-A1B6802E4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789" y="4446429"/>
            <a:ext cx="10353062" cy="1533956"/>
          </a:xfrm>
          <a:prstGeom prst="rect">
            <a:avLst/>
          </a:prstGeom>
        </p:spPr>
      </p:pic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5751FEEA-D12A-4F15-AAE0-098D3B04298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7453" y="1662212"/>
            <a:ext cx="1985160" cy="6940218"/>
          </a:xfrm>
          <a:prstGeom prst="rect">
            <a:avLst/>
          </a:prstGeom>
        </p:spPr>
      </p:pic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87607D88-2314-4AC1-B2F2-F2C978B26E42}"/>
              </a:ext>
            </a:extLst>
          </p:cNvPr>
          <p:cNvSpPr/>
          <p:nvPr/>
        </p:nvSpPr>
        <p:spPr>
          <a:xfrm>
            <a:off x="5055553" y="4139741"/>
            <a:ext cx="140467" cy="1985160"/>
          </a:xfrm>
          <a:prstGeom prst="rect">
            <a:avLst/>
          </a:prstGeom>
          <a:solidFill>
            <a:srgbClr val="17A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4689" y="182881"/>
            <a:ext cx="10142635" cy="980902"/>
          </a:xfrm>
        </p:spPr>
        <p:txBody>
          <a:bodyPr>
            <a:normAutofit/>
          </a:bodyPr>
          <a:lstStyle/>
          <a:p>
            <a:r>
              <a:rPr lang="en-US" b="1">
                <a:latin typeface="+mn-lt"/>
                <a:ea typeface="+mn-ea"/>
                <a:cs typeface="+mn-ea"/>
                <a:sym typeface="+mn-lt"/>
              </a:rPr>
              <a:t>Keep business data in your hands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EED9BC-2547-D44B-92CF-6F7D246EE05F}"/>
              </a:ext>
            </a:extLst>
          </p:cNvPr>
          <p:cNvSpPr txBox="1"/>
          <p:nvPr/>
        </p:nvSpPr>
        <p:spPr>
          <a:xfrm>
            <a:off x="1642272" y="3967967"/>
            <a:ext cx="94119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Instead of store your important data in other’s storage, keep in your hands: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F342C79-85EB-0842-A9B0-E3D2537A8CE6}"/>
              </a:ext>
            </a:extLst>
          </p:cNvPr>
          <p:cNvGrpSpPr/>
          <p:nvPr/>
        </p:nvGrpSpPr>
        <p:grpSpPr>
          <a:xfrm>
            <a:off x="2848321" y="4955630"/>
            <a:ext cx="2196500" cy="1077117"/>
            <a:chOff x="6704763" y="4051489"/>
            <a:chExt cx="2764535" cy="1355669"/>
          </a:xfrm>
        </p:grpSpPr>
        <p:pic>
          <p:nvPicPr>
            <p:cNvPr id="17" name="圖形 37">
              <a:extLst>
                <a:ext uri="{FF2B5EF4-FFF2-40B4-BE49-F238E27FC236}">
                  <a16:creationId xmlns:a16="http://schemas.microsoft.com/office/drawing/2014/main" id="{6BB2C0A5-68F9-684A-9F08-914EA9242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4763" y="4527894"/>
              <a:ext cx="2764535" cy="879264"/>
            </a:xfrm>
            <a:prstGeom prst="rect">
              <a:avLst/>
            </a:prstGeom>
          </p:spPr>
        </p:pic>
        <p:pic>
          <p:nvPicPr>
            <p:cNvPr id="19" name="Picture 1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C036274A-DA33-DC4F-B23F-917297AED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4168" y="4051489"/>
              <a:ext cx="597261" cy="59726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1A6F6DF-D0C1-8C44-BC0B-149207B483BF}"/>
              </a:ext>
            </a:extLst>
          </p:cNvPr>
          <p:cNvGrpSpPr/>
          <p:nvPr/>
        </p:nvGrpSpPr>
        <p:grpSpPr>
          <a:xfrm>
            <a:off x="845994" y="1812858"/>
            <a:ext cx="4022590" cy="1718656"/>
            <a:chOff x="2512514" y="1094167"/>
            <a:chExt cx="6317716" cy="2699252"/>
          </a:xfrm>
        </p:grpSpPr>
        <p:pic>
          <p:nvPicPr>
            <p:cNvPr id="49" name="圖形 46">
              <a:extLst>
                <a:ext uri="{FF2B5EF4-FFF2-40B4-BE49-F238E27FC236}">
                  <a16:creationId xmlns:a16="http://schemas.microsoft.com/office/drawing/2014/main" id="{51C5394C-534E-9D40-AB63-260B59CE2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14" y="1094167"/>
              <a:ext cx="6317716" cy="2699252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8DC77C-754C-E04A-AC90-71F88AB9D129}"/>
                </a:ext>
              </a:extLst>
            </p:cNvPr>
            <p:cNvSpPr txBox="1"/>
            <p:nvPr/>
          </p:nvSpPr>
          <p:spPr>
            <a:xfrm>
              <a:off x="4248359" y="2396001"/>
              <a:ext cx="2065997" cy="91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SaaS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4EF20C17-FAF9-D24C-B0B2-E9744AA25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5468" y="2234590"/>
              <a:ext cx="1172862" cy="138397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B840664-AE33-5942-9EEA-80D3A4823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5376" y="1495915"/>
              <a:ext cx="1552963" cy="1278910"/>
            </a:xfrm>
            <a:prstGeom prst="rect">
              <a:avLst/>
            </a:prstGeom>
          </p:spPr>
        </p:pic>
      </p:grpSp>
      <p:pic>
        <p:nvPicPr>
          <p:cNvPr id="71" name="圖形 46">
            <a:extLst>
              <a:ext uri="{FF2B5EF4-FFF2-40B4-BE49-F238E27FC236}">
                <a16:creationId xmlns:a16="http://schemas.microsoft.com/office/drawing/2014/main" id="{C710AE8D-5776-5E42-ADBC-D089A6753D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5085" y="1844093"/>
            <a:ext cx="2695991" cy="1656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ED1FF4-BAB6-8541-8547-C622B5995200}"/>
              </a:ext>
            </a:extLst>
          </p:cNvPr>
          <p:cNvSpPr txBox="1"/>
          <p:nvPr/>
        </p:nvSpPr>
        <p:spPr>
          <a:xfrm>
            <a:off x="6969245" y="2677443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Other cloud 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backup solution</a:t>
            </a:r>
          </a:p>
        </p:txBody>
      </p:sp>
      <p:sp>
        <p:nvSpPr>
          <p:cNvPr id="12" name="Circular Arrow 11">
            <a:extLst>
              <a:ext uri="{FF2B5EF4-FFF2-40B4-BE49-F238E27FC236}">
                <a16:creationId xmlns:a16="http://schemas.microsoft.com/office/drawing/2014/main" id="{ADD79809-7CB7-F042-AB89-DA608D3733DA}"/>
              </a:ext>
            </a:extLst>
          </p:cNvPr>
          <p:cNvSpPr/>
          <p:nvPr/>
        </p:nvSpPr>
        <p:spPr>
          <a:xfrm>
            <a:off x="4918967" y="1669145"/>
            <a:ext cx="1654629" cy="1654629"/>
          </a:xfrm>
          <a:prstGeom prst="circularArrow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DA1972-EBE2-CF4A-8CC6-12937006566E}"/>
              </a:ext>
            </a:extLst>
          </p:cNvPr>
          <p:cNvSpPr txBox="1"/>
          <p:nvPr/>
        </p:nvSpPr>
        <p:spPr>
          <a:xfrm>
            <a:off x="9308961" y="2262713"/>
            <a:ext cx="26257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Is your data really safe storing in the cloud owned by other?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5365B3-81FD-2847-95FD-AF1C782F7F7F}"/>
              </a:ext>
            </a:extLst>
          </p:cNvPr>
          <p:cNvGrpSpPr/>
          <p:nvPr/>
        </p:nvGrpSpPr>
        <p:grpSpPr>
          <a:xfrm>
            <a:off x="6657398" y="4890964"/>
            <a:ext cx="2819128" cy="1206813"/>
            <a:chOff x="6413252" y="1359762"/>
            <a:chExt cx="4835476" cy="2069976"/>
          </a:xfrm>
        </p:grpSpPr>
        <p:pic>
          <p:nvPicPr>
            <p:cNvPr id="72" name="圖形 46">
              <a:extLst>
                <a:ext uri="{FF2B5EF4-FFF2-40B4-BE49-F238E27FC236}">
                  <a16:creationId xmlns:a16="http://schemas.microsoft.com/office/drawing/2014/main" id="{2747E2EA-CDA4-0D42-B4A6-7A26D43D9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8612016" y="1359762"/>
              <a:ext cx="2636712" cy="1579615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C7D55F8D-2850-DA45-94C5-B10668FEB9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8173" t="26914" r="62943" b="17277"/>
            <a:stretch/>
          </p:blipFill>
          <p:spPr>
            <a:xfrm>
              <a:off x="10504368" y="2394439"/>
              <a:ext cx="540974" cy="487422"/>
            </a:xfrm>
            <a:prstGeom prst="rect">
              <a:avLst/>
            </a:prstGeom>
          </p:spPr>
        </p:pic>
        <p:pic>
          <p:nvPicPr>
            <p:cNvPr id="74" name="圖形 46">
              <a:extLst>
                <a:ext uri="{FF2B5EF4-FFF2-40B4-BE49-F238E27FC236}">
                  <a16:creationId xmlns:a16="http://schemas.microsoft.com/office/drawing/2014/main" id="{9226BF61-938E-4743-8440-A4E095E4F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983000" y="1517539"/>
              <a:ext cx="2636712" cy="1579612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F3A4FD18-512C-0347-A006-EFE10CFE4D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4945" t="24026" r="25562" b="42489"/>
            <a:stretch/>
          </p:blipFill>
          <p:spPr>
            <a:xfrm>
              <a:off x="9944017" y="2602558"/>
              <a:ext cx="557296" cy="377056"/>
            </a:xfrm>
            <a:prstGeom prst="rect">
              <a:avLst/>
            </a:prstGeom>
          </p:spPr>
        </p:pic>
        <p:pic>
          <p:nvPicPr>
            <p:cNvPr id="76" name="圖形 46">
              <a:extLst>
                <a:ext uri="{FF2B5EF4-FFF2-40B4-BE49-F238E27FC236}">
                  <a16:creationId xmlns:a16="http://schemas.microsoft.com/office/drawing/2014/main" id="{EC9FACD1-8253-9748-8EBA-D107090CE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293660" y="1703176"/>
              <a:ext cx="2636712" cy="1579612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570EA13C-94CD-3545-9E6A-BBD9EC902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r="63093"/>
            <a:stretch/>
          </p:blipFill>
          <p:spPr>
            <a:xfrm>
              <a:off x="9219514" y="2656485"/>
              <a:ext cx="561802" cy="416233"/>
            </a:xfrm>
            <a:prstGeom prst="rect">
              <a:avLst/>
            </a:prstGeom>
          </p:spPr>
        </p:pic>
        <p:pic>
          <p:nvPicPr>
            <p:cNvPr id="78" name="圖形 46">
              <a:extLst>
                <a:ext uri="{FF2B5EF4-FFF2-40B4-BE49-F238E27FC236}">
                  <a16:creationId xmlns:a16="http://schemas.microsoft.com/office/drawing/2014/main" id="{E17BBC7A-B348-584D-9066-37886680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6573290" y="1833563"/>
              <a:ext cx="2636712" cy="1579612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28BD6E0-8001-3B44-A82F-9F683BFD4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7972763" y="2791844"/>
              <a:ext cx="1201495" cy="637894"/>
            </a:xfrm>
            <a:prstGeom prst="rect">
              <a:avLst/>
            </a:prstGeom>
          </p:spPr>
        </p:pic>
        <p:pic>
          <p:nvPicPr>
            <p:cNvPr id="80" name="Picture 79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4F6AB8B4-CE04-5D40-B4E2-BF4C8A74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3252" y="2403132"/>
              <a:ext cx="762000" cy="762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AB89E384-04AB-DD4A-93A2-45315E8FE3BC}"/>
              </a:ext>
            </a:extLst>
          </p:cNvPr>
          <p:cNvSpPr/>
          <p:nvPr/>
        </p:nvSpPr>
        <p:spPr>
          <a:xfrm>
            <a:off x="6348258" y="4479606"/>
            <a:ext cx="37176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cs typeface="+mn-ea"/>
                <a:sym typeface="+mn-lt"/>
              </a:rPr>
              <a:t>2. Cloud storage owned by you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2BA349-18E3-C14E-A269-CB354C050941}"/>
              </a:ext>
            </a:extLst>
          </p:cNvPr>
          <p:cNvSpPr/>
          <p:nvPr/>
        </p:nvSpPr>
        <p:spPr>
          <a:xfrm>
            <a:off x="2682700" y="4490854"/>
            <a:ext cx="23920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000">
                <a:solidFill>
                  <a:prstClr val="black"/>
                </a:solidFill>
                <a:cs typeface="+mn-ea"/>
                <a:sym typeface="+mn-lt"/>
              </a:rPr>
              <a:t>1. On premise NAS</a:t>
            </a: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67020D0E-CEE2-4894-968B-AD8C6B37BCA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45718" y="16692"/>
            <a:ext cx="1740407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5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hidden="1">
            <a:extLst>
              <a:ext uri="{FF2B5EF4-FFF2-40B4-BE49-F238E27FC236}">
                <a16:creationId xmlns:a16="http://schemas.microsoft.com/office/drawing/2014/main" id="{5751FEEA-D12A-4F15-AAE0-098D3B0429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7453" y="1662212"/>
            <a:ext cx="1985160" cy="6940218"/>
          </a:xfrm>
          <a:prstGeom prst="rect">
            <a:avLst/>
          </a:prstGeom>
        </p:spPr>
      </p:pic>
      <p:sp>
        <p:nvSpPr>
          <p:cNvPr id="14" name="矩形 13" hidden="1">
            <a:extLst>
              <a:ext uri="{FF2B5EF4-FFF2-40B4-BE49-F238E27FC236}">
                <a16:creationId xmlns:a16="http://schemas.microsoft.com/office/drawing/2014/main" id="{87607D88-2314-4AC1-B2F2-F2C978B26E42}"/>
              </a:ext>
            </a:extLst>
          </p:cNvPr>
          <p:cNvSpPr/>
          <p:nvPr/>
        </p:nvSpPr>
        <p:spPr>
          <a:xfrm>
            <a:off x="5055553" y="4139741"/>
            <a:ext cx="140467" cy="1985160"/>
          </a:xfrm>
          <a:prstGeom prst="rect">
            <a:avLst/>
          </a:prstGeom>
          <a:solidFill>
            <a:srgbClr val="17A9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1234" y="182881"/>
            <a:ext cx="9886090" cy="980902"/>
          </a:xfrm>
        </p:spPr>
        <p:txBody>
          <a:bodyPr>
            <a:normAutofit/>
          </a:bodyPr>
          <a:lstStyle/>
          <a:p>
            <a:r>
              <a:rPr lang="en-US" b="1">
                <a:latin typeface="+mn-lt"/>
                <a:ea typeface="+mn-ea"/>
                <a:cs typeface="+mn-ea"/>
                <a:sym typeface="+mn-lt"/>
              </a:rPr>
              <a:t>3-2-1 </a:t>
            </a:r>
            <a:r>
              <a:rPr lang="en-US">
                <a:cs typeface="+mn-ea"/>
                <a:sym typeface="+mn-lt"/>
              </a:rPr>
              <a:t>Backup </a:t>
            </a:r>
            <a:r>
              <a:rPr lang="en-US" b="1">
                <a:latin typeface="+mn-lt"/>
                <a:ea typeface="+mn-ea"/>
                <a:cs typeface="+mn-ea"/>
                <a:sym typeface="+mn-lt"/>
              </a:rPr>
              <a:t>rule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FEED9BC-2547-D44B-92CF-6F7D246EE05F}"/>
              </a:ext>
            </a:extLst>
          </p:cNvPr>
          <p:cNvSpPr txBox="1"/>
          <p:nvPr/>
        </p:nvSpPr>
        <p:spPr>
          <a:xfrm>
            <a:off x="5260087" y="4076022"/>
            <a:ext cx="6467456" cy="2000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Install </a:t>
            </a:r>
            <a:r>
              <a:rPr kumimoji="0" lang="en-US" sz="21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Boxafe</a:t>
            </a:r>
            <a:r>
              <a: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in local NAS and QNAP cloud NAS to realize 3-2-1 Backup Rule: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3 copies of your data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2 on different storage media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1 offsite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27FC766-D66E-7F4C-A8CC-3C495BDB3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663">
            <a:off x="3628314" y="2216499"/>
            <a:ext cx="337513" cy="32410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D06E66-3A19-AC4A-9B86-FAB58AF87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6158">
            <a:off x="3633883" y="2173094"/>
            <a:ext cx="307314" cy="30731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132E941-C808-194B-A84D-D488750E73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2379">
            <a:off x="2250708" y="2929281"/>
            <a:ext cx="346662" cy="26516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565CDFA-C325-6349-A7F5-666D88D917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388">
            <a:off x="2399123" y="2837978"/>
            <a:ext cx="318566" cy="3185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DA96C62-1C20-B242-B6A6-FF3668C3D6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0509">
            <a:off x="2158565" y="2879130"/>
            <a:ext cx="352176" cy="30786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402AE8-0D64-9E44-9C13-D92F4DC6E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6211">
            <a:off x="2448216" y="2856066"/>
            <a:ext cx="350080" cy="3361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3A1EB0-5393-4442-BC95-2CC6DBEC86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97" y="2283601"/>
            <a:ext cx="346662" cy="2651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327FF306-D282-4F4F-8174-E1EAB1C77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60981">
            <a:off x="3651707" y="2239490"/>
            <a:ext cx="304933" cy="23324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8814DB0-56F3-174E-BACA-B0527AA818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599" y="2238490"/>
            <a:ext cx="318566" cy="31856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4C2847A-BD47-6E4B-8DE8-04EA5ED1B6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18" y="2234680"/>
            <a:ext cx="352176" cy="30786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8CFB1367-099E-6642-80DD-22DD650E4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7657">
            <a:off x="3612180" y="2230416"/>
            <a:ext cx="352176" cy="307862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5874803-7283-6348-A97E-365413105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500" y="2219899"/>
            <a:ext cx="337513" cy="32410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0E09A0-4A34-B54B-B173-B324F1A68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42696">
            <a:off x="2333494" y="2827075"/>
            <a:ext cx="335922" cy="320400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8F808B7-D461-E048-855B-38F7FDDDB6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6473">
            <a:off x="2220676" y="2877202"/>
            <a:ext cx="318350" cy="3564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42D196F-7FD6-2547-B3E4-51BC818A8B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132">
            <a:off x="2228972" y="2949121"/>
            <a:ext cx="334565" cy="255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5E7D9923-703F-6541-918C-07E335A718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4224">
            <a:off x="2241261" y="2854461"/>
            <a:ext cx="456250" cy="29279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7DB14AB-2362-504D-BEA1-1761EEF871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70" y="2197926"/>
            <a:ext cx="335922" cy="3204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4B7AF4F-78C9-174E-8420-BBCA0F22B3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786" y="2194131"/>
            <a:ext cx="318350" cy="356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FD73E1A-4D54-044A-A5D6-FBA0869174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46" y="2209140"/>
            <a:ext cx="334565" cy="25560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DEF90156-6634-EC49-A48E-48FAE2E94A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22" y="2165613"/>
            <a:ext cx="456250" cy="292796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EC10530E-37F5-9D48-B3DF-EABC8E9E2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9571">
            <a:off x="3643310" y="2212648"/>
            <a:ext cx="335922" cy="32040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F2B3469-4058-8442-AE65-9EF7EBD47D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7935">
            <a:off x="3723560" y="2224299"/>
            <a:ext cx="318350" cy="3564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92660073-2934-9045-87A0-36D2565BBC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24944">
            <a:off x="3649516" y="2274700"/>
            <a:ext cx="334565" cy="2556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0FC47CC-72E2-0440-81DA-8D6EF2C48E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6085">
            <a:off x="3572463" y="2183684"/>
            <a:ext cx="456250" cy="2927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94D927-CB18-C243-86A1-075F2AF3F685}"/>
              </a:ext>
            </a:extLst>
          </p:cNvPr>
          <p:cNvGrpSpPr/>
          <p:nvPr/>
        </p:nvGrpSpPr>
        <p:grpSpPr>
          <a:xfrm>
            <a:off x="845994" y="1613358"/>
            <a:ext cx="4022590" cy="1718656"/>
            <a:chOff x="2512514" y="1094167"/>
            <a:chExt cx="6317716" cy="2699252"/>
          </a:xfrm>
        </p:grpSpPr>
        <p:pic>
          <p:nvPicPr>
            <p:cNvPr id="4" name="圖形 46">
              <a:extLst>
                <a:ext uri="{FF2B5EF4-FFF2-40B4-BE49-F238E27FC236}">
                  <a16:creationId xmlns:a16="http://schemas.microsoft.com/office/drawing/2014/main" id="{5398CE0B-4A7F-BA47-B7B0-05FE72EFE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514" y="1094167"/>
              <a:ext cx="6317716" cy="26992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AB0C31-F7AD-A840-A138-8544474C12A8}"/>
                </a:ext>
              </a:extLst>
            </p:cNvPr>
            <p:cNvSpPr txBox="1"/>
            <p:nvPr/>
          </p:nvSpPr>
          <p:spPr>
            <a:xfrm>
              <a:off x="4248359" y="2396001"/>
              <a:ext cx="2065997" cy="918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SaaS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AC164F-8728-2840-B8F5-6C5A3559F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85468" y="2234590"/>
              <a:ext cx="1172862" cy="138397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604612-FCAD-A242-A37F-61920B569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835376" y="1495915"/>
              <a:ext cx="1552963" cy="1278910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3AFBEB5-339D-9C4E-90DD-72986D71839F}"/>
              </a:ext>
            </a:extLst>
          </p:cNvPr>
          <p:cNvSpPr txBox="1"/>
          <p:nvPr/>
        </p:nvSpPr>
        <p:spPr>
          <a:xfrm>
            <a:off x="988012" y="5826126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Boxafe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on premise in QTS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A92916-FDED-E041-ADA2-02FAE300BEA5}"/>
              </a:ext>
            </a:extLst>
          </p:cNvPr>
          <p:cNvSpPr txBox="1"/>
          <p:nvPr/>
        </p:nvSpPr>
        <p:spPr>
          <a:xfrm>
            <a:off x="6746726" y="3608532"/>
            <a:ext cx="329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Boxafe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 on QNAP Cloud NAS</a:t>
            </a:r>
          </a:p>
        </p:txBody>
      </p:sp>
      <p:pic>
        <p:nvPicPr>
          <p:cNvPr id="17" name="圖形 37">
            <a:extLst>
              <a:ext uri="{FF2B5EF4-FFF2-40B4-BE49-F238E27FC236}">
                <a16:creationId xmlns:a16="http://schemas.microsoft.com/office/drawing/2014/main" id="{6BB2C0A5-68F9-684A-9F08-914EA92422F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7" y="4578533"/>
            <a:ext cx="4092317" cy="1301567"/>
          </a:xfrm>
          <a:prstGeom prst="rect">
            <a:avLst/>
          </a:prstGeom>
        </p:spPr>
      </p:pic>
      <p:pic>
        <p:nvPicPr>
          <p:cNvPr id="19" name="Picture 18" descr="A picture containing shirt&#10;&#10;Description automatically generated">
            <a:extLst>
              <a:ext uri="{FF2B5EF4-FFF2-40B4-BE49-F238E27FC236}">
                <a16:creationId xmlns:a16="http://schemas.microsoft.com/office/drawing/2014/main" id="{C036274A-DA33-DC4F-B23F-917297AED0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636" y="4084721"/>
            <a:ext cx="762000" cy="762000"/>
          </a:xfrm>
          <a:prstGeom prst="rect">
            <a:avLst/>
          </a:prstGeom>
        </p:spPr>
      </p:pic>
      <p:pic>
        <p:nvPicPr>
          <p:cNvPr id="26" name="圖形 46">
            <a:extLst>
              <a:ext uri="{FF2B5EF4-FFF2-40B4-BE49-F238E27FC236}">
                <a16:creationId xmlns:a16="http://schemas.microsoft.com/office/drawing/2014/main" id="{4A79823A-38BD-D44A-AF87-340E63935F7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356656" y="1300168"/>
            <a:ext cx="2636712" cy="157961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357CB9C-0050-F746-9908-F4D4F0C1EC20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8173" t="26914" r="62943" b="17277"/>
          <a:stretch/>
        </p:blipFill>
        <p:spPr>
          <a:xfrm>
            <a:off x="10249007" y="2334843"/>
            <a:ext cx="540974" cy="487421"/>
          </a:xfrm>
          <a:prstGeom prst="rect">
            <a:avLst/>
          </a:prstGeom>
        </p:spPr>
      </p:pic>
      <p:pic>
        <p:nvPicPr>
          <p:cNvPr id="27" name="圖形 46">
            <a:extLst>
              <a:ext uri="{FF2B5EF4-FFF2-40B4-BE49-F238E27FC236}">
                <a16:creationId xmlns:a16="http://schemas.microsoft.com/office/drawing/2014/main" id="{DA84CF75-1FE0-7542-9229-A56CC3EE3B4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727640" y="1498677"/>
            <a:ext cx="2636712" cy="1579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8A5AC5-129F-0F47-9372-6C1872B4840A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4945" t="24026" r="25562" b="42489"/>
          <a:stretch/>
        </p:blipFill>
        <p:spPr>
          <a:xfrm>
            <a:off x="9688656" y="2583696"/>
            <a:ext cx="557297" cy="377055"/>
          </a:xfrm>
          <a:prstGeom prst="rect">
            <a:avLst/>
          </a:prstGeom>
        </p:spPr>
      </p:pic>
      <p:pic>
        <p:nvPicPr>
          <p:cNvPr id="50" name="圖形 46">
            <a:extLst>
              <a:ext uri="{FF2B5EF4-FFF2-40B4-BE49-F238E27FC236}">
                <a16:creationId xmlns:a16="http://schemas.microsoft.com/office/drawing/2014/main" id="{06D0243A-C5C4-094A-A1B7-B52F9795646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7038300" y="1745420"/>
            <a:ext cx="2636712" cy="157961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10FF302-3E88-8C4A-A751-22B17E994C75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r="63093"/>
          <a:stretch/>
        </p:blipFill>
        <p:spPr>
          <a:xfrm>
            <a:off x="8964154" y="2698728"/>
            <a:ext cx="561803" cy="416233"/>
          </a:xfrm>
          <a:prstGeom prst="rect">
            <a:avLst/>
          </a:prstGeom>
        </p:spPr>
      </p:pic>
      <p:pic>
        <p:nvPicPr>
          <p:cNvPr id="10" name="圖形 46">
            <a:extLst>
              <a:ext uri="{FF2B5EF4-FFF2-40B4-BE49-F238E27FC236}">
                <a16:creationId xmlns:a16="http://schemas.microsoft.com/office/drawing/2014/main" id="{11794107-2112-6941-9195-34F71D5DFD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317930" y="1977649"/>
            <a:ext cx="2636712" cy="15796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993AF6-CCA2-E244-9108-FC20AC9BD4E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717403" y="2935930"/>
            <a:ext cx="1201495" cy="637894"/>
          </a:xfrm>
          <a:prstGeom prst="rect">
            <a:avLst/>
          </a:prstGeom>
        </p:spPr>
      </p:pic>
      <p:pic>
        <p:nvPicPr>
          <p:cNvPr id="22" name="Picture 21" descr="A picture containing shirt&#10;&#10;Description automatically generated">
            <a:extLst>
              <a:ext uri="{FF2B5EF4-FFF2-40B4-BE49-F238E27FC236}">
                <a16:creationId xmlns:a16="http://schemas.microsoft.com/office/drawing/2014/main" id="{FDBE2622-9E99-B04C-89F7-F0232A06AD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92" y="2547217"/>
            <a:ext cx="762000" cy="762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62C68BD-1B41-714D-9860-41F8F90285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5510" y="4824323"/>
            <a:ext cx="338708" cy="39967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51FCDEA-2717-114B-BEB2-48D387C20F6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50590" y="4830941"/>
            <a:ext cx="448476" cy="369333"/>
          </a:xfrm>
          <a:prstGeom prst="rect">
            <a:avLst/>
          </a:prstGeom>
        </p:spPr>
      </p:pic>
      <p:sp>
        <p:nvSpPr>
          <p:cNvPr id="9" name="Cross 8">
            <a:extLst>
              <a:ext uri="{FF2B5EF4-FFF2-40B4-BE49-F238E27FC236}">
                <a16:creationId xmlns:a16="http://schemas.microsoft.com/office/drawing/2014/main" id="{CF48202E-19F4-2C4F-BDF0-F2C70CAACC29}"/>
              </a:ext>
            </a:extLst>
          </p:cNvPr>
          <p:cNvSpPr>
            <a:spLocks noChangeAspect="1"/>
          </p:cNvSpPr>
          <p:nvPr/>
        </p:nvSpPr>
        <p:spPr>
          <a:xfrm>
            <a:off x="9107640" y="4869186"/>
            <a:ext cx="216000" cy="216000"/>
          </a:xfrm>
          <a:prstGeom prst="plus">
            <a:avLst>
              <a:gd name="adj" fmla="val 4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2" name="圖形 46">
            <a:extLst>
              <a:ext uri="{FF2B5EF4-FFF2-40B4-BE49-F238E27FC236}">
                <a16:creationId xmlns:a16="http://schemas.microsoft.com/office/drawing/2014/main" id="{1CE50428-E381-474D-857E-D7276446DED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537058" y="4816511"/>
            <a:ext cx="448477" cy="268675"/>
          </a:xfrm>
          <a:prstGeom prst="rect">
            <a:avLst/>
          </a:prstGeom>
        </p:spPr>
      </p:pic>
      <p:pic>
        <p:nvPicPr>
          <p:cNvPr id="73" name="圖形 37">
            <a:extLst>
              <a:ext uri="{FF2B5EF4-FFF2-40B4-BE49-F238E27FC236}">
                <a16:creationId xmlns:a16="http://schemas.microsoft.com/office/drawing/2014/main" id="{7805EC39-9715-4A49-940C-54DE79C0E8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736" y="4827384"/>
            <a:ext cx="726891" cy="231189"/>
          </a:xfrm>
          <a:prstGeom prst="rect">
            <a:avLst/>
          </a:prstGeom>
        </p:spPr>
      </p:pic>
      <p:sp>
        <p:nvSpPr>
          <p:cNvPr id="74" name="Cross 73">
            <a:extLst>
              <a:ext uri="{FF2B5EF4-FFF2-40B4-BE49-F238E27FC236}">
                <a16:creationId xmlns:a16="http://schemas.microsoft.com/office/drawing/2014/main" id="{373A5326-A347-4744-9C3C-3421E530C38C}"/>
              </a:ext>
            </a:extLst>
          </p:cNvPr>
          <p:cNvSpPr>
            <a:spLocks noChangeAspect="1"/>
          </p:cNvSpPr>
          <p:nvPr/>
        </p:nvSpPr>
        <p:spPr>
          <a:xfrm>
            <a:off x="10152668" y="4869186"/>
            <a:ext cx="216000" cy="216000"/>
          </a:xfrm>
          <a:prstGeom prst="plus">
            <a:avLst>
              <a:gd name="adj" fmla="val 4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5" name="圖形 46">
            <a:extLst>
              <a:ext uri="{FF2B5EF4-FFF2-40B4-BE49-F238E27FC236}">
                <a16:creationId xmlns:a16="http://schemas.microsoft.com/office/drawing/2014/main" id="{615727F5-00B6-864F-A27E-8009A0B7EBD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949233" y="5273709"/>
            <a:ext cx="448477" cy="268675"/>
          </a:xfrm>
          <a:prstGeom prst="rect">
            <a:avLst/>
          </a:prstGeom>
        </p:spPr>
      </p:pic>
      <p:pic>
        <p:nvPicPr>
          <p:cNvPr id="76" name="圖形 37">
            <a:extLst>
              <a:ext uri="{FF2B5EF4-FFF2-40B4-BE49-F238E27FC236}">
                <a16:creationId xmlns:a16="http://schemas.microsoft.com/office/drawing/2014/main" id="{839FB4C5-2211-E14C-AD8E-DE7A0A7C24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911" y="5284582"/>
            <a:ext cx="726891" cy="231189"/>
          </a:xfrm>
          <a:prstGeom prst="rect">
            <a:avLst/>
          </a:prstGeom>
        </p:spPr>
      </p:pic>
      <p:sp>
        <p:nvSpPr>
          <p:cNvPr id="77" name="Cross 76">
            <a:extLst>
              <a:ext uri="{FF2B5EF4-FFF2-40B4-BE49-F238E27FC236}">
                <a16:creationId xmlns:a16="http://schemas.microsoft.com/office/drawing/2014/main" id="{BA5582A0-1DAB-4E4B-BABD-F8A4AAC39E52}"/>
              </a:ext>
            </a:extLst>
          </p:cNvPr>
          <p:cNvSpPr>
            <a:spLocks noChangeAspect="1"/>
          </p:cNvSpPr>
          <p:nvPr/>
        </p:nvSpPr>
        <p:spPr>
          <a:xfrm>
            <a:off x="9564843" y="5326384"/>
            <a:ext cx="216000" cy="216000"/>
          </a:xfrm>
          <a:prstGeom prst="plus">
            <a:avLst>
              <a:gd name="adj" fmla="val 43872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8" name="圖形 46">
            <a:extLst>
              <a:ext uri="{FF2B5EF4-FFF2-40B4-BE49-F238E27FC236}">
                <a16:creationId xmlns:a16="http://schemas.microsoft.com/office/drawing/2014/main" id="{8DBC238B-B743-5341-A12A-51B7B36EEB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6777847" y="5710226"/>
            <a:ext cx="448477" cy="268675"/>
          </a:xfrm>
          <a:prstGeom prst="rect">
            <a:avLst/>
          </a:prstGeom>
        </p:spPr>
      </p:pic>
      <p:pic>
        <p:nvPicPr>
          <p:cNvPr id="79" name="圖片 78">
            <a:extLst>
              <a:ext uri="{FF2B5EF4-FFF2-40B4-BE49-F238E27FC236}">
                <a16:creationId xmlns:a16="http://schemas.microsoft.com/office/drawing/2014/main" id="{DBB4DA1D-1D25-4A2E-BBC1-4557530CF9E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-45718" y="16692"/>
            <a:ext cx="1740407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59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-0.00532 L 0.00808 -0.1618 L -0.00507 -0.00324 L -0.08359 -0.0456 L -0.0039 0.0095 L -0.10026 0.02223 L 0.00326 0.01575 L -0.09674 0.075 L 0.00925 0.01783 L -0.10026 0.05163 L 0.01277 0.01158 L -0.09192 -0.00972 L 0.01758 0.01158 L -0.08476 0.09838 L 0.03073 0.00741 L -0.10976 0.03264 L 0.00092 -0.00532 Z " pathEditMode="relative" ptsTypes="AAAAAAAAAAAAAAAAA">
                                      <p:cBhvr>
                                        <p:cTn id="6" dur="8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78 0.00717 C 0.0457 -0.05162 0.09219 -0.11042 0.14792 -0.10718 C 0.20378 -0.10394 0.31302 -0.00208 0.33372 0.02616 C 0.3543 0.0544 0.25885 0.0537 0.27174 0.06227 C 0.28463 0.0706 0.37096 0.09329 0.41107 0.07708 C 0.45117 0.06088 0.50794 -0.01042 0.51224 -0.03519 C 0.51667 -0.05996 0.43711 -0.07176 0.43724 -0.07107 C 0.4375 -0.07037 0.51784 -0.05556 0.51341 -0.03102 C 0.50911 -0.00625 0.44974 0.0618 0.41107 0.07708 C 0.3724 0.09213 0.28125 0.06088 0.28125 0.06018 C 0.28125 0.05949 0.37213 0.09004 0.41107 0.07292 C 0.45 0.05555 0.50885 -0.01898 0.51471 -0.04375 C 0.52044 -0.06829 0.44557 -0.07755 0.44557 -0.07546 C 0.44557 -0.07338 0.51966 -0.05625 0.51471 -0.03102 C 0.50963 -0.00556 0.45351 0.06412 0.41588 0.07708 C 0.37812 0.09004 0.29049 0.04398 0.28841 0.04745 C 0.28646 0.05092 0.36562 0.11227 0.40391 0.09815 C 0.44219 0.08403 0.51211 -0.00972 0.51823 -0.03727 C 0.52435 -0.06482 0.44101 -0.06875 0.44088 -0.0669 C 0.44062 -0.06528 0.52305 -0.05255 0.51706 -0.02662 C 0.51107 -0.00093 0.44297 0.07639 0.40508 0.08773 C 0.36719 0.09884 0.28867 0.04421 0.28958 0.04097 C 0.29062 0.03796 0.37396 0.08171 0.41107 0.06852 C 0.44818 0.05555 0.51328 -0.02176 0.51224 -0.03727 C 0.51133 -0.05278 0.4582 -0.03866 0.40508 -0.02454 " pathEditMode="relative" rAng="0" ptsTypes="AAAAAAAAAAAAAAAAAAAAAAAAA">
                                      <p:cBhvr>
                                        <p:cTn id="10" dur="8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4800000">
                                      <p:cBhvr>
                                        <p:cTn id="1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599 -0.00186 C -0.02422 0.03865 -0.04232 0.07916 -0.03464 0.13773 C -0.02682 0.19629 0.04831 0.31365 0.04036 0.3493 C 0.03242 0.38495 -0.0931 0.35 -0.08216 0.35139 C -0.07136 0.35301 0.10482 0.35601 0.10586 0.35787 C 0.1069 0.35972 -0.07709 0.36064 -0.0763 0.36203 C -0.07552 0.36342 0.11185 0.36643 0.11055 0.36643 C 0.10937 0.36643 -0.08216 0.3625 -0.08334 0.36203 C -0.08464 0.3618 0.10247 0.36551 0.10351 0.36412 C 0.10443 0.36273 0.01354 0.3581 -0.07748 0.3537 " pathEditMode="relative" ptsTypes="AAAAAAAAAA">
                                      <p:cBhvr>
                                        <p:cTn id="14" dur="8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3600000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91 -0.00533 L 0.00808 -0.16181 L -0.00508 -0.00324 L -0.08359 -0.0456 L -0.0039 0.00949 L -0.10026 0.02222 L 0.00326 0.01574 L -0.09674 0.075 L 0.00925 0.01782 L -0.10026 0.05162 L 0.01276 0.01157 L -0.09192 -0.00973 L 0.01758 0.01157 L -0.08476 0.09838 L 0.03073 0.0074 L -0.10976 0.03264 L 0.00091 -0.00533 Z " pathEditMode="relative" rAng="0" ptsTypes="AAAAAAAAAAAAAAAAA">
                                      <p:cBhvr>
                                        <p:cTn id="18" dur="8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1800000">
                                      <p:cBhvr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91 0.00301 C -0.0017 -0.00602 -0.00417 -0.01505 0.00325 0.00926 C 0.01054 0.03379 0.05299 0.09074 0.04492 0.14907 C 0.03671 0.2074 -0.05352 0.32152 -0.04558 0.35879 C -0.03763 0.39583 0.10078 0.36828 0.09244 0.37129 C 0.08411 0.37453 -0.09636 0.37731 -0.09558 0.37777 C -0.0948 0.37801 0.09726 0.37315 0.09726 0.37361 C 0.09726 0.37384 -0.09493 0.38102 -0.09558 0.37986 C -0.09623 0.3787 0.09453 0.36898 0.09375 0.36713 C 0.09283 0.36551 -0.10079 0.36852 -0.10026 0.36921 C -0.09987 0.3699 0.07799 0.37129 0.09609 0.37129 C 0.11419 0.37129 0.06106 0.37037 0.00794 0.36921 " pathEditMode="relative" ptsTypes="AAAAAAAAAAAA">
                                      <p:cBhvr>
                                        <p:cTn id="22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3600000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078 0.00718 C 0.0457 -0.05162 0.09218 -0.11042 0.14791 -0.10718 C 0.20377 -0.10393 0.31302 -0.00208 0.33372 0.02616 C 0.35429 0.0544 0.25885 0.0537 0.27174 0.06227 C 0.28463 0.0706 0.37096 0.09329 0.41106 0.07708 C 0.45117 0.06088 0.50794 -0.01042 0.51224 -0.03518 C 0.51666 -0.05995 0.43711 -0.07176 0.43724 -0.07106 C 0.4375 -0.07037 0.51784 -0.05556 0.51341 -0.03102 C 0.50911 -0.00625 0.44974 0.06181 0.41106 0.07708 C 0.37239 0.09213 0.28125 0.06088 0.28125 0.06019 C 0.28125 0.05949 0.37213 0.09005 0.41106 0.07292 C 0.45 0.05556 0.50885 -0.01898 0.51471 -0.04375 C 0.52044 -0.06829 0.44557 -0.07755 0.44557 -0.07546 C 0.44557 -0.07338 0.51966 -0.05625 0.51471 -0.03102 C 0.50963 -0.00556 0.45351 0.06412 0.41588 0.07708 C 0.37812 0.09005 0.29049 0.04398 0.28841 0.04745 C 0.28646 0.05093 0.36562 0.11227 0.4039 0.09815 C 0.44218 0.08403 0.51211 -0.00972 0.51823 -0.03727 C 0.52435 -0.06481 0.44101 -0.06875 0.44088 -0.0669 C 0.44062 -0.06528 0.52304 -0.05255 0.51705 -0.02662 C 0.51106 -0.00093 0.44297 0.07639 0.40508 0.08773 C 0.36718 0.09884 0.28867 0.04421 0.28958 0.04097 C 0.29062 0.03796 0.37396 0.08171 0.41106 0.06852 C 0.44817 0.05556 0.51328 -0.02176 0.51224 -0.03727 C 0.51133 -0.05278 0.4582 -0.03866 0.40508 -0.02454 " pathEditMode="relative" rAng="0" ptsTypes="AAAAAAAAAAAAAAAAAAAAAAAAA">
                                      <p:cBhvr>
                                        <p:cTn id="26" dur="8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800000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091 -0.00532 L 0.00807 -0.16181 L -0.00508 -0.00324 L -0.0836 -0.0456 L -0.00391 0.00949 L -0.10026 0.02222 L 0.00325 0.01574 L -0.09675 0.075 L 0.00924 0.01782 L -0.10026 0.05162 L 0.01276 0.01157 L -0.09193 -0.00972 L 0.01757 0.01157 L -0.08477 0.09838 L 0.03073 0.00741 L -0.10977 0.03264 L 0.00091 -0.00532 Z " pathEditMode="relative" rAng="0" ptsTypes="AAAAAAAAAAAAAAAAA">
                                      <p:cBhvr>
                                        <p:cTn id="30" dur="8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800000">
                                      <p:cBhvr>
                                        <p:cTn id="3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599 -0.00185 C -0.02422 0.03866 -0.04232 0.07917 -0.03464 0.13773 C -0.02683 0.1963 0.0483 0.31366 0.04036 0.34931 C 0.03242 0.38495 -0.0931 0.35 -0.08216 0.35139 C -0.07136 0.35301 0.10481 0.35602 0.10586 0.35787 C 0.1069 0.35972 -0.07709 0.36065 -0.07631 0.36204 C -0.07552 0.36343 0.11185 0.36644 0.11054 0.36644 C 0.10937 0.36644 -0.08216 0.3625 -0.08334 0.36204 C -0.08464 0.36181 0.10247 0.36551 0.10351 0.36412 C 0.10442 0.36273 0.01354 0.3581 -0.07748 0.3537 " pathEditMode="relative" rAng="0" ptsTypes="AAAAAAAAAA">
                                      <p:cBhvr>
                                        <p:cTn id="34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840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-3600000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0078 0.00717 C 0.0457 -0.05163 0.09218 -0.11042 0.14791 -0.10718 C 0.20377 -0.10394 0.31302 -0.00209 0.33372 0.02615 C 0.35429 0.05439 0.25885 0.0537 0.27174 0.06226 C 0.28463 0.0706 0.37096 0.09328 0.41106 0.07708 C 0.45117 0.06087 0.50794 -0.01042 0.51224 -0.03519 C 0.51666 -0.05996 0.43711 -0.07176 0.43724 -0.07107 C 0.4375 -0.07038 0.51784 -0.05556 0.51341 -0.03102 C 0.50911 -0.00625 0.44974 0.0618 0.41106 0.07708 C 0.37239 0.09212 0.28125 0.06087 0.28125 0.06018 C 0.28125 0.05949 0.37213 0.09004 0.41106 0.07291 C 0.45 0.05555 0.50885 -0.01899 0.51471 -0.04375 C 0.52044 -0.06829 0.44557 -0.07755 0.44557 -0.07547 C 0.44557 -0.07338 0.51966 -0.05625 0.51471 -0.03102 C 0.50963 -0.00556 0.45351 0.06412 0.41588 0.07708 C 0.37812 0.09004 0.29049 0.04398 0.28841 0.04745 C 0.28646 0.05092 0.36562 0.11226 0.4039 0.09814 C 0.44218 0.08402 0.51211 -0.00973 0.51823 -0.03727 C 0.52435 -0.06482 0.44101 -0.06875 0.44088 -0.0669 C 0.44062 -0.06528 0.52304 -0.05255 0.51705 -0.02663 C 0.51106 -0.00093 0.44297 0.07638 0.40508 0.08773 C 0.36718 0.09884 0.28867 0.04421 0.28958 0.04097 C 0.29062 0.03796 0.37396 0.08171 0.41106 0.06851 C 0.44817 0.05555 0.51328 -0.02176 0.51224 -0.03727 C 0.51133 -0.05278 0.4582 -0.03866 0.40508 -0.02454 " pathEditMode="relative" rAng="0" ptsTypes="AAAAAAAAAAAAAAAAAAAAAAAAA">
                                      <p:cBhvr>
                                        <p:cTn id="38" dur="8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autoRev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Rot by="4800000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091 -0.00532 L 0.00807 -0.1618 L -0.00508 -0.00324 L -0.08359 -0.0456 L -0.00391 0.00949 L -0.10026 0.02222 L 0.00325 0.01574 L -0.09675 0.075 L 0.00924 0.01783 L -0.10026 0.05162 L 0.01276 0.01158 L -0.09193 -0.00972 L 0.01758 0.01158 L -0.08477 0.09838 L 0.03073 0.00741 L -0.10977 0.03264 L 0.00091 -0.00532 Z " pathEditMode="relative" rAng="0" ptsTypes="AAAAAAAAAAAAAAAAA">
                                      <p:cBhvr>
                                        <p:cTn id="42" dur="8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autoRev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-1800000">
                                      <p:cBhvr>
                                        <p:cTn id="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0.00092 0.00301 C -0.00169 -0.00602 -0.00416 -0.01504 0.00326 0.00926 C 0.01055 0.0338 0.053 0.09074 0.04493 0.14908 C 0.03672 0.20741 -0.05351 0.32153 -0.04557 0.3588 C -0.03763 0.39584 0.10079 0.36829 0.09245 0.3713 C 0.08412 0.37454 -0.09635 0.37732 -0.09557 0.37778 C -0.09479 0.37801 0.09727 0.37315 0.09727 0.37361 C 0.09727 0.37384 -0.09492 0.38102 -0.09557 0.37986 C -0.09622 0.37871 0.09454 0.36898 0.09375 0.36713 C 0.09284 0.36551 -0.10078 0.36852 -0.10026 0.36922 C -0.09987 0.36991 0.078 0.3713 0.0961 0.3713 C 0.1142 0.3713 0.06107 0.37037 0.00795 0.36922 " pathEditMode="relative" rAng="0" ptsTypes="AAAAAAAAAAAA">
                                      <p:cBhvr>
                                        <p:cTn id="4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35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3600000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0" presetClass="path" presetSubtype="0" repeatCount="indefinite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078 0.00718 C 0.0457 -0.05162 0.09219 -0.11042 0.14792 -0.10718 C 0.20377 -0.10394 0.31302 -0.00208 0.33372 0.02616 C 0.3543 0.0544 0.25885 0.0537 0.27174 0.06227 C 0.28463 0.0706 0.37096 0.09329 0.41107 0.07708 C 0.45117 0.06088 0.50794 -0.01042 0.51224 -0.03519 C 0.51667 -0.05995 0.43711 -0.07176 0.43724 -0.07107 C 0.4375 -0.07037 0.51784 -0.05556 0.51341 -0.03102 C 0.50911 -0.00625 0.44974 0.0618 0.41107 0.07708 C 0.37239 0.09213 0.28125 0.06088 0.28125 0.06018 C 0.28125 0.05949 0.37213 0.09005 0.41107 0.07292 C 0.45 0.05555 0.50885 -0.01898 0.51471 -0.04375 C 0.52044 -0.06829 0.44557 -0.07755 0.44557 -0.07546 C 0.44557 -0.07338 0.51966 -0.05625 0.51471 -0.03102 C 0.50963 -0.00556 0.45351 0.06412 0.41588 0.07708 C 0.37812 0.09005 0.29049 0.04398 0.28841 0.04745 C 0.28646 0.05093 0.36562 0.11227 0.4039 0.09815 C 0.44219 0.08403 0.51211 -0.00972 0.51823 -0.03727 C 0.52435 -0.06482 0.44101 -0.06875 0.44088 -0.0669 C 0.44062 -0.06528 0.52305 -0.05255 0.51706 -0.02662 C 0.51107 -0.00093 0.44297 0.07639 0.40508 0.08773 C 0.36719 0.09884 0.28867 0.04421 0.28958 0.04097 C 0.29062 0.03796 0.37396 0.08171 0.41107 0.06852 C 0.44818 0.05555 0.51328 -0.02176 0.51224 -0.03727 C 0.51133 -0.05278 0.4582 -0.03866 0.40508 -0.02454 " pathEditMode="relative" rAng="0" ptsTypes="AAAAAAAAAAAAAAAAAAAAAAAAA">
                                      <p:cBhvr>
                                        <p:cTn id="50" dur="8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indefinite" autoRev="1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4800000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0" presetClass="path" presetSubtype="0" repeatCount="indefinite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.00091 -0.00532 L 0.00807 -0.1618 L -0.00508 -0.00324 L -0.08359 -0.0456 L -0.00391 0.00949 L -0.10026 0.02222 L 0.00325 0.01574 L -0.09675 0.075 L 0.00924 0.01782 L -0.10026 0.05162 L 0.01276 0.01157 L -0.09193 -0.00972 L 0.01758 0.01157 L -0.08477 0.09838 L 0.03073 0.00741 L -0.10977 0.03264 L 0.00091 -0.00532 Z " pathEditMode="relative" rAng="0" ptsTypes="AAAAAAAAAAAAAAAAA">
                                      <p:cBhvr>
                                        <p:cTn id="54" dur="8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800000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599 -0.00185 C -0.02421 0.03866 -0.04231 0.07917 -0.03463 0.13773 C -0.02682 0.1963 0.04831 0.31366 0.04037 0.34931 C 0.03243 0.38495 -0.09309 0.35 -0.08216 0.35139 C -0.07135 0.35301 0.10482 0.35602 0.10586 0.35787 C 0.10691 0.35972 -0.07708 0.36065 -0.0763 0.36204 C -0.07552 0.36343 0.11185 0.36644 0.11055 0.36644 C 0.10938 0.36644 -0.08216 0.3625 -0.08333 0.36204 C -0.08463 0.36181 0.10248 0.36551 0.10352 0.36412 C 0.10443 0.36273 0.01355 0.3581 -0.07747 0.3537 " pathEditMode="relative" rAng="0" ptsTypes="AAAAAAAAAA">
                                      <p:cBhvr>
                                        <p:cTn id="58" dur="8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840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autoRev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-3600000">
                                      <p:cBhvr>
                                        <p:cTn id="6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0" presetClass="path" presetSubtype="0" repeatCount="indefinite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0.00078 0.00718 C 0.0457 -0.05162 0.09219 -0.11042 0.14792 -0.10717 C 0.20378 -0.10393 0.31302 -0.00208 0.33372 0.02616 C 0.3543 0.0544 0.25886 0.05371 0.27175 0.06227 C 0.28464 0.0706 0.37096 0.09329 0.41107 0.07708 C 0.45117 0.06088 0.50794 -0.01042 0.51224 -0.03518 C 0.51667 -0.05995 0.43711 -0.07176 0.43724 -0.07106 C 0.4375 -0.07037 0.51784 -0.05555 0.51341 -0.03102 C 0.50912 -0.00625 0.44974 0.06181 0.41107 0.07708 C 0.3724 0.09213 0.28125 0.06088 0.28125 0.06019 C 0.28125 0.05949 0.37214 0.09005 0.41107 0.07292 C 0.45 0.05556 0.50886 -0.01898 0.51471 -0.04375 C 0.52044 -0.06829 0.44557 -0.07754 0.44557 -0.07546 C 0.44557 -0.07338 0.51966 -0.05625 0.51471 -0.03102 C 0.50964 -0.00555 0.45352 0.06412 0.41589 0.07708 C 0.37813 0.09005 0.2905 0.04398 0.28841 0.04746 C 0.28646 0.05093 0.36563 0.11227 0.40391 0.09815 C 0.44219 0.08403 0.51211 -0.00972 0.51823 -0.03727 C 0.52435 -0.06481 0.44102 -0.06875 0.44089 -0.0669 C 0.44063 -0.06528 0.52305 -0.05254 0.51706 -0.02662 C 0.51107 -0.00092 0.44297 0.07639 0.40508 0.08773 C 0.36719 0.09884 0.28867 0.04421 0.28958 0.04097 C 0.29063 0.03796 0.37396 0.08171 0.41107 0.06852 C 0.44818 0.05556 0.51328 -0.02176 0.51224 -0.03727 C 0.51133 -0.05278 0.4582 -0.03866 0.40508 -0.02454 " pathEditMode="relative" rAng="0" ptsTypes="AAAAAAAAAAAAAAAAAAAAAAAAA">
                                      <p:cBhvr>
                                        <p:cTn id="62" dur="8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8" presetClass="emph" presetSubtype="0" repeatCount="indefinite" autoRev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Rot by="4800000">
                                      <p:cBhvr>
                                        <p:cTn id="6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0" presetClass="path" presetSubtype="0" repeatCount="indefinite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091 -0.00532 L 0.00807 -0.16181 L -0.00508 -0.00324 L -0.08359 -0.0456 L -0.00391 0.00949 L -0.10026 0.02222 L 0.00325 0.01574 L -0.09675 0.075 L 0.00924 0.01782 L -0.10026 0.05162 L 0.01276 0.01157 L -0.09193 -0.00972 L 0.01758 0.01157 L -0.08477 0.09838 L 0.03073 0.00741 L -0.10977 0.03264 L 0.00091 -0.00532 Z " pathEditMode="relative" rAng="0" ptsTypes="AAAAAAAAAAAAAAAAA">
                                      <p:cBhvr>
                                        <p:cTn id="66" dur="8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8" presetClass="emph" presetSubtype="0" repeatCount="indefinite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Rot by="-1800000">
                                      <p:cBhvr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0" presetClass="pat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0.00078 0.00718 C 0.0457 -0.05162 0.09219 -0.11041 0.14792 -0.10717 C 0.20378 -0.10393 0.31302 -0.00208 0.33372 0.02616 C 0.3543 0.0544 0.25885 0.05371 0.27175 0.06227 C 0.28464 0.07061 0.37096 0.09329 0.41107 0.07709 C 0.45117 0.06088 0.50794 -0.01041 0.51224 -0.03518 C 0.51667 -0.05995 0.43711 -0.07175 0.43724 -0.07106 C 0.4375 -0.07037 0.51784 -0.05555 0.51341 -0.03101 C 0.50911 -0.00625 0.44974 0.06181 0.41107 0.07709 C 0.3724 0.09213 0.28125 0.06088 0.28125 0.06019 C 0.28125 0.0595 0.37214 0.09005 0.41107 0.07292 C 0.45 0.05556 0.50885 -0.01898 0.51471 -0.04375 C 0.52044 -0.06828 0.44557 -0.07754 0.44557 -0.07546 C 0.44557 -0.07337 0.51966 -0.05625 0.51471 -0.03101 C 0.50964 -0.00555 0.45352 0.06413 0.41589 0.07709 C 0.37813 0.09005 0.2905 0.04399 0.28841 0.04746 C 0.28646 0.05093 0.36563 0.11227 0.40391 0.09815 C 0.44219 0.08403 0.51211 -0.00972 0.51823 -0.03726 C 0.52435 -0.06481 0.44102 -0.06875 0.44089 -0.06689 C 0.44063 -0.06527 0.52305 -0.05254 0.51706 -0.02662 C 0.51107 -0.00092 0.44297 0.07639 0.40508 0.08774 C 0.36719 0.09885 0.28867 0.04422 0.28958 0.04098 C 0.29063 0.03797 0.37396 0.08172 0.41107 0.06852 C 0.44818 0.05556 0.51328 -0.02175 0.51224 -0.03726 C 0.51133 -0.05277 0.4582 -0.03865 0.40508 -0.02453 " pathEditMode="relative" rAng="0" ptsTypes="AAAAAAAAAAAAAAAAAAAAAAAAA">
                                      <p:cBhvr>
                                        <p:cTn id="70" dur="8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8" presetClass="emph" presetSubtype="0" repeatCount="indefinite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4800000">
                                      <p:cBhvr>
                                        <p:cTn id="7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0" presetClass="pat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00091 0.00301 C -0.00169 -0.00602 -0.00417 -0.01505 0.00325 0.00926 C 0.01055 0.03379 0.05299 0.09074 0.04492 0.14907 C 0.03672 0.20741 -0.05352 0.32153 -0.04557 0.35879 C -0.03763 0.39583 0.10078 0.36829 0.09245 0.37129 C 0.08411 0.37454 -0.09636 0.37731 -0.09557 0.37778 C -0.09479 0.37801 0.09726 0.37315 0.09726 0.37361 C 0.09726 0.37384 -0.09492 0.38102 -0.09557 0.37986 C -0.09623 0.3787 0.09453 0.36898 0.09375 0.36713 C 0.09284 0.36551 -0.10078 0.36852 -0.10026 0.36921 C -0.09987 0.36991 0.07799 0.37129 0.09609 0.37129 C 0.11419 0.37129 0.06107 0.37037 0.00794 0.36921 " pathEditMode="relative" rAng="0" ptsTypes="AAAAAAAAAAAA">
                                      <p:cBhvr>
                                        <p:cTn id="74" dur="8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35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3600000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0" presetClass="path" presetSubtype="0" repeatCount="indefinite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Motion origin="layout" path="M 0.00091 -0.00532 L 0.00807 -0.1618 L -0.00508 -0.00324 L -0.08359 -0.0456 L -0.00391 0.00949 L -0.10026 0.02223 L 0.00325 0.01574 L -0.09675 0.075 L 0.00924 0.01783 L -0.10026 0.05162 L 0.01276 0.01158 L -0.09193 -0.00972 L 0.01758 0.01158 L -0.08477 0.09838 L 0.03073 0.00741 L -0.10977 0.03264 L 0.00091 -0.00532 Z " pathEditMode="relative" rAng="0" ptsTypes="AAAAAAAAAAAAAAAAA">
                                      <p:cBhvr>
                                        <p:cTn id="78" dur="8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800000">
                                      <p:cBhvr>
                                        <p:cTn id="8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0" presetClass="pat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078 0.00718 C 0.0457 -0.05162 0.09219 -0.11042 0.14792 -0.10717 C 0.20378 -0.10393 0.31302 -0.00208 0.33372 0.02616 C 0.3543 0.0544 0.25885 0.05371 0.27174 0.06227 C 0.28464 0.0706 0.37096 0.09329 0.41107 0.07708 C 0.45117 0.06088 0.50794 -0.01042 0.51224 -0.03518 C 0.51667 -0.05995 0.43711 -0.07176 0.43724 -0.07106 C 0.4375 -0.07037 0.51784 -0.05555 0.51341 -0.03102 C 0.50911 -0.00625 0.44974 0.06181 0.41107 0.07708 C 0.3724 0.09213 0.28125 0.06088 0.28125 0.06019 C 0.28125 0.05949 0.37214 0.09005 0.41107 0.07292 C 0.45 0.05556 0.50885 -0.01898 0.51471 -0.04375 C 0.52044 -0.06829 0.44557 -0.07754 0.44557 -0.07546 C 0.44557 -0.07338 0.51966 -0.05625 0.51471 -0.03102 C 0.50964 -0.00555 0.45352 0.06412 0.41589 0.07708 C 0.37812 0.09005 0.29049 0.04398 0.28841 0.04746 C 0.28646 0.05093 0.36562 0.11227 0.40391 0.09815 C 0.44219 0.08403 0.51211 -0.00972 0.51823 -0.03727 C 0.52435 -0.06481 0.44102 -0.06875 0.44089 -0.0669 C 0.44062 -0.06528 0.52305 -0.05254 0.51706 -0.02662 C 0.51107 -0.00092 0.44297 0.07639 0.40508 0.08773 C 0.36719 0.09884 0.28867 0.04421 0.28958 0.04097 C 0.29062 0.03796 0.37396 0.08171 0.41107 0.06852 C 0.44818 0.05556 0.51328 -0.02176 0.51224 -0.03727 C 0.51133 -0.05278 0.4582 -0.03866 0.40508 -0.02454 " pathEditMode="relative" rAng="0" ptsTypes="AAAAAAAAAAAAAAAAAAAAAAAAA">
                                      <p:cBhvr>
                                        <p:cTn id="82" dur="8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8" presetClass="emph" presetSubtype="0" repeatCount="indefinite" autoRev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4800000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0" presetClass="path" presetSubtype="0" repeatCount="indefinite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-0.00599 -0.00185 C -0.02422 0.03866 -0.04232 0.07917 -0.03463 0.13773 C -0.02682 0.1963 0.04831 0.31366 0.04037 0.34931 C 0.03242 0.38495 -0.0931 0.35 -0.08216 0.35139 C -0.07135 0.35301 0.10482 0.35602 0.10586 0.35787 C 0.1069 0.35972 -0.07708 0.36065 -0.0763 0.36204 C -0.07552 0.36343 0.11185 0.36644 0.11055 0.36644 C 0.10938 0.36644 -0.08216 0.3625 -0.08333 0.36204 C -0.08463 0.36181 0.10248 0.36551 0.10352 0.36412 C 0.10443 0.36273 0.01354 0.3581 -0.07747 0.3537 " pathEditMode="relative" rAng="0" ptsTypes="AAAAAAAAAA">
                                      <p:cBhvr>
                                        <p:cTn id="86" dur="8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840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repeatCount="indefinite" autoRev="1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Rot by="-3600000">
                                      <p:cBhvr>
                                        <p:cTn id="8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0" presetClass="path" presetSubtype="0" repeatCount="indefinite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91 -0.00533 L 0.00807 -0.16181 L -0.00508 -0.00324 L -0.0836 -0.0456 L -0.00391 0.00949 L -0.10026 0.02222 L 0.00325 0.01574 L -0.09675 0.075 L 0.00924 0.01782 L -0.10026 0.05162 L 0.01276 0.01157 L -0.09193 -0.00973 L 0.01757 0.01157 L -0.08477 0.09838 L 0.03073 0.0074 L -0.10977 0.03264 L 0.00091 -0.00533 Z " pathEditMode="relative" rAng="0" ptsTypes="AAAAAAAAAAAAAAAAA">
                                      <p:cBhvr>
                                        <p:cTn id="90" dur="8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9" y="-26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8" presetClass="emph" presetSubtype="0" repeatCount="indefinite" autoRev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-1800000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-0.00078 0.00718 C 0.0457 -0.05162 0.09219 -0.11041 0.14792 -0.10717 C 0.20377 -0.10393 0.31302 -0.00208 0.33372 0.02616 C 0.3543 0.0544 0.25885 0.05371 0.27174 0.06227 C 0.28463 0.07061 0.37096 0.09329 0.41107 0.07709 C 0.45117 0.06088 0.50794 -0.01041 0.51224 -0.03518 C 0.51667 -0.05995 0.43711 -0.07175 0.43724 -0.07106 C 0.4375 -0.07037 0.51784 -0.05555 0.51341 -0.03101 C 0.50911 -0.00625 0.44974 0.06181 0.41107 0.07709 C 0.37239 0.09213 0.28125 0.06088 0.28125 0.06019 C 0.28125 0.0595 0.37213 0.09005 0.41107 0.07292 C 0.45 0.05556 0.50885 -0.01898 0.51471 -0.04375 C 0.52044 -0.06828 0.44557 -0.07754 0.44557 -0.07546 C 0.44557 -0.07337 0.51966 -0.05625 0.51471 -0.03101 C 0.50963 -0.00555 0.45351 0.06413 0.41588 0.07709 C 0.37812 0.09005 0.29049 0.04399 0.28841 0.04746 C 0.28646 0.05093 0.36562 0.11227 0.40391 0.09815 C 0.44219 0.08403 0.51211 -0.00972 0.51823 -0.03726 C 0.52435 -0.06481 0.44101 -0.06875 0.44088 -0.06689 C 0.44062 -0.06527 0.52305 -0.05254 0.51706 -0.02662 C 0.51107 -0.00092 0.44297 0.07639 0.40508 0.08774 C 0.36719 0.09885 0.28867 0.04422 0.28958 0.04098 C 0.29062 0.03797 0.37396 0.08172 0.41107 0.06852 C 0.44818 0.05556 0.51328 -0.02175 0.51224 -0.03726 C 0.51133 -0.05277 0.4582 -0.03865 0.40508 -0.02453 " pathEditMode="relative" rAng="0" ptsTypes="AAAAAAAAAAAAAAAAAAAAAAAAA">
                                      <p:cBhvr>
                                        <p:cTn id="94" dur="8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64" y="-108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8" presetClass="emph" presetSubtype="0" repeatCount="indefinite" autoRev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4800000">
                                      <p:cBhvr>
                                        <p:cTn id="9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0" presetClass="path" presetSubtype="0" repeatCount="indefinite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Motion origin="layout" path="M 0.00092 0.00301 C -0.00169 -0.00602 -0.00416 -0.01505 0.00326 0.00926 C 0.01055 0.0338 0.053 0.09074 0.04493 0.14907 C 0.03672 0.20741 -0.05351 0.32153 -0.04557 0.3588 C -0.03763 0.39583 0.10079 0.36829 0.09245 0.3713 C 0.08412 0.37454 -0.09635 0.37731 -0.09557 0.37778 C -0.09479 0.37801 0.09727 0.37315 0.09727 0.37361 C 0.09727 0.37384 -0.09492 0.38102 -0.09557 0.37986 C -0.09622 0.3787 0.09454 0.36898 0.09375 0.36713 C 0.09284 0.36551 -0.10078 0.36852 -0.10026 0.36921 C -0.09987 0.36991 0.078 0.3713 0.0961 0.3713 C 0.1142 0.3713 0.06107 0.37037 0.00795 0.36921 " pathEditMode="relative" rAng="0" ptsTypes="AAAAAAAAAAAA">
                                      <p:cBhvr>
                                        <p:cTn id="98" dur="8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8356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indefinite" autoRev="1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3600000">
                                      <p:cBhvr>
                                        <p:cTn id="10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227CD383-CBBD-4679-973A-32AC0EBB9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9337" y="2142460"/>
            <a:ext cx="6219259" cy="4209297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FD0AC6E-449E-4F17-A454-014A947FA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96" y="2142460"/>
            <a:ext cx="4956700" cy="4209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+mn-lt"/>
                <a:ea typeface="+mn-ea"/>
                <a:cs typeface="+mn-ea"/>
                <a:sym typeface="+mn-lt"/>
              </a:rPr>
              <a:t>NAS user permission mapping 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3FBBCF9A-4EB0-4F4F-8FBA-90E3ACE32B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65"/>
          <a:stretch/>
        </p:blipFill>
        <p:spPr>
          <a:xfrm>
            <a:off x="5834945" y="2398291"/>
            <a:ext cx="5718426" cy="292306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29B0BE7D-0E29-1248-93E9-DCC191EB2E02}"/>
              </a:ext>
            </a:extLst>
          </p:cNvPr>
          <p:cNvSpPr txBox="1"/>
          <p:nvPr/>
        </p:nvSpPr>
        <p:spPr>
          <a:xfrm>
            <a:off x="5979886" y="5536512"/>
            <a:ext cx="5544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View then select and restore data to user’s cloud account by user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4778622-5F53-6542-9CE3-153ECE8B351C}"/>
              </a:ext>
            </a:extLst>
          </p:cNvPr>
          <p:cNvSpPr/>
          <p:nvPr/>
        </p:nvSpPr>
        <p:spPr>
          <a:xfrm>
            <a:off x="568031" y="5536513"/>
            <a:ext cx="4956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Multiuser solution for various G Suite/ O 365 users can also access their own backup data.</a:t>
            </a:r>
            <a:endParaRPr kumimoji="0" lang="en-US" altLang="zh-TW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ABA8E97-EFBE-3940-9715-CC64973C7834}"/>
              </a:ext>
            </a:extLst>
          </p:cNvPr>
          <p:cNvSpPr/>
          <p:nvPr/>
        </p:nvSpPr>
        <p:spPr>
          <a:xfrm>
            <a:off x="464961" y="1588535"/>
            <a:ext cx="85234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Backup data cannot be accessed by unauthorized personnel.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E4333D-9D96-2F45-AAE4-A702D9A5C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328" y="2398292"/>
            <a:ext cx="3912416" cy="29230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CA1CDE-0B50-4EC8-804F-87AA7737A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18" y="45720"/>
            <a:ext cx="1740407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6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C2ECB-F228-FD4C-987B-B485BFAB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preview and search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F31251-7F72-3A47-B10E-323E9AEA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2220345"/>
            <a:ext cx="7138756" cy="3586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0E7B62-BB79-A446-BCD2-0FF83919680A}"/>
              </a:ext>
            </a:extLst>
          </p:cNvPr>
          <p:cNvSpPr txBox="1"/>
          <p:nvPr/>
        </p:nvSpPr>
        <p:spPr>
          <a:xfrm>
            <a:off x="299894" y="2244219"/>
            <a:ext cx="4466416" cy="3404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Data preview before restore</a:t>
            </a:r>
          </a:p>
          <a:p>
            <a:pPr marL="108000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bg1"/>
                </a:solidFill>
              </a:rPr>
              <a:t>Search for specific data by: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Mail: subject, from, to, cc, bcc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Contacts: name, email, nicknames, occupations, phone numbers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Calendar: organizer, title, event location</a:t>
            </a:r>
          </a:p>
          <a:p>
            <a:pPr marL="108000" lvl="1" indent="-108000">
              <a:lnSpc>
                <a:spcPts val="2900"/>
              </a:lnSpc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Drive: type, owner, date modified, item name</a:t>
            </a:r>
          </a:p>
        </p:txBody>
      </p:sp>
    </p:spTree>
    <p:extLst>
      <p:ext uri="{BB962C8B-B14F-4D97-AF65-F5344CB8AC3E}">
        <p14:creationId xmlns:p14="http://schemas.microsoft.com/office/powerpoint/2010/main" val="24935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牆, 室外 的圖片&#10;&#10;自動產生的描述">
            <a:extLst>
              <a:ext uri="{FF2B5EF4-FFF2-40B4-BE49-F238E27FC236}">
                <a16:creationId xmlns:a16="http://schemas.microsoft.com/office/drawing/2014/main" id="{8E5A4DA7-6163-478E-99FA-66D8F76F9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292" y="5692532"/>
            <a:ext cx="5075461" cy="331042"/>
          </a:xfrm>
          <a:prstGeom prst="rect">
            <a:avLst/>
          </a:prstGeom>
        </p:spPr>
      </p:pic>
      <p:pic>
        <p:nvPicPr>
          <p:cNvPr id="48" name="圖形 46">
            <a:extLst>
              <a:ext uri="{FF2B5EF4-FFF2-40B4-BE49-F238E27FC236}">
                <a16:creationId xmlns:a16="http://schemas.microsoft.com/office/drawing/2014/main" id="{9BBC385F-7DAF-8848-9BC2-96495EB86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08" y="1954554"/>
            <a:ext cx="4376088" cy="26790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760" y="182881"/>
            <a:ext cx="10328564" cy="980902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en-US" sz="4000">
                <a:latin typeface="+mn-lt"/>
                <a:ea typeface="+mn-ea"/>
                <a:cs typeface="+mn-ea"/>
                <a:sym typeface="+mn-lt"/>
              </a:rPr>
              <a:t>Schedule multi-version backup </a:t>
            </a:r>
            <a:r>
              <a:rPr lang="en-US" altLang="zh-CN" sz="4000">
                <a:latin typeface="+mn-lt"/>
                <a:ea typeface="+mn-ea"/>
                <a:cs typeface="+mn-ea"/>
                <a:sym typeface="+mn-lt"/>
              </a:rPr>
              <a:t>reduces RPO</a:t>
            </a:r>
            <a:endParaRPr lang="en-US" sz="400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236E8D2-8FA6-4B42-8745-E559E140B33E}"/>
              </a:ext>
            </a:extLst>
          </p:cNvPr>
          <p:cNvGrpSpPr/>
          <p:nvPr/>
        </p:nvGrpSpPr>
        <p:grpSpPr>
          <a:xfrm>
            <a:off x="2587175" y="3325249"/>
            <a:ext cx="996848" cy="655386"/>
            <a:chOff x="6808500" y="1346199"/>
            <a:chExt cx="2298700" cy="151130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098F070B-2F71-AA43-967E-273F33A02F98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D423861-E957-B244-8B2B-6B9D285F5DF8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5DA061C-812F-B541-8D27-B285C2114825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0589121-0859-CE45-B613-EB243FC1E50E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961CB81-6BFC-7745-860E-9B6B5C5904D1}"/>
              </a:ext>
            </a:extLst>
          </p:cNvPr>
          <p:cNvGrpSpPr/>
          <p:nvPr/>
        </p:nvGrpSpPr>
        <p:grpSpPr>
          <a:xfrm>
            <a:off x="2591119" y="3319134"/>
            <a:ext cx="996848" cy="655386"/>
            <a:chOff x="3527179" y="1413646"/>
            <a:chExt cx="2298699" cy="1511300"/>
          </a:xfrm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50CFC1A2-C86B-704C-BD96-B6979E2A1081}"/>
                </a:ext>
              </a:extLst>
            </p:cNvPr>
            <p:cNvSpPr/>
            <p:nvPr/>
          </p:nvSpPr>
          <p:spPr>
            <a:xfrm>
              <a:off x="3527179" y="1413646"/>
              <a:ext cx="2298699" cy="1511300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2CD9A48-4B8B-CF40-91C7-43C4868F4FA5}"/>
                </a:ext>
              </a:extLst>
            </p:cNvPr>
            <p:cNvSpPr/>
            <p:nvPr/>
          </p:nvSpPr>
          <p:spPr>
            <a:xfrm>
              <a:off x="3799777" y="1566048"/>
              <a:ext cx="1799999" cy="2259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F703C613-7082-1641-8532-83496B361FC3}"/>
                </a:ext>
              </a:extLst>
            </p:cNvPr>
            <p:cNvSpPr/>
            <p:nvPr/>
          </p:nvSpPr>
          <p:spPr>
            <a:xfrm>
              <a:off x="3799777" y="1957073"/>
              <a:ext cx="792001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8030D8A6-E5A6-7540-91DA-86B3012373F8}"/>
                </a:ext>
              </a:extLst>
            </p:cNvPr>
            <p:cNvSpPr/>
            <p:nvPr/>
          </p:nvSpPr>
          <p:spPr>
            <a:xfrm>
              <a:off x="3799777" y="2261874"/>
              <a:ext cx="1116001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09983A0B-27A7-444D-B048-34CD5F9629C8}"/>
                </a:ext>
              </a:extLst>
            </p:cNvPr>
            <p:cNvSpPr/>
            <p:nvPr/>
          </p:nvSpPr>
          <p:spPr>
            <a:xfrm>
              <a:off x="3799777" y="2541272"/>
              <a:ext cx="1691999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B10DBE19-EB10-D64A-A154-DD24776720A1}"/>
              </a:ext>
            </a:extLst>
          </p:cNvPr>
          <p:cNvGrpSpPr/>
          <p:nvPr/>
        </p:nvGrpSpPr>
        <p:grpSpPr>
          <a:xfrm>
            <a:off x="2590514" y="3309714"/>
            <a:ext cx="996849" cy="655387"/>
            <a:chOff x="2010135" y="3785289"/>
            <a:chExt cx="2298700" cy="1511299"/>
          </a:xfrm>
        </p:grpSpPr>
        <p:sp>
          <p:nvSpPr>
            <p:cNvPr id="87" name="Rounded Rectangle 86">
              <a:extLst>
                <a:ext uri="{FF2B5EF4-FFF2-40B4-BE49-F238E27FC236}">
                  <a16:creationId xmlns:a16="http://schemas.microsoft.com/office/drawing/2014/main" id="{1C81D081-EF35-A944-A135-8A5427B474C9}"/>
                </a:ext>
              </a:extLst>
            </p:cNvPr>
            <p:cNvSpPr/>
            <p:nvPr/>
          </p:nvSpPr>
          <p:spPr>
            <a:xfrm>
              <a:off x="2010135" y="3785289"/>
              <a:ext cx="2298700" cy="1511299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6C3263FF-137F-1145-AC43-FD08D5F33F78}"/>
                </a:ext>
              </a:extLst>
            </p:cNvPr>
            <p:cNvSpPr/>
            <p:nvPr/>
          </p:nvSpPr>
          <p:spPr>
            <a:xfrm>
              <a:off x="2282737" y="3937692"/>
              <a:ext cx="1799998" cy="22592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F0F04AE-ECBA-B84D-9098-3E4D80F67234}"/>
                </a:ext>
              </a:extLst>
            </p:cNvPr>
            <p:cNvSpPr/>
            <p:nvPr/>
          </p:nvSpPr>
          <p:spPr>
            <a:xfrm>
              <a:off x="2282737" y="4328715"/>
              <a:ext cx="792000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EB4B94D8-125A-9347-9C20-A7A7FE55F71B}"/>
                </a:ext>
              </a:extLst>
            </p:cNvPr>
            <p:cNvSpPr/>
            <p:nvPr/>
          </p:nvSpPr>
          <p:spPr>
            <a:xfrm>
              <a:off x="2282737" y="4633513"/>
              <a:ext cx="1116000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87BD87D-26D1-494D-B1DE-299C9D28D01A}"/>
                </a:ext>
              </a:extLst>
            </p:cNvPr>
            <p:cNvSpPr/>
            <p:nvPr/>
          </p:nvSpPr>
          <p:spPr>
            <a:xfrm>
              <a:off x="2282737" y="4912910"/>
              <a:ext cx="1691998" cy="12699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2" name="Pie 91">
              <a:extLst>
                <a:ext uri="{FF2B5EF4-FFF2-40B4-BE49-F238E27FC236}">
                  <a16:creationId xmlns:a16="http://schemas.microsoft.com/office/drawing/2014/main" id="{13613CCE-DEC3-3F41-B9BD-C5E79DDB2003}"/>
                </a:ext>
              </a:extLst>
            </p:cNvPr>
            <p:cNvSpPr/>
            <p:nvPr/>
          </p:nvSpPr>
          <p:spPr>
            <a:xfrm>
              <a:off x="3477530" y="4227836"/>
              <a:ext cx="521155" cy="554402"/>
            </a:xfrm>
            <a:prstGeom prst="pie">
              <a:avLst>
                <a:gd name="adj1" fmla="val 20569034"/>
                <a:gd name="adj2" fmla="val 20485594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56EA61B-96E4-ED43-A252-916EB111DA01}"/>
              </a:ext>
            </a:extLst>
          </p:cNvPr>
          <p:cNvSpPr/>
          <p:nvPr/>
        </p:nvSpPr>
        <p:spPr>
          <a:xfrm>
            <a:off x="1934083" y="3175733"/>
            <a:ext cx="2298700" cy="1597574"/>
          </a:xfrm>
          <a:prstGeom prst="roundRect">
            <a:avLst>
              <a:gd name="adj" fmla="val 4902"/>
            </a:avLst>
          </a:prstGeom>
          <a:ln w="38100">
            <a:solidFill>
              <a:schemeClr val="bg2">
                <a:lumMod val="9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9A11C1-786D-7F46-910B-887A88111ED1}"/>
              </a:ext>
            </a:extLst>
          </p:cNvPr>
          <p:cNvSpPr/>
          <p:nvPr/>
        </p:nvSpPr>
        <p:spPr>
          <a:xfrm>
            <a:off x="2206680" y="3426440"/>
            <a:ext cx="1800000" cy="22592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CFCEBAF-85F9-2D46-AAD8-95A6D931153D}"/>
              </a:ext>
            </a:extLst>
          </p:cNvPr>
          <p:cNvSpPr/>
          <p:nvPr/>
        </p:nvSpPr>
        <p:spPr>
          <a:xfrm>
            <a:off x="2206680" y="3817466"/>
            <a:ext cx="792000" cy="127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554F5AC-0CB7-174D-8DC4-30A2B135AE2D}"/>
              </a:ext>
            </a:extLst>
          </p:cNvPr>
          <p:cNvSpPr/>
          <p:nvPr/>
        </p:nvSpPr>
        <p:spPr>
          <a:xfrm>
            <a:off x="2206680" y="4122266"/>
            <a:ext cx="1116000" cy="127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BEE35FB-70A1-5940-9529-008BA6C52D7D}"/>
              </a:ext>
            </a:extLst>
          </p:cNvPr>
          <p:cNvSpPr/>
          <p:nvPr/>
        </p:nvSpPr>
        <p:spPr>
          <a:xfrm>
            <a:off x="2206680" y="4401666"/>
            <a:ext cx="1692000" cy="127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9C9FD338-CBD0-7346-B011-A5826D46A85E}"/>
              </a:ext>
            </a:extLst>
          </p:cNvPr>
          <p:cNvSpPr/>
          <p:nvPr/>
        </p:nvSpPr>
        <p:spPr>
          <a:xfrm>
            <a:off x="3435093" y="3712386"/>
            <a:ext cx="597714" cy="607512"/>
          </a:xfrm>
          <a:prstGeom prst="pie">
            <a:avLst>
              <a:gd name="adj1" fmla="val 20569034"/>
              <a:gd name="adj2" fmla="val 20519153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5C95325-5586-2843-99FE-6C73CD2BA3D7}"/>
              </a:ext>
            </a:extLst>
          </p:cNvPr>
          <p:cNvGrpSpPr/>
          <p:nvPr/>
        </p:nvGrpSpPr>
        <p:grpSpPr>
          <a:xfrm>
            <a:off x="6488152" y="3610257"/>
            <a:ext cx="996847" cy="697917"/>
            <a:chOff x="3554636" y="1402362"/>
            <a:chExt cx="2298700" cy="1511300"/>
          </a:xfrm>
        </p:grpSpPr>
        <p:sp>
          <p:nvSpPr>
            <p:cNvPr id="94" name="Rounded Rectangle 93">
              <a:extLst>
                <a:ext uri="{FF2B5EF4-FFF2-40B4-BE49-F238E27FC236}">
                  <a16:creationId xmlns:a16="http://schemas.microsoft.com/office/drawing/2014/main" id="{F7758044-E8EF-6146-905E-2F2035E92EDF}"/>
                </a:ext>
              </a:extLst>
            </p:cNvPr>
            <p:cNvSpPr/>
            <p:nvPr/>
          </p:nvSpPr>
          <p:spPr>
            <a:xfrm>
              <a:off x="3554636" y="1402362"/>
              <a:ext cx="2298700" cy="1511300"/>
            </a:xfrm>
            <a:prstGeom prst="roundRect">
              <a:avLst>
                <a:gd name="adj" fmla="val 4902"/>
              </a:avLst>
            </a:prstGeom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80AF879-8773-584D-B58D-B9CA27AF3BB6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80FC61C-25B5-8349-A01C-39D0A11BDD50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577BB584-4E81-7A45-B3C9-EA79EEED8EA9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57F151E-1529-DC42-8B46-2F5903723A12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AE242151-C144-4446-8028-FA92AB312E40}"/>
              </a:ext>
            </a:extLst>
          </p:cNvPr>
          <p:cNvSpPr/>
          <p:nvPr/>
        </p:nvSpPr>
        <p:spPr>
          <a:xfrm>
            <a:off x="6190404" y="1967326"/>
            <a:ext cx="4991100" cy="2794000"/>
          </a:xfrm>
          <a:prstGeom prst="rect">
            <a:avLst/>
          </a:prstGeom>
          <a:ln w="57150">
            <a:solidFill>
              <a:srgbClr val="7FCCE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53" name="Picture 52" descr="A picture containing shirt&#10;&#10;Description automatically generated">
            <a:extLst>
              <a:ext uri="{FF2B5EF4-FFF2-40B4-BE49-F238E27FC236}">
                <a16:creationId xmlns:a16="http://schemas.microsoft.com/office/drawing/2014/main" id="{F5B0ED4A-8F84-144A-A2A3-D99090A47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18" y="1752190"/>
            <a:ext cx="996847" cy="996847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70B041F8-4631-BC41-B5E6-0BF13F551D0A}"/>
              </a:ext>
            </a:extLst>
          </p:cNvPr>
          <p:cNvGrpSpPr/>
          <p:nvPr/>
        </p:nvGrpSpPr>
        <p:grpSpPr>
          <a:xfrm>
            <a:off x="7893711" y="3174991"/>
            <a:ext cx="1530092" cy="1005972"/>
            <a:chOff x="6808500" y="1346199"/>
            <a:chExt cx="2298700" cy="1511300"/>
          </a:xfrm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97909EAA-6746-ED46-AB6C-C207A86221C5}"/>
                </a:ext>
              </a:extLst>
            </p:cNvPr>
            <p:cNvSpPr/>
            <p:nvPr/>
          </p:nvSpPr>
          <p:spPr>
            <a:xfrm>
              <a:off x="6808500" y="1346199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BAAC23EB-1125-3640-9555-BD1D6BCA44E4}"/>
                </a:ext>
              </a:extLst>
            </p:cNvPr>
            <p:cNvSpPr/>
            <p:nvPr/>
          </p:nvSpPr>
          <p:spPr>
            <a:xfrm>
              <a:off x="7081097" y="1498600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7056FE6-6F7D-5B40-8797-92F48BC9503C}"/>
                </a:ext>
              </a:extLst>
            </p:cNvPr>
            <p:cNvSpPr/>
            <p:nvPr/>
          </p:nvSpPr>
          <p:spPr>
            <a:xfrm>
              <a:off x="7081097" y="1889626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324F159-F0FF-514B-A09F-31E23BC0CB19}"/>
                </a:ext>
              </a:extLst>
            </p:cNvPr>
            <p:cNvSpPr/>
            <p:nvPr/>
          </p:nvSpPr>
          <p:spPr>
            <a:xfrm>
              <a:off x="7081097" y="2194426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6CF9B48-6801-5544-8FFA-3774DBD03691}"/>
              </a:ext>
            </a:extLst>
          </p:cNvPr>
          <p:cNvGrpSpPr/>
          <p:nvPr/>
        </p:nvGrpSpPr>
        <p:grpSpPr>
          <a:xfrm>
            <a:off x="8964995" y="3170715"/>
            <a:ext cx="1530092" cy="1005972"/>
            <a:chOff x="3527603" y="1427747"/>
            <a:chExt cx="2298700" cy="1511300"/>
          </a:xfrm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B8D8F80D-FE50-B44F-98AF-1FD2BCD2551F}"/>
                </a:ext>
              </a:extLst>
            </p:cNvPr>
            <p:cNvSpPr/>
            <p:nvPr/>
          </p:nvSpPr>
          <p:spPr>
            <a:xfrm>
              <a:off x="3527603" y="1427747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A550567-F805-AF41-960F-5B65B721AE37}"/>
                </a:ext>
              </a:extLst>
            </p:cNvPr>
            <p:cNvSpPr/>
            <p:nvPr/>
          </p:nvSpPr>
          <p:spPr>
            <a:xfrm>
              <a:off x="3800200" y="1580148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ABD75F5-08C6-294D-9991-4FFA2D6F240E}"/>
                </a:ext>
              </a:extLst>
            </p:cNvPr>
            <p:cNvSpPr/>
            <p:nvPr/>
          </p:nvSpPr>
          <p:spPr>
            <a:xfrm>
              <a:off x="3800200" y="1971174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5A8D62C-1627-8C4D-AC52-1FE34BA8C594}"/>
                </a:ext>
              </a:extLst>
            </p:cNvPr>
            <p:cNvSpPr/>
            <p:nvPr/>
          </p:nvSpPr>
          <p:spPr>
            <a:xfrm>
              <a:off x="3800200" y="2275974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248568C-818B-6F40-823D-8FDB7F8D598A}"/>
                </a:ext>
              </a:extLst>
            </p:cNvPr>
            <p:cNvSpPr/>
            <p:nvPr/>
          </p:nvSpPr>
          <p:spPr>
            <a:xfrm>
              <a:off x="3800200" y="2555374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68F141-338F-4445-B7D6-82276A93465B}"/>
              </a:ext>
            </a:extLst>
          </p:cNvPr>
          <p:cNvGrpSpPr/>
          <p:nvPr/>
        </p:nvGrpSpPr>
        <p:grpSpPr>
          <a:xfrm>
            <a:off x="9294605" y="3164909"/>
            <a:ext cx="1530092" cy="1005972"/>
            <a:chOff x="1988003" y="3838073"/>
            <a:chExt cx="2298700" cy="1511300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B2AA9C55-0147-B34C-9FB9-CFE1009978A9}"/>
                </a:ext>
              </a:extLst>
            </p:cNvPr>
            <p:cNvSpPr/>
            <p:nvPr/>
          </p:nvSpPr>
          <p:spPr>
            <a:xfrm>
              <a:off x="1988003" y="3838073"/>
              <a:ext cx="2298700" cy="1511300"/>
            </a:xfrm>
            <a:prstGeom prst="roundRect">
              <a:avLst>
                <a:gd name="adj" fmla="val 4902"/>
              </a:avLst>
            </a:prstGeom>
            <a:ln w="285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41F05A8-A9FA-D64E-B943-C45961E7858B}"/>
                </a:ext>
              </a:extLst>
            </p:cNvPr>
            <p:cNvSpPr/>
            <p:nvPr/>
          </p:nvSpPr>
          <p:spPr>
            <a:xfrm>
              <a:off x="2260600" y="3990474"/>
              <a:ext cx="1800000" cy="22592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7DFBD37-102A-F94A-9C66-C789C234C8F8}"/>
                </a:ext>
              </a:extLst>
            </p:cNvPr>
            <p:cNvSpPr/>
            <p:nvPr/>
          </p:nvSpPr>
          <p:spPr>
            <a:xfrm>
              <a:off x="2260600" y="4381500"/>
              <a:ext cx="7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F8D567A-51B9-A748-B7F4-12EA56432E5A}"/>
                </a:ext>
              </a:extLst>
            </p:cNvPr>
            <p:cNvSpPr/>
            <p:nvPr/>
          </p:nvSpPr>
          <p:spPr>
            <a:xfrm>
              <a:off x="2260600" y="4686300"/>
              <a:ext cx="1116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6336785-FE57-1141-8A3D-BFAE839A54A7}"/>
                </a:ext>
              </a:extLst>
            </p:cNvPr>
            <p:cNvSpPr/>
            <p:nvPr/>
          </p:nvSpPr>
          <p:spPr>
            <a:xfrm>
              <a:off x="2260600" y="4965700"/>
              <a:ext cx="1692000" cy="1270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4" name="Pie 73">
              <a:extLst>
                <a:ext uri="{FF2B5EF4-FFF2-40B4-BE49-F238E27FC236}">
                  <a16:creationId xmlns:a16="http://schemas.microsoft.com/office/drawing/2014/main" id="{F91A5C7A-4467-8644-996B-04A3E91E7DDD}"/>
                </a:ext>
              </a:extLst>
            </p:cNvPr>
            <p:cNvSpPr/>
            <p:nvPr/>
          </p:nvSpPr>
          <p:spPr>
            <a:xfrm>
              <a:off x="3484709" y="4289773"/>
              <a:ext cx="554403" cy="580722"/>
            </a:xfrm>
            <a:prstGeom prst="pie">
              <a:avLst>
                <a:gd name="adj1" fmla="val 20569034"/>
                <a:gd name="adj2" fmla="val 20525782"/>
              </a:avLst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ECC8D4-686C-704D-A0C7-06E324DF28A2}"/>
              </a:ext>
            </a:extLst>
          </p:cNvPr>
          <p:cNvSpPr txBox="1"/>
          <p:nvPr/>
        </p:nvSpPr>
        <p:spPr>
          <a:xfrm>
            <a:off x="1806395" y="4895187"/>
            <a:ext cx="2606804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Multi-version backup.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C8F933B-F958-5E42-9767-6125AB5C5DA7}"/>
              </a:ext>
            </a:extLst>
          </p:cNvPr>
          <p:cNvSpPr txBox="1"/>
          <p:nvPr/>
        </p:nvSpPr>
        <p:spPr>
          <a:xfrm>
            <a:off x="6387721" y="4895187"/>
            <a:ext cx="45802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View and select any version to restore.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102" name="圖片 101" descr="一張含有 物件 的圖片&#10;&#10;自動產生的描述">
            <a:extLst>
              <a:ext uri="{FF2B5EF4-FFF2-40B4-BE49-F238E27FC236}">
                <a16:creationId xmlns:a16="http://schemas.microsoft.com/office/drawing/2014/main" id="{22B3FE38-0966-46D0-874D-957E433D1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14" y="2335609"/>
            <a:ext cx="1063766" cy="6794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2F95E8-872C-BD4D-97EE-492070FFE0C2}"/>
              </a:ext>
            </a:extLst>
          </p:cNvPr>
          <p:cNvSpPr txBox="1"/>
          <p:nvPr/>
        </p:nvSpPr>
        <p:spPr>
          <a:xfrm>
            <a:off x="1955821" y="5680225"/>
            <a:ext cx="274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Only backup the different</a:t>
            </a:r>
          </a:p>
        </p:txBody>
      </p:sp>
      <p:pic>
        <p:nvPicPr>
          <p:cNvPr id="99" name="圖片 98">
            <a:extLst>
              <a:ext uri="{FF2B5EF4-FFF2-40B4-BE49-F238E27FC236}">
                <a16:creationId xmlns:a16="http://schemas.microsoft.com/office/drawing/2014/main" id="{E9F984EC-3C2E-43B5-9A4C-632C5D9F5F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718" y="22860"/>
            <a:ext cx="1740407" cy="156930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B4547B5-E22D-4A7F-8ABC-E423CBEBFA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475" y="5348112"/>
            <a:ext cx="616170" cy="70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22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0.08178 -0.11875 C 0.09883 -0.14537 0.12448 -0.15972 0.15131 -0.15972 C 0.18191 -0.15972 0.20639 -0.14537 0.22344 -0.11875 L 0.30534 1.11111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7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4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2.96296E-6 L 0.08177 -0.11875 C 0.09882 -0.14537 0.12447 -0.15972 0.1513 -0.15972 C 0.1819 -0.15972 0.20638 -0.14537 0.22343 -0.11875 L 0.30533 -2.96296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7986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75E-6 -2.59259E-6 L -0.0711 0.00185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5" y="9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44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58333E-6 -4.07407E-6 L 0.08177 -0.11875 C 0.09882 -0.14537 0.12447 -0.15972 0.1513 -0.15972 C 0.1819 -0.15972 0.20638 -0.14537 0.22343 -0.11875 L 0.30533 -4.07407E-6 " pathEditMode="relative" rAng="0" ptsTypes="AAAAA">
                                      <p:cBhvr>
                                        <p:cTn id="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798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0886 0.00185 L -0.0711 0.00185 " pathEditMode="relative" rAng="0" ptsTypes="AA">
                                      <p:cBhvr>
                                        <p:cTn id="30" dur="5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0" presetClass="pat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3.125E-6 1.85185E-6 L -0.04271 1.85185E-6 C -0.06172 1.85185E-6 -0.0849 -0.03218 -0.0849 -0.0581 L -0.0849 -0.11597 " pathEditMode="relative" rAng="0" ptsTypes="AAAA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45" y="-581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7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5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"/>
                            </p:stCondLst>
                            <p:childTnLst>
                              <p:par>
                                <p:cTn id="51" presetID="6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230000" y="23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4" presetClass="path" presetSubtype="0" fill="hold" nodeType="withEffect">
                                  <p:stCondLst>
                                    <p:cond delay="1050"/>
                                  </p:stCondLst>
                                  <p:childTnLst>
                                    <p:animMotion origin="layout" path="M 3.125E-6 0.00371 L -0.08607 -0.11944 C -0.10404 -0.14675 -0.13099 -0.16157 -0.15912 -0.16157 C -0.19115 -0.16157 -0.2168 -0.14675 -0.23477 -0.11944 L -0.32058 0.00371 " pathEditMode="relative" rAng="0" ptsTypes="AAAAA">
                                      <p:cBhvr>
                                        <p:cTn id="5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牆, 室外 的圖片&#10;&#10;自動產生的描述">
            <a:extLst>
              <a:ext uri="{FF2B5EF4-FFF2-40B4-BE49-F238E27FC236}">
                <a16:creationId xmlns:a16="http://schemas.microsoft.com/office/drawing/2014/main" id="{92799D25-4B7F-487A-B21B-5F8A6493D5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755"/>
          <a:stretch/>
        </p:blipFill>
        <p:spPr>
          <a:xfrm>
            <a:off x="0" y="2574876"/>
            <a:ext cx="3732874" cy="16838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831950-E904-0F4A-B36A-876DD23990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" t="2041" r="26973"/>
          <a:stretch/>
        </p:blipFill>
        <p:spPr>
          <a:xfrm>
            <a:off x="2688508" y="457997"/>
            <a:ext cx="9363991" cy="5806800"/>
          </a:xfrm>
          <a:prstGeom prst="roundRect">
            <a:avLst>
              <a:gd name="adj" fmla="val 5831"/>
            </a:avLst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D871BE5-F0FE-5540-843E-953FBEE08E4F}"/>
              </a:ext>
            </a:extLst>
          </p:cNvPr>
          <p:cNvSpPr txBox="1">
            <a:spLocks/>
          </p:cNvSpPr>
          <p:nvPr/>
        </p:nvSpPr>
        <p:spPr>
          <a:xfrm>
            <a:off x="50800" y="2735192"/>
            <a:ext cx="28226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ts val="4000"/>
              </a:lnSpc>
              <a:spcBef>
                <a:spcPct val="0"/>
              </a:spcBef>
              <a:buNone/>
              <a:defRPr sz="4000" b="1">
                <a:solidFill>
                  <a:schemeClr val="bg1"/>
                </a:solidFill>
                <a:cs typeface="+mn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200" err="1"/>
              <a:t>Boxafe</a:t>
            </a:r>
            <a:r>
              <a:rPr lang="en-US" sz="3200"/>
              <a:t> Architecture Diagram</a:t>
            </a:r>
          </a:p>
        </p:txBody>
      </p:sp>
    </p:spTree>
    <p:extLst>
      <p:ext uri="{BB962C8B-B14F-4D97-AF65-F5344CB8AC3E}">
        <p14:creationId xmlns:p14="http://schemas.microsoft.com/office/powerpoint/2010/main" val="402365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017F1A3D-0F43-48CD-9FF1-A11C66272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" y="1803424"/>
            <a:ext cx="4754880" cy="3388312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F6F80192-D2F0-4035-8069-7EF34CF7736C}"/>
              </a:ext>
            </a:extLst>
          </p:cNvPr>
          <p:cNvSpPr txBox="1"/>
          <p:nvPr/>
        </p:nvSpPr>
        <p:spPr>
          <a:xfrm>
            <a:off x="1014413" y="2288858"/>
            <a:ext cx="4529138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0000"/>
              </a:lnSpc>
            </a:pPr>
            <a:r>
              <a:rPr lang="en-US" altLang="zh-TW" sz="9600">
                <a:solidFill>
                  <a:schemeClr val="bg1"/>
                </a:solidFill>
              </a:rPr>
              <a:t>LIVE</a:t>
            </a:r>
          </a:p>
          <a:p>
            <a:pPr>
              <a:lnSpc>
                <a:spcPts val="10000"/>
              </a:lnSpc>
            </a:pPr>
            <a:r>
              <a:rPr lang="en-US" altLang="zh-TW" sz="9600">
                <a:solidFill>
                  <a:schemeClr val="bg1"/>
                </a:solidFill>
              </a:rPr>
              <a:t>DEMO</a:t>
            </a:r>
            <a:endParaRPr lang="zh-TW" altLang="en-US" sz="9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025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47F1C404-5B05-4D8C-BA53-21AFBFB97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BE7A3DA-5C9F-FC4C-887B-E20391B92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80" y="1963229"/>
            <a:ext cx="7242220" cy="1325563"/>
          </a:xfrm>
        </p:spPr>
        <p:txBody>
          <a:bodyPr>
            <a:normAutofit/>
          </a:bodyPr>
          <a:lstStyle/>
          <a:p>
            <a:r>
              <a:rPr lang="en-US" altLang="zh-CN" sz="4000"/>
              <a:t>See </a:t>
            </a:r>
            <a:r>
              <a:rPr lang="en-US" altLang="zh-CN" sz="4000" err="1"/>
              <a:t>Boxafe</a:t>
            </a:r>
            <a:r>
              <a:rPr lang="en-US" altLang="zh-CN" sz="4000"/>
              <a:t> in three faces</a:t>
            </a:r>
            <a:endParaRPr lang="en-US" sz="40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8FAFB-9B30-9647-82FB-2F87317AC21B}"/>
              </a:ext>
            </a:extLst>
          </p:cNvPr>
          <p:cNvSpPr txBox="1"/>
          <p:nvPr/>
        </p:nvSpPr>
        <p:spPr>
          <a:xfrm>
            <a:off x="301580" y="2942908"/>
            <a:ext cx="7000749" cy="1420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altLang="zh-CN" sz="2000" b="1">
                <a:solidFill>
                  <a:schemeClr val="bg1"/>
                </a:solidFill>
              </a:rPr>
              <a:t>Why I need to backup G suite / Office 365?</a:t>
            </a:r>
          </a:p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altLang="zh-CN" sz="2000" b="1" err="1">
                <a:solidFill>
                  <a:schemeClr val="bg1"/>
                </a:solidFill>
              </a:rPr>
              <a:t>Boxafe</a:t>
            </a:r>
            <a:r>
              <a:rPr lang="en-US" altLang="zh-CN" sz="2000" b="1">
                <a:solidFill>
                  <a:schemeClr val="bg1"/>
                </a:solidFill>
              </a:rPr>
              <a:t> provides a secure and friendly backup solution</a:t>
            </a:r>
            <a:endParaRPr lang="en-US" altLang="zh-CN" sz="2000" b="1">
              <a:solidFill>
                <a:schemeClr val="bg1"/>
              </a:solidFill>
              <a:cs typeface="Arial"/>
            </a:endParaRPr>
          </a:p>
          <a:p>
            <a:pPr marL="180000" indent="-180000">
              <a:lnSpc>
                <a:spcPts val="3600"/>
              </a:lnSpc>
              <a:buFont typeface="Wingdings" panose="05000000000000000000" pitchFamily="2" charset="2"/>
              <a:buChar char="ü"/>
            </a:pPr>
            <a:r>
              <a:rPr lang="en-US" sz="2000" b="1">
                <a:solidFill>
                  <a:schemeClr val="bg1"/>
                </a:solidFill>
              </a:rPr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2606599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一張含有 牆, 室外 的圖片&#10;&#10;自動產生的描述">
            <a:extLst>
              <a:ext uri="{FF2B5EF4-FFF2-40B4-BE49-F238E27FC236}">
                <a16:creationId xmlns:a16="http://schemas.microsoft.com/office/drawing/2014/main" id="{90501423-927B-4942-8A61-7A1BD7997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6"/>
          <a:stretch/>
        </p:blipFill>
        <p:spPr>
          <a:xfrm>
            <a:off x="0" y="1475215"/>
            <a:ext cx="8492490" cy="1993396"/>
          </a:xfrm>
          <a:prstGeom prst="rect">
            <a:avLst/>
          </a:prstGeom>
        </p:spPr>
      </p:pic>
      <p:pic>
        <p:nvPicPr>
          <p:cNvPr id="17" name="圖片 16" descr="一張含有 牆, 室外 的圖片&#10;&#10;自動產生的描述">
            <a:extLst>
              <a:ext uri="{FF2B5EF4-FFF2-40B4-BE49-F238E27FC236}">
                <a16:creationId xmlns:a16="http://schemas.microsoft.com/office/drawing/2014/main" id="{5A8310C6-515A-4E69-845B-4947660E6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86"/>
          <a:stretch/>
        </p:blipFill>
        <p:spPr>
          <a:xfrm>
            <a:off x="0" y="3761215"/>
            <a:ext cx="8492490" cy="1993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40A9A4-2872-8A42-A09E-FD399A6C3D0B}"/>
              </a:ext>
            </a:extLst>
          </p:cNvPr>
          <p:cNvSpPr/>
          <p:nvPr/>
        </p:nvSpPr>
        <p:spPr>
          <a:xfrm>
            <a:off x="523291" y="3855248"/>
            <a:ext cx="28847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IT Friendly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9513E5-FEE3-AF4C-9AB5-432E44A9C82A}"/>
              </a:ext>
            </a:extLst>
          </p:cNvPr>
          <p:cNvSpPr txBox="1"/>
          <p:nvPr/>
        </p:nvSpPr>
        <p:spPr>
          <a:xfrm>
            <a:off x="523291" y="2338526"/>
            <a:ext cx="5266185" cy="88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AutoNum type="arabicPeriod"/>
            </a:pPr>
            <a:r>
              <a:rPr lang="en-US" sz="2600">
                <a:solidFill>
                  <a:schemeClr val="bg1"/>
                </a:solidFill>
              </a:rPr>
              <a:t>Keep import data in your hands.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en-US" sz="2600">
                <a:solidFill>
                  <a:schemeClr val="bg1"/>
                </a:solidFill>
              </a:rPr>
              <a:t>Realize 3-2-1 backup rule.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BA12B3-EAFE-3A4A-AD2B-DDCF834DBB0D}"/>
              </a:ext>
            </a:extLst>
          </p:cNvPr>
          <p:cNvSpPr txBox="1"/>
          <p:nvPr/>
        </p:nvSpPr>
        <p:spPr>
          <a:xfrm>
            <a:off x="523291" y="4680385"/>
            <a:ext cx="6345007" cy="8863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ts val="3200"/>
              </a:lnSpc>
              <a:buAutoNum type="arabicPeriod"/>
            </a:pPr>
            <a:r>
              <a:rPr lang="en-US" sz="2600">
                <a:solidFill>
                  <a:schemeClr val="bg1"/>
                </a:solidFill>
              </a:rPr>
              <a:t>Easy to backup thousands of accounts.</a:t>
            </a:r>
          </a:p>
          <a:p>
            <a:pPr marL="342900" indent="-342900">
              <a:lnSpc>
                <a:spcPts val="3200"/>
              </a:lnSpc>
              <a:buAutoNum type="arabicPeriod"/>
            </a:pPr>
            <a:r>
              <a:rPr lang="en-US" sz="2600">
                <a:solidFill>
                  <a:schemeClr val="bg1"/>
                </a:solidFill>
              </a:rPr>
              <a:t>Users search &amp; restore their own data.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2DA81EF-887E-4499-908B-CE8AB54A9EEB}"/>
              </a:ext>
            </a:extLst>
          </p:cNvPr>
          <p:cNvSpPr/>
          <p:nvPr/>
        </p:nvSpPr>
        <p:spPr>
          <a:xfrm>
            <a:off x="523291" y="1543795"/>
            <a:ext cx="32371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>
                <a:solidFill>
                  <a:schemeClr val="bg1"/>
                </a:solidFill>
              </a:rPr>
              <a:t>Data Safety</a:t>
            </a:r>
            <a:endParaRPr lang="en-US" sz="4000">
              <a:solidFill>
                <a:schemeClr val="bg1"/>
              </a:solidFill>
            </a:endParaRPr>
          </a:p>
        </p:txBody>
      </p: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91E948A2-899D-428D-8642-09CA29EFACA4}"/>
              </a:ext>
            </a:extLst>
          </p:cNvPr>
          <p:cNvCxnSpPr/>
          <p:nvPr/>
        </p:nvCxnSpPr>
        <p:spPr>
          <a:xfrm>
            <a:off x="523291" y="2251681"/>
            <a:ext cx="66318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CD0616EC-9CF0-4FF8-BBFC-A48C838F74FF}"/>
              </a:ext>
            </a:extLst>
          </p:cNvPr>
          <p:cNvCxnSpPr/>
          <p:nvPr/>
        </p:nvCxnSpPr>
        <p:spPr>
          <a:xfrm>
            <a:off x="523291" y="4629121"/>
            <a:ext cx="663188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6450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72E20AD-F4F9-477C-AE16-1A47EE301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4" y="1393034"/>
            <a:ext cx="6035816" cy="5314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5C898A-8272-234F-B6FF-94D1DF15C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Recommended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5113ABF-5944-D84E-AE17-4D48C143D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3" y="2572541"/>
            <a:ext cx="4967818" cy="31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5F860B-435F-A844-9863-29EFBD9A54CE}"/>
              </a:ext>
            </a:extLst>
          </p:cNvPr>
          <p:cNvSpPr/>
          <p:nvPr/>
        </p:nvSpPr>
        <p:spPr>
          <a:xfrm>
            <a:off x="6096000" y="2218598"/>
            <a:ext cx="2577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</a:rPr>
              <a:t>TVS-672N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151D8-DE2D-9F44-89B9-FFF537EBC0D0}"/>
              </a:ext>
            </a:extLst>
          </p:cNvPr>
          <p:cNvSpPr txBox="1"/>
          <p:nvPr/>
        </p:nvSpPr>
        <p:spPr>
          <a:xfrm>
            <a:off x="6096000" y="3097437"/>
            <a:ext cx="44999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Mid-level for SMB less than 100 users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909966-568D-724A-BF56-D7F1E80BF570}"/>
              </a:ext>
            </a:extLst>
          </p:cNvPr>
          <p:cNvSpPr/>
          <p:nvPr/>
        </p:nvSpPr>
        <p:spPr>
          <a:xfrm>
            <a:off x="6096000" y="3546370"/>
            <a:ext cx="512222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Intel® Core™ i3-8100T 4-core 3.1 GHz Processor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Maximum Memory: 32 GB ( 2 x 16 GB)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6 Drive Bay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E7A4B597-2656-4F25-8615-379CF1248ECE}"/>
              </a:ext>
            </a:extLst>
          </p:cNvPr>
          <p:cNvCxnSpPr>
            <a:cxnSpLocks/>
          </p:cNvCxnSpPr>
          <p:nvPr/>
        </p:nvCxnSpPr>
        <p:spPr>
          <a:xfrm>
            <a:off x="6096000" y="2995064"/>
            <a:ext cx="4991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220A45-855C-3F44-A7F3-EB12B5992E3B}"/>
              </a:ext>
            </a:extLst>
          </p:cNvPr>
          <p:cNvSpPr txBox="1"/>
          <p:nvPr/>
        </p:nvSpPr>
        <p:spPr>
          <a:xfrm>
            <a:off x="6096000" y="4730540"/>
            <a:ext cx="49936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</a:rPr>
              <a:t>Space and deploy by trial:</a:t>
            </a:r>
          </a:p>
          <a:p>
            <a:r>
              <a:rPr lang="en-US" altLang="zh-CN">
                <a:solidFill>
                  <a:schemeClr val="bg1"/>
                </a:solidFill>
              </a:rPr>
              <a:t>Total Space: 20TB (6 x 4TB HDD, RAID 5)</a:t>
            </a:r>
          </a:p>
          <a:p>
            <a:r>
              <a:rPr lang="en-US" altLang="zh-CN">
                <a:solidFill>
                  <a:schemeClr val="bg1"/>
                </a:solidFill>
              </a:rPr>
              <a:t>Backup Domain</a:t>
            </a:r>
            <a:r>
              <a:rPr lang="zh-CN" altLang="en-US">
                <a:solidFill>
                  <a:schemeClr val="bg1"/>
                </a:solidFill>
              </a:rPr>
              <a:t>：</a:t>
            </a:r>
            <a:r>
              <a:rPr lang="en-US" altLang="zh-CN">
                <a:solidFill>
                  <a:schemeClr val="bg1"/>
                </a:solidFill>
              </a:rPr>
              <a:t>G Suite</a:t>
            </a:r>
            <a:r>
              <a:rPr lang="zh-TW" altLang="en-US">
                <a:solidFill>
                  <a:schemeClr val="bg1"/>
                </a:solidFill>
              </a:rPr>
              <a:t> </a:t>
            </a:r>
            <a:r>
              <a:rPr lang="en-US" altLang="zh-TW">
                <a:solidFill>
                  <a:schemeClr val="bg1"/>
                </a:solidFill>
              </a:rPr>
              <a:t>Basic with 100 </a:t>
            </a:r>
            <a:r>
              <a:rPr lang="en-US" altLang="zh-CN">
                <a:solidFill>
                  <a:schemeClr val="bg1"/>
                </a:solidFill>
              </a:rPr>
              <a:t>users</a:t>
            </a:r>
          </a:p>
          <a:p>
            <a:r>
              <a:rPr lang="en-US" altLang="zh-CN" b="1">
                <a:solidFill>
                  <a:schemeClr val="accent4"/>
                </a:solidFill>
              </a:rPr>
              <a:t>Allow to backup 6 totally different versions.</a:t>
            </a:r>
          </a:p>
        </p:txBody>
      </p:sp>
    </p:spTree>
    <p:extLst>
      <p:ext uri="{BB962C8B-B14F-4D97-AF65-F5344CB8AC3E}">
        <p14:creationId xmlns:p14="http://schemas.microsoft.com/office/powerpoint/2010/main" val="1769485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75CE66-4310-1F4C-A1CB-887D4C847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6144" y="1521454"/>
            <a:ext cx="4839711" cy="2096218"/>
          </a:xfrm>
        </p:spPr>
        <p:txBody>
          <a:bodyPr>
            <a:normAutofit/>
          </a:bodyPr>
          <a:lstStyle/>
          <a:p>
            <a:pPr algn="ctr"/>
            <a:r>
              <a:rPr lang="en-US" sz="3400"/>
              <a:t>Keep your cloud data safe by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17926E-12FD-5E45-B2FF-28649D9A6675}"/>
              </a:ext>
            </a:extLst>
          </p:cNvPr>
          <p:cNvSpPr txBox="1"/>
          <p:nvPr/>
        </p:nvSpPr>
        <p:spPr>
          <a:xfrm>
            <a:off x="3602576" y="3420362"/>
            <a:ext cx="500970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spc="300" err="1">
                <a:solidFill>
                  <a:schemeClr val="bg1"/>
                </a:solidFill>
              </a:rPr>
              <a:t>Boxafe</a:t>
            </a:r>
            <a:endParaRPr lang="en-US" sz="11500" spc="300">
              <a:solidFill>
                <a:schemeClr val="bg1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EEA6D4A6-2657-48B4-B9D4-46AE5F6B93E5}"/>
              </a:ext>
            </a:extLst>
          </p:cNvPr>
          <p:cNvSpPr txBox="1"/>
          <p:nvPr/>
        </p:nvSpPr>
        <p:spPr>
          <a:xfrm>
            <a:off x="3818125" y="6208722"/>
            <a:ext cx="4697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>
                <a:solidFill>
                  <a:schemeClr val="bg1"/>
                </a:solidFill>
              </a:rPr>
              <a:t>Copyright © 2019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906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D5BF78C0-9796-4D4B-9EA9-418ED38C78D1}"/>
              </a:ext>
            </a:extLst>
          </p:cNvPr>
          <p:cNvGrpSpPr/>
          <p:nvPr/>
        </p:nvGrpSpPr>
        <p:grpSpPr>
          <a:xfrm>
            <a:off x="4510799" y="1107216"/>
            <a:ext cx="3441517" cy="2305816"/>
            <a:chOff x="4510799" y="1107216"/>
            <a:chExt cx="3441517" cy="2305816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D04BD581-A0F8-42F5-9BE5-C1A33FEF9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10799" y="1107216"/>
              <a:ext cx="3441517" cy="23058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7E91940-278A-E849-898E-FBB17D0B31DD}"/>
                </a:ext>
              </a:extLst>
            </p:cNvPr>
            <p:cNvSpPr txBox="1"/>
            <p:nvPr/>
          </p:nvSpPr>
          <p:spPr>
            <a:xfrm>
              <a:off x="5196220" y="2046403"/>
              <a:ext cx="187743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F0502020204030204"/>
                  <a:ea typeface="微軟正黑體"/>
                  <a:cs typeface="+mn-ea"/>
                  <a:sym typeface="+mn-lt"/>
                </a:rPr>
                <a:t>SaaS</a:t>
              </a:r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52851C7B-A22F-4F79-ACCF-54D39D8A4333}"/>
              </a:ext>
            </a:extLst>
          </p:cNvPr>
          <p:cNvGrpSpPr/>
          <p:nvPr/>
        </p:nvGrpSpPr>
        <p:grpSpPr>
          <a:xfrm>
            <a:off x="2702950" y="1845416"/>
            <a:ext cx="2836255" cy="1971872"/>
            <a:chOff x="2702950" y="1845416"/>
            <a:chExt cx="2836255" cy="1971872"/>
          </a:xfrm>
        </p:grpSpPr>
        <p:pic>
          <p:nvPicPr>
            <p:cNvPr id="6" name="圖形 5">
              <a:extLst>
                <a:ext uri="{FF2B5EF4-FFF2-40B4-BE49-F238E27FC236}">
                  <a16:creationId xmlns:a16="http://schemas.microsoft.com/office/drawing/2014/main" id="{FEBEEE6D-D77A-4B00-ACA1-0D319A46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02950" y="1845416"/>
              <a:ext cx="2836255" cy="1971872"/>
            </a:xfrm>
            <a:prstGeom prst="rect">
              <a:avLst/>
            </a:prstGeom>
            <a:effectLst>
              <a:outerShdw blurRad="127000" sx="110000" sy="110000" algn="ctr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98FF663E-83C7-6343-83C5-1A18B8905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38033" y="2365557"/>
              <a:ext cx="1099766" cy="1297724"/>
            </a:xfrm>
            <a:prstGeom prst="rect">
              <a:avLst/>
            </a:prstGeom>
          </p:spPr>
        </p:pic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0C33EEA7-8BA1-4F21-9626-53D9EE28A41E}"/>
              </a:ext>
            </a:extLst>
          </p:cNvPr>
          <p:cNvGrpSpPr/>
          <p:nvPr/>
        </p:nvGrpSpPr>
        <p:grpSpPr>
          <a:xfrm>
            <a:off x="6224626" y="1953279"/>
            <a:ext cx="3412484" cy="1876866"/>
            <a:chOff x="6401744" y="1953279"/>
            <a:chExt cx="3412484" cy="1876866"/>
          </a:xfrm>
        </p:grpSpPr>
        <p:pic>
          <p:nvPicPr>
            <p:cNvPr id="7" name="圖形 6">
              <a:extLst>
                <a:ext uri="{FF2B5EF4-FFF2-40B4-BE49-F238E27FC236}">
                  <a16:creationId xmlns:a16="http://schemas.microsoft.com/office/drawing/2014/main" id="{11DEB1F7-00A3-4909-BF31-B04EBCBD5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01744" y="1953279"/>
              <a:ext cx="3412484" cy="1876866"/>
            </a:xfrm>
            <a:prstGeom prst="rect">
              <a:avLst/>
            </a:prstGeom>
            <a:effectLst>
              <a:outerShdw blurRad="127000" sx="110000" sy="110000" algn="ctr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BC1D8E0-9B04-8041-8F74-D167482DB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38018" y="2393471"/>
              <a:ext cx="1399493" cy="1152524"/>
            </a:xfrm>
            <a:prstGeom prst="rect">
              <a:avLst/>
            </a:prstGeom>
          </p:spPr>
        </p:pic>
      </p:grpSp>
      <p:pic>
        <p:nvPicPr>
          <p:cNvPr id="22" name="圖片 21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7B0B477A-8965-43A3-8A66-097EA0394E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283" y="1306852"/>
            <a:ext cx="2529093" cy="1548306"/>
          </a:xfrm>
          <a:prstGeom prst="rect">
            <a:avLst/>
          </a:prstGeom>
        </p:spPr>
      </p:pic>
      <p:pic>
        <p:nvPicPr>
          <p:cNvPr id="8" name="圖片 7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D374A9A6-4361-437A-929F-30E597CDBB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791" y="1129311"/>
            <a:ext cx="2819100" cy="1725847"/>
          </a:xfrm>
          <a:prstGeom prst="rect">
            <a:avLst/>
          </a:prstGeom>
        </p:spPr>
      </p:pic>
      <p:pic>
        <p:nvPicPr>
          <p:cNvPr id="23" name="圖片 22" descr="一張含有 拱門, 建築物 的圖片&#10;&#10;自動產生的描述" hidden="1">
            <a:extLst>
              <a:ext uri="{FF2B5EF4-FFF2-40B4-BE49-F238E27FC236}">
                <a16:creationId xmlns:a16="http://schemas.microsoft.com/office/drawing/2014/main" id="{04B6E7AF-6466-4AD9-B597-54A5D24AB8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038" y="314256"/>
            <a:ext cx="4150459" cy="2540902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934BF45-935B-7E43-BE7B-FA3C9C984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Benefits of SaaS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82CECFB-C002-444B-8D6A-B607C4D081D0}"/>
              </a:ext>
            </a:extLst>
          </p:cNvPr>
          <p:cNvSpPr txBox="1"/>
          <p:nvPr/>
        </p:nvSpPr>
        <p:spPr>
          <a:xfrm>
            <a:off x="2454884" y="5110872"/>
            <a:ext cx="15840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Accessibility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56ED09-E150-8042-A24A-A23088F91CA1}"/>
              </a:ext>
            </a:extLst>
          </p:cNvPr>
          <p:cNvSpPr txBox="1"/>
          <p:nvPr/>
        </p:nvSpPr>
        <p:spPr>
          <a:xfrm>
            <a:off x="6331072" y="5110852"/>
            <a:ext cx="1342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Scalability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CBCC91A-414E-EE4B-9E97-1768E88FB107}"/>
              </a:ext>
            </a:extLst>
          </p:cNvPr>
          <p:cNvSpPr txBox="1"/>
          <p:nvPr/>
        </p:nvSpPr>
        <p:spPr>
          <a:xfrm>
            <a:off x="8080773" y="4919637"/>
            <a:ext cx="1604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Service Continuity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8091B17-6345-2245-8300-34C1B50716EA}"/>
              </a:ext>
            </a:extLst>
          </p:cNvPr>
          <p:cNvSpPr txBox="1"/>
          <p:nvPr/>
        </p:nvSpPr>
        <p:spPr>
          <a:xfrm>
            <a:off x="4490462" y="5110872"/>
            <a:ext cx="1395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Availability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AE4FF2-8AC5-4B45-91ED-2B875A20581C}"/>
              </a:ext>
            </a:extLst>
          </p:cNvPr>
          <p:cNvSpPr txBox="1"/>
          <p:nvPr/>
        </p:nvSpPr>
        <p:spPr>
          <a:xfrm>
            <a:off x="3529583" y="5721829"/>
            <a:ext cx="513283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DA2A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When it comes to some challenges to deal with,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DA2A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you need a cloud data backup solution.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FDC416C1-AED9-4796-B6A4-831164A7B9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4906" y="3988387"/>
            <a:ext cx="1005531" cy="100800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63B11BAD-DE4C-4B65-BE27-896690FA973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42925" y="3988387"/>
            <a:ext cx="1008008" cy="100800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0B5A023-7340-4EB1-98A9-700F935C3A1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85649" y="3989626"/>
            <a:ext cx="1005531" cy="100553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E4AD6BC-6554-4F3C-8212-7032730E1F2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55155" y="3988387"/>
            <a:ext cx="1008008" cy="10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1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autoRev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2.22222E-6 L 0.03477 2.22222E-6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圖形 36" hidden="1">
            <a:extLst>
              <a:ext uri="{FF2B5EF4-FFF2-40B4-BE49-F238E27FC236}">
                <a16:creationId xmlns:a16="http://schemas.microsoft.com/office/drawing/2014/main" id="{2DA3E526-EBF7-4110-98D6-D11E90D29C19}"/>
              </a:ext>
            </a:extLst>
          </p:cNvPr>
          <p:cNvSpPr/>
          <p:nvPr/>
        </p:nvSpPr>
        <p:spPr>
          <a:xfrm>
            <a:off x="4682382" y="1489061"/>
            <a:ext cx="3932978" cy="2173176"/>
          </a:xfrm>
          <a:custGeom>
            <a:avLst/>
            <a:gdLst>
              <a:gd name="connsiteX0" fmla="*/ 2661738 w 3409071"/>
              <a:gd name="connsiteY0" fmla="*/ 1883691 h 1883690"/>
              <a:gd name="connsiteX1" fmla="*/ 385611 w 3409071"/>
              <a:gd name="connsiteY1" fmla="*/ 1883691 h 1883690"/>
              <a:gd name="connsiteX2" fmla="*/ 0 w 3409071"/>
              <a:gd name="connsiteY2" fmla="*/ 1498080 h 1883690"/>
              <a:gd name="connsiteX3" fmla="*/ 290061 w 3409071"/>
              <a:gd name="connsiteY3" fmla="*/ 1126120 h 1883690"/>
              <a:gd name="connsiteX4" fmla="*/ 737097 w 3409071"/>
              <a:gd name="connsiteY4" fmla="*/ 781459 h 1883690"/>
              <a:gd name="connsiteX5" fmla="*/ 1559505 w 3409071"/>
              <a:gd name="connsiteY5" fmla="*/ 0 h 1883690"/>
              <a:gd name="connsiteX6" fmla="*/ 2300014 w 3409071"/>
              <a:gd name="connsiteY6" fmla="*/ 470923 h 1883690"/>
              <a:gd name="connsiteX7" fmla="*/ 2658325 w 3409071"/>
              <a:gd name="connsiteY7" fmla="*/ 378786 h 1883690"/>
              <a:gd name="connsiteX8" fmla="*/ 3409072 w 3409071"/>
              <a:gd name="connsiteY8" fmla="*/ 1129532 h 1883690"/>
              <a:gd name="connsiteX9" fmla="*/ 2661738 w 3409071"/>
              <a:gd name="connsiteY9" fmla="*/ 1883691 h 188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9071" h="1883690">
                <a:moveTo>
                  <a:pt x="2661738" y="1883691"/>
                </a:moveTo>
                <a:lnTo>
                  <a:pt x="385611" y="1883691"/>
                </a:lnTo>
                <a:cubicBezTo>
                  <a:pt x="174037" y="1883691"/>
                  <a:pt x="0" y="1709654"/>
                  <a:pt x="0" y="1498080"/>
                </a:cubicBezTo>
                <a:cubicBezTo>
                  <a:pt x="0" y="1317219"/>
                  <a:pt x="122849" y="1167069"/>
                  <a:pt x="290061" y="1126120"/>
                </a:cubicBezTo>
                <a:cubicBezTo>
                  <a:pt x="365136" y="938433"/>
                  <a:pt x="535760" y="805346"/>
                  <a:pt x="737097" y="781459"/>
                </a:cubicBezTo>
                <a:cubicBezTo>
                  <a:pt x="760984" y="344661"/>
                  <a:pt x="1119295" y="0"/>
                  <a:pt x="1559505" y="0"/>
                </a:cubicBezTo>
                <a:cubicBezTo>
                  <a:pt x="1880279" y="0"/>
                  <a:pt x="2166927" y="187687"/>
                  <a:pt x="2300014" y="470923"/>
                </a:cubicBezTo>
                <a:cubicBezTo>
                  <a:pt x="2409214" y="409498"/>
                  <a:pt x="2532063" y="378786"/>
                  <a:pt x="2658325" y="378786"/>
                </a:cubicBezTo>
                <a:cubicBezTo>
                  <a:pt x="3074648" y="378786"/>
                  <a:pt x="3409072" y="716622"/>
                  <a:pt x="3409072" y="1129532"/>
                </a:cubicBezTo>
                <a:cubicBezTo>
                  <a:pt x="3409072" y="1542443"/>
                  <a:pt x="3074648" y="1883691"/>
                  <a:pt x="2661738" y="1883691"/>
                </a:cubicBezTo>
                <a:close/>
              </a:path>
            </a:pathLst>
          </a:custGeom>
          <a:solidFill>
            <a:srgbClr val="00B0F0"/>
          </a:solidFill>
          <a:ln w="3410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5" name="圖片 4" descr="一張含有 拱門, 建築物 的圖片&#10;&#10;自動產生的描述">
            <a:extLst>
              <a:ext uri="{FF2B5EF4-FFF2-40B4-BE49-F238E27FC236}">
                <a16:creationId xmlns:a16="http://schemas.microsoft.com/office/drawing/2014/main" id="{F6A3601D-36AC-4208-8230-C70E8DC8D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55536" y="1415847"/>
            <a:ext cx="3812446" cy="2333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238466"/>
            <a:ext cx="11604567" cy="980902"/>
          </a:xfrm>
        </p:spPr>
        <p:txBody>
          <a:bodyPr>
            <a:noAutofit/>
          </a:bodyPr>
          <a:lstStyle/>
          <a:p>
            <a:pPr>
              <a:lnSpc>
                <a:spcPts val="3600"/>
              </a:lnSpc>
            </a:pPr>
            <a:r>
              <a:rPr lang="en-US" sz="4000" b="1">
                <a:latin typeface="+mn-lt"/>
                <a:ea typeface="+mn-ea"/>
                <a:cs typeface="+mn-ea"/>
                <a:sym typeface="+mn-lt"/>
              </a:rPr>
              <a:t>Prevent </a:t>
            </a:r>
            <a:r>
              <a:rPr lang="en-US" sz="4000">
                <a:latin typeface="+mn-lt"/>
                <a:ea typeface="+mn-ea"/>
                <a:cs typeface="+mn-ea"/>
                <a:sym typeface="+mn-lt"/>
              </a:rPr>
              <a:t>data</a:t>
            </a:r>
            <a:r>
              <a:rPr lang="en-US" sz="4000" b="1">
                <a:latin typeface="+mn-lt"/>
                <a:ea typeface="+mn-ea"/>
                <a:cs typeface="+mn-ea"/>
                <a:sym typeface="+mn-lt"/>
              </a:rPr>
              <a:t> loss </a:t>
            </a:r>
            <a:r>
              <a:rPr lang="en-US" sz="4000">
                <a:latin typeface="+mn-lt"/>
                <a:ea typeface="+mn-ea"/>
                <a:cs typeface="+mn-ea"/>
                <a:sym typeface="+mn-lt"/>
              </a:rPr>
              <a:t>due to malicious</a:t>
            </a:r>
            <a:r>
              <a:rPr lang="en-US" sz="4000" b="1">
                <a:latin typeface="+mn-lt"/>
                <a:ea typeface="+mn-ea"/>
                <a:cs typeface="+mn-ea"/>
                <a:sym typeface="+mn-lt"/>
              </a:rPr>
              <a:t> action or human error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957F9539-A50A-1A49-A516-431139E0236E}"/>
              </a:ext>
            </a:extLst>
          </p:cNvPr>
          <p:cNvSpPr/>
          <p:nvPr/>
        </p:nvSpPr>
        <p:spPr>
          <a:xfrm>
            <a:off x="3763728" y="1949406"/>
            <a:ext cx="1988465" cy="1794420"/>
          </a:xfrm>
          <a:prstGeom prst="arc">
            <a:avLst>
              <a:gd name="adj1" fmla="val 11284055"/>
              <a:gd name="adj2" fmla="val 21002623"/>
            </a:avLst>
          </a:prstGeom>
          <a:ln w="28575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76D94C0-54AB-8842-B108-CB251DCB2573}"/>
              </a:ext>
            </a:extLst>
          </p:cNvPr>
          <p:cNvSpPr/>
          <p:nvPr/>
        </p:nvSpPr>
        <p:spPr>
          <a:xfrm>
            <a:off x="7667172" y="2004536"/>
            <a:ext cx="1917020" cy="1403827"/>
          </a:xfrm>
          <a:prstGeom prst="arc">
            <a:avLst>
              <a:gd name="adj1" fmla="val 11061993"/>
              <a:gd name="adj2" fmla="val 21165489"/>
            </a:avLst>
          </a:prstGeom>
          <a:ln w="28575">
            <a:solidFill>
              <a:srgbClr val="00206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8" name="Arc 27">
            <a:extLst>
              <a:ext uri="{FF2B5EF4-FFF2-40B4-BE49-F238E27FC236}">
                <a16:creationId xmlns:a16="http://schemas.microsoft.com/office/drawing/2014/main" id="{7797DD24-E992-E64E-8089-C244D5A665B5}"/>
              </a:ext>
            </a:extLst>
          </p:cNvPr>
          <p:cNvSpPr/>
          <p:nvPr/>
        </p:nvSpPr>
        <p:spPr>
          <a:xfrm>
            <a:off x="1448011" y="1939257"/>
            <a:ext cx="2118868" cy="1794420"/>
          </a:xfrm>
          <a:prstGeom prst="arc">
            <a:avLst>
              <a:gd name="adj1" fmla="val 11284055"/>
              <a:gd name="adj2" fmla="val 21057265"/>
            </a:avLst>
          </a:prstGeom>
          <a:ln w="28575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85DCF36B-D4A9-4AB2-A7E3-DC0BB366D615}"/>
              </a:ext>
            </a:extLst>
          </p:cNvPr>
          <p:cNvSpPr/>
          <p:nvPr/>
        </p:nvSpPr>
        <p:spPr>
          <a:xfrm>
            <a:off x="1684918" y="2415771"/>
            <a:ext cx="1297065" cy="129706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EEE64001-434D-4468-B5D2-23029E444182}"/>
              </a:ext>
            </a:extLst>
          </p:cNvPr>
          <p:cNvSpPr/>
          <p:nvPr/>
        </p:nvSpPr>
        <p:spPr>
          <a:xfrm>
            <a:off x="9858549" y="2415771"/>
            <a:ext cx="1297065" cy="1297065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84069F59-CC4E-4C7C-84A7-51BB26DF2EAF}"/>
              </a:ext>
            </a:extLst>
          </p:cNvPr>
          <p:cNvSpPr/>
          <p:nvPr/>
        </p:nvSpPr>
        <p:spPr>
          <a:xfrm>
            <a:off x="3818620" y="2427779"/>
            <a:ext cx="1297065" cy="1297065"/>
          </a:xfrm>
          <a:prstGeom prst="ellipse">
            <a:avLst/>
          </a:prstGeom>
          <a:solidFill>
            <a:srgbClr val="FFD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D01E549-027A-F24F-8746-6868626E7EFD}"/>
              </a:ext>
            </a:extLst>
          </p:cNvPr>
          <p:cNvSpPr txBox="1"/>
          <p:nvPr/>
        </p:nvSpPr>
        <p:spPr>
          <a:xfrm>
            <a:off x="1844002" y="2749004"/>
            <a:ext cx="14800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Gone Forever</a:t>
            </a: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04347D6B-E49C-BE4C-A9CC-68A09DA49B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175849"/>
              </p:ext>
            </p:extLst>
          </p:nvPr>
        </p:nvGraphicFramePr>
        <p:xfrm>
          <a:off x="910772" y="4016024"/>
          <a:ext cx="10351822" cy="21336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221120">
                  <a:extLst>
                    <a:ext uri="{9D8B030D-6E8A-4147-A177-3AD203B41FA5}">
                      <a16:colId xmlns:a16="http://schemas.microsoft.com/office/drawing/2014/main" val="1553481214"/>
                    </a:ext>
                  </a:extLst>
                </a:gridCol>
                <a:gridCol w="700325">
                  <a:extLst>
                    <a:ext uri="{9D8B030D-6E8A-4147-A177-3AD203B41FA5}">
                      <a16:colId xmlns:a16="http://schemas.microsoft.com/office/drawing/2014/main" val="1300423009"/>
                    </a:ext>
                  </a:extLst>
                </a:gridCol>
                <a:gridCol w="2417630">
                  <a:extLst>
                    <a:ext uri="{9D8B030D-6E8A-4147-A177-3AD203B41FA5}">
                      <a16:colId xmlns:a16="http://schemas.microsoft.com/office/drawing/2014/main" val="1508317757"/>
                    </a:ext>
                  </a:extLst>
                </a:gridCol>
                <a:gridCol w="6012747">
                  <a:extLst>
                    <a:ext uri="{9D8B030D-6E8A-4147-A177-3AD203B41FA5}">
                      <a16:colId xmlns:a16="http://schemas.microsoft.com/office/drawing/2014/main" val="571246366"/>
                    </a:ext>
                  </a:extLst>
                </a:gridCol>
              </a:tblGrid>
              <a:tr h="214017"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Time of keeping in trash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latin typeface="+mn-lt"/>
                          <a:ea typeface="+mn-ea"/>
                          <a:cs typeface="+mn-ea"/>
                          <a:sym typeface="+mn-lt"/>
                        </a:rPr>
                        <a:t>After delete from trash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016126049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It is gone forever.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14255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It is gone forever.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9497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No limit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25 days for restoration.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575096"/>
                  </a:ext>
                </a:extLst>
              </a:tr>
              <a:tr h="212386">
                <a:tc rowSpan="3"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14 days for restoration.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0624536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30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14 days for restoration.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1382449"/>
                  </a:ext>
                </a:extLst>
              </a:tr>
              <a:tr h="212386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93 days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200">
                          <a:latin typeface="+mn-lt"/>
                          <a:ea typeface="+mn-ea"/>
                          <a:cs typeface="+mn-ea"/>
                          <a:sym typeface="+mn-lt"/>
                        </a:rPr>
                        <a:t>14 days for  requesting restoration from Microsoft support. After that, it is gone.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33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821337"/>
                  </a:ext>
                </a:extLst>
              </a:tr>
            </a:tbl>
          </a:graphicData>
        </a:graphic>
      </p:graphicFrame>
      <p:pic>
        <p:nvPicPr>
          <p:cNvPr id="40" name="Picture 39">
            <a:extLst>
              <a:ext uri="{FF2B5EF4-FFF2-40B4-BE49-F238E27FC236}">
                <a16:creationId xmlns:a16="http://schemas.microsoft.com/office/drawing/2014/main" id="{B039BF43-AB5E-334B-9F27-ED9209F61A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8358" y="4485586"/>
            <a:ext cx="487376" cy="5751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9FEAC7C-4A0C-534B-9B7E-793B394E6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198" y="5414486"/>
            <a:ext cx="619097" cy="509843"/>
          </a:xfrm>
          <a:prstGeom prst="rect">
            <a:avLst/>
          </a:prstGeom>
        </p:spPr>
      </p:pic>
      <p:pic>
        <p:nvPicPr>
          <p:cNvPr id="7" name="圖片 6" hidden="1">
            <a:extLst>
              <a:ext uri="{FF2B5EF4-FFF2-40B4-BE49-F238E27FC236}">
                <a16:creationId xmlns:a16="http://schemas.microsoft.com/office/drawing/2014/main" id="{C48C359C-C7B7-48D1-8F6E-5C36FBD2FA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382" y="3391446"/>
            <a:ext cx="2680129" cy="491964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703BC8A-BD18-4C4F-BD4F-11B47E5311C5}"/>
              </a:ext>
            </a:extLst>
          </p:cNvPr>
          <p:cNvSpPr txBox="1"/>
          <p:nvPr/>
        </p:nvSpPr>
        <p:spPr>
          <a:xfrm>
            <a:off x="3972175" y="2768943"/>
            <a:ext cx="1136850" cy="677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Trash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(Recycle Bin)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for data restore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74DCE20-411A-42E7-909E-E02E1F7EA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882">
            <a:off x="8109549" y="1662116"/>
            <a:ext cx="271062" cy="260291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51E1864A-E710-4CFB-A4CA-DCEE1BC62C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432">
            <a:off x="8916278" y="1674417"/>
            <a:ext cx="271960" cy="259394"/>
          </a:xfrm>
          <a:prstGeom prst="rect">
            <a:avLst/>
          </a:prstGeom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6BC2AF11-0148-486F-9D4C-D26E40C85C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63901">
            <a:off x="3673998" y="2117290"/>
            <a:ext cx="271062" cy="20733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78DB9397-26BD-4EFA-9A06-7C7B8DBD8A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1314">
            <a:off x="3973605" y="1844020"/>
            <a:ext cx="240545" cy="240545"/>
          </a:xfrm>
          <a:prstGeom prst="rect">
            <a:avLst/>
          </a:prstGeom>
        </p:spPr>
      </p:pic>
      <p:pic>
        <p:nvPicPr>
          <p:cNvPr id="56" name="圖片 55">
            <a:extLst>
              <a:ext uri="{FF2B5EF4-FFF2-40B4-BE49-F238E27FC236}">
                <a16:creationId xmlns:a16="http://schemas.microsoft.com/office/drawing/2014/main" id="{C17D74EF-57A6-4CA6-BE57-B56E67EB05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294">
            <a:off x="4302812" y="1673873"/>
            <a:ext cx="271062" cy="236955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96044436-05A8-48FC-88A3-571705708C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3045">
            <a:off x="5387839" y="1919932"/>
            <a:ext cx="288115" cy="184897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7EA4BA57-6044-4F33-9ECD-A1C88F86B21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2214">
            <a:off x="5117772" y="1670942"/>
            <a:ext cx="225287" cy="252213"/>
          </a:xfrm>
          <a:prstGeom prst="rect">
            <a:avLst/>
          </a:prstGeom>
        </p:spPr>
      </p:pic>
      <p:pic>
        <p:nvPicPr>
          <p:cNvPr id="59" name="圖片 58">
            <a:extLst>
              <a:ext uri="{FF2B5EF4-FFF2-40B4-BE49-F238E27FC236}">
                <a16:creationId xmlns:a16="http://schemas.microsoft.com/office/drawing/2014/main" id="{123E3E15-C1D6-4BD9-97D4-869544B77B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970">
            <a:off x="4695331" y="1650185"/>
            <a:ext cx="289013" cy="220799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8E76E51-1114-44C5-BC19-1EA3CE7FD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388840"/>
            <a:ext cx="256266" cy="196019"/>
          </a:xfrm>
          <a:prstGeom prst="rect">
            <a:avLst/>
          </a:prstGeom>
        </p:spPr>
      </p:pic>
      <p:pic>
        <p:nvPicPr>
          <p:cNvPr id="61" name="圖片 60">
            <a:extLst>
              <a:ext uri="{FF2B5EF4-FFF2-40B4-BE49-F238E27FC236}">
                <a16:creationId xmlns:a16="http://schemas.microsoft.com/office/drawing/2014/main" id="{E567CDC6-B63A-43CA-B418-95EF6B4866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415" y="4665547"/>
            <a:ext cx="227415" cy="227415"/>
          </a:xfrm>
          <a:prstGeom prst="rect">
            <a:avLst/>
          </a:prstGeom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id="{293F1E3B-4D80-48CA-86ED-EB0AABD578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6" y="4973650"/>
            <a:ext cx="256266" cy="224021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53635541-3F37-490B-A7F9-C4CA3978C3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31" y="5886930"/>
            <a:ext cx="272388" cy="174804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D5A410F2-1292-46D6-8099-4DC853B727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045" y="5567794"/>
            <a:ext cx="212990" cy="238446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881ECB30-545C-4D92-9DF1-B616C917FAA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181" y="5278359"/>
            <a:ext cx="273237" cy="208747"/>
          </a:xfrm>
          <a:prstGeom prst="rect">
            <a:avLst/>
          </a:prstGeom>
        </p:spPr>
      </p:pic>
      <p:sp>
        <p:nvSpPr>
          <p:cNvPr id="71" name="TextBox 28">
            <a:extLst>
              <a:ext uri="{FF2B5EF4-FFF2-40B4-BE49-F238E27FC236}">
                <a16:creationId xmlns:a16="http://schemas.microsoft.com/office/drawing/2014/main" id="{63D01B6F-7D8F-4150-B965-9889B0DBE362}"/>
              </a:ext>
            </a:extLst>
          </p:cNvPr>
          <p:cNvSpPr txBox="1"/>
          <p:nvPr/>
        </p:nvSpPr>
        <p:spPr>
          <a:xfrm>
            <a:off x="10076650" y="2736732"/>
            <a:ext cx="148006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Gone Forever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350BA02-A472-410F-B9DF-D4F8B538478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354" y="2031715"/>
            <a:ext cx="554432" cy="74001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37EACA2B-CB1C-4FAA-948C-A278BE3D78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3" y="2604801"/>
            <a:ext cx="872245" cy="872245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625E0CC-4768-430B-BA63-1DA7225D58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51" y="2604801"/>
            <a:ext cx="872245" cy="872245"/>
          </a:xfrm>
          <a:prstGeom prst="rect">
            <a:avLst/>
          </a:prstGeom>
        </p:spPr>
      </p:pic>
      <p:pic>
        <p:nvPicPr>
          <p:cNvPr id="11" name="圖片 10" descr="一張含有 餐具, 盤 的圖片&#10;&#10;自動產生的描述">
            <a:extLst>
              <a:ext uri="{FF2B5EF4-FFF2-40B4-BE49-F238E27FC236}">
                <a16:creationId xmlns:a16="http://schemas.microsoft.com/office/drawing/2014/main" id="{ED2513F9-2835-4462-8CF5-90D533340BA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2461" y="2686406"/>
            <a:ext cx="617060" cy="850733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0360A8A-4A6C-44B0-93B1-69CE46BEDB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9" y="1672263"/>
            <a:ext cx="1492348" cy="1816580"/>
          </a:xfrm>
          <a:prstGeom prst="rect">
            <a:avLst/>
          </a:prstGeom>
        </p:spPr>
      </p:pic>
      <p:pic>
        <p:nvPicPr>
          <p:cNvPr id="16" name="圖片 15" descr="一張含有 物件 的圖片&#10;&#10;自動產生的描述">
            <a:extLst>
              <a:ext uri="{FF2B5EF4-FFF2-40B4-BE49-F238E27FC236}">
                <a16:creationId xmlns:a16="http://schemas.microsoft.com/office/drawing/2014/main" id="{D3374C03-1D01-40D8-83C4-959621DD743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174" y="2792085"/>
            <a:ext cx="903343" cy="110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70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圖片 90" hidden="1">
            <a:extLst>
              <a:ext uri="{FF2B5EF4-FFF2-40B4-BE49-F238E27FC236}">
                <a16:creationId xmlns:a16="http://schemas.microsoft.com/office/drawing/2014/main" id="{1D53E10B-B686-424E-B28D-AE52B9C2F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91"/>
          <a:stretch/>
        </p:blipFill>
        <p:spPr>
          <a:xfrm rot="10800000">
            <a:off x="4338375" y="5186330"/>
            <a:ext cx="3077723" cy="758429"/>
          </a:xfrm>
          <a:prstGeom prst="rect">
            <a:avLst/>
          </a:prstGeom>
        </p:spPr>
      </p:pic>
      <p:pic>
        <p:nvPicPr>
          <p:cNvPr id="89" name="圖片 88" hidden="1">
            <a:extLst>
              <a:ext uri="{FF2B5EF4-FFF2-40B4-BE49-F238E27FC236}">
                <a16:creationId xmlns:a16="http://schemas.microsoft.com/office/drawing/2014/main" id="{21D6C47D-3330-438C-967C-E6CB8F235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96" y="2942283"/>
            <a:ext cx="2308152" cy="1731268"/>
          </a:xfrm>
          <a:prstGeom prst="rect">
            <a:avLst/>
          </a:prstGeom>
        </p:spPr>
      </p:pic>
      <p:sp>
        <p:nvSpPr>
          <p:cNvPr id="11" name="圖形 68" hidden="1">
            <a:extLst>
              <a:ext uri="{FF2B5EF4-FFF2-40B4-BE49-F238E27FC236}">
                <a16:creationId xmlns:a16="http://schemas.microsoft.com/office/drawing/2014/main" id="{1FFFB3A4-8003-4DD1-9743-596EBEF19CD0}"/>
              </a:ext>
            </a:extLst>
          </p:cNvPr>
          <p:cNvSpPr/>
          <p:nvPr/>
        </p:nvSpPr>
        <p:spPr>
          <a:xfrm>
            <a:off x="3928656" y="1722193"/>
            <a:ext cx="4012286" cy="2759874"/>
          </a:xfrm>
          <a:custGeom>
            <a:avLst/>
            <a:gdLst>
              <a:gd name="connsiteX0" fmla="*/ 0 w 2847059"/>
              <a:gd name="connsiteY0" fmla="*/ 1628820 h 1958366"/>
              <a:gd name="connsiteX1" fmla="*/ 329546 w 2847059"/>
              <a:gd name="connsiteY1" fmla="*/ 1958366 h 1958366"/>
              <a:gd name="connsiteX2" fmla="*/ 2247394 w 2847059"/>
              <a:gd name="connsiteY2" fmla="*/ 1958366 h 1958366"/>
              <a:gd name="connsiteX3" fmla="*/ 2847060 w 2847059"/>
              <a:gd name="connsiteY3" fmla="*/ 1358701 h 1958366"/>
              <a:gd name="connsiteX4" fmla="*/ 2247394 w 2847059"/>
              <a:gd name="connsiteY4" fmla="*/ 759036 h 1958366"/>
              <a:gd name="connsiteX5" fmla="*/ 2212279 w 2847059"/>
              <a:gd name="connsiteY5" fmla="*/ 761737 h 1958366"/>
              <a:gd name="connsiteX6" fmla="*/ 1258757 w 2847059"/>
              <a:gd name="connsiteY6" fmla="*/ 0 h 1958366"/>
              <a:gd name="connsiteX7" fmla="*/ 278223 w 2847059"/>
              <a:gd name="connsiteY7" fmla="*/ 980534 h 1958366"/>
              <a:gd name="connsiteX8" fmla="*/ 332247 w 2847059"/>
              <a:gd name="connsiteY8" fmla="*/ 1299275 h 1958366"/>
              <a:gd name="connsiteX9" fmla="*/ 329546 w 2847059"/>
              <a:gd name="connsiteY9" fmla="*/ 1299275 h 1958366"/>
              <a:gd name="connsiteX10" fmla="*/ 0 w 2847059"/>
              <a:gd name="connsiteY10" fmla="*/ 1628820 h 1958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47059" h="1958366">
                <a:moveTo>
                  <a:pt x="0" y="1628820"/>
                </a:moveTo>
                <a:cubicBezTo>
                  <a:pt x="0" y="1809800"/>
                  <a:pt x="148566" y="1958366"/>
                  <a:pt x="329546" y="1958366"/>
                </a:cubicBezTo>
                <a:cubicBezTo>
                  <a:pt x="472709" y="1958366"/>
                  <a:pt x="2082622" y="1958366"/>
                  <a:pt x="2247394" y="1958366"/>
                </a:cubicBezTo>
                <a:cubicBezTo>
                  <a:pt x="2579642" y="1958366"/>
                  <a:pt x="2847060" y="1690948"/>
                  <a:pt x="2847060" y="1358701"/>
                </a:cubicBezTo>
                <a:cubicBezTo>
                  <a:pt x="2847060" y="1026454"/>
                  <a:pt x="2579642" y="759036"/>
                  <a:pt x="2247394" y="759036"/>
                </a:cubicBezTo>
                <a:cubicBezTo>
                  <a:pt x="2236590" y="759036"/>
                  <a:pt x="2223084" y="759036"/>
                  <a:pt x="2212279" y="761737"/>
                </a:cubicBezTo>
                <a:cubicBezTo>
                  <a:pt x="2115036" y="324143"/>
                  <a:pt x="1726064" y="0"/>
                  <a:pt x="1258757" y="0"/>
                </a:cubicBezTo>
                <a:cubicBezTo>
                  <a:pt x="718518" y="0"/>
                  <a:pt x="278223" y="437594"/>
                  <a:pt x="278223" y="980534"/>
                </a:cubicBezTo>
                <a:cubicBezTo>
                  <a:pt x="278223" y="1091283"/>
                  <a:pt x="297131" y="1199330"/>
                  <a:pt x="332247" y="1299275"/>
                </a:cubicBezTo>
                <a:cubicBezTo>
                  <a:pt x="332247" y="1299275"/>
                  <a:pt x="329546" y="1299275"/>
                  <a:pt x="329546" y="1299275"/>
                </a:cubicBezTo>
                <a:cubicBezTo>
                  <a:pt x="148566" y="1299275"/>
                  <a:pt x="0" y="1445139"/>
                  <a:pt x="0" y="1628820"/>
                </a:cubicBezTo>
                <a:close/>
              </a:path>
            </a:pathLst>
          </a:custGeom>
          <a:solidFill>
            <a:srgbClr val="00CCFF"/>
          </a:solidFill>
          <a:ln w="2694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91CDC4-A2CE-1B42-936A-764FAC4EE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>
                <a:latin typeface="+mn-lt"/>
                <a:ea typeface="+mn-ea"/>
                <a:cs typeface="+mn-ea"/>
                <a:sym typeface="+mn-lt"/>
              </a:rPr>
              <a:t>Quickly recover from ransomware attack</a:t>
            </a:r>
            <a:endParaRPr lang="en-US" sz="4000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3" name="圖形 46">
            <a:extLst>
              <a:ext uri="{FF2B5EF4-FFF2-40B4-BE49-F238E27FC236}">
                <a16:creationId xmlns:a16="http://schemas.microsoft.com/office/drawing/2014/main" id="{E570D012-2DDB-264F-8B9E-01C883433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221" y="1758622"/>
            <a:ext cx="4029487" cy="2466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9078A8-C7D4-F94A-BD4E-C43BD0B1C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2" y="2612007"/>
            <a:ext cx="3556000" cy="19040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7BB382-20AE-9843-85AC-EC35B308AB5B}"/>
              </a:ext>
            </a:extLst>
          </p:cNvPr>
          <p:cNvCxnSpPr>
            <a:cxnSpLocks/>
          </p:cNvCxnSpPr>
          <p:nvPr/>
        </p:nvCxnSpPr>
        <p:spPr>
          <a:xfrm>
            <a:off x="3412652" y="3464542"/>
            <a:ext cx="425238" cy="0"/>
          </a:xfrm>
          <a:prstGeom prst="line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65BF201-D4AF-814F-8E5C-99C1F75F5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568" y="2233559"/>
            <a:ext cx="1801200" cy="19636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25FBF9D-A6C1-844E-BAC6-827C19449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00" y="3192462"/>
            <a:ext cx="575057" cy="90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C0BAC-2808-5E4B-9C9E-3CEE18A9F89B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387" y="2931484"/>
            <a:ext cx="392400" cy="392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F103858-C295-254B-A353-86AD0D323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363" y="2348310"/>
            <a:ext cx="390827" cy="39482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DD94997-1B23-A346-B0E5-3F4BCF7EA1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712" y="2358176"/>
            <a:ext cx="390827" cy="3948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748C890-EC52-9D4A-BC93-E7577BB1B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837" y="3059621"/>
            <a:ext cx="390827" cy="3948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41271D8-E6C4-AE4A-AD46-752AFD2CF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951" y="3722613"/>
            <a:ext cx="390827" cy="39482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FBF0196-9C8A-EC45-A946-ECEBAC0392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43" y="3714762"/>
            <a:ext cx="390827" cy="39482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243E301-9E0D-C647-A6B1-1715F525A9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68" y="3729119"/>
            <a:ext cx="390827" cy="39482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B7F3592-1393-284A-90DF-22EB21AE73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742" y="3031401"/>
            <a:ext cx="390827" cy="39482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1D47E12-EAFF-2C44-8C70-3FFAC2893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386" y="3059621"/>
            <a:ext cx="390827" cy="394828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2255ACA-F0AE-4B4B-844E-94DB01C9F5AA}"/>
              </a:ext>
            </a:extLst>
          </p:cNvPr>
          <p:cNvGrpSpPr/>
          <p:nvPr/>
        </p:nvGrpSpPr>
        <p:grpSpPr>
          <a:xfrm rot="3714906">
            <a:off x="4009714" y="3048773"/>
            <a:ext cx="2460390" cy="141592"/>
            <a:chOff x="1176483" y="2882905"/>
            <a:chExt cx="3423525" cy="19702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D00BDF28-0AAC-9C40-AD96-347E5F09EF98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33780BCD-B087-1F4C-9AD0-1F25B424696F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BB4A63BB-3AA6-C74D-A2C5-822C3A78B737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28F26A0F-43F6-3642-BA08-882982D3247E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1EBC394D-54AC-324A-B365-41D97C6BF383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D5333692-3F3C-CD49-A030-1BEC68F0017C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9C6868F6-C73A-FA4F-9DAC-6D54269E0C12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ABEE3B2-950E-C046-A65A-799F5850457A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663346B4-2F74-7B42-91B3-05F83E605CD9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EF3C5AA-978D-1E4C-995B-27E9960AA2A1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F6B3235A-A0BC-1940-B23E-8532FBEA0A0A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7AD456E0-5172-9B4A-ACE8-B14426EE0A6F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id="{D8CD763B-25FD-F746-AB68-F16F5A25D8B1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72" name="Arc 71">
            <a:extLst>
              <a:ext uri="{FF2B5EF4-FFF2-40B4-BE49-F238E27FC236}">
                <a16:creationId xmlns:a16="http://schemas.microsoft.com/office/drawing/2014/main" id="{4123B448-8415-8A4C-9B9C-E661382636C6}"/>
              </a:ext>
            </a:extLst>
          </p:cNvPr>
          <p:cNvSpPr/>
          <p:nvPr/>
        </p:nvSpPr>
        <p:spPr>
          <a:xfrm rot="19232366">
            <a:off x="5611864" y="4022604"/>
            <a:ext cx="512927" cy="682446"/>
          </a:xfrm>
          <a:prstGeom prst="arc">
            <a:avLst>
              <a:gd name="adj1" fmla="val 9465569"/>
              <a:gd name="adj2" fmla="val 0"/>
            </a:avLst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762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E2315C3-0BFD-0346-BA50-2C09FBCA0C57}"/>
              </a:ext>
            </a:extLst>
          </p:cNvPr>
          <p:cNvSpPr txBox="1"/>
          <p:nvPr/>
        </p:nvSpPr>
        <p:spPr>
          <a:xfrm>
            <a:off x="6814574" y="45160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F02918B-4F3D-AE46-B58B-290390CB56E1}"/>
              </a:ext>
            </a:extLst>
          </p:cNvPr>
          <p:cNvGrpSpPr/>
          <p:nvPr/>
        </p:nvGrpSpPr>
        <p:grpSpPr>
          <a:xfrm>
            <a:off x="5552895" y="4386522"/>
            <a:ext cx="645626" cy="535323"/>
            <a:chOff x="2487510" y="2871258"/>
            <a:chExt cx="638632" cy="562388"/>
          </a:xfrm>
        </p:grpSpPr>
        <p:sp>
          <p:nvSpPr>
            <p:cNvPr id="68" name="Rounded Rectangle 67">
              <a:extLst>
                <a:ext uri="{FF2B5EF4-FFF2-40B4-BE49-F238E27FC236}">
                  <a16:creationId xmlns:a16="http://schemas.microsoft.com/office/drawing/2014/main" id="{706291CB-CC0F-8246-89AF-F14D28AA0CC1}"/>
                </a:ext>
              </a:extLst>
            </p:cNvPr>
            <p:cNvSpPr/>
            <p:nvPr/>
          </p:nvSpPr>
          <p:spPr>
            <a:xfrm>
              <a:off x="2487510" y="2871258"/>
              <a:ext cx="638632" cy="562388"/>
            </a:xfrm>
            <a:prstGeom prst="roundRect">
              <a:avLst/>
            </a:prstGeom>
            <a:blipFill dpi="0"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9ECD506D-8E51-3E45-8233-D4E7C670B03D}"/>
                </a:ext>
              </a:extLst>
            </p:cNvPr>
            <p:cNvSpPr/>
            <p:nvPr/>
          </p:nvSpPr>
          <p:spPr>
            <a:xfrm>
              <a:off x="2736219" y="3014262"/>
              <a:ext cx="156312" cy="294799"/>
            </a:xfrm>
            <a:prstGeom prst="roundRect">
              <a:avLst>
                <a:gd name="adj" fmla="val 50000"/>
              </a:avLst>
            </a:prstGeom>
            <a:blipFill dpi="0"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1FF890C-7515-5D4A-AE62-DAE3C106CA47}"/>
              </a:ext>
            </a:extLst>
          </p:cNvPr>
          <p:cNvSpPr txBox="1"/>
          <p:nvPr/>
        </p:nvSpPr>
        <p:spPr>
          <a:xfrm>
            <a:off x="737267" y="4953364"/>
            <a:ext cx="3065351" cy="9233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Even if data is stored on the cloud, it still might face malicious attack.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59235FD-107B-CE41-9BD1-32ACDA972C27}"/>
              </a:ext>
            </a:extLst>
          </p:cNvPr>
          <p:cNvSpPr txBox="1"/>
          <p:nvPr/>
        </p:nvSpPr>
        <p:spPr>
          <a:xfrm>
            <a:off x="4361505" y="4953364"/>
            <a:ext cx="3065351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Your data might be lost forever and you need to pay the ransom.</a:t>
            </a:r>
          </a:p>
        </p:txBody>
      </p:sp>
      <p:pic>
        <p:nvPicPr>
          <p:cNvPr id="76" name="圖形 37">
            <a:extLst>
              <a:ext uri="{FF2B5EF4-FFF2-40B4-BE49-F238E27FC236}">
                <a16:creationId xmlns:a16="http://schemas.microsoft.com/office/drawing/2014/main" id="{EEEA083B-35C1-E64F-A631-174DBDD5F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003" y="3206404"/>
            <a:ext cx="3200561" cy="1017943"/>
          </a:xfrm>
          <a:prstGeom prst="rect">
            <a:avLst/>
          </a:prstGeom>
        </p:spPr>
      </p:pic>
      <p:sp>
        <p:nvSpPr>
          <p:cNvPr id="77" name="Arc 76">
            <a:extLst>
              <a:ext uri="{FF2B5EF4-FFF2-40B4-BE49-F238E27FC236}">
                <a16:creationId xmlns:a16="http://schemas.microsoft.com/office/drawing/2014/main" id="{D4165299-9524-2947-ACC0-0C47980E95B0}"/>
              </a:ext>
            </a:extLst>
          </p:cNvPr>
          <p:cNvSpPr/>
          <p:nvPr/>
        </p:nvSpPr>
        <p:spPr>
          <a:xfrm rot="179396">
            <a:off x="7789658" y="1960980"/>
            <a:ext cx="2543114" cy="2171393"/>
          </a:xfrm>
          <a:prstGeom prst="arc">
            <a:avLst>
              <a:gd name="adj1" fmla="val 10710608"/>
              <a:gd name="adj2" fmla="val 21329117"/>
            </a:avLst>
          </a:prstGeom>
          <a:ln w="28575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5A95FE-586A-2B4C-9B3E-A7118789B158}"/>
              </a:ext>
            </a:extLst>
          </p:cNvPr>
          <p:cNvSpPr txBox="1"/>
          <p:nvPr/>
        </p:nvSpPr>
        <p:spPr>
          <a:xfrm>
            <a:off x="8694142" y="2183353"/>
            <a:ext cx="9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Restore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85C95ED-6A07-E34F-A425-952DE9C2B225}"/>
              </a:ext>
            </a:extLst>
          </p:cNvPr>
          <p:cNvGrpSpPr/>
          <p:nvPr/>
        </p:nvGrpSpPr>
        <p:grpSpPr>
          <a:xfrm rot="7840023">
            <a:off x="5369797" y="3220369"/>
            <a:ext cx="2460390" cy="141592"/>
            <a:chOff x="1176483" y="2882905"/>
            <a:chExt cx="3423525" cy="19702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21EB89F8-DF2B-9943-9403-696DFDD099F4}"/>
                </a:ext>
              </a:extLst>
            </p:cNvPr>
            <p:cNvSpPr/>
            <p:nvPr/>
          </p:nvSpPr>
          <p:spPr>
            <a:xfrm>
              <a:off x="117648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70978E58-D2E7-BC4C-A0F6-2FBD7DA264F2}"/>
                </a:ext>
              </a:extLst>
            </p:cNvPr>
            <p:cNvSpPr/>
            <p:nvPr/>
          </p:nvSpPr>
          <p:spPr>
            <a:xfrm>
              <a:off x="1690071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60A39C15-BE4D-5545-9C29-7FE645582EED}"/>
                </a:ext>
              </a:extLst>
            </p:cNvPr>
            <p:cNvSpPr/>
            <p:nvPr/>
          </p:nvSpPr>
          <p:spPr>
            <a:xfrm>
              <a:off x="2185702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1560E88C-F804-BB47-A9E7-6F31E5308B6D}"/>
                </a:ext>
              </a:extLst>
            </p:cNvPr>
            <p:cNvSpPr/>
            <p:nvPr/>
          </p:nvSpPr>
          <p:spPr>
            <a:xfrm>
              <a:off x="268492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4A03DDE2-2321-ED4C-AD02-7E8E84D869D2}"/>
                </a:ext>
              </a:extLst>
            </p:cNvPr>
            <p:cNvSpPr/>
            <p:nvPr/>
          </p:nvSpPr>
          <p:spPr>
            <a:xfrm>
              <a:off x="3181013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1DC81450-F83A-964D-9A34-AC972B27C23A}"/>
                </a:ext>
              </a:extLst>
            </p:cNvPr>
            <p:cNvSpPr/>
            <p:nvPr/>
          </p:nvSpPr>
          <p:spPr>
            <a:xfrm>
              <a:off x="3676644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E214F983-3525-394B-941B-7743271CA0A3}"/>
                </a:ext>
              </a:extLst>
            </p:cNvPr>
            <p:cNvSpPr/>
            <p:nvPr/>
          </p:nvSpPr>
          <p:spPr>
            <a:xfrm>
              <a:off x="4175866" y="2882905"/>
              <a:ext cx="424142" cy="19702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B53300AC-B8A9-184E-A13D-0148D3724577}"/>
                </a:ext>
              </a:extLst>
            </p:cNvPr>
            <p:cNvSpPr/>
            <p:nvPr/>
          </p:nvSpPr>
          <p:spPr>
            <a:xfrm>
              <a:off x="150002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F1172F0B-C8C7-BA44-B2A0-5009EA0FE8EF}"/>
                </a:ext>
              </a:extLst>
            </p:cNvPr>
            <p:cNvSpPr/>
            <p:nvPr/>
          </p:nvSpPr>
          <p:spPr>
            <a:xfrm>
              <a:off x="2013608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673AB919-C6D1-1F4C-8475-A8A49F1CCBB5}"/>
                </a:ext>
              </a:extLst>
            </p:cNvPr>
            <p:cNvSpPr/>
            <p:nvPr/>
          </p:nvSpPr>
          <p:spPr>
            <a:xfrm>
              <a:off x="2509239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4ACC0A5E-C1C1-0D45-9F46-D746E26635B3}"/>
                </a:ext>
              </a:extLst>
            </p:cNvPr>
            <p:cNvSpPr/>
            <p:nvPr/>
          </p:nvSpPr>
          <p:spPr>
            <a:xfrm>
              <a:off x="300846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427E4DB9-EA72-5144-98B5-D269709BCCE2}"/>
                </a:ext>
              </a:extLst>
            </p:cNvPr>
            <p:cNvSpPr/>
            <p:nvPr/>
          </p:nvSpPr>
          <p:spPr>
            <a:xfrm>
              <a:off x="3504550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09663CA6-11C5-6440-A7ED-971E76939C83}"/>
                </a:ext>
              </a:extLst>
            </p:cNvPr>
            <p:cNvSpPr/>
            <p:nvPr/>
          </p:nvSpPr>
          <p:spPr>
            <a:xfrm>
              <a:off x="4000181" y="2952740"/>
              <a:ext cx="297449" cy="6375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</a:schemeClr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C56F6B-83D4-4C40-98F1-DE65866771F6}"/>
              </a:ext>
            </a:extLst>
          </p:cNvPr>
          <p:cNvGrpSpPr/>
          <p:nvPr/>
        </p:nvGrpSpPr>
        <p:grpSpPr>
          <a:xfrm>
            <a:off x="3837890" y="1757363"/>
            <a:ext cx="4052406" cy="2480875"/>
            <a:chOff x="3284001" y="1129729"/>
            <a:chExt cx="4052406" cy="2480875"/>
          </a:xfrm>
        </p:grpSpPr>
        <p:pic>
          <p:nvPicPr>
            <p:cNvPr id="78" name="圖形 46" hidden="1">
              <a:extLst>
                <a:ext uri="{FF2B5EF4-FFF2-40B4-BE49-F238E27FC236}">
                  <a16:creationId xmlns:a16="http://schemas.microsoft.com/office/drawing/2014/main" id="{EF9DD897-7EA7-4244-A60E-18DFA59EE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001" y="1129729"/>
              <a:ext cx="4052406" cy="2480875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5F59FFFC-0E1B-7E48-9C35-B7A59BC37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0348" y="1618697"/>
              <a:ext cx="1801200" cy="19636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127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 p14:bounceEnd="5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6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" presetID="5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heckerboard(across)">
                                          <p:cBhvr>
                                            <p:cTn id="10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2" presetID="8" presetClass="emph" presetSubtype="0" fill="hold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950"/>
                                </p:stCondLst>
                                <p:childTnLst>
                                  <p:par>
                                    <p:cTn id="15" presetID="56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29167E-6 1.48148E-6 L 0.23711 -0.0831 " pathEditMode="relative" rAng="0" ptsTypes="AA">
                                          <p:cBhvr>
                                            <p:cTn id="1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849" y="-416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3950"/>
                                </p:stCondLst>
                                <p:childTnLst>
                                  <p:par>
                                    <p:cTn id="18" presetID="8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400000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450"/>
                                </p:stCondLst>
                                <p:childTnLst>
                                  <p:par>
                                    <p:cTn id="2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3" dur="2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2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27" dur="2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4950"/>
                                </p:stCondLst>
                                <p:childTnLst>
                                  <p:par>
                                    <p:cTn id="2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1" dur="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33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5" dur="2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450"/>
                                </p:stCondLst>
                                <p:childTnLst>
                                  <p:par>
                                    <p:cTn id="37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39" dur="2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41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3" dur="2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950"/>
                                </p:stCondLst>
                                <p:childTnLst>
                                  <p:par>
                                    <p:cTn id="45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47" dur="2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6200"/>
                                </p:stCondLst>
                                <p:childTnLst>
                                  <p:par>
                                    <p:cTn id="49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51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6450"/>
                                </p:stCondLst>
                                <p:childTnLst>
                                  <p:par>
                                    <p:cTn id="53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950"/>
                                </p:stCondLst>
                                <p:childTnLst>
                                  <p:par>
                                    <p:cTn id="60" presetID="9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9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65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450"/>
                                </p:stCondLst>
                                <p:childTnLst>
                                  <p:par>
                                    <p:cTn id="67" presetID="8" presetClass="emph" presetSubtype="0" fill="hold" grpId="1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400000">
                                          <p:cBhvr>
                                            <p:cTn id="6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63" presetClass="path" presetSubtype="0" fill="hold" grpId="2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0 -2.59259E-6 L 0.00352 0.0007 " pathEditMode="relative" rAng="0" ptsTypes="AA">
                                          <p:cBhvr>
                                            <p:cTn id="70" dur="2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69" y="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9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7" presetID="22" presetClass="entr" presetSubtype="2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9" dur="1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4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88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5" presetClass="exit" presetSubtype="10" fill="hold" grpId="3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5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heckerboard(across)">
                                          <p:cBhvr>
                                            <p:cTn id="97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 animBg="1"/>
          <p:bldP spid="72" grpId="1" animBg="1"/>
          <p:bldP spid="72" grpId="2" animBg="1"/>
          <p:bldP spid="72" grpId="3" animBg="1"/>
          <p:bldP spid="77" grpId="0" animBg="1"/>
          <p:bldP spid="2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形 46">
            <a:extLst>
              <a:ext uri="{FF2B5EF4-FFF2-40B4-BE49-F238E27FC236}">
                <a16:creationId xmlns:a16="http://schemas.microsoft.com/office/drawing/2014/main" id="{BD5D466A-AE22-1B44-84CE-D0EB3478D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2" y="1508284"/>
            <a:ext cx="5047503" cy="30900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13C6A-5500-2A44-9149-6058BB588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3" y="182881"/>
            <a:ext cx="11761730" cy="980902"/>
          </a:xfrm>
        </p:spPr>
        <p:txBody>
          <a:bodyPr>
            <a:noAutofit/>
          </a:bodyPr>
          <a:lstStyle/>
          <a:p>
            <a:r>
              <a:rPr lang="en-US" sz="4000">
                <a:latin typeface="+mn-lt"/>
                <a:ea typeface="+mn-ea"/>
                <a:cs typeface="+mn-ea"/>
                <a:sym typeface="+mn-lt"/>
              </a:rPr>
              <a:t>Move older data out of the cloud to reduce cost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CE58C90-30F2-9F42-8E2C-4A135EA11E3B}"/>
              </a:ext>
            </a:extLst>
          </p:cNvPr>
          <p:cNvGrpSpPr/>
          <p:nvPr/>
        </p:nvGrpSpPr>
        <p:grpSpPr>
          <a:xfrm>
            <a:off x="1857830" y="2659225"/>
            <a:ext cx="3270760" cy="1645156"/>
            <a:chOff x="2142397" y="2973862"/>
            <a:chExt cx="3525098" cy="177308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C715D84-6F4F-D443-8026-CF2240812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397" y="3304009"/>
              <a:ext cx="3525098" cy="14429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3CEAF80-5FD0-764E-ADB6-394DF810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8400" y="2973862"/>
              <a:ext cx="1489336" cy="115437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81390A-3E8E-A042-9216-D78246AEBAFC}"/>
              </a:ext>
            </a:extLst>
          </p:cNvPr>
          <p:cNvSpPr txBox="1"/>
          <p:nvPr/>
        </p:nvSpPr>
        <p:spPr>
          <a:xfrm>
            <a:off x="8252382" y="2624001"/>
            <a:ext cx="2841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Legal Compliance &amp; Litigation Purpose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801730-F6FE-1E43-B894-852E7E8BB2DF}"/>
              </a:ext>
            </a:extLst>
          </p:cNvPr>
          <p:cNvSpPr txBox="1"/>
          <p:nvPr/>
        </p:nvSpPr>
        <p:spPr>
          <a:xfrm>
            <a:off x="8252383" y="4078538"/>
            <a:ext cx="233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Keep former employee’s data</a:t>
            </a:r>
          </a:p>
        </p:txBody>
      </p:sp>
      <p:pic>
        <p:nvPicPr>
          <p:cNvPr id="18" name="圖形 37">
            <a:extLst>
              <a:ext uri="{FF2B5EF4-FFF2-40B4-BE49-F238E27FC236}">
                <a16:creationId xmlns:a16="http://schemas.microsoft.com/office/drawing/2014/main" id="{24A5BB6F-E209-044C-8BC3-E7B301E739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00" y="4526269"/>
            <a:ext cx="4209470" cy="1338828"/>
          </a:xfrm>
          <a:prstGeom prst="rect">
            <a:avLst/>
          </a:prstGeom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0B601530-BC7C-F24C-8526-8863FB0BE77E}"/>
              </a:ext>
            </a:extLst>
          </p:cNvPr>
          <p:cNvSpPr/>
          <p:nvPr/>
        </p:nvSpPr>
        <p:spPr>
          <a:xfrm rot="14111862">
            <a:off x="1310379" y="1447229"/>
            <a:ext cx="4381500" cy="2806700"/>
          </a:xfrm>
          <a:custGeom>
            <a:avLst/>
            <a:gdLst>
              <a:gd name="connsiteX0" fmla="*/ 0 w 4381500"/>
              <a:gd name="connsiteY0" fmla="*/ 2806700 h 2806700"/>
              <a:gd name="connsiteX1" fmla="*/ 1536700 w 4381500"/>
              <a:gd name="connsiteY1" fmla="*/ 1600200 h 2806700"/>
              <a:gd name="connsiteX2" fmla="*/ 3111500 w 4381500"/>
              <a:gd name="connsiteY2" fmla="*/ 1066800 h 2806700"/>
              <a:gd name="connsiteX3" fmla="*/ 4381500 w 4381500"/>
              <a:gd name="connsiteY3" fmla="*/ 0 h 280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1500" h="2806700">
                <a:moveTo>
                  <a:pt x="0" y="2806700"/>
                </a:moveTo>
                <a:lnTo>
                  <a:pt x="1536700" y="1600200"/>
                </a:lnTo>
                <a:lnTo>
                  <a:pt x="3111500" y="1066800"/>
                </a:lnTo>
                <a:lnTo>
                  <a:pt x="4381500" y="0"/>
                </a:lnTo>
              </a:path>
            </a:pathLst>
          </a:custGeom>
          <a:noFill/>
          <a:ln w="38100">
            <a:solidFill>
              <a:srgbClr val="00206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1C5EE9-1DCC-8C43-B749-C9C102945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282" y="1784465"/>
            <a:ext cx="1019296" cy="10173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DDDD11-1221-604F-8A24-8ADCF4E338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144" y="2635169"/>
            <a:ext cx="1061584" cy="1059555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DF050BA3-EA5C-4B56-926D-82EB74464B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739" y="2360070"/>
            <a:ext cx="1240539" cy="124053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695F8BEF-17F8-4EA9-9D6C-09C3CBCC2D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1739" y="3817870"/>
            <a:ext cx="1240539" cy="124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9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3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50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>
            <a:extLst>
              <a:ext uri="{FF2B5EF4-FFF2-40B4-BE49-F238E27FC236}">
                <a16:creationId xmlns:a16="http://schemas.microsoft.com/office/drawing/2014/main" id="{FB711527-DAC5-374A-A2C7-25A8F9768C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1342"/>
          <a:stretch/>
        </p:blipFill>
        <p:spPr>
          <a:xfrm>
            <a:off x="2052361" y="1569790"/>
            <a:ext cx="1452778" cy="1458956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2D50D2C-804A-584E-ADD0-8D4480CA67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17"/>
          <a:stretch/>
        </p:blipFill>
        <p:spPr>
          <a:xfrm>
            <a:off x="2084690" y="4046266"/>
            <a:ext cx="1213377" cy="1426489"/>
          </a:xfrm>
          <a:prstGeom prst="rect">
            <a:avLst/>
          </a:prstGeom>
        </p:spPr>
      </p:pic>
      <p:pic>
        <p:nvPicPr>
          <p:cNvPr id="45" name="圖片 44" hidden="1">
            <a:extLst>
              <a:ext uri="{FF2B5EF4-FFF2-40B4-BE49-F238E27FC236}">
                <a16:creationId xmlns:a16="http://schemas.microsoft.com/office/drawing/2014/main" id="{8C94E936-22E5-455E-A50A-AD17CAD56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1542319"/>
            <a:ext cx="471062" cy="2742287"/>
          </a:xfrm>
          <a:prstGeom prst="rect">
            <a:avLst/>
          </a:prstGeom>
        </p:spPr>
      </p:pic>
      <p:pic>
        <p:nvPicPr>
          <p:cNvPr id="46" name="圖片 45" hidden="1">
            <a:extLst>
              <a:ext uri="{FF2B5EF4-FFF2-40B4-BE49-F238E27FC236}">
                <a16:creationId xmlns:a16="http://schemas.microsoft.com/office/drawing/2014/main" id="{CA2D2898-3FF0-4C09-AD40-D8747F9DBE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29913" y="2681532"/>
            <a:ext cx="471062" cy="2742287"/>
          </a:xfrm>
          <a:prstGeom prst="rect">
            <a:avLst/>
          </a:prstGeom>
        </p:spPr>
      </p:pic>
      <p:pic>
        <p:nvPicPr>
          <p:cNvPr id="54" name="圖片 53" hidden="1">
            <a:extLst>
              <a:ext uri="{FF2B5EF4-FFF2-40B4-BE49-F238E27FC236}">
                <a16:creationId xmlns:a16="http://schemas.microsoft.com/office/drawing/2014/main" id="{D631EF12-0F09-4076-920D-FBC995F16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3745695"/>
            <a:ext cx="471062" cy="2742287"/>
          </a:xfrm>
          <a:prstGeom prst="rect">
            <a:avLst/>
          </a:prstGeom>
        </p:spPr>
      </p:pic>
      <p:pic>
        <p:nvPicPr>
          <p:cNvPr id="44" name="圖片 43" hidden="1">
            <a:extLst>
              <a:ext uri="{FF2B5EF4-FFF2-40B4-BE49-F238E27FC236}">
                <a16:creationId xmlns:a16="http://schemas.microsoft.com/office/drawing/2014/main" id="{6987C608-53FF-4E1F-B521-E1683A101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258489" y="473682"/>
            <a:ext cx="471062" cy="27422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33C1CB7-E8C4-9348-A037-278D6EBA456A}"/>
              </a:ext>
            </a:extLst>
          </p:cNvPr>
          <p:cNvSpPr/>
          <p:nvPr/>
        </p:nvSpPr>
        <p:spPr>
          <a:xfrm>
            <a:off x="4654170" y="4764269"/>
            <a:ext cx="2492990" cy="557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srgbClr val="B371E6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Boxafe</a:t>
            </a:r>
            <a:endParaRPr kumimoji="0" lang="en-US" altLang="zh-TW" sz="5400" b="1" i="0" u="none" strike="noStrike" kern="1200" cap="none" spc="0" normalizeH="0" baseline="0" noProof="0">
              <a:ln>
                <a:noFill/>
              </a:ln>
              <a:solidFill>
                <a:srgbClr val="B371E6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sp>
        <p:nvSpPr>
          <p:cNvPr id="19" name="文字方塊 6">
            <a:extLst>
              <a:ext uri="{FF2B5EF4-FFF2-40B4-BE49-F238E27FC236}">
                <a16:creationId xmlns:a16="http://schemas.microsoft.com/office/drawing/2014/main" id="{F4CC09A1-70CC-D446-A8F8-3F37414186CC}"/>
              </a:ext>
            </a:extLst>
          </p:cNvPr>
          <p:cNvSpPr txBox="1"/>
          <p:nvPr/>
        </p:nvSpPr>
        <p:spPr>
          <a:xfrm>
            <a:off x="4098059" y="5246056"/>
            <a:ext cx="36052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Keep company cloud data safe!</a:t>
            </a:r>
            <a:endParaRPr kumimoji="0" lang="zh-TW" altLang="en-US" sz="2800" b="0" i="0" u="none" strike="noStrike" kern="1200" cap="none" spc="12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C4184C2-2745-7C4D-A06D-95D8AA06C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79" y="1320568"/>
            <a:ext cx="564751" cy="4936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F837E92-8B6C-AC47-AF04-C8869B8C21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3" y="2151423"/>
            <a:ext cx="560967" cy="5609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38A7202A-3F73-C447-B742-7ABEB41D30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5" y="2997510"/>
            <a:ext cx="564750" cy="54230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98944878-5241-674D-83E9-D561892D3E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17" y="4571505"/>
            <a:ext cx="421932" cy="40243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276E5DE-DCCF-CC4C-AC0C-167DB605AE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77" y="5115395"/>
            <a:ext cx="421932" cy="47236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23207B0-54F1-D041-AA41-5FE7261EE9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60" y="4046794"/>
            <a:ext cx="453978" cy="34682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D3B7AD0-0AA5-E14C-81E0-535719B7FF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764" y="5709464"/>
            <a:ext cx="689452" cy="442452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4074A91-A873-5A4D-8EC9-3ECA9723AD9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5949" y="2565754"/>
            <a:ext cx="736242" cy="73624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719FADD0-414D-4645-88C6-A7936FC2F43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17728" y="4763526"/>
            <a:ext cx="728628" cy="728628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9E6E093-ED32-3D4E-B0A3-F7B75AC551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17728" y="3688806"/>
            <a:ext cx="714463" cy="71446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758CFC8-E9B9-D14C-BED4-06F22B362A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302815" y="1449569"/>
            <a:ext cx="729376" cy="729376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9082B8C4-5B2E-E348-AA78-104E4D91FD04}"/>
              </a:ext>
            </a:extLst>
          </p:cNvPr>
          <p:cNvSpPr/>
          <p:nvPr/>
        </p:nvSpPr>
        <p:spPr>
          <a:xfrm>
            <a:off x="9204800" y="2739203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Security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FA75E91-A00F-1E4A-9F3F-B70686EB2D22}"/>
              </a:ext>
            </a:extLst>
          </p:cNvPr>
          <p:cNvSpPr/>
          <p:nvPr/>
        </p:nvSpPr>
        <p:spPr>
          <a:xfrm>
            <a:off x="9203131" y="4895389"/>
            <a:ext cx="2805576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Data Centralization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97F137FC-2E0F-3641-9B9E-0EDECAA85480}"/>
              </a:ext>
            </a:extLst>
          </p:cNvPr>
          <p:cNvSpPr/>
          <p:nvPr/>
        </p:nvSpPr>
        <p:spPr>
          <a:xfrm>
            <a:off x="9217339" y="3852180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Reliability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0DFF704-A6C5-3649-A32E-5B6D4D0DADED}"/>
              </a:ext>
            </a:extLst>
          </p:cNvPr>
          <p:cNvSpPr/>
          <p:nvPr/>
        </p:nvSpPr>
        <p:spPr>
          <a:xfrm>
            <a:off x="9204800" y="1626226"/>
            <a:ext cx="2095445" cy="40011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Easy to Use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C964E3A8-2E52-304B-BF1A-1F27C8AF40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48" y="832651"/>
            <a:ext cx="490724" cy="375355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CB881C1-CE76-3B45-9860-528380D9D1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05" y="4534612"/>
            <a:ext cx="657896" cy="576000"/>
          </a:xfrm>
          <a:prstGeom prst="rect">
            <a:avLst/>
          </a:prstGeom>
        </p:spPr>
      </p:pic>
      <p:pic>
        <p:nvPicPr>
          <p:cNvPr id="17" name="圖形 37">
            <a:extLst>
              <a:ext uri="{FF2B5EF4-FFF2-40B4-BE49-F238E27FC236}">
                <a16:creationId xmlns:a16="http://schemas.microsoft.com/office/drawing/2014/main" id="{CB8D79E0-6530-2949-820F-E27D1090676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970" y="3028746"/>
            <a:ext cx="3759390" cy="1195676"/>
          </a:xfrm>
          <a:prstGeom prst="rect">
            <a:avLst/>
          </a:prstGeom>
        </p:spPr>
      </p:pic>
      <p:pic>
        <p:nvPicPr>
          <p:cNvPr id="16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27BF6A82-6794-B34C-BC9C-98C9867FC4E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575" y="832651"/>
            <a:ext cx="1742180" cy="1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95E18-55DC-2A4F-98CA-239F4408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Backup G suite &amp; Office 365 in </a:t>
            </a:r>
            <a:r>
              <a:rPr lang="en-US" sz="4000" err="1"/>
              <a:t>Boxafe</a:t>
            </a:r>
            <a:endParaRPr lang="en-US" sz="4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6B9396-8F9C-DC4E-AD04-41F95C2ED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560638"/>
            <a:ext cx="8308571" cy="52973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98D6D0-98C5-3C4E-8B38-D3EA849D49F8}"/>
              </a:ext>
            </a:extLst>
          </p:cNvPr>
          <p:cNvSpPr txBox="1"/>
          <p:nvPr/>
        </p:nvSpPr>
        <p:spPr>
          <a:xfrm>
            <a:off x="9008066" y="2448957"/>
            <a:ext cx="2845651" cy="2805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>
                <a:solidFill>
                  <a:schemeClr val="bg1"/>
                </a:solidFill>
              </a:rPr>
              <a:t>All in one application: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G suite &amp; Office 365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Backup &amp; restore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IT Management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User login portal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2203170-B77E-47D2-8F97-F6C8591CE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88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9FC8D-02E6-584D-A9A8-0CCE84D93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b="1">
                <a:latin typeface="+mn-lt"/>
                <a:ea typeface="+mn-ea"/>
                <a:cs typeface="+mn-ea"/>
                <a:sym typeface="+mn-lt"/>
              </a:rPr>
              <a:t>Easy to backup thousands of accounts</a:t>
            </a:r>
            <a:endParaRPr lang="en-US" sz="4000" b="1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BB53FA-3BBF-6F47-A94C-86BB43F2D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840" y="1866748"/>
            <a:ext cx="4167692" cy="266062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58C5563-5990-9D4E-A7C4-1DAF1A6A8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687" y="2383451"/>
            <a:ext cx="1299902" cy="73179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AA577D1-19B5-7D4B-9DDF-C8A98BA4E075}"/>
              </a:ext>
            </a:extLst>
          </p:cNvPr>
          <p:cNvSpPr txBox="1"/>
          <p:nvPr/>
        </p:nvSpPr>
        <p:spPr>
          <a:xfrm>
            <a:off x="6790640" y="3044535"/>
            <a:ext cx="46142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F0502020204030204"/>
                <a:ea typeface="微軟正黑體"/>
                <a:cs typeface="+mn-ea"/>
                <a:sym typeface="+mn-lt"/>
              </a:rPr>
              <a:t>As a domain admin, IT can backup thousands of accounts and their data in the domain in one time.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E15378FA-6B98-9F4D-A231-45B251A17C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453" b="40291"/>
          <a:stretch/>
        </p:blipFill>
        <p:spPr>
          <a:xfrm>
            <a:off x="2798637" y="3068183"/>
            <a:ext cx="2032001" cy="411618"/>
          </a:xfrm>
          <a:prstGeom prst="rect">
            <a:avLst/>
          </a:prstGeom>
        </p:spPr>
      </p:pic>
      <p:pic>
        <p:nvPicPr>
          <p:cNvPr id="68" name="圖片 67" descr="一張含有 物件 的圖片&#10;&#10;自動產生的描述">
            <a:extLst>
              <a:ext uri="{FF2B5EF4-FFF2-40B4-BE49-F238E27FC236}">
                <a16:creationId xmlns:a16="http://schemas.microsoft.com/office/drawing/2014/main" id="{6EEF0980-DE3E-490C-852A-AE04D075A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790" y="2132297"/>
            <a:ext cx="1063766" cy="679445"/>
          </a:xfrm>
          <a:prstGeom prst="rect">
            <a:avLst/>
          </a:prstGeom>
        </p:spPr>
      </p:pic>
      <p:pic>
        <p:nvPicPr>
          <p:cNvPr id="69" name="圖片 68" descr="一張含有 物件 的圖片&#10;&#10;自動產生的描述">
            <a:extLst>
              <a:ext uri="{FF2B5EF4-FFF2-40B4-BE49-F238E27FC236}">
                <a16:creationId xmlns:a16="http://schemas.microsoft.com/office/drawing/2014/main" id="{E7B6D4A0-8585-4823-82F1-19725015A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4" y="3716556"/>
            <a:ext cx="1063766" cy="67944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10B581D-2570-E542-A818-1F6831DB67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596" y="3798572"/>
            <a:ext cx="410029" cy="41002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FD4DA8-D781-3049-895A-989E019E0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596" y="3798572"/>
            <a:ext cx="410029" cy="41002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EA0619F-337C-8845-997B-3A06A19703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596" y="3798572"/>
            <a:ext cx="410029" cy="41002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DE76A5B-7836-3540-AB63-58DAA0518A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96" y="3798572"/>
            <a:ext cx="410029" cy="4100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AFD31DC-8589-4347-9DE3-27A64DBA36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596" y="3798572"/>
            <a:ext cx="410029" cy="41002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B8C611E9-D79C-9148-8C41-B1E29AAEA9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488" y="3798572"/>
            <a:ext cx="410029" cy="41002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0B8DCFF-91F0-A04C-81CC-D6931F6BD2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596" y="3798572"/>
            <a:ext cx="410029" cy="41002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FBD59140-4235-5C43-8E4C-CF4F8E7B9A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596" y="3798572"/>
            <a:ext cx="410029" cy="410029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AE526B3A-E541-6C40-B1D0-AB11DDE9D4BD}"/>
              </a:ext>
            </a:extLst>
          </p:cNvPr>
          <p:cNvSpPr/>
          <p:nvPr/>
        </p:nvSpPr>
        <p:spPr>
          <a:xfrm>
            <a:off x="2347765" y="3716556"/>
            <a:ext cx="2791893" cy="5156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92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F0502020204030204"/>
              <a:ea typeface="微軟正黑體"/>
              <a:cs typeface="+mn-ea"/>
              <a:sym typeface="+mn-lt"/>
            </a:endParaRPr>
          </a:p>
        </p:txBody>
      </p:sp>
      <p:pic>
        <p:nvPicPr>
          <p:cNvPr id="24" name="圖形 107">
            <a:extLst>
              <a:ext uri="{FF2B5EF4-FFF2-40B4-BE49-F238E27FC236}">
                <a16:creationId xmlns:a16="http://schemas.microsoft.com/office/drawing/2014/main" id="{422549BF-7EC4-0E4E-8898-AECF0935D5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639" y="5253649"/>
            <a:ext cx="3207572" cy="1020170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B588AF57-3704-44ED-B20F-9531DDE44B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5720" y="45720"/>
            <a:ext cx="1740412" cy="156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21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07 C 0.01015 0.03819 0.01953 0.07708 0.03281 0.10023 C 0.04596 0.12338 0.07096 0.11805 0.08007 0.13773 C 0.08906 0.1574 0.08815 0.18796 0.08724 0.21851 " pathEditMode="relative" rAng="0" ptsTypes="AAAA">
                                      <p:cBhvr>
                                        <p:cTn id="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49" y="109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6 L -0.02656 3.7037E-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02656 3.703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02656 3.703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02657 3.7037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-0.02656 3.7037E-6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6 L -0.02656 3.7037E-6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-0.02656 3.7037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CH DAY_深色底母版EN-1006-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4bio4bp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H DAY_深色底母版EN-1006-1" id="{073102BC-9ACE-4DD8-A6D6-60B2D3DEA0E7}" vid="{BC28A70B-B895-4C0B-8EEE-213DAB7520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Microsoft Office PowerPoint</Application>
  <PresentationFormat>寬螢幕</PresentationFormat>
  <Paragraphs>131</Paragraphs>
  <Slides>22</Slides>
  <Notes>9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7" baseType="lpstr">
      <vt:lpstr>Microsoft JhengHei</vt:lpstr>
      <vt:lpstr>Arial</vt:lpstr>
      <vt:lpstr>Calibri</vt:lpstr>
      <vt:lpstr>Wingdings</vt:lpstr>
      <vt:lpstr>TECH DAY_深色底母版EN-1006-1</vt:lpstr>
      <vt:lpstr>PowerPoint 簡報</vt:lpstr>
      <vt:lpstr>See Boxafe in three faces</vt:lpstr>
      <vt:lpstr>Benefits of SaaS</vt:lpstr>
      <vt:lpstr>Prevent data loss due to malicious action or human error</vt:lpstr>
      <vt:lpstr>Quickly recover from ransomware attack</vt:lpstr>
      <vt:lpstr>Move older data out of the cloud to reduce cost</vt:lpstr>
      <vt:lpstr>PowerPoint 簡報</vt:lpstr>
      <vt:lpstr>Backup G suite &amp; Office 365 in Boxafe</vt:lpstr>
      <vt:lpstr>Easy to backup thousands of accounts</vt:lpstr>
      <vt:lpstr>4 steps to backup thousands of accounts</vt:lpstr>
      <vt:lpstr>4 steps to backup thousands of accounts</vt:lpstr>
      <vt:lpstr>Overview the backup status</vt:lpstr>
      <vt:lpstr>Keep business data in your hands</vt:lpstr>
      <vt:lpstr>3-2-1 Backup rule</vt:lpstr>
      <vt:lpstr>NAS user permission mapping </vt:lpstr>
      <vt:lpstr>Data preview and search</vt:lpstr>
      <vt:lpstr>Schedule multi-version backup reduces RPO</vt:lpstr>
      <vt:lpstr>PowerPoint 簡報</vt:lpstr>
      <vt:lpstr>PowerPoint 簡報</vt:lpstr>
      <vt:lpstr>PowerPoint 簡報</vt:lpstr>
      <vt:lpstr>Recommended Model</vt:lpstr>
      <vt:lpstr>Keep your cloud data safe by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QNAP_Josh Chen</dc:creator>
  <cp:lastModifiedBy>QNAP_Hsuan Chang</cp:lastModifiedBy>
  <cp:revision>1</cp:revision>
  <dcterms:created xsi:type="dcterms:W3CDTF">2019-11-02T13:15:56Z</dcterms:created>
  <dcterms:modified xsi:type="dcterms:W3CDTF">2019-11-14T05:52:08Z</dcterms:modified>
</cp:coreProperties>
</file>