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63" r:id="rId2"/>
    <p:sldId id="271" r:id="rId3"/>
    <p:sldId id="267" r:id="rId4"/>
    <p:sldId id="298" r:id="rId5"/>
    <p:sldId id="297" r:id="rId6"/>
    <p:sldId id="300" r:id="rId7"/>
    <p:sldId id="260" r:id="rId8"/>
    <p:sldId id="265" r:id="rId9"/>
    <p:sldId id="1367" r:id="rId10"/>
    <p:sldId id="273" r:id="rId11"/>
    <p:sldId id="295" r:id="rId12"/>
    <p:sldId id="264" r:id="rId13"/>
    <p:sldId id="272" r:id="rId14"/>
    <p:sldId id="1365" r:id="rId15"/>
    <p:sldId id="1334" r:id="rId16"/>
    <p:sldId id="1332" r:id="rId17"/>
    <p:sldId id="294" r:id="rId18"/>
    <p:sldId id="292" r:id="rId19"/>
    <p:sldId id="276" r:id="rId20"/>
    <p:sldId id="328" r:id="rId21"/>
    <p:sldId id="363" r:id="rId22"/>
    <p:sldId id="1366" r:id="rId23"/>
    <p:sldId id="1368" r:id="rId24"/>
    <p:sldId id="1364" r:id="rId25"/>
    <p:sldId id="262" r:id="rId2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1857"/>
    <a:srgbClr val="042899"/>
    <a:srgbClr val="01227F"/>
    <a:srgbClr val="CC66FF"/>
    <a:srgbClr val="A163E9"/>
    <a:srgbClr val="66CCFF"/>
    <a:srgbClr val="00FFFF"/>
    <a:srgbClr val="2999FF"/>
    <a:srgbClr val="29D1FF"/>
    <a:srgbClr val="57B9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B231A2-3A6C-BA42-B8C1-ACAAB87044F0}" v="491" dt="2019-11-11T09:18:13.843"/>
    <p1510:client id="{10D4F7AE-2410-0608-A4AA-575B1B048D76}" v="29" dt="2019-11-12T02:51:51.453"/>
    <p1510:client id="{2D51CFCC-7816-3FF1-F946-C89382BE2279}" v="8" dt="2019-11-12T08:04:15.855"/>
    <p1510:client id="{7914758D-323C-D3BA-4DA3-6DB5F721CA6F}" v="25" dt="2019-11-12T02:45:47.176"/>
    <p1510:client id="{9B115273-0C18-9BEA-2D36-C1D278CC7E81}" v="68" dt="2019-11-11T07:42:20.047"/>
    <p1510:client id="{9CC4EA01-1D50-1707-AD0F-241DA007D1FC}" v="4" dt="2019-11-11T08:54:54.208"/>
    <p1510:client id="{AEF6CBE3-47C3-43D0-A99A-C5908BEE39A8}" v="112" dt="2019-11-12T06:20:28.6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25644E80-D620-4609-95C2-F2EC5FF34C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7C66983-1509-45C9-BE94-598E5401F8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9D9552-F602-4BFB-AE68-AA041113FDD3}" type="datetimeFigureOut">
              <a:rPr lang="zh-TW" altLang="en-US" smtClean="0"/>
              <a:t>2019/11/12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0D3DB94-A049-48D8-86D0-D2D88EDD94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E01BD96-1E40-4EDB-AC92-F4943F7BBE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E4F2B9-3636-4346-B81C-9CAED22D16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74698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D7A14-9368-5744-95A4-2585111155BC}" type="datetimeFigureOut">
              <a:rPr kumimoji="1" lang="zh-TW" altLang="en-US" smtClean="0"/>
              <a:t>2019/11/12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4DBAD-4833-584E-ACDA-B6AB6135B04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455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2008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8210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err="1"/>
              <a:t>Qtier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8298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e846305a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e846305aa_0_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0011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5461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447126E-44AD-4F19-869E-B14DEDA9FC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6" y="0"/>
            <a:ext cx="1218962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40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77" y="6341"/>
            <a:ext cx="12169443" cy="684531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CB71DB9-E85F-4FFA-B6A0-FD9478B1C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37" y="121920"/>
            <a:ext cx="10515600" cy="10972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F2B735FB-9D5B-4401-8927-66E87A8462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7348" y="6463311"/>
            <a:ext cx="1292286" cy="39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02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447126E-44AD-4F19-869E-B14DEDA9FC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7" y="0"/>
            <a:ext cx="12189626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4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447126E-44AD-4F19-869E-B14DEDA9FC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7" y="0"/>
            <a:ext cx="12189626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67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447126E-44AD-4F19-869E-B14DEDA9FC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7" y="0"/>
            <a:ext cx="12189625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70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447126E-44AD-4F19-869E-B14DEDA9FC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7" y="666"/>
            <a:ext cx="12189625" cy="685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982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502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447126E-44AD-4F19-869E-B14DEDA9FC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6" y="0"/>
            <a:ext cx="1218962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22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447126E-44AD-4F19-869E-B14DEDA9FC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6" y="0"/>
            <a:ext cx="12189628" cy="6857999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B7CEBB1D-9888-422C-A826-D41BCA8C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1"/>
            <a:ext cx="11598442" cy="130378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A9A05600-711D-4166-B5E7-C23B3D9F2A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7348" y="6463311"/>
            <a:ext cx="1292286" cy="39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823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447126E-44AD-4F19-869E-B14DEDA9FC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6" y="0"/>
            <a:ext cx="12189628" cy="6857999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B7CEBB1D-9888-422C-A826-D41BCA8C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1"/>
            <a:ext cx="11598442" cy="130378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4" name="圖片 3" descr="一張含有 坐, 監視器, 時鐘, 白色 的圖片&#10;&#10;自動產生的描述">
            <a:extLst>
              <a:ext uri="{FF2B5EF4-FFF2-40B4-BE49-F238E27FC236}">
                <a16:creationId xmlns:a16="http://schemas.microsoft.com/office/drawing/2014/main" id="{7D36111C-B34E-4550-A52D-3A8D36BD0C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97"/>
          <a:stretch/>
        </p:blipFill>
        <p:spPr>
          <a:xfrm>
            <a:off x="2409454" y="1386450"/>
            <a:ext cx="6992616" cy="503059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47901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447126E-44AD-4F19-869E-B14DEDA9FC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6" y="333"/>
            <a:ext cx="12189628" cy="6857332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B7CEBB1D-9888-422C-A826-D41BCA8C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1"/>
            <a:ext cx="11598442" cy="130378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627470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447126E-44AD-4F19-869E-B14DEDA9FC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6" y="0"/>
            <a:ext cx="12189628" cy="6857998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C4EAD7F5-19CC-4C3B-A2BC-02C9298BD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0"/>
            <a:ext cx="11598442" cy="1400037"/>
          </a:xfrm>
        </p:spPr>
        <p:txBody>
          <a:bodyPr/>
          <a:lstStyle>
            <a:lvl1pPr>
              <a:lnSpc>
                <a:spcPts val="4400"/>
              </a:lnSpc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127387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447126E-44AD-4F19-869E-B14DEDA9FC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6" y="666"/>
            <a:ext cx="12189628" cy="6856665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C4EAD7F5-19CC-4C3B-A2BC-02C9298BD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0"/>
            <a:ext cx="11598442" cy="1400037"/>
          </a:xfrm>
        </p:spPr>
        <p:txBody>
          <a:bodyPr/>
          <a:lstStyle>
            <a:lvl1pPr>
              <a:lnSpc>
                <a:spcPts val="4400"/>
              </a:lnSpc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1E3BCC6F-EB7C-4328-9B8B-533D793504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7348" y="6463311"/>
            <a:ext cx="1292286" cy="39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02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447126E-44AD-4F19-869E-B14DEDA9FC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7" y="666"/>
            <a:ext cx="12189626" cy="6856664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C4EAD7F5-19CC-4C3B-A2BC-02C9298BD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0"/>
            <a:ext cx="11598442" cy="1400037"/>
          </a:xfrm>
        </p:spPr>
        <p:txBody>
          <a:bodyPr/>
          <a:lstStyle>
            <a:lvl1pPr>
              <a:lnSpc>
                <a:spcPts val="4400"/>
              </a:lnSpc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F721E43A-B55D-4ED7-9E90-592D3CA9A7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7348" y="6463311"/>
            <a:ext cx="1292286" cy="39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110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447126E-44AD-4F19-869E-B14DEDA9FC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7" y="666"/>
            <a:ext cx="12189626" cy="6856665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C4EAD7F5-19CC-4C3B-A2BC-02C9298BD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0"/>
            <a:ext cx="11598442" cy="1400037"/>
          </a:xfrm>
        </p:spPr>
        <p:txBody>
          <a:bodyPr/>
          <a:lstStyle>
            <a:lvl1pPr>
              <a:lnSpc>
                <a:spcPts val="4400"/>
              </a:lnSpc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EEDF3BE1-BC3B-4DE6-A906-70D210F05F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7348" y="6463311"/>
            <a:ext cx="1292286" cy="39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84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109D17E-F781-4754-AC95-BB80BC160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692C874-0A9F-4C45-8D1D-264572ECB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9EB6031-43E4-4B87-9889-BDC844DB73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A6564-A63B-441E-8B3E-C5532FAACC1E}" type="datetimeFigureOut">
              <a:rPr lang="zh-TW" altLang="en-US" smtClean="0"/>
              <a:t>2019/11/12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57713CC-1642-456E-8158-CF7D8ACA9B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C7D7C38-F6FA-4961-A353-A56CDC09A7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4FE4E-A0D4-4371-83BF-7817E3ACD8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3238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7" r:id="rId4"/>
    <p:sldLayoutId id="2147483666" r:id="rId5"/>
    <p:sldLayoutId id="2147483662" r:id="rId6"/>
    <p:sldLayoutId id="2147483669" r:id="rId7"/>
    <p:sldLayoutId id="2147483673" r:id="rId8"/>
    <p:sldLayoutId id="2147483671" r:id="rId9"/>
    <p:sldLayoutId id="2147483668" r:id="rId10"/>
    <p:sldLayoutId id="2147483663" r:id="rId11"/>
    <p:sldLayoutId id="2147483664" r:id="rId12"/>
    <p:sldLayoutId id="2147483665" r:id="rId13"/>
    <p:sldLayoutId id="2147483672" r:id="rId14"/>
    <p:sldLayoutId id="214748367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Relationship Id="rId14" Type="http://schemas.openxmlformats.org/officeDocument/2006/relationships/image" Target="../media/image5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tiff"/><Relationship Id="rId3" Type="http://schemas.openxmlformats.org/officeDocument/2006/relationships/image" Target="../media/image52.svg"/><Relationship Id="rId7" Type="http://schemas.openxmlformats.org/officeDocument/2006/relationships/image" Target="../media/image56.tif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svg"/><Relationship Id="rId7" Type="http://schemas.openxmlformats.org/officeDocument/2006/relationships/image" Target="../media/image2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79.png"/><Relationship Id="rId4" Type="http://schemas.openxmlformats.org/officeDocument/2006/relationships/image" Target="../media/image74.png"/><Relationship Id="rId9" Type="http://schemas.openxmlformats.org/officeDocument/2006/relationships/image" Target="../media/image7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microsoft.com/office/2007/relationships/hdphoto" Target="../media/hdphoto3.wdp"/><Relationship Id="rId18" Type="http://schemas.openxmlformats.org/officeDocument/2006/relationships/image" Target="../media/image91.svg"/><Relationship Id="rId3" Type="http://schemas.openxmlformats.org/officeDocument/2006/relationships/image" Target="../media/image72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9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0.png"/><Relationship Id="rId11" Type="http://schemas.openxmlformats.org/officeDocument/2006/relationships/image" Target="../media/image85.svg"/><Relationship Id="rId5" Type="http://schemas.openxmlformats.org/officeDocument/2006/relationships/image" Target="../media/image21.png"/><Relationship Id="rId15" Type="http://schemas.openxmlformats.org/officeDocument/2006/relationships/image" Target="../media/image88.png"/><Relationship Id="rId10" Type="http://schemas.openxmlformats.org/officeDocument/2006/relationships/image" Target="../media/image84.png"/><Relationship Id="rId4" Type="http://schemas.openxmlformats.org/officeDocument/2006/relationships/image" Target="../media/image73.svg"/><Relationship Id="rId9" Type="http://schemas.openxmlformats.org/officeDocument/2006/relationships/image" Target="../media/image83.svg"/><Relationship Id="rId1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26" Type="http://schemas.openxmlformats.org/officeDocument/2006/relationships/image" Target="../media/image115.png"/><Relationship Id="rId3" Type="http://schemas.openxmlformats.org/officeDocument/2006/relationships/image" Target="../media/image92.png"/><Relationship Id="rId21" Type="http://schemas.openxmlformats.org/officeDocument/2006/relationships/image" Target="../media/image110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17" Type="http://schemas.openxmlformats.org/officeDocument/2006/relationships/image" Target="../media/image106.png"/><Relationship Id="rId25" Type="http://schemas.openxmlformats.org/officeDocument/2006/relationships/image" Target="../media/image11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05.png"/><Relationship Id="rId20" Type="http://schemas.openxmlformats.org/officeDocument/2006/relationships/image" Target="../media/image10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5.svg"/><Relationship Id="rId11" Type="http://schemas.openxmlformats.org/officeDocument/2006/relationships/image" Target="../media/image100.png"/><Relationship Id="rId24" Type="http://schemas.openxmlformats.org/officeDocument/2006/relationships/image" Target="../media/image113.png"/><Relationship Id="rId5" Type="http://schemas.openxmlformats.org/officeDocument/2006/relationships/image" Target="../media/image94.png"/><Relationship Id="rId15" Type="http://schemas.openxmlformats.org/officeDocument/2006/relationships/image" Target="../media/image104.png"/><Relationship Id="rId23" Type="http://schemas.openxmlformats.org/officeDocument/2006/relationships/image" Target="../media/image112.png"/><Relationship Id="rId10" Type="http://schemas.openxmlformats.org/officeDocument/2006/relationships/image" Target="../media/image99.png"/><Relationship Id="rId19" Type="http://schemas.openxmlformats.org/officeDocument/2006/relationships/image" Target="../media/image108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Relationship Id="rId22" Type="http://schemas.openxmlformats.org/officeDocument/2006/relationships/image" Target="../media/image1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5.png"/><Relationship Id="rId18" Type="http://schemas.openxmlformats.org/officeDocument/2006/relationships/image" Target="../media/image101.png"/><Relationship Id="rId26" Type="http://schemas.openxmlformats.org/officeDocument/2006/relationships/image" Target="../media/image121.png"/><Relationship Id="rId3" Type="http://schemas.openxmlformats.org/officeDocument/2006/relationships/image" Target="../media/image116.png"/><Relationship Id="rId21" Type="http://schemas.openxmlformats.org/officeDocument/2006/relationships/image" Target="../media/image99.png"/><Relationship Id="rId7" Type="http://schemas.openxmlformats.org/officeDocument/2006/relationships/image" Target="../media/image110.png"/><Relationship Id="rId12" Type="http://schemas.openxmlformats.org/officeDocument/2006/relationships/image" Target="../media/image109.png"/><Relationship Id="rId17" Type="http://schemas.openxmlformats.org/officeDocument/2006/relationships/image" Target="../media/image98.png"/><Relationship Id="rId25" Type="http://schemas.openxmlformats.org/officeDocument/2006/relationships/image" Target="../media/image104.png"/><Relationship Id="rId2" Type="http://schemas.openxmlformats.org/officeDocument/2006/relationships/image" Target="../media/image21.png"/><Relationship Id="rId16" Type="http://schemas.openxmlformats.org/officeDocument/2006/relationships/image" Target="../media/image103.png"/><Relationship Id="rId20" Type="http://schemas.openxmlformats.org/officeDocument/2006/relationships/image" Target="../media/image102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8.svg"/><Relationship Id="rId11" Type="http://schemas.openxmlformats.org/officeDocument/2006/relationships/image" Target="../media/image119.png"/><Relationship Id="rId24" Type="http://schemas.openxmlformats.org/officeDocument/2006/relationships/image" Target="../media/image120.png"/><Relationship Id="rId32" Type="http://schemas.openxmlformats.org/officeDocument/2006/relationships/image" Target="../media/image126.png"/><Relationship Id="rId5" Type="http://schemas.openxmlformats.org/officeDocument/2006/relationships/image" Target="../media/image117.png"/><Relationship Id="rId15" Type="http://schemas.openxmlformats.org/officeDocument/2006/relationships/image" Target="../media/image114.png"/><Relationship Id="rId23" Type="http://schemas.openxmlformats.org/officeDocument/2006/relationships/image" Target="../media/image96.png"/><Relationship Id="rId28" Type="http://schemas.openxmlformats.org/officeDocument/2006/relationships/image" Target="../media/image123.svg"/><Relationship Id="rId10" Type="http://schemas.openxmlformats.org/officeDocument/2006/relationships/image" Target="../media/image108.png"/><Relationship Id="rId19" Type="http://schemas.openxmlformats.org/officeDocument/2006/relationships/image" Target="../media/image100.png"/><Relationship Id="rId31" Type="http://schemas.openxmlformats.org/officeDocument/2006/relationships/image" Target="../media/image125.png"/><Relationship Id="rId4" Type="http://schemas.microsoft.com/office/2007/relationships/hdphoto" Target="../media/hdphoto4.wdp"/><Relationship Id="rId9" Type="http://schemas.openxmlformats.org/officeDocument/2006/relationships/image" Target="../media/image107.png"/><Relationship Id="rId14" Type="http://schemas.openxmlformats.org/officeDocument/2006/relationships/image" Target="../media/image113.png"/><Relationship Id="rId22" Type="http://schemas.openxmlformats.org/officeDocument/2006/relationships/image" Target="../media/image97.png"/><Relationship Id="rId27" Type="http://schemas.openxmlformats.org/officeDocument/2006/relationships/image" Target="../media/image122.png"/><Relationship Id="rId30" Type="http://schemas.openxmlformats.org/officeDocument/2006/relationships/image" Target="../media/image124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sv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10" Type="http://schemas.openxmlformats.org/officeDocument/2006/relationships/image" Target="../media/image26.sv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8814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2D7E69-0A32-0F4F-B163-A46FEF6FD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/>
              <a:t>Broadcom BCM57412 NIC Chip</a:t>
            </a:r>
            <a:endParaRPr kumimoji="1"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5969CBD-CBC0-0A46-8F29-5BD2C2DAF598}"/>
              </a:ext>
            </a:extLst>
          </p:cNvPr>
          <p:cNvSpPr txBox="1"/>
          <p:nvPr/>
        </p:nvSpPr>
        <p:spPr>
          <a:xfrm>
            <a:off x="1003683" y="2603909"/>
            <a:ext cx="4560642" cy="2768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5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kumimoji="1" lang="en-US" altLang="zh-TW" sz="28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NetXtreme</a:t>
            </a:r>
            <a:r>
              <a:rPr kumimoji="1" lang="en-US" altLang="zh-TW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®-E Series PCIe 3.0 </a:t>
            </a:r>
            <a:r>
              <a:rPr kumimoji="1" lang="en-US" altLang="zh-CN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network controller</a:t>
            </a:r>
          </a:p>
          <a:p>
            <a:pPr marL="285750" indent="-285750">
              <a:lnSpc>
                <a:spcPts val="35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kumimoji="1" lang="en-US" altLang="zh-CN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2 x SFP+ 10GbE port</a:t>
            </a:r>
          </a:p>
          <a:p>
            <a:pPr marL="285750" indent="-285750">
              <a:lnSpc>
                <a:spcPts val="35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kumimoji="1" lang="en-US" altLang="zh-TW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Supports</a:t>
            </a:r>
            <a:r>
              <a:rPr kumimoji="1" lang="zh-TW" altLang="en-US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sz="28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RoCE</a:t>
            </a:r>
            <a:r>
              <a:rPr kumimoji="1" lang="en-US" altLang="zh-TW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 v1/ v2</a:t>
            </a:r>
            <a:endParaRPr kumimoji="1" lang="en-US" altLang="zh-CN" sz="2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85E46ED1-DE2A-44FF-98C9-4C9BA8AE7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878" y="1804542"/>
            <a:ext cx="4560642" cy="627089"/>
          </a:xfrm>
          <a:prstGeom prst="rect">
            <a:avLst/>
          </a:prstGeom>
        </p:spPr>
      </p:pic>
      <p:pic>
        <p:nvPicPr>
          <p:cNvPr id="15" name="圖片 14" descr="一張含有 電腦, 坐, 書, 桌 的圖片&#10;&#10;自動產生的描述">
            <a:extLst>
              <a:ext uri="{FF2B5EF4-FFF2-40B4-BE49-F238E27FC236}">
                <a16:creationId xmlns:a16="http://schemas.microsoft.com/office/drawing/2014/main" id="{2BCD7491-9CE4-4E79-B07F-65EFCF3D5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091" y="2433668"/>
            <a:ext cx="5230216" cy="410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29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72F7B18-D29E-BB4E-951D-A84FAE6B6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/>
              <a:t>RDMA Over Converged Ethernet (</a:t>
            </a:r>
            <a:r>
              <a:rPr lang="en-US" altLang="zh-CN" b="1" err="1"/>
              <a:t>RoCE</a:t>
            </a:r>
            <a:r>
              <a:rPr lang="en-US" altLang="zh-CN" b="1"/>
              <a:t>)</a:t>
            </a:r>
            <a:endParaRPr kumimoji="1" lang="zh-TW" altLang="en-US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82D46ABA-C555-234E-B0C5-CFB629BA9ECC}"/>
              </a:ext>
            </a:extLst>
          </p:cNvPr>
          <p:cNvSpPr txBox="1"/>
          <p:nvPr/>
        </p:nvSpPr>
        <p:spPr>
          <a:xfrm>
            <a:off x="464500" y="1691459"/>
            <a:ext cx="7886700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lvl="0" indent="-177800">
              <a:buFont typeface="Arial" panose="020B0604020202020204" pitchFamily="34" charset="0"/>
              <a:buChar char="•"/>
              <a:defRPr/>
            </a:pPr>
            <a:r>
              <a:rPr lang="en-US" altLang="zh-TW" err="1">
                <a:latin typeface="微軟正黑體"/>
                <a:ea typeface="微軟正黑體"/>
              </a:rPr>
              <a:t>RoCE</a:t>
            </a:r>
            <a:r>
              <a:rPr lang="en-US" altLang="zh-TW">
                <a:latin typeface="微軟正黑體"/>
                <a:ea typeface="微軟正黑體"/>
              </a:rPr>
              <a:t> (L2) and RoCEv2 (L3)</a:t>
            </a:r>
            <a:r>
              <a:rPr lang="zh-TW" altLang="en-US">
                <a:latin typeface="微軟正黑體"/>
                <a:ea typeface="微軟正黑體"/>
              </a:rPr>
              <a:t> </a:t>
            </a:r>
            <a:r>
              <a:rPr lang="en-US" altLang="zh-TW">
                <a:latin typeface="微軟正黑體"/>
                <a:ea typeface="微軟正黑體"/>
              </a:rPr>
              <a:t>hardware offload</a:t>
            </a:r>
          </a:p>
          <a:p>
            <a:pPr marL="177800" lvl="0" indent="-177800">
              <a:buFont typeface="Arial" panose="020B0604020202020204" pitchFamily="34" charset="0"/>
              <a:buChar char="•"/>
              <a:defRPr/>
            </a:pPr>
            <a:r>
              <a:rPr lang="en-US" altLang="zh-TW">
                <a:latin typeface="微軟正黑體"/>
                <a:ea typeface="微軟正黑體"/>
              </a:rPr>
              <a:t>Ideal for low latency and high-speed big data transferring</a:t>
            </a:r>
          </a:p>
          <a:p>
            <a:pPr marL="177800" lvl="0" indent="-177800">
              <a:buFont typeface="Arial" panose="020B0604020202020204" pitchFamily="34" charset="0"/>
              <a:buChar char="•"/>
              <a:defRPr/>
            </a:pPr>
            <a:r>
              <a:rPr lang="en-US" altLang="zh-CN">
                <a:latin typeface="微軟正黑體"/>
                <a:ea typeface="微軟正黑體"/>
              </a:rPr>
              <a:t>Increasing performance, lower CPU loading</a:t>
            </a:r>
            <a:endParaRPr lang="zh-TW" altLang="en-US">
              <a:latin typeface="微軟正黑體"/>
              <a:ea typeface="微軟正黑體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1253D537-A8D1-40BF-9D60-56A264B7599B}"/>
              </a:ext>
            </a:extLst>
          </p:cNvPr>
          <p:cNvGrpSpPr/>
          <p:nvPr/>
        </p:nvGrpSpPr>
        <p:grpSpPr>
          <a:xfrm>
            <a:off x="288919" y="2871802"/>
            <a:ext cx="5640269" cy="3020609"/>
            <a:chOff x="288919" y="2871802"/>
            <a:chExt cx="5640269" cy="3020609"/>
          </a:xfrm>
        </p:grpSpPr>
        <p:grpSp>
          <p:nvGrpSpPr>
            <p:cNvPr id="18" name="群組 17">
              <a:extLst>
                <a:ext uri="{FF2B5EF4-FFF2-40B4-BE49-F238E27FC236}">
                  <a16:creationId xmlns:a16="http://schemas.microsoft.com/office/drawing/2014/main" id="{70E8F489-1C39-4B26-B0C5-8232150B65F0}"/>
                </a:ext>
              </a:extLst>
            </p:cNvPr>
            <p:cNvGrpSpPr/>
            <p:nvPr/>
          </p:nvGrpSpPr>
          <p:grpSpPr>
            <a:xfrm>
              <a:off x="288919" y="2871802"/>
              <a:ext cx="2771455" cy="3020609"/>
              <a:chOff x="1108302" y="2587131"/>
              <a:chExt cx="2914417" cy="3154907"/>
            </a:xfrm>
          </p:grpSpPr>
          <p:grpSp>
            <p:nvGrpSpPr>
              <p:cNvPr id="44" name="群組 43">
                <a:extLst>
                  <a:ext uri="{FF2B5EF4-FFF2-40B4-BE49-F238E27FC236}">
                    <a16:creationId xmlns:a16="http://schemas.microsoft.com/office/drawing/2014/main" id="{AC593C40-2526-4B6E-99EA-479850B09569}"/>
                  </a:ext>
                </a:extLst>
              </p:cNvPr>
              <p:cNvGrpSpPr/>
              <p:nvPr/>
            </p:nvGrpSpPr>
            <p:grpSpPr>
              <a:xfrm>
                <a:off x="1108302" y="2587131"/>
                <a:ext cx="2914417" cy="2973709"/>
                <a:chOff x="4279727" y="2587131"/>
                <a:chExt cx="2914417" cy="2973709"/>
              </a:xfrm>
            </p:grpSpPr>
            <p:sp>
              <p:nvSpPr>
                <p:cNvPr id="62" name="矩形: 圓角 61">
                  <a:extLst>
                    <a:ext uri="{FF2B5EF4-FFF2-40B4-BE49-F238E27FC236}">
                      <a16:creationId xmlns:a16="http://schemas.microsoft.com/office/drawing/2014/main" id="{235D48FC-90C2-4CEC-AEA3-6240C16B47C6}"/>
                    </a:ext>
                  </a:extLst>
                </p:cNvPr>
                <p:cNvSpPr/>
                <p:nvPr/>
              </p:nvSpPr>
              <p:spPr>
                <a:xfrm>
                  <a:off x="4279727" y="2587131"/>
                  <a:ext cx="2914417" cy="2973709"/>
                </a:xfrm>
                <a:prstGeom prst="roundRect">
                  <a:avLst>
                    <a:gd name="adj" fmla="val 4545"/>
                  </a:avLst>
                </a:prstGeom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innerShdw blurRad="114300" dist="1016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2400"/>
                </a:p>
              </p:txBody>
            </p:sp>
            <p:sp>
              <p:nvSpPr>
                <p:cNvPr id="63" name="文字方塊 62">
                  <a:extLst>
                    <a:ext uri="{FF2B5EF4-FFF2-40B4-BE49-F238E27FC236}">
                      <a16:creationId xmlns:a16="http://schemas.microsoft.com/office/drawing/2014/main" id="{C87CFE7C-7973-40CB-864A-F8BDE2950BB1}"/>
                    </a:ext>
                  </a:extLst>
                </p:cNvPr>
                <p:cNvSpPr txBox="1"/>
                <p:nvPr/>
              </p:nvSpPr>
              <p:spPr>
                <a:xfrm>
                  <a:off x="4864253" y="2631551"/>
                  <a:ext cx="1726185" cy="3857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>
                      <a:solidFill>
                        <a:schemeClr val="bg1"/>
                      </a:solidFill>
                    </a:rPr>
                    <a:t>Server-Initiator</a:t>
                  </a:r>
                  <a:endParaRPr lang="zh-TW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5" name="群組 44">
                <a:extLst>
                  <a:ext uri="{FF2B5EF4-FFF2-40B4-BE49-F238E27FC236}">
                    <a16:creationId xmlns:a16="http://schemas.microsoft.com/office/drawing/2014/main" id="{CADE655D-CCC2-45E9-80AB-6AE86D465938}"/>
                  </a:ext>
                </a:extLst>
              </p:cNvPr>
              <p:cNvGrpSpPr/>
              <p:nvPr/>
            </p:nvGrpSpPr>
            <p:grpSpPr>
              <a:xfrm>
                <a:off x="1292940" y="3033119"/>
                <a:ext cx="2536782" cy="2708919"/>
                <a:chOff x="1292940" y="2802193"/>
                <a:chExt cx="2753034" cy="2939845"/>
              </a:xfrm>
            </p:grpSpPr>
            <p:sp>
              <p:nvSpPr>
                <p:cNvPr id="46" name="矩形: 圓角 45">
                  <a:extLst>
                    <a:ext uri="{FF2B5EF4-FFF2-40B4-BE49-F238E27FC236}">
                      <a16:creationId xmlns:a16="http://schemas.microsoft.com/office/drawing/2014/main" id="{B36AB553-C8CC-4699-BA91-247CC2B697FB}"/>
                    </a:ext>
                  </a:extLst>
                </p:cNvPr>
                <p:cNvSpPr/>
                <p:nvPr/>
              </p:nvSpPr>
              <p:spPr>
                <a:xfrm>
                  <a:off x="1292940" y="4621777"/>
                  <a:ext cx="2753033" cy="530942"/>
                </a:xfrm>
                <a:prstGeom prst="roundRect">
                  <a:avLst/>
                </a:prstGeom>
                <a:gradFill>
                  <a:gsLst>
                    <a:gs pos="75000">
                      <a:srgbClr val="042899"/>
                    </a:gs>
                    <a:gs pos="0">
                      <a:srgbClr val="011857"/>
                    </a:gs>
                  </a:gsLst>
                  <a:lin ang="5400000" scaled="0"/>
                </a:gradFill>
                <a:ln>
                  <a:gradFill>
                    <a:gsLst>
                      <a:gs pos="0">
                        <a:srgbClr val="00FFFF"/>
                      </a:gs>
                      <a:gs pos="58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01227F"/>
                      </a:gs>
                    </a:gsLst>
                    <a:lin ang="5400000" scaled="1"/>
                  </a:gradFill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en-US" altLang="zh-TW" sz="1600">
                      <a:latin typeface="Arial" panose="020B0604020202020204" pitchFamily="34" charset="0"/>
                      <a:cs typeface="Arial" panose="020B0604020202020204" pitchFamily="34" charset="0"/>
                    </a:rPr>
                    <a:t>NIC Driver</a:t>
                  </a:r>
                  <a:endParaRPr lang="zh-TW" altLang="en-US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7" name="群組 46">
                  <a:extLst>
                    <a:ext uri="{FF2B5EF4-FFF2-40B4-BE49-F238E27FC236}">
                      <a16:creationId xmlns:a16="http://schemas.microsoft.com/office/drawing/2014/main" id="{9D15FF3C-7B13-447B-819E-3BE13C4ED028}"/>
                    </a:ext>
                  </a:extLst>
                </p:cNvPr>
                <p:cNvGrpSpPr/>
                <p:nvPr/>
              </p:nvGrpSpPr>
              <p:grpSpPr>
                <a:xfrm>
                  <a:off x="1292941" y="5228304"/>
                  <a:ext cx="837508" cy="513734"/>
                  <a:chOff x="1292940" y="5085736"/>
                  <a:chExt cx="958647" cy="513734"/>
                </a:xfrm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</p:grpSpPr>
              <p:sp>
                <p:nvSpPr>
                  <p:cNvPr id="60" name="矩形 59">
                    <a:extLst>
                      <a:ext uri="{FF2B5EF4-FFF2-40B4-BE49-F238E27FC236}">
                        <a16:creationId xmlns:a16="http://schemas.microsoft.com/office/drawing/2014/main" id="{E467A44E-3DCF-4F96-B92D-BD7D7162649A}"/>
                      </a:ext>
                    </a:extLst>
                  </p:cNvPr>
                  <p:cNvSpPr/>
                  <p:nvPr/>
                </p:nvSpPr>
                <p:spPr>
                  <a:xfrm>
                    <a:off x="1366683" y="5402825"/>
                    <a:ext cx="447368" cy="196645"/>
                  </a:xfrm>
                  <a:prstGeom prst="rect">
                    <a:avLst/>
                  </a:prstGeom>
                  <a:gradFill>
                    <a:gsLst>
                      <a:gs pos="0">
                        <a:srgbClr val="FFFF00"/>
                      </a:gs>
                      <a:gs pos="100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lin ang="0" scaled="0"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2700" prst="angl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61" name="矩形: 圓角 60">
                    <a:extLst>
                      <a:ext uri="{FF2B5EF4-FFF2-40B4-BE49-F238E27FC236}">
                        <a16:creationId xmlns:a16="http://schemas.microsoft.com/office/drawing/2014/main" id="{F47C5785-B54F-4C91-BBDC-F6CB9DAC0311}"/>
                      </a:ext>
                    </a:extLst>
                  </p:cNvPr>
                  <p:cNvSpPr/>
                  <p:nvPr/>
                </p:nvSpPr>
                <p:spPr>
                  <a:xfrm>
                    <a:off x="1292940" y="5085736"/>
                    <a:ext cx="958647" cy="415412"/>
                  </a:xfrm>
                  <a:prstGeom prst="roundRect">
                    <a:avLst>
                      <a:gd name="adj" fmla="val 7199"/>
                    </a:avLst>
                  </a:prstGeom>
                  <a:gradFill>
                    <a:gsLst>
                      <a:gs pos="100000">
                        <a:srgbClr val="00CC00"/>
                      </a:gs>
                      <a:gs pos="0">
                        <a:srgbClr val="3EFF11"/>
                      </a:gs>
                    </a:gsLst>
                    <a:lin ang="5400000" scaled="0"/>
                  </a:gradFill>
                  <a:ln>
                    <a:gradFill>
                      <a:gsLst>
                        <a:gs pos="0">
                          <a:srgbClr val="FFFF00"/>
                        </a:gs>
                        <a:gs pos="100000">
                          <a:srgbClr val="3EFF11"/>
                        </a:gs>
                      </a:gsLst>
                      <a:lin ang="5400000" scaled="1"/>
                    </a:gra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NIC</a:t>
                    </a:r>
                    <a:endParaRPr lang="zh-TW" altLang="en-US"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8" name="群組 47">
                  <a:extLst>
                    <a:ext uri="{FF2B5EF4-FFF2-40B4-BE49-F238E27FC236}">
                      <a16:creationId xmlns:a16="http://schemas.microsoft.com/office/drawing/2014/main" id="{C06F2D7B-A719-473C-B4E3-7D68007D79D7}"/>
                    </a:ext>
                  </a:extLst>
                </p:cNvPr>
                <p:cNvGrpSpPr/>
                <p:nvPr/>
              </p:nvGrpSpPr>
              <p:grpSpPr>
                <a:xfrm>
                  <a:off x="1292941" y="2802193"/>
                  <a:ext cx="2753033" cy="530942"/>
                  <a:chOff x="1292941" y="2802193"/>
                  <a:chExt cx="3151239" cy="530942"/>
                </a:xfrm>
              </p:grpSpPr>
              <p:sp>
                <p:nvSpPr>
                  <p:cNvPr id="58" name="矩形: 圓角 57">
                    <a:extLst>
                      <a:ext uri="{FF2B5EF4-FFF2-40B4-BE49-F238E27FC236}">
                        <a16:creationId xmlns:a16="http://schemas.microsoft.com/office/drawing/2014/main" id="{CCDAFD34-F252-4BF6-9D13-4DF243E84BF1}"/>
                      </a:ext>
                    </a:extLst>
                  </p:cNvPr>
                  <p:cNvSpPr/>
                  <p:nvPr/>
                </p:nvSpPr>
                <p:spPr>
                  <a:xfrm>
                    <a:off x="1292941" y="2802193"/>
                    <a:ext cx="3151239" cy="530942"/>
                  </a:xfrm>
                  <a:prstGeom prst="roundRect">
                    <a:avLst/>
                  </a:prstGeom>
                  <a:gradFill>
                    <a:gsLst>
                      <a:gs pos="75000">
                        <a:srgbClr val="042899"/>
                      </a:gs>
                      <a:gs pos="0">
                        <a:srgbClr val="011857"/>
                      </a:gs>
                    </a:gsLst>
                    <a:lin ang="5400000" scaled="0"/>
                  </a:gradFill>
                  <a:ln>
                    <a:gradFill>
                      <a:gsLst>
                        <a:gs pos="0">
                          <a:srgbClr val="00FFFF"/>
                        </a:gs>
                        <a:gs pos="5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01227F"/>
                        </a:gs>
                      </a:gsLst>
                      <a:lin ang="5400000" scaled="1"/>
                    </a:gradFill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r>
                      <a:rPr lang="zh-TW" alt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TW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Application</a:t>
                    </a:r>
                    <a:endParaRPr lang="zh-TW" alt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9" name="矩形: 圓角 58">
                    <a:extLst>
                      <a:ext uri="{FF2B5EF4-FFF2-40B4-BE49-F238E27FC236}">
                        <a16:creationId xmlns:a16="http://schemas.microsoft.com/office/drawing/2014/main" id="{9C77A89B-6406-4E67-8D21-BF3247556BFF}"/>
                      </a:ext>
                    </a:extLst>
                  </p:cNvPr>
                  <p:cNvSpPr/>
                  <p:nvPr/>
                </p:nvSpPr>
                <p:spPr>
                  <a:xfrm>
                    <a:off x="1366683" y="2887358"/>
                    <a:ext cx="1189704" cy="360613"/>
                  </a:xfrm>
                  <a:prstGeom prst="roundRect">
                    <a:avLst>
                      <a:gd name="adj" fmla="val 308"/>
                    </a:avLst>
                  </a:prstGeom>
                  <a:gradFill>
                    <a:gsLst>
                      <a:gs pos="75000">
                        <a:schemeClr val="accent1">
                          <a:lumMod val="60000"/>
                          <a:lumOff val="40000"/>
                        </a:schemeClr>
                      </a:gs>
                      <a:gs pos="0">
                        <a:srgbClr val="CC66FF"/>
                      </a:gs>
                    </a:gsLst>
                    <a:lin ang="5400000" scaled="0"/>
                  </a:gradFill>
                  <a:ln>
                    <a:gradFill>
                      <a:gsLst>
                        <a:gs pos="0">
                          <a:srgbClr val="00FFFF"/>
                        </a:gs>
                        <a:gs pos="5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01227F"/>
                        </a:gs>
                      </a:gsLst>
                      <a:lin ang="5400000" scaled="1"/>
                    </a:gra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Buffer</a:t>
                    </a:r>
                    <a:endParaRPr lang="zh-TW" altLang="en-US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9" name="群組 48">
                  <a:extLst>
                    <a:ext uri="{FF2B5EF4-FFF2-40B4-BE49-F238E27FC236}">
                      <a16:creationId xmlns:a16="http://schemas.microsoft.com/office/drawing/2014/main" id="{3ED9806A-11A5-42C8-A50C-52B1603A46DC}"/>
                    </a:ext>
                  </a:extLst>
                </p:cNvPr>
                <p:cNvGrpSpPr/>
                <p:nvPr/>
              </p:nvGrpSpPr>
              <p:grpSpPr>
                <a:xfrm>
                  <a:off x="1292940" y="3408721"/>
                  <a:ext cx="2753033" cy="530942"/>
                  <a:chOff x="1292940" y="3373079"/>
                  <a:chExt cx="3151239" cy="530942"/>
                </a:xfrm>
              </p:grpSpPr>
              <p:sp>
                <p:nvSpPr>
                  <p:cNvPr id="56" name="矩形: 圓角 55">
                    <a:extLst>
                      <a:ext uri="{FF2B5EF4-FFF2-40B4-BE49-F238E27FC236}">
                        <a16:creationId xmlns:a16="http://schemas.microsoft.com/office/drawing/2014/main" id="{AB1A2C3A-9337-4D41-B214-FF6B8C296DCC}"/>
                      </a:ext>
                    </a:extLst>
                  </p:cNvPr>
                  <p:cNvSpPr/>
                  <p:nvPr/>
                </p:nvSpPr>
                <p:spPr>
                  <a:xfrm>
                    <a:off x="1292940" y="3373079"/>
                    <a:ext cx="3151239" cy="530942"/>
                  </a:xfrm>
                  <a:prstGeom prst="roundRect">
                    <a:avLst/>
                  </a:prstGeom>
                  <a:gradFill>
                    <a:gsLst>
                      <a:gs pos="75000">
                        <a:srgbClr val="042899"/>
                      </a:gs>
                      <a:gs pos="0">
                        <a:srgbClr val="011857"/>
                      </a:gs>
                    </a:gsLst>
                    <a:lin ang="5400000" scaled="0"/>
                  </a:gradFill>
                  <a:ln>
                    <a:gradFill>
                      <a:gsLst>
                        <a:gs pos="0">
                          <a:srgbClr val="00FFFF"/>
                        </a:gs>
                        <a:gs pos="5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01227F"/>
                        </a:gs>
                      </a:gsLst>
                      <a:lin ang="5400000" scaled="1"/>
                    </a:gradFill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r>
                      <a:rPr lang="zh-TW" alt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TW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Sockets</a:t>
                    </a:r>
                    <a:endParaRPr lang="zh-TW" alt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7" name="矩形: 圓角 56">
                    <a:extLst>
                      <a:ext uri="{FF2B5EF4-FFF2-40B4-BE49-F238E27FC236}">
                        <a16:creationId xmlns:a16="http://schemas.microsoft.com/office/drawing/2014/main" id="{9C99237A-F972-42F9-BB28-86A93A493286}"/>
                      </a:ext>
                    </a:extLst>
                  </p:cNvPr>
                  <p:cNvSpPr/>
                  <p:nvPr/>
                </p:nvSpPr>
                <p:spPr>
                  <a:xfrm>
                    <a:off x="1366683" y="3475198"/>
                    <a:ext cx="1189704" cy="360613"/>
                  </a:xfrm>
                  <a:prstGeom prst="roundRect">
                    <a:avLst>
                      <a:gd name="adj" fmla="val 308"/>
                    </a:avLst>
                  </a:prstGeom>
                  <a:gradFill>
                    <a:gsLst>
                      <a:gs pos="75000">
                        <a:schemeClr val="accent1">
                          <a:lumMod val="60000"/>
                          <a:lumOff val="40000"/>
                        </a:schemeClr>
                      </a:gs>
                      <a:gs pos="0">
                        <a:srgbClr val="CC66FF"/>
                      </a:gs>
                    </a:gsLst>
                    <a:lin ang="5400000" scaled="0"/>
                  </a:gradFill>
                  <a:ln>
                    <a:gradFill>
                      <a:gsLst>
                        <a:gs pos="0">
                          <a:srgbClr val="00FFFF"/>
                        </a:gs>
                        <a:gs pos="5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01227F"/>
                        </a:gs>
                      </a:gsLst>
                      <a:lin ang="5400000" scaled="1"/>
                    </a:gra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Buffer</a:t>
                    </a:r>
                    <a:endParaRPr lang="zh-TW" altLang="en-US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50" name="群組 49">
                  <a:extLst>
                    <a:ext uri="{FF2B5EF4-FFF2-40B4-BE49-F238E27FC236}">
                      <a16:creationId xmlns:a16="http://schemas.microsoft.com/office/drawing/2014/main" id="{1821D72C-29E8-4C68-8A58-506B725BE9EE}"/>
                    </a:ext>
                  </a:extLst>
                </p:cNvPr>
                <p:cNvGrpSpPr/>
                <p:nvPr/>
              </p:nvGrpSpPr>
              <p:grpSpPr>
                <a:xfrm>
                  <a:off x="1292940" y="4015249"/>
                  <a:ext cx="2753033" cy="530942"/>
                  <a:chOff x="1292940" y="3943965"/>
                  <a:chExt cx="3151239" cy="530942"/>
                </a:xfrm>
              </p:grpSpPr>
              <p:sp>
                <p:nvSpPr>
                  <p:cNvPr id="54" name="矩形: 圓角 53">
                    <a:extLst>
                      <a:ext uri="{FF2B5EF4-FFF2-40B4-BE49-F238E27FC236}">
                        <a16:creationId xmlns:a16="http://schemas.microsoft.com/office/drawing/2014/main" id="{F39E81C7-523F-41D7-B4C1-CB2B378324B1}"/>
                      </a:ext>
                    </a:extLst>
                  </p:cNvPr>
                  <p:cNvSpPr/>
                  <p:nvPr/>
                </p:nvSpPr>
                <p:spPr>
                  <a:xfrm>
                    <a:off x="1292940" y="3943965"/>
                    <a:ext cx="3151239" cy="530942"/>
                  </a:xfrm>
                  <a:prstGeom prst="roundRect">
                    <a:avLst/>
                  </a:prstGeom>
                  <a:gradFill>
                    <a:gsLst>
                      <a:gs pos="75000">
                        <a:srgbClr val="042899"/>
                      </a:gs>
                      <a:gs pos="0">
                        <a:srgbClr val="011857"/>
                      </a:gs>
                    </a:gsLst>
                    <a:lin ang="5400000" scaled="0"/>
                  </a:gradFill>
                  <a:ln>
                    <a:gradFill>
                      <a:gsLst>
                        <a:gs pos="0">
                          <a:srgbClr val="00FFFF"/>
                        </a:gs>
                        <a:gs pos="5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01227F"/>
                        </a:gs>
                      </a:gsLst>
                      <a:lin ang="5400000" scaled="1"/>
                    </a:gradFill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>
                      <a:lnSpc>
                        <a:spcPts val="1500"/>
                      </a:lnSpc>
                    </a:pPr>
                    <a:r>
                      <a:rPr lang="en-US" altLang="zh-TW" sz="14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Transport</a:t>
                    </a:r>
                    <a:br>
                      <a:rPr lang="en-US" altLang="zh-TW" sz="1400">
                        <a:latin typeface="Arial" panose="020B0604020202020204" pitchFamily="34" charset="0"/>
                        <a:cs typeface="Arial" panose="020B0604020202020204" pitchFamily="34" charset="0"/>
                      </a:rPr>
                    </a:br>
                    <a:r>
                      <a:rPr lang="en-US" altLang="zh-TW" sz="14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Protocol Driver</a:t>
                    </a:r>
                    <a:endParaRPr lang="zh-TW" altLang="en-US" sz="14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5" name="矩形: 圓角 54">
                    <a:extLst>
                      <a:ext uri="{FF2B5EF4-FFF2-40B4-BE49-F238E27FC236}">
                        <a16:creationId xmlns:a16="http://schemas.microsoft.com/office/drawing/2014/main" id="{D4FF427C-CB0F-4818-8893-AE6F4328DDF4}"/>
                      </a:ext>
                    </a:extLst>
                  </p:cNvPr>
                  <p:cNvSpPr/>
                  <p:nvPr/>
                </p:nvSpPr>
                <p:spPr>
                  <a:xfrm>
                    <a:off x="1366683" y="4042759"/>
                    <a:ext cx="1189704" cy="360613"/>
                  </a:xfrm>
                  <a:prstGeom prst="roundRect">
                    <a:avLst>
                      <a:gd name="adj" fmla="val 308"/>
                    </a:avLst>
                  </a:prstGeom>
                  <a:gradFill>
                    <a:gsLst>
                      <a:gs pos="75000">
                        <a:schemeClr val="accent1">
                          <a:lumMod val="60000"/>
                          <a:lumOff val="40000"/>
                        </a:schemeClr>
                      </a:gs>
                      <a:gs pos="0">
                        <a:srgbClr val="CC66FF"/>
                      </a:gs>
                    </a:gsLst>
                    <a:lin ang="5400000" scaled="0"/>
                  </a:gradFill>
                  <a:ln>
                    <a:gradFill>
                      <a:gsLst>
                        <a:gs pos="0">
                          <a:srgbClr val="00FFFF"/>
                        </a:gs>
                        <a:gs pos="5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01227F"/>
                        </a:gs>
                      </a:gsLst>
                      <a:lin ang="5400000" scaled="1"/>
                    </a:gra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Buffer</a:t>
                    </a:r>
                    <a:endParaRPr lang="zh-TW" altLang="en-US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51" name="直線單箭頭接點 50">
                  <a:extLst>
                    <a:ext uri="{FF2B5EF4-FFF2-40B4-BE49-F238E27FC236}">
                      <a16:creationId xmlns:a16="http://schemas.microsoft.com/office/drawing/2014/main" id="{3DA07070-2EE3-454C-B11B-0952766840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48985" y="3247971"/>
                  <a:ext cx="0" cy="256253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headEnd w="lg" len="sm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線單箭頭接點 51">
                  <a:extLst>
                    <a:ext uri="{FF2B5EF4-FFF2-40B4-BE49-F238E27FC236}">
                      <a16:creationId xmlns:a16="http://schemas.microsoft.com/office/drawing/2014/main" id="{F82CD72E-73BD-44BD-A16F-29EE9ED4DC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48985" y="3871453"/>
                  <a:ext cx="0" cy="256253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headEnd w="lg" len="sm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線單箭頭接點 52">
                  <a:extLst>
                    <a:ext uri="{FF2B5EF4-FFF2-40B4-BE49-F238E27FC236}">
                      <a16:creationId xmlns:a16="http://schemas.microsoft.com/office/drawing/2014/main" id="{4F4EE05B-CD73-4658-9929-EF0E581385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848985" y="4493650"/>
                  <a:ext cx="3252" cy="734654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headEnd w="lg" len="sm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D4D174F9-D4CB-4B6F-B15B-9741204EAEE0}"/>
                </a:ext>
              </a:extLst>
            </p:cNvPr>
            <p:cNvGrpSpPr/>
            <p:nvPr/>
          </p:nvGrpSpPr>
          <p:grpSpPr>
            <a:xfrm>
              <a:off x="3157733" y="2871802"/>
              <a:ext cx="2771455" cy="3020609"/>
              <a:chOff x="4279727" y="2587131"/>
              <a:chExt cx="2914417" cy="3154907"/>
            </a:xfrm>
          </p:grpSpPr>
          <p:grpSp>
            <p:nvGrpSpPr>
              <p:cNvPr id="21" name="群組 20">
                <a:extLst>
                  <a:ext uri="{FF2B5EF4-FFF2-40B4-BE49-F238E27FC236}">
                    <a16:creationId xmlns:a16="http://schemas.microsoft.com/office/drawing/2014/main" id="{80BC1058-4B17-411A-8C77-734491CFA695}"/>
                  </a:ext>
                </a:extLst>
              </p:cNvPr>
              <p:cNvGrpSpPr/>
              <p:nvPr/>
            </p:nvGrpSpPr>
            <p:grpSpPr>
              <a:xfrm>
                <a:off x="4279727" y="2587131"/>
                <a:ext cx="2914417" cy="2973709"/>
                <a:chOff x="4279727" y="2587131"/>
                <a:chExt cx="2914417" cy="2973709"/>
              </a:xfrm>
            </p:grpSpPr>
            <p:sp>
              <p:nvSpPr>
                <p:cNvPr id="42" name="矩形: 圓角 41">
                  <a:extLst>
                    <a:ext uri="{FF2B5EF4-FFF2-40B4-BE49-F238E27FC236}">
                      <a16:creationId xmlns:a16="http://schemas.microsoft.com/office/drawing/2014/main" id="{AA7E073B-A7CD-4556-9E94-F57399C73112}"/>
                    </a:ext>
                  </a:extLst>
                </p:cNvPr>
                <p:cNvSpPr/>
                <p:nvPr/>
              </p:nvSpPr>
              <p:spPr>
                <a:xfrm>
                  <a:off x="4279727" y="2587131"/>
                  <a:ext cx="2914417" cy="2973709"/>
                </a:xfrm>
                <a:prstGeom prst="roundRect">
                  <a:avLst>
                    <a:gd name="adj" fmla="val 4545"/>
                  </a:avLst>
                </a:prstGeom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innerShdw blurRad="114300" dist="1016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2400"/>
                </a:p>
              </p:txBody>
            </p:sp>
            <p:sp>
              <p:nvSpPr>
                <p:cNvPr id="43" name="文字方塊 42">
                  <a:extLst>
                    <a:ext uri="{FF2B5EF4-FFF2-40B4-BE49-F238E27FC236}">
                      <a16:creationId xmlns:a16="http://schemas.microsoft.com/office/drawing/2014/main" id="{AA24A375-1476-409C-8A5C-676873924A21}"/>
                    </a:ext>
                  </a:extLst>
                </p:cNvPr>
                <p:cNvSpPr txBox="1"/>
                <p:nvPr/>
              </p:nvSpPr>
              <p:spPr>
                <a:xfrm>
                  <a:off x="4975924" y="2631551"/>
                  <a:ext cx="162440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>
                      <a:solidFill>
                        <a:schemeClr val="bg1"/>
                      </a:solidFill>
                    </a:rPr>
                    <a:t>Server-Target</a:t>
                  </a:r>
                  <a:endParaRPr lang="zh-TW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2" name="群組 21">
                <a:extLst>
                  <a:ext uri="{FF2B5EF4-FFF2-40B4-BE49-F238E27FC236}">
                    <a16:creationId xmlns:a16="http://schemas.microsoft.com/office/drawing/2014/main" id="{73700DD3-F236-4C28-8067-413344E50A10}"/>
                  </a:ext>
                </a:extLst>
              </p:cNvPr>
              <p:cNvGrpSpPr/>
              <p:nvPr/>
            </p:nvGrpSpPr>
            <p:grpSpPr>
              <a:xfrm>
                <a:off x="4493340" y="3033119"/>
                <a:ext cx="2536782" cy="2708919"/>
                <a:chOff x="4493340" y="2802193"/>
                <a:chExt cx="2753034" cy="2939845"/>
              </a:xfrm>
            </p:grpSpPr>
            <p:sp>
              <p:nvSpPr>
                <p:cNvPr id="29" name="矩形: 圓角 28">
                  <a:extLst>
                    <a:ext uri="{FF2B5EF4-FFF2-40B4-BE49-F238E27FC236}">
                      <a16:creationId xmlns:a16="http://schemas.microsoft.com/office/drawing/2014/main" id="{E2A91B01-555D-48D6-B0FC-4FC7328E6183}"/>
                    </a:ext>
                  </a:extLst>
                </p:cNvPr>
                <p:cNvSpPr/>
                <p:nvPr/>
              </p:nvSpPr>
              <p:spPr>
                <a:xfrm>
                  <a:off x="4493340" y="4621777"/>
                  <a:ext cx="2753033" cy="530942"/>
                </a:xfrm>
                <a:prstGeom prst="roundRect">
                  <a:avLst/>
                </a:prstGeom>
                <a:gradFill>
                  <a:gsLst>
                    <a:gs pos="75000">
                      <a:srgbClr val="042899"/>
                    </a:gs>
                    <a:gs pos="0">
                      <a:srgbClr val="011857"/>
                    </a:gs>
                  </a:gsLst>
                  <a:lin ang="5400000" scaled="0"/>
                </a:gradFill>
                <a:ln>
                  <a:gradFill>
                    <a:gsLst>
                      <a:gs pos="0">
                        <a:srgbClr val="00FFFF"/>
                      </a:gs>
                      <a:gs pos="58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01227F"/>
                      </a:gs>
                    </a:gsLst>
                    <a:lin ang="5400000" scaled="1"/>
                  </a:gradFill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altLang="zh-TW" sz="1600">
                      <a:latin typeface="Arial" panose="020B0604020202020204" pitchFamily="34" charset="0"/>
                      <a:cs typeface="Arial" panose="020B0604020202020204" pitchFamily="34" charset="0"/>
                    </a:rPr>
                    <a:t>NIC Driver</a:t>
                  </a:r>
                  <a:endParaRPr lang="zh-TW" altLang="en-US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30" name="群組 29">
                  <a:extLst>
                    <a:ext uri="{FF2B5EF4-FFF2-40B4-BE49-F238E27FC236}">
                      <a16:creationId xmlns:a16="http://schemas.microsoft.com/office/drawing/2014/main" id="{D81FB627-29AD-4885-BAAC-ED6EA7F733F5}"/>
                    </a:ext>
                  </a:extLst>
                </p:cNvPr>
                <p:cNvGrpSpPr/>
                <p:nvPr/>
              </p:nvGrpSpPr>
              <p:grpSpPr>
                <a:xfrm>
                  <a:off x="6130925" y="5228304"/>
                  <a:ext cx="837508" cy="513734"/>
                  <a:chOff x="1292940" y="5085736"/>
                  <a:chExt cx="958647" cy="513734"/>
                </a:xfrm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</p:grpSpPr>
              <p:sp>
                <p:nvSpPr>
                  <p:cNvPr id="40" name="矩形 39">
                    <a:extLst>
                      <a:ext uri="{FF2B5EF4-FFF2-40B4-BE49-F238E27FC236}">
                        <a16:creationId xmlns:a16="http://schemas.microsoft.com/office/drawing/2014/main" id="{561C64F4-14F5-4CBF-B142-0CCD2C5000B8}"/>
                      </a:ext>
                    </a:extLst>
                  </p:cNvPr>
                  <p:cNvSpPr/>
                  <p:nvPr/>
                </p:nvSpPr>
                <p:spPr>
                  <a:xfrm>
                    <a:off x="1366683" y="5402825"/>
                    <a:ext cx="447368" cy="196645"/>
                  </a:xfrm>
                  <a:prstGeom prst="rect">
                    <a:avLst/>
                  </a:prstGeom>
                  <a:gradFill>
                    <a:gsLst>
                      <a:gs pos="0">
                        <a:srgbClr val="FFFF00"/>
                      </a:gs>
                      <a:gs pos="100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lin ang="0" scaled="0"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2700" prst="angl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41" name="矩形: 圓角 40">
                    <a:extLst>
                      <a:ext uri="{FF2B5EF4-FFF2-40B4-BE49-F238E27FC236}">
                        <a16:creationId xmlns:a16="http://schemas.microsoft.com/office/drawing/2014/main" id="{F2556331-4958-4B23-A29B-474A23FB5B9B}"/>
                      </a:ext>
                    </a:extLst>
                  </p:cNvPr>
                  <p:cNvSpPr/>
                  <p:nvPr/>
                </p:nvSpPr>
                <p:spPr>
                  <a:xfrm>
                    <a:off x="1292940" y="5085736"/>
                    <a:ext cx="958647" cy="415412"/>
                  </a:xfrm>
                  <a:prstGeom prst="roundRect">
                    <a:avLst>
                      <a:gd name="adj" fmla="val 7199"/>
                    </a:avLst>
                  </a:prstGeom>
                  <a:gradFill>
                    <a:gsLst>
                      <a:gs pos="100000">
                        <a:srgbClr val="00CC00"/>
                      </a:gs>
                      <a:gs pos="0">
                        <a:srgbClr val="3EFF11"/>
                      </a:gs>
                    </a:gsLst>
                    <a:lin ang="5400000" scaled="0"/>
                  </a:gradFill>
                  <a:ln>
                    <a:gradFill>
                      <a:gsLst>
                        <a:gs pos="0">
                          <a:srgbClr val="FFFF00"/>
                        </a:gs>
                        <a:gs pos="100000">
                          <a:srgbClr val="3EFF11"/>
                        </a:gs>
                      </a:gsLst>
                      <a:lin ang="5400000" scaled="1"/>
                    </a:gra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NIC</a:t>
                    </a:r>
                    <a:endParaRPr lang="zh-TW" altLang="en-US"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31" name="矩形: 圓角 30">
                  <a:extLst>
                    <a:ext uri="{FF2B5EF4-FFF2-40B4-BE49-F238E27FC236}">
                      <a16:creationId xmlns:a16="http://schemas.microsoft.com/office/drawing/2014/main" id="{EFFF60CD-2F82-45BF-B19A-DA9A6841E48E}"/>
                    </a:ext>
                  </a:extLst>
                </p:cNvPr>
                <p:cNvSpPr/>
                <p:nvPr/>
              </p:nvSpPr>
              <p:spPr>
                <a:xfrm>
                  <a:off x="4493341" y="2802193"/>
                  <a:ext cx="2753033" cy="530942"/>
                </a:xfrm>
                <a:prstGeom prst="roundRect">
                  <a:avLst/>
                </a:prstGeom>
                <a:gradFill>
                  <a:gsLst>
                    <a:gs pos="75000">
                      <a:srgbClr val="042899"/>
                    </a:gs>
                    <a:gs pos="0">
                      <a:srgbClr val="011857"/>
                    </a:gs>
                  </a:gsLst>
                  <a:lin ang="5400000" scaled="0"/>
                </a:gradFill>
                <a:ln>
                  <a:gradFill>
                    <a:gsLst>
                      <a:gs pos="0">
                        <a:srgbClr val="00FFFF"/>
                      </a:gs>
                      <a:gs pos="58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01227F"/>
                      </a:gs>
                    </a:gsLst>
                    <a:lin ang="5400000" scaled="1"/>
                  </a:gradFill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zh-TW" altLang="en-US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zh-TW">
                      <a:latin typeface="Arial" panose="020B0604020202020204" pitchFamily="34" charset="0"/>
                      <a:cs typeface="Arial" panose="020B0604020202020204" pitchFamily="34" charset="0"/>
                    </a:rPr>
                    <a:t>Application</a:t>
                  </a:r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矩形: 圓角 31">
                  <a:extLst>
                    <a:ext uri="{FF2B5EF4-FFF2-40B4-BE49-F238E27FC236}">
                      <a16:creationId xmlns:a16="http://schemas.microsoft.com/office/drawing/2014/main" id="{1905C7EF-DF06-4696-AD47-294D0B7B56F6}"/>
                    </a:ext>
                  </a:extLst>
                </p:cNvPr>
                <p:cNvSpPr/>
                <p:nvPr/>
              </p:nvSpPr>
              <p:spPr>
                <a:xfrm>
                  <a:off x="6130926" y="2887358"/>
                  <a:ext cx="1039367" cy="360613"/>
                </a:xfrm>
                <a:prstGeom prst="roundRect">
                  <a:avLst>
                    <a:gd name="adj" fmla="val 308"/>
                  </a:avLst>
                </a:prstGeom>
                <a:gradFill>
                  <a:gsLst>
                    <a:gs pos="75000">
                      <a:schemeClr val="accent1">
                        <a:lumMod val="60000"/>
                        <a:lumOff val="40000"/>
                      </a:schemeClr>
                    </a:gs>
                    <a:gs pos="0">
                      <a:srgbClr val="CC66FF"/>
                    </a:gs>
                  </a:gsLst>
                  <a:lin ang="5400000" scaled="0"/>
                </a:gradFill>
                <a:ln>
                  <a:gradFill>
                    <a:gsLst>
                      <a:gs pos="0">
                        <a:srgbClr val="00FFFF"/>
                      </a:gs>
                      <a:gs pos="58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01227F"/>
                      </a:gs>
                    </a:gsLst>
                    <a:lin ang="5400000" scaled="1"/>
                  </a:gra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TW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Buffer</a:t>
                  </a:r>
                  <a:endParaRPr lang="zh-TW" altLang="en-US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" name="矩形: 圓角 32">
                  <a:extLst>
                    <a:ext uri="{FF2B5EF4-FFF2-40B4-BE49-F238E27FC236}">
                      <a16:creationId xmlns:a16="http://schemas.microsoft.com/office/drawing/2014/main" id="{5CA9AE06-5155-4F7A-AF0C-52359F964084}"/>
                    </a:ext>
                  </a:extLst>
                </p:cNvPr>
                <p:cNvSpPr/>
                <p:nvPr/>
              </p:nvSpPr>
              <p:spPr>
                <a:xfrm>
                  <a:off x="4493340" y="3408721"/>
                  <a:ext cx="2753033" cy="530942"/>
                </a:xfrm>
                <a:prstGeom prst="roundRect">
                  <a:avLst/>
                </a:prstGeom>
                <a:gradFill>
                  <a:gsLst>
                    <a:gs pos="75000">
                      <a:srgbClr val="042899"/>
                    </a:gs>
                    <a:gs pos="0">
                      <a:srgbClr val="011857"/>
                    </a:gs>
                  </a:gsLst>
                  <a:lin ang="5400000" scaled="0"/>
                </a:gradFill>
                <a:ln>
                  <a:gradFill>
                    <a:gsLst>
                      <a:gs pos="0">
                        <a:srgbClr val="00FFFF"/>
                      </a:gs>
                      <a:gs pos="58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01227F"/>
                      </a:gs>
                    </a:gsLst>
                    <a:lin ang="5400000" scaled="1"/>
                  </a:gradFill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zh-TW" altLang="en-US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zh-TW">
                      <a:latin typeface="Arial" panose="020B0604020202020204" pitchFamily="34" charset="0"/>
                      <a:cs typeface="Arial" panose="020B0604020202020204" pitchFamily="34" charset="0"/>
                    </a:rPr>
                    <a:t>Sockets</a:t>
                  </a:r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" name="矩形: 圓角 33">
                  <a:extLst>
                    <a:ext uri="{FF2B5EF4-FFF2-40B4-BE49-F238E27FC236}">
                      <a16:creationId xmlns:a16="http://schemas.microsoft.com/office/drawing/2014/main" id="{E2B57170-B8A1-4FED-B18E-E27C5286C60B}"/>
                    </a:ext>
                  </a:extLst>
                </p:cNvPr>
                <p:cNvSpPr/>
                <p:nvPr/>
              </p:nvSpPr>
              <p:spPr>
                <a:xfrm>
                  <a:off x="6130925" y="3510840"/>
                  <a:ext cx="1039367" cy="360613"/>
                </a:xfrm>
                <a:prstGeom prst="roundRect">
                  <a:avLst>
                    <a:gd name="adj" fmla="val 308"/>
                  </a:avLst>
                </a:prstGeom>
                <a:gradFill>
                  <a:gsLst>
                    <a:gs pos="75000">
                      <a:schemeClr val="accent1">
                        <a:lumMod val="60000"/>
                        <a:lumOff val="40000"/>
                      </a:schemeClr>
                    </a:gs>
                    <a:gs pos="0">
                      <a:srgbClr val="CC66FF"/>
                    </a:gs>
                  </a:gsLst>
                  <a:lin ang="5400000" scaled="0"/>
                </a:gradFill>
                <a:ln>
                  <a:gradFill>
                    <a:gsLst>
                      <a:gs pos="0">
                        <a:srgbClr val="00FFFF"/>
                      </a:gs>
                      <a:gs pos="58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01227F"/>
                      </a:gs>
                    </a:gsLst>
                    <a:lin ang="5400000" scaled="1"/>
                  </a:gra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TW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Buffer</a:t>
                  </a:r>
                  <a:endParaRPr lang="zh-TW" altLang="en-US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矩形: 圓角 34">
                  <a:extLst>
                    <a:ext uri="{FF2B5EF4-FFF2-40B4-BE49-F238E27FC236}">
                      <a16:creationId xmlns:a16="http://schemas.microsoft.com/office/drawing/2014/main" id="{948FC5E9-B1AC-4773-99CD-E75998AD36CD}"/>
                    </a:ext>
                  </a:extLst>
                </p:cNvPr>
                <p:cNvSpPr/>
                <p:nvPr/>
              </p:nvSpPr>
              <p:spPr>
                <a:xfrm>
                  <a:off x="4493340" y="4015249"/>
                  <a:ext cx="2753033" cy="530942"/>
                </a:xfrm>
                <a:prstGeom prst="roundRect">
                  <a:avLst/>
                </a:prstGeom>
                <a:gradFill>
                  <a:gsLst>
                    <a:gs pos="75000">
                      <a:srgbClr val="042899"/>
                    </a:gs>
                    <a:gs pos="0">
                      <a:srgbClr val="011857"/>
                    </a:gs>
                  </a:gsLst>
                  <a:lin ang="5400000" scaled="0"/>
                </a:gradFill>
                <a:ln>
                  <a:gradFill>
                    <a:gsLst>
                      <a:gs pos="0">
                        <a:srgbClr val="00FFFF"/>
                      </a:gs>
                      <a:gs pos="58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01227F"/>
                      </a:gs>
                    </a:gsLst>
                    <a:lin ang="5400000" scaled="1"/>
                  </a:gradFill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ts val="1500"/>
                    </a:lnSpc>
                  </a:pPr>
                  <a:r>
                    <a:rPr lang="en-US" altLang="zh-TW" sz="1400">
                      <a:latin typeface="Arial" panose="020B0604020202020204" pitchFamily="34" charset="0"/>
                      <a:cs typeface="Arial" panose="020B0604020202020204" pitchFamily="34" charset="0"/>
                    </a:rPr>
                    <a:t>Transport</a:t>
                  </a:r>
                  <a:br>
                    <a:rPr lang="en-US" altLang="zh-TW" sz="1400"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n-US" altLang="zh-TW" sz="1400">
                      <a:latin typeface="Arial" panose="020B0604020202020204" pitchFamily="34" charset="0"/>
                      <a:cs typeface="Arial" panose="020B0604020202020204" pitchFamily="34" charset="0"/>
                    </a:rPr>
                    <a:t>Protocol Driver</a:t>
                  </a:r>
                  <a:endParaRPr lang="zh-TW" altLang="en-US" sz="1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" name="矩形: 圓角 35">
                  <a:extLst>
                    <a:ext uri="{FF2B5EF4-FFF2-40B4-BE49-F238E27FC236}">
                      <a16:creationId xmlns:a16="http://schemas.microsoft.com/office/drawing/2014/main" id="{C1A9FC13-CA81-4BFB-85A9-DC2E23299723}"/>
                    </a:ext>
                  </a:extLst>
                </p:cNvPr>
                <p:cNvSpPr/>
                <p:nvPr/>
              </p:nvSpPr>
              <p:spPr>
                <a:xfrm>
                  <a:off x="6130925" y="4114043"/>
                  <a:ext cx="1039367" cy="360613"/>
                </a:xfrm>
                <a:prstGeom prst="roundRect">
                  <a:avLst>
                    <a:gd name="adj" fmla="val 308"/>
                  </a:avLst>
                </a:prstGeom>
                <a:gradFill>
                  <a:gsLst>
                    <a:gs pos="75000">
                      <a:schemeClr val="accent1">
                        <a:lumMod val="60000"/>
                        <a:lumOff val="40000"/>
                      </a:schemeClr>
                    </a:gs>
                    <a:gs pos="0">
                      <a:srgbClr val="CC66FF"/>
                    </a:gs>
                  </a:gsLst>
                  <a:lin ang="5400000" scaled="0"/>
                </a:gradFill>
                <a:ln>
                  <a:gradFill>
                    <a:gsLst>
                      <a:gs pos="0">
                        <a:srgbClr val="00FFFF"/>
                      </a:gs>
                      <a:gs pos="58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01227F"/>
                      </a:gs>
                    </a:gsLst>
                    <a:lin ang="5400000" scaled="1"/>
                  </a:gra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TW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Buffer</a:t>
                  </a:r>
                  <a:endParaRPr lang="zh-TW" altLang="en-US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37" name="直線單箭頭接點 36">
                  <a:extLst>
                    <a:ext uri="{FF2B5EF4-FFF2-40B4-BE49-F238E27FC236}">
                      <a16:creationId xmlns:a16="http://schemas.microsoft.com/office/drawing/2014/main" id="{B05D64C0-AD88-4D05-9FB7-4F48317D0494}"/>
                    </a:ext>
                  </a:extLst>
                </p:cNvPr>
                <p:cNvCxnSpPr>
                  <a:cxnSpLocks/>
                  <a:stCxn id="34" idx="0"/>
                </p:cNvCxnSpPr>
                <p:nvPr/>
              </p:nvCxnSpPr>
              <p:spPr>
                <a:xfrm flipH="1" flipV="1">
                  <a:off x="6648645" y="3247972"/>
                  <a:ext cx="1964" cy="262868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headEnd w="lg" len="sm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線單箭頭接點 37">
                  <a:extLst>
                    <a:ext uri="{FF2B5EF4-FFF2-40B4-BE49-F238E27FC236}">
                      <a16:creationId xmlns:a16="http://schemas.microsoft.com/office/drawing/2014/main" id="{FAF5923F-9418-4367-AB1B-93F8E20AB9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646681" y="3861782"/>
                  <a:ext cx="1964" cy="262868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headEnd w="lg" len="sm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線單箭頭接點 38">
                  <a:extLst>
                    <a:ext uri="{FF2B5EF4-FFF2-40B4-BE49-F238E27FC236}">
                      <a16:creationId xmlns:a16="http://schemas.microsoft.com/office/drawing/2014/main" id="{7B1FCD1A-F85D-4415-B9EF-1B5502E85A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646681" y="4490343"/>
                  <a:ext cx="0" cy="737961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headEnd w="lg" len="sm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0" name="直線單箭頭接點 19">
              <a:extLst>
                <a:ext uri="{FF2B5EF4-FFF2-40B4-BE49-F238E27FC236}">
                  <a16:creationId xmlns:a16="http://schemas.microsoft.com/office/drawing/2014/main" id="{5E66BE8C-43FB-4E25-B5B7-95D3C0F540E3}"/>
                </a:ext>
              </a:extLst>
            </p:cNvPr>
            <p:cNvCxnSpPr>
              <a:cxnSpLocks/>
              <a:stCxn id="61" idx="3"/>
              <a:endCxn id="41" idx="1"/>
            </p:cNvCxnSpPr>
            <p:nvPr/>
          </p:nvCxnSpPr>
          <p:spPr>
            <a:xfrm>
              <a:off x="1198367" y="5622426"/>
              <a:ext cx="3597434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w="lg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群組 63">
            <a:extLst>
              <a:ext uri="{FF2B5EF4-FFF2-40B4-BE49-F238E27FC236}">
                <a16:creationId xmlns:a16="http://schemas.microsoft.com/office/drawing/2014/main" id="{80C9657F-0F9C-4FC0-96DE-389C6D20646F}"/>
              </a:ext>
            </a:extLst>
          </p:cNvPr>
          <p:cNvGrpSpPr/>
          <p:nvPr/>
        </p:nvGrpSpPr>
        <p:grpSpPr>
          <a:xfrm>
            <a:off x="6246932" y="2855975"/>
            <a:ext cx="5651624" cy="3003265"/>
            <a:chOff x="6246932" y="2855975"/>
            <a:chExt cx="5651624" cy="3003265"/>
          </a:xfrm>
        </p:grpSpPr>
        <p:grpSp>
          <p:nvGrpSpPr>
            <p:cNvPr id="65" name="群組 64">
              <a:extLst>
                <a:ext uri="{FF2B5EF4-FFF2-40B4-BE49-F238E27FC236}">
                  <a16:creationId xmlns:a16="http://schemas.microsoft.com/office/drawing/2014/main" id="{EA9C49F6-EA4D-418A-A5B9-74BA89ECBF52}"/>
                </a:ext>
              </a:extLst>
            </p:cNvPr>
            <p:cNvGrpSpPr/>
            <p:nvPr/>
          </p:nvGrpSpPr>
          <p:grpSpPr>
            <a:xfrm>
              <a:off x="6246932" y="2858689"/>
              <a:ext cx="2771455" cy="3000551"/>
              <a:chOff x="6246932" y="2858689"/>
              <a:chExt cx="2771455" cy="3000551"/>
            </a:xfrm>
          </p:grpSpPr>
          <p:grpSp>
            <p:nvGrpSpPr>
              <p:cNvPr id="86" name="群組 85">
                <a:extLst>
                  <a:ext uri="{FF2B5EF4-FFF2-40B4-BE49-F238E27FC236}">
                    <a16:creationId xmlns:a16="http://schemas.microsoft.com/office/drawing/2014/main" id="{73E06F09-922D-42B9-BC89-7C284A32C36E}"/>
                  </a:ext>
                </a:extLst>
              </p:cNvPr>
              <p:cNvGrpSpPr/>
              <p:nvPr/>
            </p:nvGrpSpPr>
            <p:grpSpPr>
              <a:xfrm>
                <a:off x="6246932" y="2858689"/>
                <a:ext cx="2771455" cy="2847124"/>
                <a:chOff x="4279727" y="2587131"/>
                <a:chExt cx="2914417" cy="2973709"/>
              </a:xfrm>
            </p:grpSpPr>
            <p:sp>
              <p:nvSpPr>
                <p:cNvPr id="102" name="矩形: 圓角 101">
                  <a:extLst>
                    <a:ext uri="{FF2B5EF4-FFF2-40B4-BE49-F238E27FC236}">
                      <a16:creationId xmlns:a16="http://schemas.microsoft.com/office/drawing/2014/main" id="{36848B15-0ADF-4BF4-AAFE-9DE3C952F86D}"/>
                    </a:ext>
                  </a:extLst>
                </p:cNvPr>
                <p:cNvSpPr/>
                <p:nvPr/>
              </p:nvSpPr>
              <p:spPr>
                <a:xfrm>
                  <a:off x="4279727" y="2587131"/>
                  <a:ext cx="2914417" cy="2973709"/>
                </a:xfrm>
                <a:prstGeom prst="roundRect">
                  <a:avLst>
                    <a:gd name="adj" fmla="val 4545"/>
                  </a:avLst>
                </a:prstGeom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innerShdw blurRad="114300" dist="1016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2400"/>
                </a:p>
              </p:txBody>
            </p:sp>
            <p:sp>
              <p:nvSpPr>
                <p:cNvPr id="103" name="文字方塊 102">
                  <a:extLst>
                    <a:ext uri="{FF2B5EF4-FFF2-40B4-BE49-F238E27FC236}">
                      <a16:creationId xmlns:a16="http://schemas.microsoft.com/office/drawing/2014/main" id="{59A6F4C8-9374-4AD3-BD01-8FF626D6388B}"/>
                    </a:ext>
                  </a:extLst>
                </p:cNvPr>
                <p:cNvSpPr txBox="1"/>
                <p:nvPr/>
              </p:nvSpPr>
              <p:spPr>
                <a:xfrm>
                  <a:off x="4883866" y="2631551"/>
                  <a:ext cx="1858962" cy="3857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>
                      <a:solidFill>
                        <a:schemeClr val="bg1"/>
                      </a:solidFill>
                    </a:rPr>
                    <a:t>Server-Initiator</a:t>
                  </a:r>
                  <a:endParaRPr lang="zh-TW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7" name="群組 86">
                <a:extLst>
                  <a:ext uri="{FF2B5EF4-FFF2-40B4-BE49-F238E27FC236}">
                    <a16:creationId xmlns:a16="http://schemas.microsoft.com/office/drawing/2014/main" id="{D31A466F-64E9-4E17-93C9-19FC11C245C5}"/>
                  </a:ext>
                </a:extLst>
              </p:cNvPr>
              <p:cNvGrpSpPr/>
              <p:nvPr/>
            </p:nvGrpSpPr>
            <p:grpSpPr>
              <a:xfrm>
                <a:off x="6422513" y="3285692"/>
                <a:ext cx="2412344" cy="2573548"/>
                <a:chOff x="1292940" y="2802193"/>
                <a:chExt cx="2753034" cy="2917109"/>
              </a:xfrm>
            </p:grpSpPr>
            <p:sp>
              <p:nvSpPr>
                <p:cNvPr id="88" name="矩形: 圓角 87">
                  <a:extLst>
                    <a:ext uri="{FF2B5EF4-FFF2-40B4-BE49-F238E27FC236}">
                      <a16:creationId xmlns:a16="http://schemas.microsoft.com/office/drawing/2014/main" id="{57648933-A11A-434A-97B9-C734431520DA}"/>
                    </a:ext>
                  </a:extLst>
                </p:cNvPr>
                <p:cNvSpPr/>
                <p:nvPr/>
              </p:nvSpPr>
              <p:spPr>
                <a:xfrm>
                  <a:off x="1292940" y="4621777"/>
                  <a:ext cx="2753033" cy="530942"/>
                </a:xfrm>
                <a:prstGeom prst="roundRect">
                  <a:avLst/>
                </a:prstGeom>
                <a:gradFill>
                  <a:gsLst>
                    <a:gs pos="75000">
                      <a:srgbClr val="042899"/>
                    </a:gs>
                    <a:gs pos="0">
                      <a:srgbClr val="011857"/>
                    </a:gs>
                  </a:gsLst>
                  <a:lin ang="5400000" scaled="0"/>
                </a:gradFill>
                <a:ln>
                  <a:gradFill>
                    <a:gsLst>
                      <a:gs pos="0">
                        <a:srgbClr val="00FFFF"/>
                      </a:gs>
                      <a:gs pos="58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01227F"/>
                      </a:gs>
                    </a:gsLst>
                    <a:lin ang="5400000" scaled="1"/>
                  </a:gradFill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en-US" altLang="zh-TW" sz="160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RoCE</a:t>
                  </a:r>
                  <a:r>
                    <a:rPr lang="en-US" altLang="zh-TW" sz="1600">
                      <a:latin typeface="Arial" panose="020B0604020202020204" pitchFamily="34" charset="0"/>
                      <a:cs typeface="Arial" panose="020B0604020202020204" pitchFamily="34" charset="0"/>
                    </a:rPr>
                    <a:t> NIC Driver</a:t>
                  </a:r>
                  <a:endParaRPr lang="zh-TW" altLang="en-US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89" name="群組 88">
                  <a:extLst>
                    <a:ext uri="{FF2B5EF4-FFF2-40B4-BE49-F238E27FC236}">
                      <a16:creationId xmlns:a16="http://schemas.microsoft.com/office/drawing/2014/main" id="{F526AC66-775D-4BC1-93AB-D50BBD8E8423}"/>
                    </a:ext>
                  </a:extLst>
                </p:cNvPr>
                <p:cNvGrpSpPr/>
                <p:nvPr/>
              </p:nvGrpSpPr>
              <p:grpSpPr>
                <a:xfrm>
                  <a:off x="1292941" y="5228304"/>
                  <a:ext cx="1460255" cy="490998"/>
                  <a:chOff x="1292939" y="5085736"/>
                  <a:chExt cx="1671469" cy="490998"/>
                </a:xfrm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</p:grpSpPr>
              <p:sp>
                <p:nvSpPr>
                  <p:cNvPr id="100" name="矩形 99">
                    <a:extLst>
                      <a:ext uri="{FF2B5EF4-FFF2-40B4-BE49-F238E27FC236}">
                        <a16:creationId xmlns:a16="http://schemas.microsoft.com/office/drawing/2014/main" id="{533677DC-5F7F-45A6-8E7D-5BE519350CD5}"/>
                      </a:ext>
                    </a:extLst>
                  </p:cNvPr>
                  <p:cNvSpPr/>
                  <p:nvPr/>
                </p:nvSpPr>
                <p:spPr>
                  <a:xfrm>
                    <a:off x="1366682" y="5402826"/>
                    <a:ext cx="744899" cy="173908"/>
                  </a:xfrm>
                  <a:prstGeom prst="rect">
                    <a:avLst/>
                  </a:prstGeom>
                  <a:gradFill>
                    <a:gsLst>
                      <a:gs pos="0">
                        <a:srgbClr val="FFFF00"/>
                      </a:gs>
                      <a:gs pos="100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lin ang="0" scaled="0"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2700" prst="angl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101" name="矩形: 圓角 100">
                    <a:extLst>
                      <a:ext uri="{FF2B5EF4-FFF2-40B4-BE49-F238E27FC236}">
                        <a16:creationId xmlns:a16="http://schemas.microsoft.com/office/drawing/2014/main" id="{863F44B5-18EB-4744-9A84-EF2FD3626F8C}"/>
                      </a:ext>
                    </a:extLst>
                  </p:cNvPr>
                  <p:cNvSpPr/>
                  <p:nvPr/>
                </p:nvSpPr>
                <p:spPr>
                  <a:xfrm>
                    <a:off x="1292939" y="5085736"/>
                    <a:ext cx="1671469" cy="415412"/>
                  </a:xfrm>
                  <a:prstGeom prst="roundRect">
                    <a:avLst>
                      <a:gd name="adj" fmla="val 7199"/>
                    </a:avLst>
                  </a:prstGeom>
                  <a:gradFill>
                    <a:gsLst>
                      <a:gs pos="100000">
                        <a:srgbClr val="00CC00"/>
                      </a:gs>
                      <a:gs pos="0">
                        <a:srgbClr val="3EFF11"/>
                      </a:gs>
                    </a:gsLst>
                    <a:lin ang="5400000" scaled="0"/>
                  </a:gradFill>
                  <a:ln>
                    <a:gradFill>
                      <a:gsLst>
                        <a:gs pos="0">
                          <a:srgbClr val="FFFF00"/>
                        </a:gs>
                        <a:gs pos="100000">
                          <a:srgbClr val="3EFF11"/>
                        </a:gs>
                      </a:gsLst>
                      <a:lin ang="5400000" scaled="1"/>
                    </a:gra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600" err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RoCE</a:t>
                    </a:r>
                    <a:r>
                      <a:rPr lang="en-US" altLang="zh-TW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NIC</a:t>
                    </a:r>
                    <a:endParaRPr lang="zh-TW" altLang="en-US"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90" name="群組 89">
                  <a:extLst>
                    <a:ext uri="{FF2B5EF4-FFF2-40B4-BE49-F238E27FC236}">
                      <a16:creationId xmlns:a16="http://schemas.microsoft.com/office/drawing/2014/main" id="{53C228BE-5425-413F-BBA7-BDF60AED2219}"/>
                    </a:ext>
                  </a:extLst>
                </p:cNvPr>
                <p:cNvGrpSpPr/>
                <p:nvPr/>
              </p:nvGrpSpPr>
              <p:grpSpPr>
                <a:xfrm>
                  <a:off x="1292941" y="2802193"/>
                  <a:ext cx="2753033" cy="530942"/>
                  <a:chOff x="1292941" y="2802193"/>
                  <a:chExt cx="3151239" cy="530942"/>
                </a:xfrm>
              </p:grpSpPr>
              <p:sp>
                <p:nvSpPr>
                  <p:cNvPr id="98" name="矩形: 圓角 97">
                    <a:extLst>
                      <a:ext uri="{FF2B5EF4-FFF2-40B4-BE49-F238E27FC236}">
                        <a16:creationId xmlns:a16="http://schemas.microsoft.com/office/drawing/2014/main" id="{829EEC5B-927E-4434-B8E7-6BC2369E6E86}"/>
                      </a:ext>
                    </a:extLst>
                  </p:cNvPr>
                  <p:cNvSpPr/>
                  <p:nvPr/>
                </p:nvSpPr>
                <p:spPr>
                  <a:xfrm>
                    <a:off x="1292941" y="2802193"/>
                    <a:ext cx="3151239" cy="530942"/>
                  </a:xfrm>
                  <a:prstGeom prst="roundRect">
                    <a:avLst/>
                  </a:prstGeom>
                  <a:gradFill>
                    <a:gsLst>
                      <a:gs pos="75000">
                        <a:srgbClr val="042899"/>
                      </a:gs>
                      <a:gs pos="0">
                        <a:srgbClr val="011857"/>
                      </a:gs>
                    </a:gsLst>
                    <a:lin ang="5400000" scaled="0"/>
                  </a:gradFill>
                  <a:ln>
                    <a:gradFill>
                      <a:gsLst>
                        <a:gs pos="0">
                          <a:srgbClr val="00FFFF"/>
                        </a:gs>
                        <a:gs pos="5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01227F"/>
                        </a:gs>
                      </a:gsLst>
                      <a:lin ang="5400000" scaled="1"/>
                    </a:gradFill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r>
                      <a:rPr lang="zh-TW" alt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TW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Application</a:t>
                    </a:r>
                    <a:endParaRPr lang="zh-TW" alt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9" name="矩形: 圓角 98">
                    <a:extLst>
                      <a:ext uri="{FF2B5EF4-FFF2-40B4-BE49-F238E27FC236}">
                        <a16:creationId xmlns:a16="http://schemas.microsoft.com/office/drawing/2014/main" id="{D35495E7-993E-4962-B3BA-DFBEC4D60479}"/>
                      </a:ext>
                    </a:extLst>
                  </p:cNvPr>
                  <p:cNvSpPr/>
                  <p:nvPr/>
                </p:nvSpPr>
                <p:spPr>
                  <a:xfrm>
                    <a:off x="1366683" y="2887358"/>
                    <a:ext cx="1189704" cy="360613"/>
                  </a:xfrm>
                  <a:prstGeom prst="roundRect">
                    <a:avLst>
                      <a:gd name="adj" fmla="val 308"/>
                    </a:avLst>
                  </a:prstGeom>
                  <a:gradFill>
                    <a:gsLst>
                      <a:gs pos="75000">
                        <a:schemeClr val="accent1">
                          <a:lumMod val="60000"/>
                          <a:lumOff val="40000"/>
                        </a:schemeClr>
                      </a:gs>
                      <a:gs pos="0">
                        <a:srgbClr val="CC66FF"/>
                      </a:gs>
                    </a:gsLst>
                    <a:lin ang="5400000" scaled="0"/>
                  </a:gradFill>
                  <a:ln>
                    <a:gradFill>
                      <a:gsLst>
                        <a:gs pos="0">
                          <a:srgbClr val="00FFFF"/>
                        </a:gs>
                        <a:gs pos="5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01227F"/>
                        </a:gs>
                      </a:gsLst>
                      <a:lin ang="5400000" scaled="1"/>
                    </a:gra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Buffer</a:t>
                    </a:r>
                    <a:endParaRPr lang="zh-TW" altLang="en-US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91" name="群組 90">
                  <a:extLst>
                    <a:ext uri="{FF2B5EF4-FFF2-40B4-BE49-F238E27FC236}">
                      <a16:creationId xmlns:a16="http://schemas.microsoft.com/office/drawing/2014/main" id="{3045ADAA-9CFF-4C0E-ABD9-98888215BC31}"/>
                    </a:ext>
                  </a:extLst>
                </p:cNvPr>
                <p:cNvGrpSpPr/>
                <p:nvPr/>
              </p:nvGrpSpPr>
              <p:grpSpPr>
                <a:xfrm>
                  <a:off x="1986216" y="3408721"/>
                  <a:ext cx="2059756" cy="530942"/>
                  <a:chOff x="2086494" y="3373079"/>
                  <a:chExt cx="2357685" cy="530942"/>
                </a:xfrm>
              </p:grpSpPr>
              <p:sp>
                <p:nvSpPr>
                  <p:cNvPr id="96" name="矩形: 圓角 95">
                    <a:extLst>
                      <a:ext uri="{FF2B5EF4-FFF2-40B4-BE49-F238E27FC236}">
                        <a16:creationId xmlns:a16="http://schemas.microsoft.com/office/drawing/2014/main" id="{E86EE7E2-BD3E-4066-AB53-43B50D7713AE}"/>
                      </a:ext>
                    </a:extLst>
                  </p:cNvPr>
                  <p:cNvSpPr/>
                  <p:nvPr/>
                </p:nvSpPr>
                <p:spPr>
                  <a:xfrm>
                    <a:off x="2086494" y="3373079"/>
                    <a:ext cx="2357685" cy="530942"/>
                  </a:xfrm>
                  <a:prstGeom prst="roundRect">
                    <a:avLst/>
                  </a:prstGeom>
                  <a:gradFill>
                    <a:gsLst>
                      <a:gs pos="35000">
                        <a:srgbClr val="2A3A74"/>
                      </a:gs>
                      <a:gs pos="0">
                        <a:srgbClr val="011857"/>
                      </a:gs>
                    </a:gsLst>
                    <a:lin ang="5400000" scaled="0"/>
                  </a:gradFill>
                  <a:ln>
                    <a:gradFill>
                      <a:gsLst>
                        <a:gs pos="0">
                          <a:srgbClr val="009592"/>
                        </a:gs>
                        <a:gs pos="5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01227F"/>
                        </a:gs>
                      </a:gsLst>
                      <a:lin ang="5400000" scaled="1"/>
                    </a:gradFill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r>
                      <a:rPr lang="zh-TW" altLang="en-US" sz="120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TW" sz="120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Sockets</a:t>
                    </a:r>
                    <a:endParaRPr lang="zh-TW" altLang="en-US" sz="120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7" name="矩形: 圓角 96">
                    <a:extLst>
                      <a:ext uri="{FF2B5EF4-FFF2-40B4-BE49-F238E27FC236}">
                        <a16:creationId xmlns:a16="http://schemas.microsoft.com/office/drawing/2014/main" id="{4BBBC6C8-E0B2-4BF0-AD87-4F88C26A7A3A}"/>
                      </a:ext>
                    </a:extLst>
                  </p:cNvPr>
                  <p:cNvSpPr/>
                  <p:nvPr/>
                </p:nvSpPr>
                <p:spPr>
                  <a:xfrm>
                    <a:off x="2086494" y="3474598"/>
                    <a:ext cx="779077" cy="360613"/>
                  </a:xfrm>
                  <a:prstGeom prst="roundRect">
                    <a:avLst>
                      <a:gd name="adj" fmla="val 308"/>
                    </a:avLst>
                  </a:prstGeom>
                  <a:gradFill>
                    <a:gsLst>
                      <a:gs pos="75000">
                        <a:schemeClr val="accent1">
                          <a:lumMod val="60000"/>
                          <a:lumOff val="40000"/>
                        </a:schemeClr>
                      </a:gs>
                      <a:gs pos="0">
                        <a:srgbClr val="CC66FF"/>
                      </a:gs>
                    </a:gsLst>
                    <a:lin ang="5400000" scaled="0"/>
                  </a:gradFill>
                  <a:ln>
                    <a:gradFill>
                      <a:gsLst>
                        <a:gs pos="0">
                          <a:srgbClr val="00B4B0"/>
                        </a:gs>
                        <a:gs pos="5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01227F"/>
                        </a:gs>
                      </a:gsLst>
                      <a:lin ang="5400000" scaled="1"/>
                    </a:gra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Buffer</a:t>
                    </a:r>
                    <a:endParaRPr lang="zh-TW" altLang="en-US" sz="1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92" name="群組 91">
                  <a:extLst>
                    <a:ext uri="{FF2B5EF4-FFF2-40B4-BE49-F238E27FC236}">
                      <a16:creationId xmlns:a16="http://schemas.microsoft.com/office/drawing/2014/main" id="{A7AE4B2A-FFAD-45AF-9511-524A1A9002CA}"/>
                    </a:ext>
                  </a:extLst>
                </p:cNvPr>
                <p:cNvGrpSpPr/>
                <p:nvPr/>
              </p:nvGrpSpPr>
              <p:grpSpPr>
                <a:xfrm>
                  <a:off x="1986216" y="4015249"/>
                  <a:ext cx="2059756" cy="530942"/>
                  <a:chOff x="2086494" y="3943965"/>
                  <a:chExt cx="2357685" cy="530942"/>
                </a:xfrm>
              </p:grpSpPr>
              <p:sp>
                <p:nvSpPr>
                  <p:cNvPr id="94" name="矩形: 圓角 93">
                    <a:extLst>
                      <a:ext uri="{FF2B5EF4-FFF2-40B4-BE49-F238E27FC236}">
                        <a16:creationId xmlns:a16="http://schemas.microsoft.com/office/drawing/2014/main" id="{7C7322E7-2989-4A64-9A3C-76DB9172F360}"/>
                      </a:ext>
                    </a:extLst>
                  </p:cNvPr>
                  <p:cNvSpPr/>
                  <p:nvPr/>
                </p:nvSpPr>
                <p:spPr>
                  <a:xfrm>
                    <a:off x="2086494" y="3943965"/>
                    <a:ext cx="2357685" cy="530942"/>
                  </a:xfrm>
                  <a:prstGeom prst="roundRect">
                    <a:avLst/>
                  </a:prstGeom>
                  <a:gradFill>
                    <a:gsLst>
                      <a:gs pos="35000">
                        <a:srgbClr val="2A3A74"/>
                      </a:gs>
                      <a:gs pos="0">
                        <a:srgbClr val="011857"/>
                      </a:gs>
                    </a:gsLst>
                    <a:lin ang="5400000" scaled="0"/>
                  </a:gradFill>
                  <a:ln>
                    <a:gradFill>
                      <a:gsLst>
                        <a:gs pos="0">
                          <a:srgbClr val="009592"/>
                        </a:gs>
                        <a:gs pos="5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01227F"/>
                        </a:gs>
                      </a:gsLst>
                      <a:lin ang="5400000" scaled="1"/>
                    </a:gradFill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>
                      <a:lnSpc>
                        <a:spcPts val="1500"/>
                      </a:lnSpc>
                    </a:pPr>
                    <a:r>
                      <a:rPr lang="en-US" altLang="zh-TW" sz="120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Transport</a:t>
                    </a:r>
                    <a:br>
                      <a:rPr lang="en-US" altLang="zh-TW" sz="120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</a:br>
                    <a:r>
                      <a:rPr lang="en-US" altLang="zh-TW" sz="120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Protocol Driver</a:t>
                    </a:r>
                    <a:endParaRPr lang="zh-TW" altLang="en-US" sz="120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5" name="矩形: 圓角 94">
                    <a:extLst>
                      <a:ext uri="{FF2B5EF4-FFF2-40B4-BE49-F238E27FC236}">
                        <a16:creationId xmlns:a16="http://schemas.microsoft.com/office/drawing/2014/main" id="{2E6B0A6B-3A90-448C-B80F-CAE22ED6F432}"/>
                      </a:ext>
                    </a:extLst>
                  </p:cNvPr>
                  <p:cNvSpPr/>
                  <p:nvPr/>
                </p:nvSpPr>
                <p:spPr>
                  <a:xfrm>
                    <a:off x="2101194" y="4042160"/>
                    <a:ext cx="779077" cy="360613"/>
                  </a:xfrm>
                  <a:prstGeom prst="roundRect">
                    <a:avLst>
                      <a:gd name="adj" fmla="val 308"/>
                    </a:avLst>
                  </a:prstGeom>
                  <a:gradFill>
                    <a:gsLst>
                      <a:gs pos="75000">
                        <a:schemeClr val="accent1">
                          <a:lumMod val="60000"/>
                          <a:lumOff val="40000"/>
                        </a:schemeClr>
                      </a:gs>
                      <a:gs pos="0">
                        <a:srgbClr val="CC66FF"/>
                      </a:gs>
                    </a:gsLst>
                    <a:lin ang="5400000" scaled="0"/>
                  </a:gradFill>
                  <a:ln>
                    <a:gradFill>
                      <a:gsLst>
                        <a:gs pos="0">
                          <a:srgbClr val="00B4B0"/>
                        </a:gs>
                        <a:gs pos="5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01227F"/>
                        </a:gs>
                      </a:gsLst>
                      <a:lin ang="5400000" scaled="1"/>
                    </a:gra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Buffer</a:t>
                    </a:r>
                    <a:endParaRPr lang="zh-TW" altLang="en-US" sz="1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93" name="直線單箭頭接點 92">
                  <a:extLst>
                    <a:ext uri="{FF2B5EF4-FFF2-40B4-BE49-F238E27FC236}">
                      <a16:creationId xmlns:a16="http://schemas.microsoft.com/office/drawing/2014/main" id="{A590F0A7-EF94-49A2-9547-C9F7E1C782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48985" y="3247971"/>
                  <a:ext cx="0" cy="1980333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headEnd w="lg" len="sm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6" name="群組 65">
              <a:extLst>
                <a:ext uri="{FF2B5EF4-FFF2-40B4-BE49-F238E27FC236}">
                  <a16:creationId xmlns:a16="http://schemas.microsoft.com/office/drawing/2014/main" id="{CF4D913E-25BD-40F0-A96F-3366D8B7E95B}"/>
                </a:ext>
              </a:extLst>
            </p:cNvPr>
            <p:cNvGrpSpPr/>
            <p:nvPr/>
          </p:nvGrpSpPr>
          <p:grpSpPr>
            <a:xfrm>
              <a:off x="9127101" y="2855975"/>
              <a:ext cx="2771455" cy="3000551"/>
              <a:chOff x="6246932" y="2858689"/>
              <a:chExt cx="2771455" cy="3000551"/>
            </a:xfrm>
          </p:grpSpPr>
          <p:grpSp>
            <p:nvGrpSpPr>
              <p:cNvPr id="68" name="群組 67">
                <a:extLst>
                  <a:ext uri="{FF2B5EF4-FFF2-40B4-BE49-F238E27FC236}">
                    <a16:creationId xmlns:a16="http://schemas.microsoft.com/office/drawing/2014/main" id="{2759F266-CD35-47E4-9214-D4C3D1A38F95}"/>
                  </a:ext>
                </a:extLst>
              </p:cNvPr>
              <p:cNvGrpSpPr/>
              <p:nvPr/>
            </p:nvGrpSpPr>
            <p:grpSpPr>
              <a:xfrm>
                <a:off x="6246932" y="2858689"/>
                <a:ext cx="2771455" cy="2847124"/>
                <a:chOff x="4279727" y="2587131"/>
                <a:chExt cx="2914417" cy="2973709"/>
              </a:xfrm>
            </p:grpSpPr>
            <p:sp>
              <p:nvSpPr>
                <p:cNvPr id="84" name="矩形: 圓角 83">
                  <a:extLst>
                    <a:ext uri="{FF2B5EF4-FFF2-40B4-BE49-F238E27FC236}">
                      <a16:creationId xmlns:a16="http://schemas.microsoft.com/office/drawing/2014/main" id="{EB835566-14BA-4FF7-8659-CBB00C361794}"/>
                    </a:ext>
                  </a:extLst>
                </p:cNvPr>
                <p:cNvSpPr/>
                <p:nvPr/>
              </p:nvSpPr>
              <p:spPr>
                <a:xfrm>
                  <a:off x="4279727" y="2587131"/>
                  <a:ext cx="2914417" cy="2973709"/>
                </a:xfrm>
                <a:prstGeom prst="roundRect">
                  <a:avLst>
                    <a:gd name="adj" fmla="val 4545"/>
                  </a:avLst>
                </a:prstGeom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innerShdw blurRad="114300" dist="1016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2400"/>
                </a:p>
              </p:txBody>
            </p:sp>
            <p:sp>
              <p:nvSpPr>
                <p:cNvPr id="85" name="文字方塊 84">
                  <a:extLst>
                    <a:ext uri="{FF2B5EF4-FFF2-40B4-BE49-F238E27FC236}">
                      <a16:creationId xmlns:a16="http://schemas.microsoft.com/office/drawing/2014/main" id="{E11D722F-9D22-463A-874C-39B88E9F5A36}"/>
                    </a:ext>
                  </a:extLst>
                </p:cNvPr>
                <p:cNvSpPr txBox="1"/>
                <p:nvPr/>
              </p:nvSpPr>
              <p:spPr>
                <a:xfrm>
                  <a:off x="4883866" y="2631551"/>
                  <a:ext cx="1858962" cy="3857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>
                      <a:solidFill>
                        <a:schemeClr val="bg1"/>
                      </a:solidFill>
                    </a:rPr>
                    <a:t>Server-Target</a:t>
                  </a:r>
                  <a:endParaRPr lang="zh-TW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9" name="群組 68">
                <a:extLst>
                  <a:ext uri="{FF2B5EF4-FFF2-40B4-BE49-F238E27FC236}">
                    <a16:creationId xmlns:a16="http://schemas.microsoft.com/office/drawing/2014/main" id="{0DC54E1E-330C-4F46-A8D2-BC06B9EDD234}"/>
                  </a:ext>
                </a:extLst>
              </p:cNvPr>
              <p:cNvGrpSpPr/>
              <p:nvPr/>
            </p:nvGrpSpPr>
            <p:grpSpPr>
              <a:xfrm>
                <a:off x="6422512" y="3285692"/>
                <a:ext cx="2412345" cy="2573548"/>
                <a:chOff x="1292939" y="2802193"/>
                <a:chExt cx="2753035" cy="2917109"/>
              </a:xfrm>
            </p:grpSpPr>
            <p:sp>
              <p:nvSpPr>
                <p:cNvPr id="70" name="矩形: 圓角 69">
                  <a:extLst>
                    <a:ext uri="{FF2B5EF4-FFF2-40B4-BE49-F238E27FC236}">
                      <a16:creationId xmlns:a16="http://schemas.microsoft.com/office/drawing/2014/main" id="{A2B8C03D-9A1B-469A-AF82-F5FB0F95D8FD}"/>
                    </a:ext>
                  </a:extLst>
                </p:cNvPr>
                <p:cNvSpPr/>
                <p:nvPr/>
              </p:nvSpPr>
              <p:spPr>
                <a:xfrm>
                  <a:off x="1292940" y="4621777"/>
                  <a:ext cx="2753033" cy="530942"/>
                </a:xfrm>
                <a:prstGeom prst="roundRect">
                  <a:avLst/>
                </a:prstGeom>
                <a:gradFill>
                  <a:gsLst>
                    <a:gs pos="75000">
                      <a:srgbClr val="042899"/>
                    </a:gs>
                    <a:gs pos="0">
                      <a:srgbClr val="011857"/>
                    </a:gs>
                  </a:gsLst>
                  <a:lin ang="5400000" scaled="0"/>
                </a:gradFill>
                <a:ln>
                  <a:gradFill>
                    <a:gsLst>
                      <a:gs pos="0">
                        <a:srgbClr val="00FFFF"/>
                      </a:gs>
                      <a:gs pos="58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01227F"/>
                      </a:gs>
                    </a:gsLst>
                    <a:lin ang="5400000" scaled="1"/>
                  </a:gradFill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altLang="zh-TW" sz="160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RoCE</a:t>
                  </a:r>
                  <a:r>
                    <a:rPr lang="en-US" altLang="zh-TW" sz="1600">
                      <a:latin typeface="Arial" panose="020B0604020202020204" pitchFamily="34" charset="0"/>
                      <a:cs typeface="Arial" panose="020B0604020202020204" pitchFamily="34" charset="0"/>
                    </a:rPr>
                    <a:t> NIC Driver</a:t>
                  </a:r>
                  <a:endParaRPr lang="zh-TW" altLang="en-US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71" name="群組 70">
                  <a:extLst>
                    <a:ext uri="{FF2B5EF4-FFF2-40B4-BE49-F238E27FC236}">
                      <a16:creationId xmlns:a16="http://schemas.microsoft.com/office/drawing/2014/main" id="{77F81E5D-536B-447F-A2AC-565B1650F15F}"/>
                    </a:ext>
                  </a:extLst>
                </p:cNvPr>
                <p:cNvGrpSpPr/>
                <p:nvPr/>
              </p:nvGrpSpPr>
              <p:grpSpPr>
                <a:xfrm>
                  <a:off x="2585718" y="5228304"/>
                  <a:ext cx="1460255" cy="490998"/>
                  <a:chOff x="2772706" y="5085736"/>
                  <a:chExt cx="1671469" cy="490998"/>
                </a:xfrm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</p:grpSpPr>
              <p:sp>
                <p:nvSpPr>
                  <p:cNvPr id="82" name="矩形 81">
                    <a:extLst>
                      <a:ext uri="{FF2B5EF4-FFF2-40B4-BE49-F238E27FC236}">
                        <a16:creationId xmlns:a16="http://schemas.microsoft.com/office/drawing/2014/main" id="{479D0AAD-FF49-40F1-A378-AD4CA7D2BAB2}"/>
                      </a:ext>
                    </a:extLst>
                  </p:cNvPr>
                  <p:cNvSpPr/>
                  <p:nvPr/>
                </p:nvSpPr>
                <p:spPr>
                  <a:xfrm>
                    <a:off x="2846449" y="5402826"/>
                    <a:ext cx="744899" cy="173908"/>
                  </a:xfrm>
                  <a:prstGeom prst="rect">
                    <a:avLst/>
                  </a:prstGeom>
                  <a:gradFill>
                    <a:gsLst>
                      <a:gs pos="0">
                        <a:srgbClr val="FFFF00"/>
                      </a:gs>
                      <a:gs pos="100000">
                        <a:schemeClr val="accent2">
                          <a:lumMod val="60000"/>
                          <a:lumOff val="40000"/>
                        </a:schemeClr>
                      </a:gs>
                    </a:gsLst>
                    <a:lin ang="0" scaled="0"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2700" prst="angl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83" name="矩形: 圓角 82">
                    <a:extLst>
                      <a:ext uri="{FF2B5EF4-FFF2-40B4-BE49-F238E27FC236}">
                        <a16:creationId xmlns:a16="http://schemas.microsoft.com/office/drawing/2014/main" id="{45C718CC-3D2C-46D9-B5EA-6FEABE012C1C}"/>
                      </a:ext>
                    </a:extLst>
                  </p:cNvPr>
                  <p:cNvSpPr/>
                  <p:nvPr/>
                </p:nvSpPr>
                <p:spPr>
                  <a:xfrm>
                    <a:off x="2772706" y="5085736"/>
                    <a:ext cx="1671469" cy="415412"/>
                  </a:xfrm>
                  <a:prstGeom prst="roundRect">
                    <a:avLst>
                      <a:gd name="adj" fmla="val 7199"/>
                    </a:avLst>
                  </a:prstGeom>
                  <a:gradFill>
                    <a:gsLst>
                      <a:gs pos="100000">
                        <a:srgbClr val="00CC00"/>
                      </a:gs>
                      <a:gs pos="0">
                        <a:srgbClr val="3EFF11"/>
                      </a:gs>
                    </a:gsLst>
                    <a:lin ang="5400000" scaled="0"/>
                  </a:gradFill>
                  <a:ln>
                    <a:gradFill>
                      <a:gsLst>
                        <a:gs pos="0">
                          <a:srgbClr val="FFFF00"/>
                        </a:gs>
                        <a:gs pos="100000">
                          <a:srgbClr val="3EFF11"/>
                        </a:gs>
                      </a:gsLst>
                      <a:lin ang="5400000" scaled="1"/>
                    </a:gra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600" err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RoCE</a:t>
                    </a:r>
                    <a:r>
                      <a:rPr lang="en-US" altLang="zh-TW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NIC</a:t>
                    </a:r>
                    <a:endParaRPr lang="zh-TW" altLang="en-US"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72" name="群組 71">
                  <a:extLst>
                    <a:ext uri="{FF2B5EF4-FFF2-40B4-BE49-F238E27FC236}">
                      <a16:creationId xmlns:a16="http://schemas.microsoft.com/office/drawing/2014/main" id="{51DC77BD-B59C-4059-B6AD-C447AC3C37D0}"/>
                    </a:ext>
                  </a:extLst>
                </p:cNvPr>
                <p:cNvGrpSpPr/>
                <p:nvPr/>
              </p:nvGrpSpPr>
              <p:grpSpPr>
                <a:xfrm>
                  <a:off x="1292941" y="2802193"/>
                  <a:ext cx="2753033" cy="530942"/>
                  <a:chOff x="1292941" y="2802193"/>
                  <a:chExt cx="3151239" cy="530942"/>
                </a:xfrm>
              </p:grpSpPr>
              <p:sp>
                <p:nvSpPr>
                  <p:cNvPr id="80" name="矩形: 圓角 79">
                    <a:extLst>
                      <a:ext uri="{FF2B5EF4-FFF2-40B4-BE49-F238E27FC236}">
                        <a16:creationId xmlns:a16="http://schemas.microsoft.com/office/drawing/2014/main" id="{E1581DF5-F132-4B6F-B380-7687F8BEEA66}"/>
                      </a:ext>
                    </a:extLst>
                  </p:cNvPr>
                  <p:cNvSpPr/>
                  <p:nvPr/>
                </p:nvSpPr>
                <p:spPr>
                  <a:xfrm>
                    <a:off x="1292941" y="2802193"/>
                    <a:ext cx="3151239" cy="530942"/>
                  </a:xfrm>
                  <a:prstGeom prst="roundRect">
                    <a:avLst/>
                  </a:prstGeom>
                  <a:gradFill>
                    <a:gsLst>
                      <a:gs pos="75000">
                        <a:srgbClr val="042899"/>
                      </a:gs>
                      <a:gs pos="0">
                        <a:srgbClr val="011857"/>
                      </a:gs>
                    </a:gsLst>
                    <a:lin ang="5400000" scaled="0"/>
                  </a:gradFill>
                  <a:ln>
                    <a:gradFill>
                      <a:gsLst>
                        <a:gs pos="0">
                          <a:srgbClr val="00FFFF"/>
                        </a:gs>
                        <a:gs pos="5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01227F"/>
                        </a:gs>
                      </a:gsLst>
                      <a:lin ang="5400000" scaled="1"/>
                    </a:gradFill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zh-TW" alt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TW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Application</a:t>
                    </a:r>
                    <a:endParaRPr lang="zh-TW" alt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1" name="矩形: 圓角 80">
                    <a:extLst>
                      <a:ext uri="{FF2B5EF4-FFF2-40B4-BE49-F238E27FC236}">
                        <a16:creationId xmlns:a16="http://schemas.microsoft.com/office/drawing/2014/main" id="{9B6A5CB1-34DF-439D-8813-17DD5CAC3691}"/>
                      </a:ext>
                    </a:extLst>
                  </p:cNvPr>
                  <p:cNvSpPr/>
                  <p:nvPr/>
                </p:nvSpPr>
                <p:spPr>
                  <a:xfrm>
                    <a:off x="3170337" y="2887358"/>
                    <a:ext cx="1189704" cy="360613"/>
                  </a:xfrm>
                  <a:prstGeom prst="roundRect">
                    <a:avLst>
                      <a:gd name="adj" fmla="val 308"/>
                    </a:avLst>
                  </a:prstGeom>
                  <a:gradFill>
                    <a:gsLst>
                      <a:gs pos="75000">
                        <a:schemeClr val="accent1">
                          <a:lumMod val="60000"/>
                          <a:lumOff val="40000"/>
                        </a:schemeClr>
                      </a:gs>
                      <a:gs pos="0">
                        <a:srgbClr val="CC66FF"/>
                      </a:gs>
                    </a:gsLst>
                    <a:lin ang="5400000" scaled="0"/>
                  </a:gradFill>
                  <a:ln>
                    <a:gradFill>
                      <a:gsLst>
                        <a:gs pos="0">
                          <a:srgbClr val="00FFFF"/>
                        </a:gs>
                        <a:gs pos="5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01227F"/>
                        </a:gs>
                      </a:gsLst>
                      <a:lin ang="5400000" scaled="1"/>
                    </a:gra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Buffer</a:t>
                    </a:r>
                    <a:endParaRPr lang="zh-TW" altLang="en-US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73" name="群組 72">
                  <a:extLst>
                    <a:ext uri="{FF2B5EF4-FFF2-40B4-BE49-F238E27FC236}">
                      <a16:creationId xmlns:a16="http://schemas.microsoft.com/office/drawing/2014/main" id="{526A32A0-C8DD-4111-ABF2-434322B36077}"/>
                    </a:ext>
                  </a:extLst>
                </p:cNvPr>
                <p:cNvGrpSpPr/>
                <p:nvPr/>
              </p:nvGrpSpPr>
              <p:grpSpPr>
                <a:xfrm>
                  <a:off x="1292939" y="3408721"/>
                  <a:ext cx="2061151" cy="530942"/>
                  <a:chOff x="1292940" y="3373079"/>
                  <a:chExt cx="2359282" cy="530942"/>
                </a:xfrm>
              </p:grpSpPr>
              <p:sp>
                <p:nvSpPr>
                  <p:cNvPr id="78" name="矩形: 圓角 77">
                    <a:extLst>
                      <a:ext uri="{FF2B5EF4-FFF2-40B4-BE49-F238E27FC236}">
                        <a16:creationId xmlns:a16="http://schemas.microsoft.com/office/drawing/2014/main" id="{89A780E7-C1A1-493A-8835-E562A9A06405}"/>
                      </a:ext>
                    </a:extLst>
                  </p:cNvPr>
                  <p:cNvSpPr/>
                  <p:nvPr/>
                </p:nvSpPr>
                <p:spPr>
                  <a:xfrm>
                    <a:off x="1292940" y="3373079"/>
                    <a:ext cx="2357685" cy="530942"/>
                  </a:xfrm>
                  <a:prstGeom prst="roundRect">
                    <a:avLst/>
                  </a:prstGeom>
                  <a:gradFill>
                    <a:gsLst>
                      <a:gs pos="35000">
                        <a:srgbClr val="2A3A74"/>
                      </a:gs>
                      <a:gs pos="0">
                        <a:srgbClr val="011857"/>
                      </a:gs>
                    </a:gsLst>
                    <a:lin ang="5400000" scaled="0"/>
                  </a:gradFill>
                  <a:ln>
                    <a:gradFill>
                      <a:gsLst>
                        <a:gs pos="0">
                          <a:srgbClr val="009592"/>
                        </a:gs>
                        <a:gs pos="5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01227F"/>
                        </a:gs>
                      </a:gsLst>
                      <a:lin ang="5400000" scaled="1"/>
                    </a:gradFill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zh-TW" altLang="en-US" sz="120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TW" sz="120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Sockets</a:t>
                    </a:r>
                    <a:endParaRPr lang="zh-TW" altLang="en-US" sz="120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9" name="矩形: 圓角 78">
                    <a:extLst>
                      <a:ext uri="{FF2B5EF4-FFF2-40B4-BE49-F238E27FC236}">
                        <a16:creationId xmlns:a16="http://schemas.microsoft.com/office/drawing/2014/main" id="{D067B78D-F60F-4411-B488-4640650D125A}"/>
                      </a:ext>
                    </a:extLst>
                  </p:cNvPr>
                  <p:cNvSpPr/>
                  <p:nvPr/>
                </p:nvSpPr>
                <p:spPr>
                  <a:xfrm>
                    <a:off x="2873146" y="3474598"/>
                    <a:ext cx="779076" cy="360613"/>
                  </a:xfrm>
                  <a:prstGeom prst="roundRect">
                    <a:avLst>
                      <a:gd name="adj" fmla="val 308"/>
                    </a:avLst>
                  </a:prstGeom>
                  <a:gradFill>
                    <a:gsLst>
                      <a:gs pos="75000">
                        <a:schemeClr val="accent1">
                          <a:lumMod val="60000"/>
                          <a:lumOff val="40000"/>
                        </a:schemeClr>
                      </a:gs>
                      <a:gs pos="0">
                        <a:srgbClr val="CC66FF"/>
                      </a:gs>
                    </a:gsLst>
                    <a:lin ang="5400000" scaled="0"/>
                  </a:gradFill>
                  <a:ln>
                    <a:gradFill>
                      <a:gsLst>
                        <a:gs pos="0">
                          <a:srgbClr val="00B4B0"/>
                        </a:gs>
                        <a:gs pos="5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01227F"/>
                        </a:gs>
                      </a:gsLst>
                      <a:lin ang="5400000" scaled="1"/>
                    </a:gra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Buffer</a:t>
                    </a:r>
                    <a:endParaRPr lang="zh-TW" altLang="en-US" sz="1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74" name="群組 73">
                  <a:extLst>
                    <a:ext uri="{FF2B5EF4-FFF2-40B4-BE49-F238E27FC236}">
                      <a16:creationId xmlns:a16="http://schemas.microsoft.com/office/drawing/2014/main" id="{D2CAA0F8-97A6-43C3-B5E8-AFC53D2D4D43}"/>
                    </a:ext>
                  </a:extLst>
                </p:cNvPr>
                <p:cNvGrpSpPr/>
                <p:nvPr/>
              </p:nvGrpSpPr>
              <p:grpSpPr>
                <a:xfrm>
                  <a:off x="1292940" y="4015249"/>
                  <a:ext cx="2059755" cy="530942"/>
                  <a:chOff x="1292940" y="3943965"/>
                  <a:chExt cx="2357685" cy="530942"/>
                </a:xfrm>
              </p:grpSpPr>
              <p:sp>
                <p:nvSpPr>
                  <p:cNvPr id="76" name="矩形: 圓角 75">
                    <a:extLst>
                      <a:ext uri="{FF2B5EF4-FFF2-40B4-BE49-F238E27FC236}">
                        <a16:creationId xmlns:a16="http://schemas.microsoft.com/office/drawing/2014/main" id="{F50CA486-4FBE-45CB-84F8-B13BFB8EBA38}"/>
                      </a:ext>
                    </a:extLst>
                  </p:cNvPr>
                  <p:cNvSpPr/>
                  <p:nvPr/>
                </p:nvSpPr>
                <p:spPr>
                  <a:xfrm>
                    <a:off x="1292940" y="3943965"/>
                    <a:ext cx="2357685" cy="530942"/>
                  </a:xfrm>
                  <a:prstGeom prst="roundRect">
                    <a:avLst/>
                  </a:prstGeom>
                  <a:gradFill>
                    <a:gsLst>
                      <a:gs pos="35000">
                        <a:srgbClr val="2A3A74"/>
                      </a:gs>
                      <a:gs pos="0">
                        <a:srgbClr val="011857"/>
                      </a:gs>
                    </a:gsLst>
                    <a:lin ang="5400000" scaled="0"/>
                  </a:gradFill>
                  <a:ln>
                    <a:gradFill>
                      <a:gsLst>
                        <a:gs pos="0">
                          <a:srgbClr val="009592"/>
                        </a:gs>
                        <a:gs pos="5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01227F"/>
                        </a:gs>
                      </a:gsLst>
                      <a:lin ang="5400000" scaled="1"/>
                    </a:gradFill>
                  </a:ln>
                  <a:effectLst>
                    <a:innerShdw blurRad="114300">
                      <a:prstClr val="black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>
                      <a:lnSpc>
                        <a:spcPts val="1500"/>
                      </a:lnSpc>
                    </a:pPr>
                    <a:r>
                      <a:rPr lang="en-US" altLang="zh-TW" sz="120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Transport</a:t>
                    </a:r>
                    <a:br>
                      <a:rPr lang="en-US" altLang="zh-TW" sz="120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</a:br>
                    <a:r>
                      <a:rPr lang="en-US" altLang="zh-TW" sz="120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Protocol Driver</a:t>
                    </a:r>
                    <a:endParaRPr lang="zh-TW" altLang="en-US" sz="120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7" name="矩形: 圓角 76">
                    <a:extLst>
                      <a:ext uri="{FF2B5EF4-FFF2-40B4-BE49-F238E27FC236}">
                        <a16:creationId xmlns:a16="http://schemas.microsoft.com/office/drawing/2014/main" id="{8BDDF13E-9A50-4925-AFFD-9E702C93114A}"/>
                      </a:ext>
                    </a:extLst>
                  </p:cNvPr>
                  <p:cNvSpPr/>
                  <p:nvPr/>
                </p:nvSpPr>
                <p:spPr>
                  <a:xfrm>
                    <a:off x="2866673" y="4029129"/>
                    <a:ext cx="779076" cy="360613"/>
                  </a:xfrm>
                  <a:prstGeom prst="roundRect">
                    <a:avLst>
                      <a:gd name="adj" fmla="val 308"/>
                    </a:avLst>
                  </a:prstGeom>
                  <a:gradFill>
                    <a:gsLst>
                      <a:gs pos="75000">
                        <a:schemeClr val="accent1">
                          <a:lumMod val="60000"/>
                          <a:lumOff val="40000"/>
                        </a:schemeClr>
                      </a:gs>
                      <a:gs pos="0">
                        <a:srgbClr val="CC66FF"/>
                      </a:gs>
                    </a:gsLst>
                    <a:lin ang="5400000" scaled="0"/>
                  </a:gradFill>
                  <a:ln>
                    <a:gradFill>
                      <a:gsLst>
                        <a:gs pos="0">
                          <a:srgbClr val="00B4B0"/>
                        </a:gs>
                        <a:gs pos="5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01227F"/>
                        </a:gs>
                      </a:gsLst>
                      <a:lin ang="5400000" scaled="1"/>
                    </a:gra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Buffer</a:t>
                    </a:r>
                    <a:endParaRPr lang="zh-TW" altLang="en-US" sz="1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75" name="直線單箭頭接點 74">
                  <a:extLst>
                    <a:ext uri="{FF2B5EF4-FFF2-40B4-BE49-F238E27FC236}">
                      <a16:creationId xmlns:a16="http://schemas.microsoft.com/office/drawing/2014/main" id="{3913B859-584E-4C15-8993-02A84A3F22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542019" y="3247971"/>
                  <a:ext cx="0" cy="1980333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headEnd w="lg" len="sm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67" name="直線單箭頭接點 66">
              <a:extLst>
                <a:ext uri="{FF2B5EF4-FFF2-40B4-BE49-F238E27FC236}">
                  <a16:creationId xmlns:a16="http://schemas.microsoft.com/office/drawing/2014/main" id="{5CBC752A-7897-4E4B-99A1-7020A028B55A}"/>
                </a:ext>
              </a:extLst>
            </p:cNvPr>
            <p:cNvCxnSpPr>
              <a:cxnSpLocks/>
              <a:endCxn id="83" idx="1"/>
            </p:cNvCxnSpPr>
            <p:nvPr/>
          </p:nvCxnSpPr>
          <p:spPr>
            <a:xfrm flipV="1">
              <a:off x="7702061" y="5606599"/>
              <a:ext cx="2733417" cy="2714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w="lg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矩形: 圓角 103">
            <a:extLst>
              <a:ext uri="{FF2B5EF4-FFF2-40B4-BE49-F238E27FC236}">
                <a16:creationId xmlns:a16="http://schemas.microsoft.com/office/drawing/2014/main" id="{95814261-E15C-4677-A6A0-1B1DD58E22E7}"/>
              </a:ext>
            </a:extLst>
          </p:cNvPr>
          <p:cNvSpPr/>
          <p:nvPr/>
        </p:nvSpPr>
        <p:spPr>
          <a:xfrm>
            <a:off x="2397729" y="5870788"/>
            <a:ext cx="1422050" cy="364522"/>
          </a:xfrm>
          <a:prstGeom prst="roundRect">
            <a:avLst>
              <a:gd name="adj" fmla="val 5761"/>
            </a:avLst>
          </a:prstGeom>
          <a:gradFill>
            <a:gsLst>
              <a:gs pos="75000">
                <a:srgbClr val="FF0000"/>
              </a:gs>
              <a:gs pos="0">
                <a:srgbClr val="D0007C"/>
              </a:gs>
            </a:gsLst>
            <a:lin ang="5400000" scaled="0"/>
          </a:gradFill>
          <a:ln>
            <a:gradFill>
              <a:gsLst>
                <a:gs pos="0">
                  <a:srgbClr val="FF196B"/>
                </a:gs>
                <a:gs pos="100000">
                  <a:srgbClr val="FE0055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solidFill>
                  <a:schemeClr val="bg1"/>
                </a:solidFill>
                <a:latin typeface="微軟正黑體"/>
                <a:ea typeface="微軟正黑體"/>
              </a:rPr>
              <a:t>w/o </a:t>
            </a:r>
            <a:r>
              <a:rPr lang="en-US" altLang="zh-TW">
                <a:solidFill>
                  <a:schemeClr val="bg1"/>
                </a:solidFill>
                <a:ea typeface="新細明體"/>
              </a:rPr>
              <a:t>RoCE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05" name="矩形: 圓角 104">
            <a:extLst>
              <a:ext uri="{FF2B5EF4-FFF2-40B4-BE49-F238E27FC236}">
                <a16:creationId xmlns:a16="http://schemas.microsoft.com/office/drawing/2014/main" id="{ADDED37B-1357-4713-945C-5678C2F536A2}"/>
              </a:ext>
            </a:extLst>
          </p:cNvPr>
          <p:cNvSpPr/>
          <p:nvPr/>
        </p:nvSpPr>
        <p:spPr>
          <a:xfrm>
            <a:off x="7029995" y="3818072"/>
            <a:ext cx="4078457" cy="1001952"/>
          </a:xfrm>
          <a:prstGeom prst="roundRect">
            <a:avLst>
              <a:gd name="adj" fmla="val 8644"/>
            </a:avLst>
          </a:prstGeom>
          <a:gradFill>
            <a:gsLst>
              <a:gs pos="0">
                <a:srgbClr val="00B4B0">
                  <a:alpha val="65000"/>
                </a:srgbClr>
              </a:gs>
              <a:gs pos="100000">
                <a:srgbClr val="00B0F0">
                  <a:alpha val="36000"/>
                </a:srgbClr>
              </a:gs>
            </a:gsLst>
            <a:lin ang="5400000" scaled="1"/>
          </a:gradFill>
          <a:ln w="28575">
            <a:solidFill>
              <a:srgbClr val="FE0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6" name="矩形: 圓角 105">
            <a:extLst>
              <a:ext uri="{FF2B5EF4-FFF2-40B4-BE49-F238E27FC236}">
                <a16:creationId xmlns:a16="http://schemas.microsoft.com/office/drawing/2014/main" id="{9DED86ED-36AE-4D20-AF2A-854049E4E620}"/>
              </a:ext>
            </a:extLst>
          </p:cNvPr>
          <p:cNvSpPr/>
          <p:nvPr/>
        </p:nvSpPr>
        <p:spPr>
          <a:xfrm>
            <a:off x="8357744" y="5870788"/>
            <a:ext cx="1422050" cy="364522"/>
          </a:xfrm>
          <a:prstGeom prst="roundRect">
            <a:avLst>
              <a:gd name="adj" fmla="val 5761"/>
            </a:avLst>
          </a:prstGeom>
          <a:gradFill>
            <a:gsLst>
              <a:gs pos="75000">
                <a:srgbClr val="FF0000"/>
              </a:gs>
              <a:gs pos="0">
                <a:srgbClr val="D0007C"/>
              </a:gs>
            </a:gsLst>
            <a:lin ang="5400000" scaled="0"/>
          </a:gradFill>
          <a:ln>
            <a:gradFill>
              <a:gsLst>
                <a:gs pos="0">
                  <a:srgbClr val="FF196B"/>
                </a:gs>
                <a:gs pos="100000">
                  <a:srgbClr val="FE0055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bg1"/>
                </a:solidFill>
                <a:ea typeface="新細明體"/>
              </a:rPr>
              <a:t>With RoCE</a:t>
            </a:r>
            <a:endParaRPr lang="zh-TW" altLang="en-US">
              <a:solidFill>
                <a:schemeClr val="bg1"/>
              </a:solidFill>
              <a:ea typeface="新細明體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97512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76B720-F729-4D86-BFE4-D6501C85D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TS-1886XU-RP Internal Design</a:t>
            </a:r>
            <a:endParaRPr lang="zh-TW" altLang="en-US"/>
          </a:p>
        </p:txBody>
      </p:sp>
      <p:sp>
        <p:nvSpPr>
          <p:cNvPr id="26" name="Shape 183">
            <a:extLst>
              <a:ext uri="{FF2B5EF4-FFF2-40B4-BE49-F238E27FC236}">
                <a16:creationId xmlns:a16="http://schemas.microsoft.com/office/drawing/2014/main" id="{8A44A8BA-2C1D-4D86-A1AD-B7E9DAECDA44}"/>
              </a:ext>
            </a:extLst>
          </p:cNvPr>
          <p:cNvSpPr txBox="1"/>
          <p:nvPr/>
        </p:nvSpPr>
        <p:spPr>
          <a:xfrm flipH="1">
            <a:off x="-196948" y="3516182"/>
            <a:ext cx="3340407" cy="68225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altLang="zh-TW" sz="2000" i="0" u="none" strike="noStrike" cap="none">
                <a:latin typeface="微軟正黑體"/>
                <a:ea typeface="微軟正黑體" pitchFamily="34" charset="-120"/>
                <a:cs typeface="Arial" pitchFamily="34" charset="0"/>
              </a:rPr>
              <a:t>Intel Xeon D </a:t>
            </a:r>
            <a:br>
              <a:rPr lang="en-US" altLang="zh-TW" sz="2000" i="0" u="none" strike="noStrike" cap="none">
                <a:latin typeface="微軟正黑體"/>
                <a:ea typeface="微軟正黑體" pitchFamily="34" charset="-120"/>
                <a:cs typeface="Arial" pitchFamily="34" charset="0"/>
              </a:rPr>
            </a:br>
            <a:r>
              <a:rPr lang="en-US" altLang="zh-TW" sz="2000">
                <a:latin typeface="微軟正黑體"/>
                <a:ea typeface="微軟正黑體" pitchFamily="34" charset="-120"/>
                <a:cs typeface="Arial" pitchFamily="34" charset="0"/>
              </a:rPr>
              <a:t>processor</a:t>
            </a:r>
            <a:endParaRPr lang="zh-TW" sz="2000" i="0" u="none" strike="noStrike" cap="none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7" name="Shape 183">
            <a:extLst>
              <a:ext uri="{FF2B5EF4-FFF2-40B4-BE49-F238E27FC236}">
                <a16:creationId xmlns:a16="http://schemas.microsoft.com/office/drawing/2014/main" id="{030BE435-17E8-4C47-8AE6-2FA0FA4155F9}"/>
              </a:ext>
            </a:extLst>
          </p:cNvPr>
          <p:cNvSpPr txBox="1"/>
          <p:nvPr/>
        </p:nvSpPr>
        <p:spPr>
          <a:xfrm flipH="1">
            <a:off x="8972258" y="2169448"/>
            <a:ext cx="2914942" cy="68225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altLang="zh-TW" sz="2000">
                <a:latin typeface="微軟正黑體"/>
                <a:ea typeface="微軟正黑體" pitchFamily="34" charset="-120"/>
                <a:cs typeface="Arial" pitchFamily="34" charset="0"/>
              </a:rPr>
              <a:t>DDR4 memory DIMM</a:t>
            </a:r>
            <a:br>
              <a:rPr lang="en-US" altLang="zh-TW" sz="2000">
                <a:latin typeface="微軟正黑體"/>
                <a:ea typeface="微軟正黑體" pitchFamily="34" charset="-120"/>
                <a:cs typeface="Arial" pitchFamily="34" charset="0"/>
              </a:rPr>
            </a:br>
            <a:r>
              <a:rPr lang="en-US" altLang="zh-TW" sz="2000">
                <a:latin typeface="微軟正黑體"/>
                <a:ea typeface="微軟正黑體" pitchFamily="34" charset="-120"/>
                <a:cs typeface="Arial" pitchFamily="34" charset="0"/>
              </a:rPr>
              <a:t>X4</a:t>
            </a:r>
            <a:endParaRPr lang="zh-TW" altLang="en-US" sz="2000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8" name="Shape 183">
            <a:extLst>
              <a:ext uri="{FF2B5EF4-FFF2-40B4-BE49-F238E27FC236}">
                <a16:creationId xmlns:a16="http://schemas.microsoft.com/office/drawing/2014/main" id="{AC4A54AE-29E1-4943-951B-B40F06B7A33B}"/>
              </a:ext>
            </a:extLst>
          </p:cNvPr>
          <p:cNvSpPr txBox="1"/>
          <p:nvPr/>
        </p:nvSpPr>
        <p:spPr>
          <a:xfrm flipH="1">
            <a:off x="923891" y="2129517"/>
            <a:ext cx="1355145" cy="37395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altLang="zh-TW" sz="2000">
                <a:latin typeface="微軟正黑體"/>
                <a:ea typeface="微軟正黑體" pitchFamily="34" charset="-120"/>
                <a:cs typeface="Arial" pitchFamily="34" charset="0"/>
              </a:rPr>
              <a:t>PCIe slot</a:t>
            </a:r>
            <a:br>
              <a:rPr lang="en-US" altLang="zh-TW" sz="2000">
                <a:latin typeface="微軟正黑體"/>
                <a:ea typeface="微軟正黑體" pitchFamily="34" charset="-120"/>
                <a:cs typeface="Arial" pitchFamily="34" charset="0"/>
              </a:rPr>
            </a:br>
            <a:r>
              <a:rPr lang="en-US" altLang="zh-TW" sz="2000">
                <a:latin typeface="微軟正黑體"/>
                <a:ea typeface="微軟正黑體" pitchFamily="34" charset="-120"/>
                <a:cs typeface="Arial" pitchFamily="34" charset="0"/>
              </a:rPr>
              <a:t>X3</a:t>
            </a:r>
            <a:endParaRPr lang="zh-TW" altLang="en-US" sz="2000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9" name="Shape 183">
            <a:extLst>
              <a:ext uri="{FF2B5EF4-FFF2-40B4-BE49-F238E27FC236}">
                <a16:creationId xmlns:a16="http://schemas.microsoft.com/office/drawing/2014/main" id="{69BFEA36-614A-4BC8-952F-CC4414FCB125}"/>
              </a:ext>
            </a:extLst>
          </p:cNvPr>
          <p:cNvSpPr txBox="1"/>
          <p:nvPr/>
        </p:nvSpPr>
        <p:spPr>
          <a:xfrm flipH="1">
            <a:off x="164329" y="5587045"/>
            <a:ext cx="2874268" cy="50009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altLang="zh-TW" sz="2000" kern="350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Fan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(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6 cm 17K RPM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)</a:t>
            </a:r>
            <a:b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</a:b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X3</a:t>
            </a:r>
            <a:endParaRPr lang="zh-TW" altLang="en-US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buClr>
                <a:srgbClr val="595959"/>
              </a:buClr>
              <a:buSzPct val="25000"/>
            </a:pPr>
            <a:endParaRPr lang="zh-TW" sz="2000" b="1" i="0" u="none" strike="noStrike" cap="none" spc="30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31" name="Shape 183">
            <a:extLst>
              <a:ext uri="{FF2B5EF4-FFF2-40B4-BE49-F238E27FC236}">
                <a16:creationId xmlns:a16="http://schemas.microsoft.com/office/drawing/2014/main" id="{961645A1-EED8-4990-BA2A-192DA14AA4EC}"/>
              </a:ext>
            </a:extLst>
          </p:cNvPr>
          <p:cNvSpPr txBox="1"/>
          <p:nvPr/>
        </p:nvSpPr>
        <p:spPr>
          <a:xfrm flipH="1">
            <a:off x="8897992" y="4376303"/>
            <a:ext cx="2224725" cy="40221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altLang="zh-CN" sz="2000" spc="600">
                <a:latin typeface="微軟正黑體"/>
                <a:ea typeface="微軟正黑體"/>
                <a:cs typeface="Arial"/>
              </a:rPr>
              <a:t>Air duct</a:t>
            </a:r>
            <a:br>
              <a:rPr lang="en-US" altLang="zh-CN" sz="2000" spc="600">
                <a:latin typeface="微軟正黑體"/>
                <a:ea typeface="微軟正黑體" pitchFamily="34" charset="-120"/>
                <a:cs typeface="Arial" pitchFamily="34" charset="0"/>
              </a:rPr>
            </a:br>
            <a:r>
              <a:rPr lang="en-US" altLang="zh-TW" sz="2000" spc="600">
                <a:latin typeface="微軟正黑體"/>
                <a:ea typeface="微軟正黑體"/>
                <a:cs typeface="Arial"/>
              </a:rPr>
              <a:t>X2</a:t>
            </a:r>
            <a:endParaRPr lang="zh-TW" altLang="zh-TW" sz="2000" spc="600">
              <a:latin typeface="微軟正黑體"/>
              <a:ea typeface="微軟正黑體"/>
              <a:cs typeface="Arial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CE8DCCBE-9B5C-4D97-B9AF-1874C67CC178}"/>
              </a:ext>
            </a:extLst>
          </p:cNvPr>
          <p:cNvSpPr/>
          <p:nvPr/>
        </p:nvSpPr>
        <p:spPr>
          <a:xfrm>
            <a:off x="5277526" y="2576250"/>
            <a:ext cx="742661" cy="946743"/>
          </a:xfrm>
          <a:prstGeom prst="roundRect">
            <a:avLst>
              <a:gd name="adj" fmla="val 143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029CCADB-BF18-4EFF-9F25-FB8D6391BB6C}"/>
              </a:ext>
            </a:extLst>
          </p:cNvPr>
          <p:cNvSpPr/>
          <p:nvPr/>
        </p:nvSpPr>
        <p:spPr>
          <a:xfrm>
            <a:off x="7222368" y="3044905"/>
            <a:ext cx="547712" cy="1800951"/>
          </a:xfrm>
          <a:prstGeom prst="roundRect">
            <a:avLst>
              <a:gd name="adj" fmla="val 143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F62099C9-FF28-4556-9ABE-986800F1E7B1}"/>
              </a:ext>
            </a:extLst>
          </p:cNvPr>
          <p:cNvSpPr/>
          <p:nvPr/>
        </p:nvSpPr>
        <p:spPr>
          <a:xfrm>
            <a:off x="4270294" y="3810773"/>
            <a:ext cx="793718" cy="1533275"/>
          </a:xfrm>
          <a:prstGeom prst="roundRect">
            <a:avLst>
              <a:gd name="adj" fmla="val 143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5736CD4B-8250-4AB7-9D24-9785945F72AC}"/>
              </a:ext>
            </a:extLst>
          </p:cNvPr>
          <p:cNvSpPr/>
          <p:nvPr/>
        </p:nvSpPr>
        <p:spPr>
          <a:xfrm>
            <a:off x="7867553" y="3810773"/>
            <a:ext cx="793718" cy="1533275"/>
          </a:xfrm>
          <a:prstGeom prst="roundRect">
            <a:avLst>
              <a:gd name="adj" fmla="val 143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A9613770-9A4A-44E6-84D9-29783C801FCC}"/>
              </a:ext>
            </a:extLst>
          </p:cNvPr>
          <p:cNvSpPr/>
          <p:nvPr/>
        </p:nvSpPr>
        <p:spPr>
          <a:xfrm>
            <a:off x="6312609" y="3634392"/>
            <a:ext cx="847557" cy="855082"/>
          </a:xfrm>
          <a:prstGeom prst="roundRect">
            <a:avLst>
              <a:gd name="adj" fmla="val 143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8AAAF226-4D76-4426-A1DC-2E28C2FC3525}"/>
              </a:ext>
            </a:extLst>
          </p:cNvPr>
          <p:cNvSpPr/>
          <p:nvPr/>
        </p:nvSpPr>
        <p:spPr>
          <a:xfrm>
            <a:off x="4098553" y="5587045"/>
            <a:ext cx="4469885" cy="473371"/>
          </a:xfrm>
          <a:prstGeom prst="roundRect">
            <a:avLst>
              <a:gd name="adj" fmla="val 143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2" name="接點: 肘形 41">
            <a:extLst>
              <a:ext uri="{FF2B5EF4-FFF2-40B4-BE49-F238E27FC236}">
                <a16:creationId xmlns:a16="http://schemas.microsoft.com/office/drawing/2014/main" id="{C98708A1-0D38-4D91-9FC6-12029BF9F8D0}"/>
              </a:ext>
            </a:extLst>
          </p:cNvPr>
          <p:cNvCxnSpPr>
            <a:stCxn id="34" idx="0"/>
          </p:cNvCxnSpPr>
          <p:nvPr/>
        </p:nvCxnSpPr>
        <p:spPr>
          <a:xfrm rot="5400000" flipH="1" flipV="1">
            <a:off x="7920933" y="1947162"/>
            <a:ext cx="673035" cy="1522452"/>
          </a:xfrm>
          <a:prstGeom prst="bentConnector2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接點: 肘形 43">
            <a:extLst>
              <a:ext uri="{FF2B5EF4-FFF2-40B4-BE49-F238E27FC236}">
                <a16:creationId xmlns:a16="http://schemas.microsoft.com/office/drawing/2014/main" id="{65682A11-0875-4385-BF37-10DC7CFB19B6}"/>
              </a:ext>
            </a:extLst>
          </p:cNvPr>
          <p:cNvCxnSpPr>
            <a:stCxn id="32" idx="0"/>
            <a:endCxn id="28" idx="1"/>
          </p:cNvCxnSpPr>
          <p:nvPr/>
        </p:nvCxnSpPr>
        <p:spPr>
          <a:xfrm rot="16200000" flipV="1">
            <a:off x="3834070" y="761462"/>
            <a:ext cx="259754" cy="3369821"/>
          </a:xfrm>
          <a:prstGeom prst="bentConnector2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EE06ADC7-8533-4A56-B2C0-3EF3EC3E3274}"/>
              </a:ext>
            </a:extLst>
          </p:cNvPr>
          <p:cNvCxnSpPr>
            <a:cxnSpLocks/>
            <a:stCxn id="36" idx="3"/>
          </p:cNvCxnSpPr>
          <p:nvPr/>
        </p:nvCxnSpPr>
        <p:spPr>
          <a:xfrm flipV="1">
            <a:off x="8661271" y="4577410"/>
            <a:ext cx="663752" cy="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接點 47">
            <a:extLst>
              <a:ext uri="{FF2B5EF4-FFF2-40B4-BE49-F238E27FC236}">
                <a16:creationId xmlns:a16="http://schemas.microsoft.com/office/drawing/2014/main" id="{A6550122-C714-41D2-B7C6-D2AD244B83D1}"/>
              </a:ext>
            </a:extLst>
          </p:cNvPr>
          <p:cNvCxnSpPr/>
          <p:nvPr/>
        </p:nvCxnSpPr>
        <p:spPr>
          <a:xfrm>
            <a:off x="5064012" y="5096504"/>
            <a:ext cx="28190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58FC26D5-A5ED-49F6-A773-2A041DC886C8}"/>
              </a:ext>
            </a:extLst>
          </p:cNvPr>
          <p:cNvCxnSpPr>
            <a:cxnSpLocks/>
          </p:cNvCxnSpPr>
          <p:nvPr/>
        </p:nvCxnSpPr>
        <p:spPr>
          <a:xfrm flipH="1">
            <a:off x="2320812" y="3708657"/>
            <a:ext cx="3991798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接點 54">
            <a:extLst>
              <a:ext uri="{FF2B5EF4-FFF2-40B4-BE49-F238E27FC236}">
                <a16:creationId xmlns:a16="http://schemas.microsoft.com/office/drawing/2014/main" id="{071BD4A9-2889-4C32-8161-1241853B367B}"/>
              </a:ext>
            </a:extLst>
          </p:cNvPr>
          <p:cNvCxnSpPr>
            <a:stCxn id="38" idx="1"/>
          </p:cNvCxnSpPr>
          <p:nvPr/>
        </p:nvCxnSpPr>
        <p:spPr>
          <a:xfrm flipH="1" flipV="1">
            <a:off x="2826749" y="5823730"/>
            <a:ext cx="1271804" cy="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圖片 55" descr="一張含有 食物 的圖片&#10;&#10;自動產生的描述">
            <a:extLst>
              <a:ext uri="{FF2B5EF4-FFF2-40B4-BE49-F238E27FC236}">
                <a16:creationId xmlns:a16="http://schemas.microsoft.com/office/drawing/2014/main" id="{0FAA280E-F7B4-4EC6-B900-10B52CE42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649" y="3822149"/>
            <a:ext cx="497112" cy="49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3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圖片 39" descr="一張含有 電腦, 鍵盤, 白色 的圖片&#10;&#10;自動產生的描述">
            <a:extLst>
              <a:ext uri="{FF2B5EF4-FFF2-40B4-BE49-F238E27FC236}">
                <a16:creationId xmlns:a16="http://schemas.microsoft.com/office/drawing/2014/main" id="{B319FAE4-8DDC-4AA9-88DB-0B93AA343A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0"/>
          <a:stretch/>
        </p:blipFill>
        <p:spPr>
          <a:xfrm>
            <a:off x="-1819" y="3176960"/>
            <a:ext cx="7635649" cy="3403481"/>
          </a:xfrm>
          <a:prstGeom prst="rect">
            <a:avLst/>
          </a:prstGeom>
        </p:spPr>
      </p:pic>
      <p:pic>
        <p:nvPicPr>
          <p:cNvPr id="33" name="圖形 32">
            <a:extLst>
              <a:ext uri="{FF2B5EF4-FFF2-40B4-BE49-F238E27FC236}">
                <a16:creationId xmlns:a16="http://schemas.microsoft.com/office/drawing/2014/main" id="{9A8149EA-D3B8-45CD-9A2B-6686EAC80E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56767" y="2439083"/>
            <a:ext cx="3582565" cy="2971492"/>
          </a:xfrm>
          <a:prstGeom prst="rect">
            <a:avLst/>
          </a:prstGeom>
        </p:spPr>
      </p:pic>
      <p:pic>
        <p:nvPicPr>
          <p:cNvPr id="30" name="圖形 29">
            <a:extLst>
              <a:ext uri="{FF2B5EF4-FFF2-40B4-BE49-F238E27FC236}">
                <a16:creationId xmlns:a16="http://schemas.microsoft.com/office/drawing/2014/main" id="{489AD6D6-C6C6-4E5D-9D3B-1D569E65D6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07005" y="4693920"/>
            <a:ext cx="4977117" cy="143461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02D7E69-0A32-0F4F-B163-A46FEF6FD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/>
              <a:t>PCIe Slot Specification</a:t>
            </a:r>
            <a:endParaRPr kumimoji="1" lang="zh-TW" altLang="en-US"/>
          </a:p>
        </p:txBody>
      </p:sp>
      <p:sp>
        <p:nvSpPr>
          <p:cNvPr id="10" name="Shape 82">
            <a:extLst>
              <a:ext uri="{FF2B5EF4-FFF2-40B4-BE49-F238E27FC236}">
                <a16:creationId xmlns:a16="http://schemas.microsoft.com/office/drawing/2014/main" id="{DBAF26A1-CF2F-1540-8D45-5637A715406D}"/>
              </a:ext>
            </a:extLst>
          </p:cNvPr>
          <p:cNvSpPr txBox="1"/>
          <p:nvPr/>
        </p:nvSpPr>
        <p:spPr>
          <a:xfrm>
            <a:off x="10794208" y="2728061"/>
            <a:ext cx="880715" cy="58973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x4</a:t>
            </a:r>
          </a:p>
        </p:txBody>
      </p:sp>
      <p:sp>
        <p:nvSpPr>
          <p:cNvPr id="16" name="Shape 82">
            <a:extLst>
              <a:ext uri="{FF2B5EF4-FFF2-40B4-BE49-F238E27FC236}">
                <a16:creationId xmlns:a16="http://schemas.microsoft.com/office/drawing/2014/main" id="{E4323709-4643-F04B-B239-88F85E4C6114}"/>
              </a:ext>
            </a:extLst>
          </p:cNvPr>
          <p:cNvSpPr txBox="1"/>
          <p:nvPr/>
        </p:nvSpPr>
        <p:spPr>
          <a:xfrm>
            <a:off x="9847317" y="1793562"/>
            <a:ext cx="880715" cy="58973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x8 or x4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191D05FB-49E6-874C-98FD-C69592129485}"/>
              </a:ext>
            </a:extLst>
          </p:cNvPr>
          <p:cNvSpPr txBox="1"/>
          <p:nvPr/>
        </p:nvSpPr>
        <p:spPr>
          <a:xfrm>
            <a:off x="457418" y="1988104"/>
            <a:ext cx="4213846" cy="10457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kumimoji="1" lang="en-US" altLang="zh-TW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Supports 4 x PCIe Gen3 slots </a:t>
            </a:r>
            <a:endParaRPr kumimoji="1" lang="en-US" altLang="zh-CN" sz="2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975" indent="-180975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kumimoji="1" lang="en-US" altLang="zh-CN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Versatile expansion ability</a:t>
            </a:r>
            <a:endParaRPr kumimoji="1" lang="zh-TW" altLang="en-US" sz="2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Shape 82">
            <a:extLst>
              <a:ext uri="{FF2B5EF4-FFF2-40B4-BE49-F238E27FC236}">
                <a16:creationId xmlns:a16="http://schemas.microsoft.com/office/drawing/2014/main" id="{36C89C3E-9BC0-EC41-BFF7-1242D811323B}"/>
              </a:ext>
            </a:extLst>
          </p:cNvPr>
          <p:cNvSpPr txBox="1"/>
          <p:nvPr/>
        </p:nvSpPr>
        <p:spPr>
          <a:xfrm>
            <a:off x="8911946" y="2749407"/>
            <a:ext cx="880715" cy="58973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x4</a:t>
            </a:r>
          </a:p>
        </p:txBody>
      </p:sp>
      <p:sp>
        <p:nvSpPr>
          <p:cNvPr id="23" name="Shape 82">
            <a:extLst>
              <a:ext uri="{FF2B5EF4-FFF2-40B4-BE49-F238E27FC236}">
                <a16:creationId xmlns:a16="http://schemas.microsoft.com/office/drawing/2014/main" id="{D3245620-8C1F-7C41-B8A2-FAE666B92AE3}"/>
              </a:ext>
            </a:extLst>
          </p:cNvPr>
          <p:cNvSpPr txBox="1"/>
          <p:nvPr/>
        </p:nvSpPr>
        <p:spPr>
          <a:xfrm>
            <a:off x="7964811" y="1849345"/>
            <a:ext cx="988340" cy="58973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x8 or x4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995369AC-264F-413F-BBDA-B9405D54B38C}"/>
              </a:ext>
            </a:extLst>
          </p:cNvPr>
          <p:cNvSpPr txBox="1"/>
          <p:nvPr/>
        </p:nvSpPr>
        <p:spPr>
          <a:xfrm>
            <a:off x="2942586" y="4790260"/>
            <a:ext cx="4647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kumimoji="1"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 10GbE adapter is preinstalled in slot 4</a:t>
            </a:r>
          </a:p>
          <a:p>
            <a:pPr marL="180975" indent="-180975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bg1"/>
                </a:solidFill>
              </a:rPr>
              <a:t>Slot 2 and 4 provides the width of PCIe Gen.3 x8 when Slot 1 and 3 is not in use.</a:t>
            </a:r>
            <a:endParaRPr kumimoji="1"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F46395EF-60B7-4D4B-BC49-D4E6DF2007C9}"/>
              </a:ext>
            </a:extLst>
          </p:cNvPr>
          <p:cNvGrpSpPr/>
          <p:nvPr/>
        </p:nvGrpSpPr>
        <p:grpSpPr>
          <a:xfrm>
            <a:off x="561632" y="3485805"/>
            <a:ext cx="2046962" cy="345971"/>
            <a:chOff x="566466" y="3907590"/>
            <a:chExt cx="1754291" cy="304800"/>
          </a:xfrm>
        </p:grpSpPr>
        <p:pic>
          <p:nvPicPr>
            <p:cNvPr id="34" name="圖形 33">
              <a:extLst>
                <a:ext uri="{FF2B5EF4-FFF2-40B4-BE49-F238E27FC236}">
                  <a16:creationId xmlns:a16="http://schemas.microsoft.com/office/drawing/2014/main" id="{D00A8312-2FA7-49DE-9F06-E8FFD59C0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6466" y="3907590"/>
              <a:ext cx="304800" cy="304800"/>
            </a:xfrm>
            <a:prstGeom prst="rect">
              <a:avLst/>
            </a:prstGeom>
          </p:spPr>
        </p:pic>
        <p:pic>
          <p:nvPicPr>
            <p:cNvPr id="35" name="圖形 34">
              <a:extLst>
                <a:ext uri="{FF2B5EF4-FFF2-40B4-BE49-F238E27FC236}">
                  <a16:creationId xmlns:a16="http://schemas.microsoft.com/office/drawing/2014/main" id="{E1165EC0-56D1-45B1-AB9E-2FE99A82D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49630" y="3907590"/>
              <a:ext cx="304800" cy="304800"/>
            </a:xfrm>
            <a:prstGeom prst="rect">
              <a:avLst/>
            </a:prstGeom>
          </p:spPr>
        </p:pic>
        <p:pic>
          <p:nvPicPr>
            <p:cNvPr id="36" name="圖形 35">
              <a:extLst>
                <a:ext uri="{FF2B5EF4-FFF2-40B4-BE49-F238E27FC236}">
                  <a16:creationId xmlns:a16="http://schemas.microsoft.com/office/drawing/2014/main" id="{1C1B19AD-2618-4A9B-B645-B9DF3EB70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532794" y="3907590"/>
              <a:ext cx="304800" cy="304800"/>
            </a:xfrm>
            <a:prstGeom prst="rect">
              <a:avLst/>
            </a:prstGeom>
          </p:spPr>
        </p:pic>
        <p:pic>
          <p:nvPicPr>
            <p:cNvPr id="37" name="圖形 36">
              <a:extLst>
                <a:ext uri="{FF2B5EF4-FFF2-40B4-BE49-F238E27FC236}">
                  <a16:creationId xmlns:a16="http://schemas.microsoft.com/office/drawing/2014/main" id="{D280A95A-3EF2-47D3-9E76-ABEBF12A7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015957" y="3907590"/>
              <a:ext cx="304800" cy="30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0142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圖形 37">
            <a:extLst>
              <a:ext uri="{FF2B5EF4-FFF2-40B4-BE49-F238E27FC236}">
                <a16:creationId xmlns:a16="http://schemas.microsoft.com/office/drawing/2014/main" id="{6FFE26C9-F094-4495-9269-2E940E901AF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8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65889" y="3987354"/>
            <a:ext cx="3676000" cy="986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圖形 36">
            <a:extLst>
              <a:ext uri="{FF2B5EF4-FFF2-40B4-BE49-F238E27FC236}">
                <a16:creationId xmlns:a16="http://schemas.microsoft.com/office/drawing/2014/main" id="{8C40C462-B8C5-431C-8B32-D848C9DF6F9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8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75863" y="3990566"/>
            <a:ext cx="3676000" cy="986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圖形 24">
            <a:extLst>
              <a:ext uri="{FF2B5EF4-FFF2-40B4-BE49-F238E27FC236}">
                <a16:creationId xmlns:a16="http://schemas.microsoft.com/office/drawing/2014/main" id="{A6507431-0355-490C-A66A-0399E5836C6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8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55971" y="2321168"/>
            <a:ext cx="3676000" cy="986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BE91B851-33EB-465D-8C9B-6D943911AE8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8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6343" y="2321169"/>
            <a:ext cx="3676000" cy="986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24693ADE-2F2C-4BF2-9D16-4AB89629015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8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6715" y="2346756"/>
            <a:ext cx="3676000" cy="986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02D7E69-0A32-0F4F-B163-A46FEF6FD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/>
              <a:t>Versatile Expansion Possibilities</a:t>
            </a:r>
            <a:endParaRPr kumimoji="1" lang="zh-TW" altLang="en-US"/>
          </a:p>
        </p:txBody>
      </p:sp>
      <p:pic>
        <p:nvPicPr>
          <p:cNvPr id="24" name="圖片 23" descr="USB 3.1 Type-A_側面.png">
            <a:extLst>
              <a:ext uri="{FF2B5EF4-FFF2-40B4-BE49-F238E27FC236}">
                <a16:creationId xmlns:a16="http://schemas.microsoft.com/office/drawing/2014/main" id="{4731A221-8867-47A7-B15B-C813D6E51C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7617" y="3694700"/>
            <a:ext cx="1932006" cy="1914653"/>
          </a:xfrm>
          <a:prstGeom prst="rect">
            <a:avLst/>
          </a:prstGeom>
        </p:spPr>
      </p:pic>
      <p:pic>
        <p:nvPicPr>
          <p:cNvPr id="26" name="圖片 25" descr="LAN-40G2SF-MLX正面.png">
            <a:extLst>
              <a:ext uri="{FF2B5EF4-FFF2-40B4-BE49-F238E27FC236}">
                <a16:creationId xmlns:a16="http://schemas.microsoft.com/office/drawing/2014/main" id="{02201410-2396-4E35-8547-0FF3AC7CFD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016" y="2167181"/>
            <a:ext cx="1934636" cy="1450978"/>
          </a:xfrm>
          <a:prstGeom prst="rect">
            <a:avLst/>
          </a:prstGeom>
        </p:spPr>
      </p:pic>
      <p:pic>
        <p:nvPicPr>
          <p:cNvPr id="27" name="圖片 26" descr="12G SAS HBA card_Rack.png">
            <a:extLst>
              <a:ext uri="{FF2B5EF4-FFF2-40B4-BE49-F238E27FC236}">
                <a16:creationId xmlns:a16="http://schemas.microsoft.com/office/drawing/2014/main" id="{850DB50A-6068-4D8B-AC04-A640964838D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287" y="3516801"/>
            <a:ext cx="2726633" cy="2044977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04C93762-896C-4D1D-9718-0DBE2B349D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5437" y="2035126"/>
            <a:ext cx="2011233" cy="1743069"/>
          </a:xfrm>
          <a:prstGeom prst="rect">
            <a:avLst/>
          </a:prstGeom>
        </p:spPr>
      </p:pic>
      <p:sp>
        <p:nvSpPr>
          <p:cNvPr id="29" name="矩形 13">
            <a:extLst>
              <a:ext uri="{FF2B5EF4-FFF2-40B4-BE49-F238E27FC236}">
                <a16:creationId xmlns:a16="http://schemas.microsoft.com/office/drawing/2014/main" id="{DE97CBDB-8CEC-4B80-83D6-1EA516825417}"/>
              </a:ext>
            </a:extLst>
          </p:cNvPr>
          <p:cNvSpPr/>
          <p:nvPr/>
        </p:nvSpPr>
        <p:spPr>
          <a:xfrm>
            <a:off x="680984" y="2508406"/>
            <a:ext cx="23727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QNAP QM2 </a:t>
            </a:r>
            <a:b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expansion card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46862C1-596D-4178-99EF-7673225B3986}"/>
              </a:ext>
            </a:extLst>
          </p:cNvPr>
          <p:cNvSpPr/>
          <p:nvPr/>
        </p:nvSpPr>
        <p:spPr>
          <a:xfrm>
            <a:off x="4421720" y="4162541"/>
            <a:ext cx="216567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USB 3.1 Gen 2 expansion card</a:t>
            </a:r>
          </a:p>
        </p:txBody>
      </p:sp>
      <p:sp>
        <p:nvSpPr>
          <p:cNvPr id="31" name="矩形 13">
            <a:extLst>
              <a:ext uri="{FF2B5EF4-FFF2-40B4-BE49-F238E27FC236}">
                <a16:creationId xmlns:a16="http://schemas.microsoft.com/office/drawing/2014/main" id="{7BC8F454-DD1D-44F1-8E80-D71E43DD4625}"/>
              </a:ext>
            </a:extLst>
          </p:cNvPr>
          <p:cNvSpPr/>
          <p:nvPr/>
        </p:nvSpPr>
        <p:spPr>
          <a:xfrm>
            <a:off x="8153296" y="4050497"/>
            <a:ext cx="200826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SAS 12Gb/s </a:t>
            </a:r>
            <a:b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storage expansion card</a:t>
            </a:r>
          </a:p>
        </p:txBody>
      </p:sp>
      <p:sp>
        <p:nvSpPr>
          <p:cNvPr id="32" name="矩形 13">
            <a:extLst>
              <a:ext uri="{FF2B5EF4-FFF2-40B4-BE49-F238E27FC236}">
                <a16:creationId xmlns:a16="http://schemas.microsoft.com/office/drawing/2014/main" id="{9BF4B853-C8CC-4FA0-B9F1-D3C4F4D2A069}"/>
              </a:ext>
            </a:extLst>
          </p:cNvPr>
          <p:cNvSpPr/>
          <p:nvPr/>
        </p:nvSpPr>
        <p:spPr>
          <a:xfrm>
            <a:off x="4428368" y="2510471"/>
            <a:ext cx="2050997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40/25/10GbE</a:t>
            </a:r>
            <a:br>
              <a:rPr lang="en-US" altLang="zh-Hant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Hant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network adapter</a:t>
            </a:r>
            <a:endParaRPr lang="en-US" altLang="zh-TW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3" name="矩形 13">
            <a:extLst>
              <a:ext uri="{FF2B5EF4-FFF2-40B4-BE49-F238E27FC236}">
                <a16:creationId xmlns:a16="http://schemas.microsoft.com/office/drawing/2014/main" id="{80103BED-CCE4-4359-BFFF-A5BA45C2B5C7}"/>
              </a:ext>
            </a:extLst>
          </p:cNvPr>
          <p:cNvSpPr/>
          <p:nvPr/>
        </p:nvSpPr>
        <p:spPr>
          <a:xfrm>
            <a:off x="8254030" y="2508406"/>
            <a:ext cx="1712864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en-US" altLang="zh-TW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Fibre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channel adapter</a:t>
            </a:r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1" name="Picture 11">
            <a:extLst>
              <a:ext uri="{FF2B5EF4-FFF2-40B4-BE49-F238E27FC236}">
                <a16:creationId xmlns:a16="http://schemas.microsoft.com/office/drawing/2014/main" id="{0E2B4BE1-5F0F-46C5-BFCC-2B83B0103E5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31" r="17115"/>
          <a:stretch/>
        </p:blipFill>
        <p:spPr>
          <a:xfrm>
            <a:off x="2355901" y="2075425"/>
            <a:ext cx="1780764" cy="163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89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61529048-EB50-4F3A-9F72-F53D3E3C5FB2}"/>
              </a:ext>
            </a:extLst>
          </p:cNvPr>
          <p:cNvGrpSpPr/>
          <p:nvPr/>
        </p:nvGrpSpPr>
        <p:grpSpPr>
          <a:xfrm>
            <a:off x="604460" y="2837839"/>
            <a:ext cx="11053237" cy="2996224"/>
            <a:chOff x="0" y="2837839"/>
            <a:chExt cx="12192000" cy="2114433"/>
          </a:xfrm>
        </p:grpSpPr>
        <p:sp>
          <p:nvSpPr>
            <p:cNvPr id="14" name="矩形 21">
              <a:extLst>
                <a:ext uri="{FF2B5EF4-FFF2-40B4-BE49-F238E27FC236}">
                  <a16:creationId xmlns:a16="http://schemas.microsoft.com/office/drawing/2014/main" id="{15970FAF-7072-A249-BB58-6CA3EED9E52D}"/>
                </a:ext>
              </a:extLst>
            </p:cNvPr>
            <p:cNvSpPr/>
            <p:nvPr/>
          </p:nvSpPr>
          <p:spPr>
            <a:xfrm>
              <a:off x="5478753" y="2837840"/>
              <a:ext cx="6713247" cy="21144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矩形 22">
              <a:extLst>
                <a:ext uri="{FF2B5EF4-FFF2-40B4-BE49-F238E27FC236}">
                  <a16:creationId xmlns:a16="http://schemas.microsoft.com/office/drawing/2014/main" id="{05679B5D-CB45-744B-BFCB-33C964A0BCC6}"/>
                </a:ext>
              </a:extLst>
            </p:cNvPr>
            <p:cNvSpPr/>
            <p:nvPr/>
          </p:nvSpPr>
          <p:spPr>
            <a:xfrm>
              <a:off x="0" y="2837839"/>
              <a:ext cx="6099153" cy="2114432"/>
            </a:xfrm>
            <a:prstGeom prst="rect">
              <a:avLst/>
            </a:prstGeom>
            <a:solidFill>
              <a:srgbClr val="EF31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图片 12">
            <a:extLst>
              <a:ext uri="{FF2B5EF4-FFF2-40B4-BE49-F238E27FC236}">
                <a16:creationId xmlns:a16="http://schemas.microsoft.com/office/drawing/2014/main" id="{37CF33FC-CA7E-E74C-A422-7C31F0D03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91" y="2869054"/>
            <a:ext cx="1892365" cy="1892365"/>
          </a:xfrm>
          <a:prstGeom prst="rect">
            <a:avLst/>
          </a:prstGeom>
        </p:spPr>
      </p:pic>
      <p:pic>
        <p:nvPicPr>
          <p:cNvPr id="19" name="图片 14">
            <a:extLst>
              <a:ext uri="{FF2B5EF4-FFF2-40B4-BE49-F238E27FC236}">
                <a16:creationId xmlns:a16="http://schemas.microsoft.com/office/drawing/2014/main" id="{75F05E61-7A0B-D249-A6A7-35A5540EE1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48" t="24698" r="16580" b="24608"/>
          <a:stretch/>
        </p:blipFill>
        <p:spPr>
          <a:xfrm>
            <a:off x="6278185" y="2970000"/>
            <a:ext cx="2077452" cy="762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6C2A85F9-A2AB-48B3-A830-E1EDC566734C}"/>
              </a:ext>
            </a:extLst>
          </p:cNvPr>
          <p:cNvSpPr txBox="1"/>
          <p:nvPr/>
        </p:nvSpPr>
        <p:spPr>
          <a:xfrm>
            <a:off x="645216" y="1887227"/>
            <a:ext cx="323165" cy="4205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3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endParaRPr lang="zh-TW" altLang="en-US" sz="2133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2" name="內容版面配置區 2">
            <a:extLst>
              <a:ext uri="{FF2B5EF4-FFF2-40B4-BE49-F238E27FC236}">
                <a16:creationId xmlns:a16="http://schemas.microsoft.com/office/drawing/2014/main" id="{DCE56A41-4EE9-434C-9EE6-E73AF8ABA2D0}"/>
              </a:ext>
            </a:extLst>
          </p:cNvPr>
          <p:cNvSpPr txBox="1">
            <a:spLocks/>
          </p:cNvSpPr>
          <p:nvPr/>
        </p:nvSpPr>
        <p:spPr>
          <a:xfrm>
            <a:off x="493547" y="1570909"/>
            <a:ext cx="11330516" cy="1780091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754" indent="-238754">
              <a:lnSpc>
                <a:spcPts val="3200"/>
              </a:lnSpc>
              <a:spcBef>
                <a:spcPts val="1200"/>
              </a:spcBef>
              <a:buClr>
                <a:srgbClr val="F70F78"/>
              </a:buClr>
            </a:pPr>
            <a:endParaRPr lang="zh-CN" altLang="en-US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" name="內容版面配置區 2">
            <a:extLst>
              <a:ext uri="{FF2B5EF4-FFF2-40B4-BE49-F238E27FC236}">
                <a16:creationId xmlns:a16="http://schemas.microsoft.com/office/drawing/2014/main" id="{BDC1EF97-D50B-F44F-9A77-70691D12A1C5}"/>
              </a:ext>
            </a:extLst>
          </p:cNvPr>
          <p:cNvSpPr txBox="1">
            <a:spLocks/>
          </p:cNvSpPr>
          <p:nvPr/>
        </p:nvSpPr>
        <p:spPr>
          <a:xfrm>
            <a:off x="573262" y="1774391"/>
            <a:ext cx="9902233" cy="878025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Clr>
                <a:schemeClr val="bg1"/>
              </a:buClr>
            </a:pPr>
            <a:r>
              <a:rPr lang="en-US" altLang="zh-TW" sz="280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Partnering with industry-leading FC adapters vendors for the most economical FC SAN storage solution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90EE01-7FE9-0B4E-84FE-0219880B9CE0}"/>
              </a:ext>
            </a:extLst>
          </p:cNvPr>
          <p:cNvSpPr/>
          <p:nvPr/>
        </p:nvSpPr>
        <p:spPr>
          <a:xfrm>
            <a:off x="573262" y="5980054"/>
            <a:ext cx="611011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Compatibility </a:t>
            </a:r>
            <a:r>
              <a:rPr lang="en-US" sz="12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list</a:t>
            </a:r>
            <a:r>
              <a:rPr lang="en-US" sz="12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:qnap.com</a:t>
            </a:r>
            <a:r>
              <a:rPr 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/compatibility/</a:t>
            </a: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2DE5BE35-98A7-48D1-89C5-B8F35140B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Supported </a:t>
            </a:r>
            <a:r>
              <a:rPr lang="en-US" altLang="zh-TW" err="1"/>
              <a:t>Fibre</a:t>
            </a:r>
            <a:r>
              <a:rPr lang="en-US" altLang="zh-TW"/>
              <a:t> Channel adapters</a:t>
            </a:r>
            <a:endParaRPr lang="zh-TW" altLang="en-US"/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C46526C3-E191-486D-BA55-FA5D136D5C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962" y="2622034"/>
            <a:ext cx="3104078" cy="2570778"/>
          </a:xfrm>
          <a:prstGeom prst="rect">
            <a:avLst/>
          </a:prstGeom>
          <a:effectLst>
            <a:outerShdw blurRad="152400" dir="5400000" sx="90000" sy="-19000" rotWithShape="0">
              <a:prstClr val="black">
                <a:alpha val="16000"/>
              </a:prstClr>
            </a:outerShdw>
          </a:effectLst>
        </p:spPr>
      </p:pic>
      <p:pic>
        <p:nvPicPr>
          <p:cNvPr id="17" name="圖片 16" descr="一張含有 電子用品 的圖片&#10;&#10;自動產生的描述">
            <a:extLst>
              <a:ext uri="{FF2B5EF4-FFF2-40B4-BE49-F238E27FC236}">
                <a16:creationId xmlns:a16="http://schemas.microsoft.com/office/drawing/2014/main" id="{036A43FD-2377-4271-9F22-31703DEB3A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000" y="2495529"/>
            <a:ext cx="4187346" cy="2791562"/>
          </a:xfrm>
          <a:prstGeom prst="rect">
            <a:avLst/>
          </a:prstGeom>
          <a:effectLst>
            <a:outerShdw blurRad="342900" dist="647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文本框 16">
            <a:extLst>
              <a:ext uri="{FF2B5EF4-FFF2-40B4-BE49-F238E27FC236}">
                <a16:creationId xmlns:a16="http://schemas.microsoft.com/office/drawing/2014/main" id="{DC65562A-0D50-48AC-ACB1-5B7799EEDF19}"/>
              </a:ext>
            </a:extLst>
          </p:cNvPr>
          <p:cNvSpPr txBox="1"/>
          <p:nvPr/>
        </p:nvSpPr>
        <p:spPr>
          <a:xfrm>
            <a:off x="6207876" y="5000839"/>
            <a:ext cx="5795449" cy="677108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Support ATTO</a:t>
            </a:r>
            <a:endParaRPr lang="zh-CN" altLang="en-US" sz="18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CN" sz="1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Celerity 32Gb/16Gb FC adapters</a:t>
            </a:r>
            <a:endParaRPr lang="zh-CN" altLang="en-US" sz="18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文本框 17">
            <a:extLst>
              <a:ext uri="{FF2B5EF4-FFF2-40B4-BE49-F238E27FC236}">
                <a16:creationId xmlns:a16="http://schemas.microsoft.com/office/drawing/2014/main" id="{46AF3821-8CA5-4D23-BC8F-74B96B8DD5E6}"/>
              </a:ext>
            </a:extLst>
          </p:cNvPr>
          <p:cNvSpPr txBox="1"/>
          <p:nvPr/>
        </p:nvSpPr>
        <p:spPr>
          <a:xfrm>
            <a:off x="745121" y="5000839"/>
            <a:ext cx="5963121" cy="677108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Support Marvell </a:t>
            </a:r>
            <a:endParaRPr lang="zh-CN" altLang="en-US" sz="1800">
              <a:solidFill>
                <a:schemeClr val="accent3">
                  <a:lumMod val="40000"/>
                  <a:lumOff val="6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CN" sz="1800" err="1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Qlogic</a:t>
            </a:r>
            <a:r>
              <a:rPr lang="en-US" altLang="zh-CN" sz="180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32Gb/16Gb/8Gb/4Gb FC adapters</a:t>
            </a:r>
            <a:endParaRPr lang="zh-CN" altLang="en-US" sz="1800">
              <a:solidFill>
                <a:schemeClr val="accent3">
                  <a:lumMod val="40000"/>
                  <a:lumOff val="6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634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EDFCF722-49B1-4069-9E95-D5F90192BB8E}"/>
              </a:ext>
            </a:extLst>
          </p:cNvPr>
          <p:cNvCxnSpPr>
            <a:cxnSpLocks/>
          </p:cNvCxnSpPr>
          <p:nvPr/>
        </p:nvCxnSpPr>
        <p:spPr>
          <a:xfrm>
            <a:off x="7763020" y="5147374"/>
            <a:ext cx="3718562" cy="0"/>
          </a:xfrm>
          <a:prstGeom prst="line">
            <a:avLst/>
          </a:prstGeom>
          <a:ln w="76200">
            <a:gradFill>
              <a:gsLst>
                <a:gs pos="0">
                  <a:srgbClr val="FF0000"/>
                </a:gs>
                <a:gs pos="100000">
                  <a:srgbClr val="E9E9E9"/>
                </a:gs>
                <a:gs pos="67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5C457601-60A3-49B4-9696-9FE0EC78C302}"/>
              </a:ext>
            </a:extLst>
          </p:cNvPr>
          <p:cNvCxnSpPr>
            <a:cxnSpLocks/>
          </p:cNvCxnSpPr>
          <p:nvPr/>
        </p:nvCxnSpPr>
        <p:spPr>
          <a:xfrm>
            <a:off x="2682238" y="3324707"/>
            <a:ext cx="4276580" cy="0"/>
          </a:xfrm>
          <a:prstGeom prst="line">
            <a:avLst/>
          </a:prstGeom>
          <a:ln w="76200">
            <a:gradFill>
              <a:gsLst>
                <a:gs pos="0">
                  <a:srgbClr val="FF0000"/>
                </a:gs>
                <a:gs pos="100000">
                  <a:srgbClr val="E9E9E9"/>
                </a:gs>
                <a:gs pos="67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形 4">
            <a:extLst>
              <a:ext uri="{FF2B5EF4-FFF2-40B4-BE49-F238E27FC236}">
                <a16:creationId xmlns:a16="http://schemas.microsoft.com/office/drawing/2014/main" id="{240720F3-F756-4BC1-82CD-1D1B55682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10588" y="1776084"/>
            <a:ext cx="5289460" cy="1794486"/>
          </a:xfrm>
          <a:prstGeom prst="rect">
            <a:avLst/>
          </a:prstGeom>
          <a:effectLst>
            <a:outerShdw blurRad="330200" dist="3048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" name="內容版面配置區 2">
            <a:extLst>
              <a:ext uri="{FF2B5EF4-FFF2-40B4-BE49-F238E27FC236}">
                <a16:creationId xmlns:a16="http://schemas.microsoft.com/office/drawing/2014/main" id="{DCE56A41-4EE9-434C-9EE6-E73AF8ABA2D0}"/>
              </a:ext>
            </a:extLst>
          </p:cNvPr>
          <p:cNvSpPr txBox="1">
            <a:spLocks/>
          </p:cNvSpPr>
          <p:nvPr/>
        </p:nvSpPr>
        <p:spPr>
          <a:xfrm>
            <a:off x="493547" y="1570909"/>
            <a:ext cx="11330516" cy="1780091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754" indent="-238754">
              <a:lnSpc>
                <a:spcPts val="3200"/>
              </a:lnSpc>
              <a:spcBef>
                <a:spcPts val="1200"/>
              </a:spcBef>
              <a:buClr>
                <a:srgbClr val="F70F78"/>
              </a:buClr>
            </a:pPr>
            <a:endParaRPr lang="zh-CN" altLang="en-US" sz="24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" name="內容版面配置區 2">
            <a:extLst>
              <a:ext uri="{FF2B5EF4-FFF2-40B4-BE49-F238E27FC236}">
                <a16:creationId xmlns:a16="http://schemas.microsoft.com/office/drawing/2014/main" id="{BDC1EF97-D50B-F44F-9A77-70691D12A1C5}"/>
              </a:ext>
            </a:extLst>
          </p:cNvPr>
          <p:cNvSpPr txBox="1">
            <a:spLocks/>
          </p:cNvSpPr>
          <p:nvPr/>
        </p:nvSpPr>
        <p:spPr>
          <a:xfrm>
            <a:off x="6761727" y="2152458"/>
            <a:ext cx="5075824" cy="1284417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Clr>
                <a:schemeClr val="bg1"/>
              </a:buClr>
            </a:pPr>
            <a:r>
              <a:rPr lang="en-US" altLang="zh-TW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High-speed yet economical QNAP FC storage adapters for QNAP NAS*</a:t>
            </a:r>
          </a:p>
          <a:p>
            <a:pPr>
              <a:spcBef>
                <a:spcPts val="1200"/>
              </a:spcBef>
              <a:buClr>
                <a:schemeClr val="bg1"/>
              </a:buClr>
            </a:pPr>
            <a:r>
              <a:rPr lang="en-US" altLang="zh-CN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 supporting Windows/Linux hosts</a:t>
            </a:r>
          </a:p>
          <a:p>
            <a:pPr>
              <a:spcBef>
                <a:spcPts val="1200"/>
              </a:spcBef>
              <a:buClr>
                <a:schemeClr val="bg1"/>
              </a:buClr>
            </a:pPr>
            <a:endParaRPr lang="zh-CN" altLang="en-US" sz="2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文本框 16">
            <a:extLst>
              <a:ext uri="{FF2B5EF4-FFF2-40B4-BE49-F238E27FC236}">
                <a16:creationId xmlns:a16="http://schemas.microsoft.com/office/drawing/2014/main" id="{77F0947D-441B-EB44-BBA0-A4541D8F152B}"/>
              </a:ext>
            </a:extLst>
          </p:cNvPr>
          <p:cNvSpPr txBox="1"/>
          <p:nvPr/>
        </p:nvSpPr>
        <p:spPr>
          <a:xfrm>
            <a:off x="6864837" y="3823297"/>
            <a:ext cx="5082695" cy="615553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365" indent="-380365">
              <a:buFont typeface="Arial" panose="020B0604020202020204" pitchFamily="34" charset="0"/>
              <a:buChar char="•"/>
            </a:pPr>
            <a:r>
              <a:rPr lang="en-US" altLang="zh-CN" sz="3200">
                <a:latin typeface="Arial"/>
                <a:ea typeface="等线"/>
                <a:cs typeface="Arial"/>
              </a:rPr>
              <a:t>Optional FC </a:t>
            </a:r>
            <a:r>
              <a:rPr lang="en-US" altLang="zh-CN" sz="2800">
                <a:latin typeface="微軟正黑體"/>
                <a:ea typeface="微軟正黑體"/>
                <a:cs typeface="Arial"/>
              </a:rPr>
              <a:t>Transceiver</a:t>
            </a:r>
            <a:endParaRPr lang="zh-CN" altLang="en-US" sz="32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文本框 17">
            <a:extLst>
              <a:ext uri="{FF2B5EF4-FFF2-40B4-BE49-F238E27FC236}">
                <a16:creationId xmlns:a16="http://schemas.microsoft.com/office/drawing/2014/main" id="{D44B8AC3-4784-4C49-A440-23A595AF816D}"/>
              </a:ext>
            </a:extLst>
          </p:cNvPr>
          <p:cNvSpPr txBox="1"/>
          <p:nvPr/>
        </p:nvSpPr>
        <p:spPr>
          <a:xfrm>
            <a:off x="4015650" y="2066583"/>
            <a:ext cx="2670924" cy="1107996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667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QNA-32G2FC</a:t>
            </a:r>
          </a:p>
          <a:p>
            <a:r>
              <a:rPr lang="en-US" altLang="zh-CN" sz="1867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Dual-port 32Gbps </a:t>
            </a:r>
          </a:p>
          <a:p>
            <a:r>
              <a:rPr lang="en-US" altLang="zh-CN" sz="1867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FC adapter</a:t>
            </a:r>
            <a:endParaRPr lang="zh-CN" altLang="en-US" sz="1867"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</p:txBody>
      </p:sp>
      <p:sp>
        <p:nvSpPr>
          <p:cNvPr id="26" name="文本框 17">
            <a:extLst>
              <a:ext uri="{FF2B5EF4-FFF2-40B4-BE49-F238E27FC236}">
                <a16:creationId xmlns:a16="http://schemas.microsoft.com/office/drawing/2014/main" id="{39D15044-A839-5747-AB2F-96CCCF1B3348}"/>
              </a:ext>
            </a:extLst>
          </p:cNvPr>
          <p:cNvSpPr txBox="1"/>
          <p:nvPr/>
        </p:nvSpPr>
        <p:spPr>
          <a:xfrm>
            <a:off x="4015649" y="3426080"/>
            <a:ext cx="2670924" cy="1107996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667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QNA-16G2FC</a:t>
            </a:r>
          </a:p>
          <a:p>
            <a:r>
              <a:rPr lang="en-US" altLang="zh-CN" sz="1867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Dual-port 16Gbps </a:t>
            </a:r>
          </a:p>
          <a:p>
            <a:r>
              <a:rPr lang="en-US" altLang="zh-CN" sz="1867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FC adapter</a:t>
            </a:r>
            <a:endParaRPr lang="zh-CN" altLang="en-US" sz="1867"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</p:txBody>
      </p:sp>
      <p:sp>
        <p:nvSpPr>
          <p:cNvPr id="28" name="文本框 17">
            <a:extLst>
              <a:ext uri="{FF2B5EF4-FFF2-40B4-BE49-F238E27FC236}">
                <a16:creationId xmlns:a16="http://schemas.microsoft.com/office/drawing/2014/main" id="{AC0C4FA2-4293-8440-9A06-A2D9A7B75E03}"/>
              </a:ext>
            </a:extLst>
          </p:cNvPr>
          <p:cNvSpPr txBox="1"/>
          <p:nvPr/>
        </p:nvSpPr>
        <p:spPr>
          <a:xfrm>
            <a:off x="8380939" y="4377028"/>
            <a:ext cx="3302036" cy="1641475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294" indent="-241294">
              <a:buFont typeface="Arial" panose="020B0604020202020204" pitchFamily="34" charset="0"/>
              <a:buChar char="•"/>
            </a:pPr>
            <a:r>
              <a:rPr lang="en-US" altLang="zh-CN" sz="2133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TRX-32GFCSFP-SR</a:t>
            </a:r>
          </a:p>
          <a:p>
            <a:pPr lvl="1" indent="-368291"/>
            <a:r>
              <a:rPr lang="en-US" altLang="zh-CN" sz="1867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32Gb/16Gb/8Gb</a:t>
            </a:r>
            <a:br>
              <a:rPr lang="en-US" altLang="zh-CN" sz="1867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</a:br>
            <a:endParaRPr lang="en-US" altLang="zh-CN" sz="1867"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  <a:p>
            <a:pPr marL="241294" indent="-241294">
              <a:buFont typeface="Arial" panose="020B0604020202020204" pitchFamily="34" charset="0"/>
              <a:buChar char="•"/>
            </a:pPr>
            <a:r>
              <a:rPr lang="en-US" altLang="zh-CN" sz="2133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TRX-16GFCSFP-SR</a:t>
            </a:r>
          </a:p>
          <a:p>
            <a:pPr lvl="1" indent="-368291"/>
            <a:r>
              <a:rPr lang="en-US" altLang="zh-CN" sz="1867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16Gb/8Gb/4Gb</a:t>
            </a:r>
            <a:endParaRPr lang="zh-CN" altLang="en-US" sz="1867"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1CD69CDB-0304-4154-AFAF-A179DC9A1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QNAP 32Gb/16Gb </a:t>
            </a:r>
            <a:r>
              <a:rPr lang="en-US" altLang="zh-TW" err="1"/>
              <a:t>Fibre</a:t>
            </a:r>
            <a:r>
              <a:rPr lang="en-US" altLang="zh-TW"/>
              <a:t> Channel Adapters</a:t>
            </a:r>
            <a:endParaRPr lang="zh-TW" altLang="en-US"/>
          </a:p>
        </p:txBody>
      </p:sp>
      <p:pic>
        <p:nvPicPr>
          <p:cNvPr id="27" name="Picture 26" descr="A close up of a device&#10;&#10;Description automatically generated">
            <a:extLst>
              <a:ext uri="{FF2B5EF4-FFF2-40B4-BE49-F238E27FC236}">
                <a16:creationId xmlns:a16="http://schemas.microsoft.com/office/drawing/2014/main" id="{B4AC082B-F022-9343-AF1E-71DBDB862C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3" t="13348" r="21147" b="18575"/>
          <a:stretch/>
        </p:blipFill>
        <p:spPr>
          <a:xfrm>
            <a:off x="6803394" y="4575997"/>
            <a:ext cx="1502406" cy="131542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2DA39A1-2518-49A3-9268-B50B58449B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617"/>
          <a:stretch/>
        </p:blipFill>
        <p:spPr>
          <a:xfrm>
            <a:off x="204535" y="2071009"/>
            <a:ext cx="3863574" cy="290220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48987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圖片 35" descr="一張含有 螢幕擷取畫面 的圖片&#10;&#10;自動產生的描述">
            <a:extLst>
              <a:ext uri="{FF2B5EF4-FFF2-40B4-BE49-F238E27FC236}">
                <a16:creationId xmlns:a16="http://schemas.microsoft.com/office/drawing/2014/main" id="{F53EA983-CFA6-46D4-9D1D-5351143A4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501" y="1861997"/>
            <a:ext cx="1658300" cy="86091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311CAFF-97F0-9F49-81E5-F03C42CEA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iSCSI &amp; </a:t>
            </a:r>
            <a:r>
              <a:rPr lang="en-US" altLang="zh-TW" err="1"/>
              <a:t>Fibre</a:t>
            </a:r>
            <a:r>
              <a:rPr lang="en-US" altLang="zh-TW"/>
              <a:t> Channel user scenario</a:t>
            </a:r>
            <a:endParaRPr kumimoji="1" lang="zh-TW" altLang="en-US"/>
          </a:p>
        </p:txBody>
      </p:sp>
      <p:cxnSp>
        <p:nvCxnSpPr>
          <p:cNvPr id="6" name="接點: 肘形 24">
            <a:extLst>
              <a:ext uri="{FF2B5EF4-FFF2-40B4-BE49-F238E27FC236}">
                <a16:creationId xmlns:a16="http://schemas.microsoft.com/office/drawing/2014/main" id="{178F30B1-495D-294E-8659-21616313DBD6}"/>
              </a:ext>
            </a:extLst>
          </p:cNvPr>
          <p:cNvCxnSpPr>
            <a:cxnSpLocks/>
          </p:cNvCxnSpPr>
          <p:nvPr/>
        </p:nvCxnSpPr>
        <p:spPr>
          <a:xfrm>
            <a:off x="4456456" y="2335478"/>
            <a:ext cx="1715779" cy="1081460"/>
          </a:xfrm>
          <a:prstGeom prst="bentConnector3">
            <a:avLst>
              <a:gd name="adj1" fmla="val 16126"/>
            </a:avLst>
          </a:prstGeom>
          <a:ln w="57150">
            <a:solidFill>
              <a:srgbClr val="FF7127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1A7CB11B-7065-5C45-AAA8-CAE9BE49B681}"/>
              </a:ext>
            </a:extLst>
          </p:cNvPr>
          <p:cNvSpPr/>
          <p:nvPr/>
        </p:nvSpPr>
        <p:spPr>
          <a:xfrm>
            <a:off x="1219202" y="4980637"/>
            <a:ext cx="3999175" cy="619793"/>
          </a:xfrm>
          <a:prstGeom prst="rect">
            <a:avLst/>
          </a:prstGeom>
          <a:solidFill>
            <a:srgbClr val="5EAAB0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zh-TW" sz="16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SAN Storage</a:t>
            </a:r>
            <a:endParaRPr lang="en-US" altLang="zh-TW" sz="16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76C4DEA6-95D8-174C-AA75-9931B58D2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61296" y="2909014"/>
            <a:ext cx="2865848" cy="175229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4DD72353-1AD8-254C-8981-2ED59D4F116E}"/>
              </a:ext>
            </a:extLst>
          </p:cNvPr>
          <p:cNvSpPr/>
          <p:nvPr/>
        </p:nvSpPr>
        <p:spPr>
          <a:xfrm>
            <a:off x="1219202" y="2120160"/>
            <a:ext cx="1892151" cy="619793"/>
          </a:xfrm>
          <a:prstGeom prst="rect">
            <a:avLst/>
          </a:prstGeom>
          <a:solidFill>
            <a:srgbClr val="F36821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Production</a:t>
            </a:r>
          </a:p>
          <a:p>
            <a:pPr algn="ctr">
              <a:lnSpc>
                <a:spcPts val="1600"/>
              </a:lnSpc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Server(s)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B0A6111-301D-D444-90C5-57E993ECE012}"/>
              </a:ext>
            </a:extLst>
          </p:cNvPr>
          <p:cNvSpPr/>
          <p:nvPr/>
        </p:nvSpPr>
        <p:spPr>
          <a:xfrm>
            <a:off x="3326238" y="2120158"/>
            <a:ext cx="1892151" cy="619793"/>
          </a:xfrm>
          <a:prstGeom prst="rect">
            <a:avLst/>
          </a:prstGeom>
          <a:solidFill>
            <a:srgbClr val="F36821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Backup Server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31B26DE-0FC5-CB47-AF21-B2237F069A34}"/>
              </a:ext>
            </a:extLst>
          </p:cNvPr>
          <p:cNvSpPr txBox="1"/>
          <p:nvPr/>
        </p:nvSpPr>
        <p:spPr>
          <a:xfrm>
            <a:off x="2078996" y="3305683"/>
            <a:ext cx="20410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SAN Fabric</a:t>
            </a:r>
          </a:p>
        </p:txBody>
      </p:sp>
      <p:cxnSp>
        <p:nvCxnSpPr>
          <p:cNvPr id="12" name="直線單箭頭接點 9">
            <a:extLst>
              <a:ext uri="{FF2B5EF4-FFF2-40B4-BE49-F238E27FC236}">
                <a16:creationId xmlns:a16="http://schemas.microsoft.com/office/drawing/2014/main" id="{7BAF5EB3-BDC8-C148-8395-F8C00A045B77}"/>
              </a:ext>
            </a:extLst>
          </p:cNvPr>
          <p:cNvCxnSpPr>
            <a:cxnSpLocks/>
          </p:cNvCxnSpPr>
          <p:nvPr/>
        </p:nvCxnSpPr>
        <p:spPr>
          <a:xfrm>
            <a:off x="2087188" y="2756273"/>
            <a:ext cx="0" cy="618675"/>
          </a:xfrm>
          <a:prstGeom prst="straightConnector1">
            <a:avLst/>
          </a:prstGeom>
          <a:ln w="57150">
            <a:solidFill>
              <a:srgbClr val="FF712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46">
            <a:extLst>
              <a:ext uri="{FF2B5EF4-FFF2-40B4-BE49-F238E27FC236}">
                <a16:creationId xmlns:a16="http://schemas.microsoft.com/office/drawing/2014/main" id="{E941186B-7090-CE4B-B227-7684D76F909D}"/>
              </a:ext>
            </a:extLst>
          </p:cNvPr>
          <p:cNvCxnSpPr>
            <a:cxnSpLocks/>
          </p:cNvCxnSpPr>
          <p:nvPr/>
        </p:nvCxnSpPr>
        <p:spPr>
          <a:xfrm>
            <a:off x="4272313" y="2756273"/>
            <a:ext cx="0" cy="618675"/>
          </a:xfrm>
          <a:prstGeom prst="straightConnector1">
            <a:avLst/>
          </a:prstGeom>
          <a:ln w="57150">
            <a:solidFill>
              <a:srgbClr val="FF712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47">
            <a:extLst>
              <a:ext uri="{FF2B5EF4-FFF2-40B4-BE49-F238E27FC236}">
                <a16:creationId xmlns:a16="http://schemas.microsoft.com/office/drawing/2014/main" id="{3C879552-9895-D044-9CAC-65B61B351E41}"/>
              </a:ext>
            </a:extLst>
          </p:cNvPr>
          <p:cNvCxnSpPr>
            <a:cxnSpLocks/>
          </p:cNvCxnSpPr>
          <p:nvPr/>
        </p:nvCxnSpPr>
        <p:spPr>
          <a:xfrm>
            <a:off x="2087188" y="4441169"/>
            <a:ext cx="0" cy="618675"/>
          </a:xfrm>
          <a:prstGeom prst="straightConnector1">
            <a:avLst/>
          </a:prstGeom>
          <a:ln w="57150">
            <a:solidFill>
              <a:srgbClr val="FF712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48">
            <a:extLst>
              <a:ext uri="{FF2B5EF4-FFF2-40B4-BE49-F238E27FC236}">
                <a16:creationId xmlns:a16="http://schemas.microsoft.com/office/drawing/2014/main" id="{14C6933B-2A70-3F4E-8681-CB01AA4A82E7}"/>
              </a:ext>
            </a:extLst>
          </p:cNvPr>
          <p:cNvCxnSpPr>
            <a:cxnSpLocks/>
          </p:cNvCxnSpPr>
          <p:nvPr/>
        </p:nvCxnSpPr>
        <p:spPr>
          <a:xfrm>
            <a:off x="4272313" y="4441169"/>
            <a:ext cx="0" cy="618675"/>
          </a:xfrm>
          <a:prstGeom prst="straightConnector1">
            <a:avLst/>
          </a:prstGeom>
          <a:ln w="57150">
            <a:solidFill>
              <a:srgbClr val="FF712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090DE46D-E324-344B-996A-0B21AFB92361}"/>
              </a:ext>
            </a:extLst>
          </p:cNvPr>
          <p:cNvSpPr/>
          <p:nvPr/>
        </p:nvSpPr>
        <p:spPr>
          <a:xfrm>
            <a:off x="1668999" y="5503546"/>
            <a:ext cx="759175" cy="551987"/>
          </a:xfrm>
          <a:prstGeom prst="rect">
            <a:avLst/>
          </a:prstGeom>
          <a:solidFill>
            <a:srgbClr val="2D91A9"/>
          </a:solidFill>
          <a:ln>
            <a:noFill/>
          </a:ln>
          <a:effectLst>
            <a:outerShdw blurRad="152400" dist="215900" dir="16200000" sx="76000" sy="76000" rotWithShape="0">
              <a:prstClr val="black">
                <a:alpha val="27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LUN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DA7B80F-12E8-F84F-8B38-86DB6C3A8C3E}"/>
              </a:ext>
            </a:extLst>
          </p:cNvPr>
          <p:cNvSpPr/>
          <p:nvPr/>
        </p:nvSpPr>
        <p:spPr>
          <a:xfrm>
            <a:off x="2855963" y="5503546"/>
            <a:ext cx="759175" cy="551987"/>
          </a:xfrm>
          <a:prstGeom prst="rect">
            <a:avLst/>
          </a:prstGeom>
          <a:solidFill>
            <a:srgbClr val="2D91A9"/>
          </a:solidFill>
          <a:ln>
            <a:noFill/>
          </a:ln>
          <a:effectLst>
            <a:outerShdw blurRad="152400" dist="215900" dir="16200000" sx="76000" sy="76000" rotWithShape="0">
              <a:prstClr val="black">
                <a:alpha val="27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LUN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A7F5EFB-85CB-384F-876B-A84BA5ABC4A6}"/>
              </a:ext>
            </a:extLst>
          </p:cNvPr>
          <p:cNvSpPr/>
          <p:nvPr/>
        </p:nvSpPr>
        <p:spPr>
          <a:xfrm>
            <a:off x="4042926" y="5503546"/>
            <a:ext cx="759175" cy="551987"/>
          </a:xfrm>
          <a:prstGeom prst="rect">
            <a:avLst/>
          </a:prstGeom>
          <a:solidFill>
            <a:srgbClr val="2D91A9"/>
          </a:solidFill>
          <a:ln>
            <a:noFill/>
          </a:ln>
          <a:effectLst>
            <a:outerShdw blurRad="152400" dist="215900" dir="16200000" sx="76000" sy="76000" rotWithShape="0">
              <a:prstClr val="black">
                <a:alpha val="27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LUN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C7C2C20-72B4-8B44-BE9B-B55030487A13}"/>
              </a:ext>
            </a:extLst>
          </p:cNvPr>
          <p:cNvSpPr/>
          <p:nvPr/>
        </p:nvSpPr>
        <p:spPr>
          <a:xfrm>
            <a:off x="6278511" y="3051777"/>
            <a:ext cx="2475187" cy="1121433"/>
          </a:xfrm>
          <a:prstGeom prst="rect">
            <a:avLst/>
          </a:prstGeom>
          <a:solidFill>
            <a:srgbClr val="5EAAB0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QNAP NAS</a:t>
            </a:r>
            <a:endParaRPr lang="en-US" altLang="zh-TW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7F0C77F-801B-164C-87C4-70EF62AFAFD4}"/>
              </a:ext>
            </a:extLst>
          </p:cNvPr>
          <p:cNvSpPr/>
          <p:nvPr/>
        </p:nvSpPr>
        <p:spPr>
          <a:xfrm>
            <a:off x="6502006" y="3939435"/>
            <a:ext cx="759175" cy="551987"/>
          </a:xfrm>
          <a:prstGeom prst="rect">
            <a:avLst/>
          </a:prstGeom>
          <a:solidFill>
            <a:srgbClr val="2D91A9"/>
          </a:solidFill>
          <a:ln>
            <a:noFill/>
          </a:ln>
          <a:effectLst>
            <a:outerShdw blurRad="152400" dist="215900" dir="16200000" sx="76000" sy="76000" rotWithShape="0">
              <a:prstClr val="black">
                <a:alpha val="27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LUN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4EA502A7-43E8-5743-9312-B75FEDDFB701}"/>
              </a:ext>
            </a:extLst>
          </p:cNvPr>
          <p:cNvSpPr/>
          <p:nvPr/>
        </p:nvSpPr>
        <p:spPr>
          <a:xfrm>
            <a:off x="7764265" y="3939435"/>
            <a:ext cx="759175" cy="551987"/>
          </a:xfrm>
          <a:prstGeom prst="rect">
            <a:avLst/>
          </a:prstGeom>
          <a:solidFill>
            <a:srgbClr val="2D91A9"/>
          </a:solidFill>
          <a:ln>
            <a:noFill/>
          </a:ln>
          <a:effectLst>
            <a:outerShdw blurRad="152400" dist="215900" dir="16200000" sx="76000" sy="76000" rotWithShape="0">
              <a:prstClr val="black">
                <a:alpha val="27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LUN</a:t>
            </a:r>
          </a:p>
        </p:txBody>
      </p:sp>
      <p:cxnSp>
        <p:nvCxnSpPr>
          <p:cNvPr id="22" name="直線單箭頭接點 63">
            <a:extLst>
              <a:ext uri="{FF2B5EF4-FFF2-40B4-BE49-F238E27FC236}">
                <a16:creationId xmlns:a16="http://schemas.microsoft.com/office/drawing/2014/main" id="{12D9E93F-A6F0-E947-8FC8-70EA067BCDA4}"/>
              </a:ext>
            </a:extLst>
          </p:cNvPr>
          <p:cNvCxnSpPr>
            <a:cxnSpLocks/>
          </p:cNvCxnSpPr>
          <p:nvPr/>
        </p:nvCxnSpPr>
        <p:spPr>
          <a:xfrm flipH="1">
            <a:off x="4475515" y="3785164"/>
            <a:ext cx="1696720" cy="0"/>
          </a:xfrm>
          <a:prstGeom prst="straightConnector1">
            <a:avLst/>
          </a:prstGeom>
          <a:ln w="57150">
            <a:solidFill>
              <a:srgbClr val="FF712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5B125887-FA60-2C44-B001-C412F37253A2}"/>
              </a:ext>
            </a:extLst>
          </p:cNvPr>
          <p:cNvSpPr txBox="1"/>
          <p:nvPr/>
        </p:nvSpPr>
        <p:spPr>
          <a:xfrm>
            <a:off x="6250381" y="4819058"/>
            <a:ext cx="39111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Scheduled Snapshot for local protection (either LUN is access via iSCSI or FC)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TW" sz="1600" err="1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Qtier</a:t>
            </a:r>
            <a:endParaRPr lang="en-US" altLang="zh-TW" sz="1600">
              <a:solidFill>
                <a:schemeClr val="accent3">
                  <a:lumMod val="40000"/>
                  <a:lumOff val="6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 Cache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Overprovisioning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41E07ED7-8FEF-714F-B1A6-3E40736E9C9A}"/>
              </a:ext>
            </a:extLst>
          </p:cNvPr>
          <p:cNvSpPr/>
          <p:nvPr/>
        </p:nvSpPr>
        <p:spPr>
          <a:xfrm>
            <a:off x="9853932" y="3051777"/>
            <a:ext cx="1655955" cy="1121433"/>
          </a:xfrm>
          <a:prstGeom prst="rect">
            <a:avLst/>
          </a:prstGeom>
          <a:solidFill>
            <a:srgbClr val="5EAAB0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QNAP NAS</a:t>
            </a:r>
            <a:endParaRPr lang="en-US" altLang="zh-TW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650ECB0C-54AA-EE41-82A1-91657C275E8F}"/>
              </a:ext>
            </a:extLst>
          </p:cNvPr>
          <p:cNvSpPr/>
          <p:nvPr/>
        </p:nvSpPr>
        <p:spPr>
          <a:xfrm>
            <a:off x="6726832" y="2006505"/>
            <a:ext cx="1658300" cy="607684"/>
          </a:xfrm>
          <a:prstGeom prst="rect">
            <a:avLst/>
          </a:prstGeom>
          <a:solidFill>
            <a:srgbClr val="5EAAB0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zh-TW" sz="16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Server</a:t>
            </a:r>
            <a:endParaRPr lang="en-US" altLang="zh-TW" sz="16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26" name="直線單箭頭接點 76">
            <a:extLst>
              <a:ext uri="{FF2B5EF4-FFF2-40B4-BE49-F238E27FC236}">
                <a16:creationId xmlns:a16="http://schemas.microsoft.com/office/drawing/2014/main" id="{20BD1B99-55DA-504F-8904-4168796DA27F}"/>
              </a:ext>
            </a:extLst>
          </p:cNvPr>
          <p:cNvCxnSpPr>
            <a:cxnSpLocks/>
          </p:cNvCxnSpPr>
          <p:nvPr/>
        </p:nvCxnSpPr>
        <p:spPr>
          <a:xfrm>
            <a:off x="7555982" y="2501551"/>
            <a:ext cx="0" cy="618675"/>
          </a:xfrm>
          <a:prstGeom prst="straightConnector1">
            <a:avLst/>
          </a:prstGeom>
          <a:ln w="57150">
            <a:solidFill>
              <a:srgbClr val="28DFFE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77">
            <a:extLst>
              <a:ext uri="{FF2B5EF4-FFF2-40B4-BE49-F238E27FC236}">
                <a16:creationId xmlns:a16="http://schemas.microsoft.com/office/drawing/2014/main" id="{6E68BB3E-A49C-7740-9FC0-142F53BB3CE2}"/>
              </a:ext>
            </a:extLst>
          </p:cNvPr>
          <p:cNvCxnSpPr>
            <a:cxnSpLocks/>
          </p:cNvCxnSpPr>
          <p:nvPr/>
        </p:nvCxnSpPr>
        <p:spPr>
          <a:xfrm flipH="1">
            <a:off x="8816761" y="3612493"/>
            <a:ext cx="963115" cy="0"/>
          </a:xfrm>
          <a:prstGeom prst="straightConnector1">
            <a:avLst/>
          </a:prstGeom>
          <a:ln w="57150">
            <a:solidFill>
              <a:srgbClr val="28DFFE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9098BF67-9D95-4B41-A2C8-682AAAD1E458}"/>
              </a:ext>
            </a:extLst>
          </p:cNvPr>
          <p:cNvSpPr txBox="1"/>
          <p:nvPr/>
        </p:nvSpPr>
        <p:spPr>
          <a:xfrm>
            <a:off x="9785701" y="4148782"/>
            <a:ext cx="1958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Snapshot Replica for offsite backup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238B15D8-4CB6-A249-B391-92598310DA6B}"/>
              </a:ext>
            </a:extLst>
          </p:cNvPr>
          <p:cNvSpPr txBox="1"/>
          <p:nvPr/>
        </p:nvSpPr>
        <p:spPr>
          <a:xfrm>
            <a:off x="8458551" y="2002569"/>
            <a:ext cx="1941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Server can access it via iSCSI</a:t>
            </a: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EA199311-65DA-8A45-BC44-4DA5FBEE344E}"/>
              </a:ext>
            </a:extLst>
          </p:cNvPr>
          <p:cNvGrpSpPr/>
          <p:nvPr/>
        </p:nvGrpSpPr>
        <p:grpSpPr>
          <a:xfrm>
            <a:off x="10547196" y="2004207"/>
            <a:ext cx="1228612" cy="568570"/>
            <a:chOff x="7420886" y="4245528"/>
            <a:chExt cx="921460" cy="568570"/>
          </a:xfrm>
        </p:grpSpPr>
        <p:cxnSp>
          <p:nvCxnSpPr>
            <p:cNvPr id="31" name="直線單箭頭接點 84">
              <a:extLst>
                <a:ext uri="{FF2B5EF4-FFF2-40B4-BE49-F238E27FC236}">
                  <a16:creationId xmlns:a16="http://schemas.microsoft.com/office/drawing/2014/main" id="{AF1786B3-7941-5449-BD2E-EDB7F89497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0886" y="4384028"/>
              <a:ext cx="501296" cy="0"/>
            </a:xfrm>
            <a:prstGeom prst="straightConnector1">
              <a:avLst/>
            </a:prstGeom>
            <a:ln w="38100">
              <a:solidFill>
                <a:srgbClr val="FF7127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單箭頭接點 85">
              <a:extLst>
                <a:ext uri="{FF2B5EF4-FFF2-40B4-BE49-F238E27FC236}">
                  <a16:creationId xmlns:a16="http://schemas.microsoft.com/office/drawing/2014/main" id="{902F5DBB-C5A5-E642-9C25-31B2F4253E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0886" y="4671378"/>
              <a:ext cx="501296" cy="0"/>
            </a:xfrm>
            <a:prstGeom prst="straightConnector1">
              <a:avLst/>
            </a:prstGeom>
            <a:ln w="38100">
              <a:solidFill>
                <a:srgbClr val="28DFFE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ED345D3E-F657-D84C-9A26-EDB9084AEAAF}"/>
                </a:ext>
              </a:extLst>
            </p:cNvPr>
            <p:cNvSpPr txBox="1"/>
            <p:nvPr/>
          </p:nvSpPr>
          <p:spPr>
            <a:xfrm>
              <a:off x="7878235" y="4245528"/>
              <a:ext cx="3224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6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FC</a:t>
              </a:r>
              <a:endPara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EDEE0912-FFA5-864F-AF00-E8D90572B6EA}"/>
                </a:ext>
              </a:extLst>
            </p:cNvPr>
            <p:cNvSpPr txBox="1"/>
            <p:nvPr/>
          </p:nvSpPr>
          <p:spPr>
            <a:xfrm>
              <a:off x="7890058" y="4475544"/>
              <a:ext cx="4522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6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LAN</a:t>
              </a:r>
              <a:endPara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1998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2246A1E-814D-48DC-8660-A1F5104D4C21}"/>
              </a:ext>
            </a:extLst>
          </p:cNvPr>
          <p:cNvSpPr/>
          <p:nvPr/>
        </p:nvSpPr>
        <p:spPr>
          <a:xfrm>
            <a:off x="1141480" y="759509"/>
            <a:ext cx="54842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SSD Applications</a:t>
            </a:r>
            <a:endParaRPr lang="zh-TW" altLang="en-US" sz="6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81125D8-2825-44C0-8F39-4644ED21A7C8}"/>
              </a:ext>
            </a:extLst>
          </p:cNvPr>
          <p:cNvSpPr/>
          <p:nvPr/>
        </p:nvSpPr>
        <p:spPr>
          <a:xfrm>
            <a:off x="1222514" y="759510"/>
            <a:ext cx="5225179" cy="20827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 descr="一張含有 電子用品, 電路 的圖片&#10;&#10;自動產生的描述">
            <a:extLst>
              <a:ext uri="{FF2B5EF4-FFF2-40B4-BE49-F238E27FC236}">
                <a16:creationId xmlns:a16="http://schemas.microsoft.com/office/drawing/2014/main" id="{BDAE3D86-DB05-41C2-96AF-1165411B8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173" y="2550858"/>
            <a:ext cx="1743609" cy="2518643"/>
          </a:xfrm>
          <a:prstGeom prst="rect">
            <a:avLst/>
          </a:prstGeom>
        </p:spPr>
      </p:pic>
      <p:pic>
        <p:nvPicPr>
          <p:cNvPr id="13" name="圖片 12" descr="一張含有 電子用品, 路面, 電腦, 黑色 的圖片&#10;&#10;自動產生的描述">
            <a:extLst>
              <a:ext uri="{FF2B5EF4-FFF2-40B4-BE49-F238E27FC236}">
                <a16:creationId xmlns:a16="http://schemas.microsoft.com/office/drawing/2014/main" id="{C5F1EA58-E371-400F-A18D-8E4725A16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89" y="4958447"/>
            <a:ext cx="6492253" cy="152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15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2D7E69-0A32-0F4F-B163-A46FEF6FD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altLang="zh-TW"/>
              <a:t>Improve System IOPS with SSD Cache</a:t>
            </a:r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16D51EF-3761-1A4D-BB57-EDD6F49BB84C}"/>
              </a:ext>
            </a:extLst>
          </p:cNvPr>
          <p:cNvSpPr/>
          <p:nvPr/>
        </p:nvSpPr>
        <p:spPr>
          <a:xfrm>
            <a:off x="398556" y="1869598"/>
            <a:ext cx="5838474" cy="3118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5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The economic way to improve system performance</a:t>
            </a:r>
          </a:p>
          <a:p>
            <a:pPr marL="342900" indent="-342900">
              <a:lnSpc>
                <a:spcPts val="25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Supports Read-only, Read-Write and Write cache</a:t>
            </a:r>
          </a:p>
          <a:p>
            <a:pPr marL="342900" indent="-342900">
              <a:lnSpc>
                <a:spcPts val="25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Support more than a volume /LUN at the same time</a:t>
            </a:r>
          </a:p>
          <a:p>
            <a:pPr marL="342900" indent="-342900">
              <a:lnSpc>
                <a:spcPts val="25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No interruption of storage services when replacing SSD</a:t>
            </a:r>
            <a:endParaRPr lang="zh-TW" altLang="en-US" sz="2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12BA02E-CE3F-E345-B77A-F7374962962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24268" y="5116766"/>
            <a:ext cx="1229572" cy="122957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B694B64-D9C1-A54F-836B-E0E755FF5AE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19189" y="5136282"/>
            <a:ext cx="1229573" cy="1229573"/>
          </a:xfrm>
          <a:prstGeom prst="rect">
            <a:avLst/>
          </a:prstGeom>
        </p:spPr>
      </p:pic>
      <p:pic>
        <p:nvPicPr>
          <p:cNvPr id="4" name="圖片 3" descr="一張含有 畫畫, 時鐘 的圖片&#10;&#10;自動產生的描述">
            <a:extLst>
              <a:ext uri="{FF2B5EF4-FFF2-40B4-BE49-F238E27FC236}">
                <a16:creationId xmlns:a16="http://schemas.microsoft.com/office/drawing/2014/main" id="{5F269283-880B-4AFF-8064-7C9DD75D5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029" y="1103105"/>
            <a:ext cx="5737647" cy="5244209"/>
          </a:xfrm>
          <a:prstGeom prst="rect">
            <a:avLst/>
          </a:prstGeom>
        </p:spPr>
      </p:pic>
      <p:pic>
        <p:nvPicPr>
          <p:cNvPr id="11" name="圖片 10" descr="一張含有 電子用品, 電路 的圖片&#10;&#10;自動產生的描述">
            <a:extLst>
              <a:ext uri="{FF2B5EF4-FFF2-40B4-BE49-F238E27FC236}">
                <a16:creationId xmlns:a16="http://schemas.microsoft.com/office/drawing/2014/main" id="{FDA93BD9-9FE9-44A4-9F53-F9914559FB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006" y="4351211"/>
            <a:ext cx="1263148" cy="1824617"/>
          </a:xfrm>
          <a:prstGeom prst="rect">
            <a:avLst/>
          </a:prstGeom>
          <a:effectLst>
            <a:outerShdw blurRad="139700" dist="215900" dir="2700000" algn="tl" rotWithShape="0">
              <a:prstClr val="black">
                <a:alpha val="1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7032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形 16">
            <a:extLst>
              <a:ext uri="{FF2B5EF4-FFF2-40B4-BE49-F238E27FC236}">
                <a16:creationId xmlns:a16="http://schemas.microsoft.com/office/drawing/2014/main" id="{9AE0701E-8E88-48B7-A929-1A92E5DD0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3845" y="2353530"/>
            <a:ext cx="2253152" cy="62945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576B720-F729-4D86-BFE4-D6501C85D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微軟正黑體"/>
                <a:ea typeface="微軟正黑體"/>
              </a:rPr>
              <a:t>Storage Media Strategy in Business</a:t>
            </a:r>
            <a:endParaRPr lang="zh-CN" altLang="en-US"/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6643BD90-E3F3-4387-B1BA-774F7B8E9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7179" y="1799966"/>
            <a:ext cx="2054388" cy="629459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3553B6CB-C08C-0C48-8118-D78D271C838D}"/>
              </a:ext>
            </a:extLst>
          </p:cNvPr>
          <p:cNvSpPr txBox="1"/>
          <p:nvPr/>
        </p:nvSpPr>
        <p:spPr>
          <a:xfrm>
            <a:off x="1079374" y="1880227"/>
            <a:ext cx="1352485" cy="43088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2200" b="1">
                <a:solidFill>
                  <a:schemeClr val="bg1"/>
                </a:solidFill>
                <a:latin typeface="微軟正黑體"/>
                <a:ea typeface="微軟正黑體"/>
              </a:rPr>
              <a:t>Capacity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F1B9EC5-4D3C-8644-9DC3-F68B2D7213AE}"/>
              </a:ext>
            </a:extLst>
          </p:cNvPr>
          <p:cNvSpPr txBox="1"/>
          <p:nvPr/>
        </p:nvSpPr>
        <p:spPr>
          <a:xfrm>
            <a:off x="6584840" y="2452815"/>
            <a:ext cx="2171162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zh-CN" altLang="en-US" sz="2200" b="1">
                <a:solidFill>
                  <a:schemeClr val="bg1"/>
                </a:solidFill>
                <a:latin typeface="微軟正黑體"/>
                <a:ea typeface="微軟正黑體"/>
              </a:rPr>
              <a:t>Performance</a:t>
            </a:r>
            <a:endParaRPr lang="zh-CN" altLang="en-US" sz="220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97DD4C8-C3F7-47D9-9BB2-E0A26CB0DB7E}"/>
              </a:ext>
            </a:extLst>
          </p:cNvPr>
          <p:cNvSpPr txBox="1"/>
          <p:nvPr/>
        </p:nvSpPr>
        <p:spPr>
          <a:xfrm>
            <a:off x="4107049" y="4762329"/>
            <a:ext cx="1237641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3000" b="1">
                <a:latin typeface="微軟正黑體"/>
                <a:ea typeface="微軟正黑體"/>
              </a:rPr>
              <a:t>Cost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399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圖形 86">
            <a:extLst>
              <a:ext uri="{FF2B5EF4-FFF2-40B4-BE49-F238E27FC236}">
                <a16:creationId xmlns:a16="http://schemas.microsoft.com/office/drawing/2014/main" id="{680B6C25-12DD-4D3A-AC00-0ED77D504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570" y="1663084"/>
            <a:ext cx="4633686" cy="4277354"/>
          </a:xfrm>
          <a:prstGeom prst="rect">
            <a:avLst/>
          </a:prstGeom>
          <a:effectLst>
            <a:outerShdw blurRad="1524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6E6558CA-263D-4DCB-90EF-AE2F4ED88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775" y="5925947"/>
            <a:ext cx="8544986" cy="1040425"/>
          </a:xfrm>
          <a:prstGeom prst="rect">
            <a:avLst/>
          </a:prstGeom>
        </p:spPr>
      </p:pic>
      <p:sp>
        <p:nvSpPr>
          <p:cNvPr id="83" name="矩形 82">
            <a:extLst>
              <a:ext uri="{FF2B5EF4-FFF2-40B4-BE49-F238E27FC236}">
                <a16:creationId xmlns:a16="http://schemas.microsoft.com/office/drawing/2014/main" id="{E94A5DEF-073F-4FD8-8DE0-780151E268C7}"/>
              </a:ext>
            </a:extLst>
          </p:cNvPr>
          <p:cNvSpPr/>
          <p:nvPr/>
        </p:nvSpPr>
        <p:spPr>
          <a:xfrm>
            <a:off x="384731" y="135263"/>
            <a:ext cx="10621588" cy="76944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4400" err="1">
                <a:solidFill>
                  <a:srgbClr val="DBDBDB"/>
                </a:solidFill>
                <a:latin typeface="Arial" panose="020B0604020202020204" pitchFamily="34" charset="0"/>
              </a:rPr>
              <a:t>Qtier</a:t>
            </a:r>
            <a:r>
              <a:rPr lang="en-US" altLang="zh-TW" sz="4400">
                <a:solidFill>
                  <a:srgbClr val="DBDBDB"/>
                </a:solidFill>
                <a:latin typeface="Arial" panose="020B0604020202020204" pitchFamily="34" charset="0"/>
              </a:rPr>
              <a:t> introduction</a:t>
            </a:r>
            <a:endParaRPr lang="zh-TW" altLang="en-US" sz="4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Shape 148">
            <a:extLst>
              <a:ext uri="{FF2B5EF4-FFF2-40B4-BE49-F238E27FC236}">
                <a16:creationId xmlns:a16="http://schemas.microsoft.com/office/drawing/2014/main" id="{9B23E68D-DDFD-44E8-B2A7-6C7F766EFD9B}"/>
              </a:ext>
            </a:extLst>
          </p:cNvPr>
          <p:cNvSpPr/>
          <p:nvPr/>
        </p:nvSpPr>
        <p:spPr>
          <a:xfrm>
            <a:off x="8575266" y="1585244"/>
            <a:ext cx="230655" cy="452787"/>
          </a:xfrm>
          <a:prstGeom prst="rect">
            <a:avLst/>
          </a:prstGeom>
          <a:noFill/>
          <a:ln>
            <a:noFill/>
          </a:ln>
        </p:spPr>
        <p:txBody>
          <a:bodyPr wrap="square" lIns="68551" tIns="34275" rIns="68551" bIns="34275" anchor="t" anchorCtr="0">
            <a:noAutofit/>
          </a:bodyPr>
          <a:lstStyle/>
          <a:p>
            <a:pPr>
              <a:buSzPct val="25000"/>
            </a:pPr>
            <a:r>
              <a:rPr lang="zh-TW" altLang="en-US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AB4F72AB-18B0-4314-AFD2-6786F7A4F19E}"/>
              </a:ext>
            </a:extLst>
          </p:cNvPr>
          <p:cNvGrpSpPr/>
          <p:nvPr/>
        </p:nvGrpSpPr>
        <p:grpSpPr>
          <a:xfrm>
            <a:off x="4787085" y="1321431"/>
            <a:ext cx="7477619" cy="5124332"/>
            <a:chOff x="4695871" y="1112376"/>
            <a:chExt cx="7541323" cy="5333387"/>
          </a:xfrm>
        </p:grpSpPr>
        <p:pic>
          <p:nvPicPr>
            <p:cNvPr id="12" name="Shape 149" descr="1_Qtier-01-01.png">
              <a:extLst>
                <a:ext uri="{FF2B5EF4-FFF2-40B4-BE49-F238E27FC236}">
                  <a16:creationId xmlns:a16="http://schemas.microsoft.com/office/drawing/2014/main" id="{25AC39A0-598E-4B64-9C10-8B0E9DEC1FEC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513" b="3523"/>
            <a:stretch/>
          </p:blipFill>
          <p:spPr>
            <a:xfrm>
              <a:off x="4695871" y="1112376"/>
              <a:ext cx="7541323" cy="53333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Shape 150">
              <a:extLst>
                <a:ext uri="{FF2B5EF4-FFF2-40B4-BE49-F238E27FC236}">
                  <a16:creationId xmlns:a16="http://schemas.microsoft.com/office/drawing/2014/main" id="{D3E62F91-9E1E-40E6-B44F-F9358FC29A65}"/>
                </a:ext>
              </a:extLst>
            </p:cNvPr>
            <p:cNvSpPr txBox="1"/>
            <p:nvPr/>
          </p:nvSpPr>
          <p:spPr>
            <a:xfrm>
              <a:off x="5125296" y="1514421"/>
              <a:ext cx="1833589" cy="2850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r>
                <a:rPr lang="en-US" altLang="zh-TW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Hot data</a:t>
              </a:r>
              <a:endPara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4" name="Shape 151">
              <a:extLst>
                <a:ext uri="{FF2B5EF4-FFF2-40B4-BE49-F238E27FC236}">
                  <a16:creationId xmlns:a16="http://schemas.microsoft.com/office/drawing/2014/main" id="{B256CABC-9CCE-487F-A3AD-7CD56E4E3E06}"/>
                </a:ext>
              </a:extLst>
            </p:cNvPr>
            <p:cNvSpPr txBox="1"/>
            <p:nvPr/>
          </p:nvSpPr>
          <p:spPr>
            <a:xfrm>
              <a:off x="5125296" y="1786429"/>
              <a:ext cx="1833589" cy="2850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r>
                <a:rPr lang="en-US" altLang="zh-TW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Warm data</a:t>
              </a:r>
              <a:endPara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5" name="Shape 152">
              <a:extLst>
                <a:ext uri="{FF2B5EF4-FFF2-40B4-BE49-F238E27FC236}">
                  <a16:creationId xmlns:a16="http://schemas.microsoft.com/office/drawing/2014/main" id="{C9C60D36-36E8-4FAE-96DB-AF5F0E745E11}"/>
                </a:ext>
              </a:extLst>
            </p:cNvPr>
            <p:cNvSpPr txBox="1"/>
            <p:nvPr/>
          </p:nvSpPr>
          <p:spPr>
            <a:xfrm>
              <a:off x="5125296" y="2069753"/>
              <a:ext cx="1833589" cy="2850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r>
                <a:rPr lang="en-US" altLang="zh-TW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Cold data</a:t>
              </a:r>
              <a:endPara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pic>
        <p:nvPicPr>
          <p:cNvPr id="18" name="Picture 6" descr="https://www.qnap.com/i/_attach_file/product/photo/800_500/330_1520928733_QM2-2S_Front_left-angle.png?v=3">
            <a:extLst>
              <a:ext uri="{FF2B5EF4-FFF2-40B4-BE49-F238E27FC236}">
                <a16:creationId xmlns:a16="http://schemas.microsoft.com/office/drawing/2014/main" id="{EBCD1A8B-9317-47D8-A133-A7155BCB8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6055" y="4582529"/>
            <a:ext cx="3319349" cy="207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C750B5AF-EABB-40B2-B9F4-8703B0BA7C6C}"/>
              </a:ext>
            </a:extLst>
          </p:cNvPr>
          <p:cNvSpPr/>
          <p:nvPr/>
        </p:nvSpPr>
        <p:spPr>
          <a:xfrm>
            <a:off x="641036" y="5962469"/>
            <a:ext cx="394666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>
                <a:solidFill>
                  <a:schemeClr val="bg2">
                    <a:lumMod val="40000"/>
                    <a:lumOff val="6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On QTS, not QM2 PCIe </a:t>
            </a:r>
            <a:r>
              <a:rPr lang="en-US" altLang="zh-TW" sz="1200" err="1">
                <a:solidFill>
                  <a:schemeClr val="bg2">
                    <a:lumMod val="40000"/>
                    <a:lumOff val="6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NVMe</a:t>
            </a:r>
            <a:r>
              <a:rPr lang="en-US" altLang="zh-TW" sz="1200">
                <a:solidFill>
                  <a:schemeClr val="bg2">
                    <a:lumMod val="40000"/>
                    <a:lumOff val="6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SSD can only work as SSD Cache currently. ​</a:t>
            </a:r>
            <a:endParaRPr lang="zh-TW" altLang="en-US" sz="1400"/>
          </a:p>
          <a:p>
            <a:endParaRPr lang="zh-TW" altLang="en-US" sz="14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772D589C-38E7-45FE-B2C3-3C1F7D2D87C9}"/>
              </a:ext>
            </a:extLst>
          </p:cNvPr>
          <p:cNvSpPr/>
          <p:nvPr/>
        </p:nvSpPr>
        <p:spPr>
          <a:xfrm>
            <a:off x="7614942" y="2895428"/>
            <a:ext cx="1975645" cy="1960219"/>
          </a:xfrm>
          <a:prstGeom prst="roundRect">
            <a:avLst>
              <a:gd name="adj" fmla="val 9985"/>
            </a:avLst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5" name="Shape 215">
            <a:extLst>
              <a:ext uri="{FF2B5EF4-FFF2-40B4-BE49-F238E27FC236}">
                <a16:creationId xmlns:a16="http://schemas.microsoft.com/office/drawing/2014/main" id="{19C25842-C59C-4378-AD6B-411F43C494BD}"/>
              </a:ext>
            </a:extLst>
          </p:cNvPr>
          <p:cNvSpPr txBox="1"/>
          <p:nvPr/>
        </p:nvSpPr>
        <p:spPr>
          <a:xfrm>
            <a:off x="7478616" y="2855459"/>
            <a:ext cx="2135200" cy="585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00" tIns="121900" rIns="121900" bIns="121900" anchor="ctr" anchorCtr="0">
            <a:noAutofit/>
          </a:bodyPr>
          <a:lstStyle/>
          <a:p>
            <a:pPr algn="ctr"/>
            <a:r>
              <a:rPr lang="en" sz="2200" b="1" err="1">
                <a:latin typeface="+mj-lt"/>
              </a:rPr>
              <a:t>Qtier</a:t>
            </a:r>
            <a:r>
              <a:rPr lang="en" sz="2200" b="1">
                <a:latin typeface="+mj-lt"/>
              </a:rPr>
              <a:t> Engine</a:t>
            </a:r>
            <a:endParaRPr lang="en" sz="2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6" name="圖片 85" descr="一張含有 畫畫 的圖片&#10;&#10;自動產生的描述">
            <a:extLst>
              <a:ext uri="{FF2B5EF4-FFF2-40B4-BE49-F238E27FC236}">
                <a16:creationId xmlns:a16="http://schemas.microsoft.com/office/drawing/2014/main" id="{A0C61D42-62E0-4B8A-A951-EFD8C52BAA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055" y="3343650"/>
            <a:ext cx="1320461" cy="1333535"/>
          </a:xfrm>
          <a:prstGeom prst="rect">
            <a:avLst/>
          </a:prstGeom>
        </p:spPr>
      </p:pic>
      <p:sp>
        <p:nvSpPr>
          <p:cNvPr id="88" name="內容版面配置區 2">
            <a:extLst>
              <a:ext uri="{FF2B5EF4-FFF2-40B4-BE49-F238E27FC236}">
                <a16:creationId xmlns:a16="http://schemas.microsoft.com/office/drawing/2014/main" id="{633A0825-06B4-4380-96E1-54B90CA2867F}"/>
              </a:ext>
            </a:extLst>
          </p:cNvPr>
          <p:cNvSpPr txBox="1">
            <a:spLocks/>
          </p:cNvSpPr>
          <p:nvPr/>
        </p:nvSpPr>
        <p:spPr>
          <a:xfrm>
            <a:off x="899557" y="4849662"/>
            <a:ext cx="3523694" cy="939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597" indent="0">
              <a:spcBef>
                <a:spcPts val="451"/>
              </a:spcBef>
              <a:buClr>
                <a:srgbClr val="044981"/>
              </a:buClr>
              <a:buSzPct val="100000"/>
              <a:buNone/>
            </a:pP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Provide higher capacity as SSD can be used to store data</a:t>
            </a:r>
            <a:endParaRPr lang="en-US" altLang="zh-TW" sz="2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9" name="內容版面配置區 2">
            <a:extLst>
              <a:ext uri="{FF2B5EF4-FFF2-40B4-BE49-F238E27FC236}">
                <a16:creationId xmlns:a16="http://schemas.microsoft.com/office/drawing/2014/main" id="{7725FE8B-D6BD-4C37-81FE-46A797D00B70}"/>
              </a:ext>
            </a:extLst>
          </p:cNvPr>
          <p:cNvSpPr txBox="1">
            <a:spLocks/>
          </p:cNvSpPr>
          <p:nvPr/>
        </p:nvSpPr>
        <p:spPr>
          <a:xfrm>
            <a:off x="899557" y="3739666"/>
            <a:ext cx="3564701" cy="868872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597" indent="0">
              <a:lnSpc>
                <a:spcPts val="2800"/>
              </a:lnSpc>
              <a:spcBef>
                <a:spcPts val="451"/>
              </a:spcBef>
              <a:buClr>
                <a:srgbClr val="044981"/>
              </a:buClr>
              <a:buSzPct val="100000"/>
              <a:buNone/>
            </a:pP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Support SATA, SAS, M.2, QM2 and U.2 SSD.</a:t>
            </a:r>
            <a:endParaRPr lang="en-US" altLang="zh-TW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0" name="內容版面配置區 2">
            <a:extLst>
              <a:ext uri="{FF2B5EF4-FFF2-40B4-BE49-F238E27FC236}">
                <a16:creationId xmlns:a16="http://schemas.microsoft.com/office/drawing/2014/main" id="{C42B1D74-AB3D-4C60-9FC4-DCF0DDC426F2}"/>
              </a:ext>
            </a:extLst>
          </p:cNvPr>
          <p:cNvSpPr txBox="1">
            <a:spLocks/>
          </p:cNvSpPr>
          <p:nvPr/>
        </p:nvSpPr>
        <p:spPr>
          <a:xfrm>
            <a:off x="899557" y="1915589"/>
            <a:ext cx="3712763" cy="1575827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597" indent="0">
              <a:spcBef>
                <a:spcPts val="451"/>
              </a:spcBef>
              <a:buClr>
                <a:srgbClr val="044981"/>
              </a:buClr>
              <a:buSzPct val="100000"/>
              <a:buNone/>
            </a:pP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QNAP allows the combination of SSD and HDD RAID into the same pool and migrate data automatically based on accessing pattern.</a:t>
            </a: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A6C85F67-F666-4F9F-8AAC-1D6585A879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3679" y="2001253"/>
            <a:ext cx="252448" cy="311728"/>
          </a:xfrm>
          <a:prstGeom prst="rect">
            <a:avLst/>
          </a:prstGeom>
        </p:spPr>
      </p:pic>
      <p:pic>
        <p:nvPicPr>
          <p:cNvPr id="91" name="圖形 90">
            <a:extLst>
              <a:ext uri="{FF2B5EF4-FFF2-40B4-BE49-F238E27FC236}">
                <a16:creationId xmlns:a16="http://schemas.microsoft.com/office/drawing/2014/main" id="{5FE4A85B-F445-4267-A4BD-B51198F8F6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3679" y="3813471"/>
            <a:ext cx="252448" cy="311728"/>
          </a:xfrm>
          <a:prstGeom prst="rect">
            <a:avLst/>
          </a:prstGeom>
        </p:spPr>
      </p:pic>
      <p:pic>
        <p:nvPicPr>
          <p:cNvPr id="92" name="圖形 91">
            <a:extLst>
              <a:ext uri="{FF2B5EF4-FFF2-40B4-BE49-F238E27FC236}">
                <a16:creationId xmlns:a16="http://schemas.microsoft.com/office/drawing/2014/main" id="{927C3FF9-D369-4D5A-8BFB-8AAD6E9C64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2129" y="4918995"/>
            <a:ext cx="252448" cy="311728"/>
          </a:xfrm>
          <a:prstGeom prst="rect">
            <a:avLst/>
          </a:prstGeom>
        </p:spPr>
      </p:pic>
      <p:sp>
        <p:nvSpPr>
          <p:cNvPr id="10" name="矩形: 圓角 9">
            <a:extLst>
              <a:ext uri="{FF2B5EF4-FFF2-40B4-BE49-F238E27FC236}">
                <a16:creationId xmlns:a16="http://schemas.microsoft.com/office/drawing/2014/main" id="{CD519512-B42F-4A20-A205-34A41F8C6743}"/>
              </a:ext>
            </a:extLst>
          </p:cNvPr>
          <p:cNvSpPr/>
          <p:nvPr/>
        </p:nvSpPr>
        <p:spPr>
          <a:xfrm>
            <a:off x="594486" y="1830215"/>
            <a:ext cx="3994330" cy="1698980"/>
          </a:xfrm>
          <a:prstGeom prst="roundRect">
            <a:avLst>
              <a:gd name="adj" fmla="val 7526"/>
            </a:avLst>
          </a:prstGeom>
          <a:noFill/>
          <a:ln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3" name="矩形: 圓角 92">
            <a:extLst>
              <a:ext uri="{FF2B5EF4-FFF2-40B4-BE49-F238E27FC236}">
                <a16:creationId xmlns:a16="http://schemas.microsoft.com/office/drawing/2014/main" id="{529EEE14-FE1A-440D-B051-6338B3528C0A}"/>
              </a:ext>
            </a:extLst>
          </p:cNvPr>
          <p:cNvSpPr/>
          <p:nvPr/>
        </p:nvSpPr>
        <p:spPr>
          <a:xfrm>
            <a:off x="594486" y="3697313"/>
            <a:ext cx="3994330" cy="939077"/>
          </a:xfrm>
          <a:prstGeom prst="roundRect">
            <a:avLst>
              <a:gd name="adj" fmla="val 7526"/>
            </a:avLst>
          </a:prstGeom>
          <a:noFill/>
          <a:ln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4" name="矩形: 圓角 93">
            <a:extLst>
              <a:ext uri="{FF2B5EF4-FFF2-40B4-BE49-F238E27FC236}">
                <a16:creationId xmlns:a16="http://schemas.microsoft.com/office/drawing/2014/main" id="{A3B43E96-9A91-4644-951F-E87F777AC0A8}"/>
              </a:ext>
            </a:extLst>
          </p:cNvPr>
          <p:cNvSpPr/>
          <p:nvPr/>
        </p:nvSpPr>
        <p:spPr>
          <a:xfrm>
            <a:off x="601776" y="4797869"/>
            <a:ext cx="3994330" cy="939077"/>
          </a:xfrm>
          <a:prstGeom prst="roundRect">
            <a:avLst>
              <a:gd name="adj" fmla="val 7526"/>
            </a:avLst>
          </a:prstGeom>
          <a:noFill/>
          <a:ln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68A7807B-644A-4DA7-9DB6-ECAC69B21CD6}"/>
              </a:ext>
            </a:extLst>
          </p:cNvPr>
          <p:cNvGrpSpPr/>
          <p:nvPr/>
        </p:nvGrpSpPr>
        <p:grpSpPr>
          <a:xfrm>
            <a:off x="7030983" y="1515732"/>
            <a:ext cx="2842236" cy="509041"/>
            <a:chOff x="7159124" y="1501909"/>
            <a:chExt cx="2691640" cy="509041"/>
          </a:xfrm>
          <a:effectLst>
            <a:outerShdw blurRad="114300" dist="127000" dir="2700000" algn="tl" rotWithShape="0">
              <a:prstClr val="black">
                <a:alpha val="28000"/>
              </a:prstClr>
            </a:outerShdw>
          </a:effectLst>
        </p:grpSpPr>
        <p:sp>
          <p:nvSpPr>
            <p:cNvPr id="95" name="矩形: 圓角 94">
              <a:extLst>
                <a:ext uri="{FF2B5EF4-FFF2-40B4-BE49-F238E27FC236}">
                  <a16:creationId xmlns:a16="http://schemas.microsoft.com/office/drawing/2014/main" id="{41B90FCE-A42A-49A0-8AE6-6B24B4CF784D}"/>
                </a:ext>
              </a:extLst>
            </p:cNvPr>
            <p:cNvSpPr/>
            <p:nvPr/>
          </p:nvSpPr>
          <p:spPr>
            <a:xfrm>
              <a:off x="7296618" y="1538056"/>
              <a:ext cx="2554146" cy="448208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44450" h="381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6" name="橢圓 95">
              <a:extLst>
                <a:ext uri="{FF2B5EF4-FFF2-40B4-BE49-F238E27FC236}">
                  <a16:creationId xmlns:a16="http://schemas.microsoft.com/office/drawing/2014/main" id="{0B1C5AD5-CBFB-48D3-B686-3B75CB7C5B26}"/>
                </a:ext>
              </a:extLst>
            </p:cNvPr>
            <p:cNvSpPr/>
            <p:nvPr/>
          </p:nvSpPr>
          <p:spPr>
            <a:xfrm>
              <a:off x="7159124" y="1501909"/>
              <a:ext cx="509041" cy="509041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5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zh-TW" altLang="en-US" sz="25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7" name="Shape 154">
            <a:extLst>
              <a:ext uri="{FF2B5EF4-FFF2-40B4-BE49-F238E27FC236}">
                <a16:creationId xmlns:a16="http://schemas.microsoft.com/office/drawing/2014/main" id="{09947A3D-B603-4E47-B8E6-FD45286B5E25}"/>
              </a:ext>
            </a:extLst>
          </p:cNvPr>
          <p:cNvSpPr txBox="1"/>
          <p:nvPr/>
        </p:nvSpPr>
        <p:spPr>
          <a:xfrm>
            <a:off x="7672658" y="1542413"/>
            <a:ext cx="1563585" cy="4461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lnSpc>
                <a:spcPts val="1333"/>
              </a:lnSpc>
            </a:pPr>
            <a:r>
              <a:rPr lang="en-US" altLang="zh-TW" sz="1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Before Tiering​</a:t>
            </a:r>
            <a:endParaRPr lang="zh-TW" altLang="en-US" sz="9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98" name="群組 97">
            <a:extLst>
              <a:ext uri="{FF2B5EF4-FFF2-40B4-BE49-F238E27FC236}">
                <a16:creationId xmlns:a16="http://schemas.microsoft.com/office/drawing/2014/main" id="{F36ABA22-079F-4DAB-B1F4-CCFE7BB2C66C}"/>
              </a:ext>
            </a:extLst>
          </p:cNvPr>
          <p:cNvGrpSpPr/>
          <p:nvPr/>
        </p:nvGrpSpPr>
        <p:grpSpPr>
          <a:xfrm>
            <a:off x="9728033" y="2908525"/>
            <a:ext cx="2274178" cy="509041"/>
            <a:chOff x="7159124" y="1501909"/>
            <a:chExt cx="2153681" cy="509041"/>
          </a:xfrm>
          <a:effectLst>
            <a:outerShdw blurRad="114300" dist="127000" dir="2700000" algn="tl" rotWithShape="0">
              <a:prstClr val="black">
                <a:alpha val="28000"/>
              </a:prstClr>
            </a:outerShdw>
          </a:effectLst>
        </p:grpSpPr>
        <p:sp>
          <p:nvSpPr>
            <p:cNvPr id="99" name="矩形: 圓角 98">
              <a:extLst>
                <a:ext uri="{FF2B5EF4-FFF2-40B4-BE49-F238E27FC236}">
                  <a16:creationId xmlns:a16="http://schemas.microsoft.com/office/drawing/2014/main" id="{CDE4D956-4CDF-48E0-AB0F-F69CB86738C5}"/>
                </a:ext>
              </a:extLst>
            </p:cNvPr>
            <p:cNvSpPr/>
            <p:nvPr/>
          </p:nvSpPr>
          <p:spPr>
            <a:xfrm>
              <a:off x="7296617" y="1538056"/>
              <a:ext cx="2016188" cy="448208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44450" h="381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0" name="橢圓 99">
              <a:extLst>
                <a:ext uri="{FF2B5EF4-FFF2-40B4-BE49-F238E27FC236}">
                  <a16:creationId xmlns:a16="http://schemas.microsoft.com/office/drawing/2014/main" id="{459CC8EE-828F-4D61-852E-F6F122C73572}"/>
                </a:ext>
              </a:extLst>
            </p:cNvPr>
            <p:cNvSpPr/>
            <p:nvPr/>
          </p:nvSpPr>
          <p:spPr>
            <a:xfrm>
              <a:off x="7159124" y="1501909"/>
              <a:ext cx="509041" cy="509041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5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zh-TW" altLang="en-US" sz="25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1" name="Shape 155">
            <a:extLst>
              <a:ext uri="{FF2B5EF4-FFF2-40B4-BE49-F238E27FC236}">
                <a16:creationId xmlns:a16="http://schemas.microsoft.com/office/drawing/2014/main" id="{2A7C256C-0A54-4754-80FF-C61F895F7DF8}"/>
              </a:ext>
            </a:extLst>
          </p:cNvPr>
          <p:cNvSpPr txBox="1"/>
          <p:nvPr/>
        </p:nvSpPr>
        <p:spPr>
          <a:xfrm>
            <a:off x="10343885" y="2999400"/>
            <a:ext cx="1170456" cy="37543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en-US" altLang="zh-TW" sz="1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Start Tiering​</a:t>
            </a:r>
            <a:endParaRPr lang="zh-TW" altLang="en-US" sz="12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02" name="群組 101">
            <a:extLst>
              <a:ext uri="{FF2B5EF4-FFF2-40B4-BE49-F238E27FC236}">
                <a16:creationId xmlns:a16="http://schemas.microsoft.com/office/drawing/2014/main" id="{1BB37F31-B0D1-424C-8EF0-A455C79270D1}"/>
              </a:ext>
            </a:extLst>
          </p:cNvPr>
          <p:cNvGrpSpPr/>
          <p:nvPr/>
        </p:nvGrpSpPr>
        <p:grpSpPr>
          <a:xfrm>
            <a:off x="5187154" y="2892220"/>
            <a:ext cx="2274178" cy="509041"/>
            <a:chOff x="7159124" y="1501909"/>
            <a:chExt cx="2153681" cy="509041"/>
          </a:xfrm>
          <a:effectLst>
            <a:outerShdw blurRad="114300" dist="127000" dir="2700000" algn="tl" rotWithShape="0">
              <a:prstClr val="black">
                <a:alpha val="28000"/>
              </a:prstClr>
            </a:outerShdw>
          </a:effectLst>
        </p:grpSpPr>
        <p:sp>
          <p:nvSpPr>
            <p:cNvPr id="103" name="矩形: 圓角 102">
              <a:extLst>
                <a:ext uri="{FF2B5EF4-FFF2-40B4-BE49-F238E27FC236}">
                  <a16:creationId xmlns:a16="http://schemas.microsoft.com/office/drawing/2014/main" id="{446B9D4B-543B-4868-9B29-B68CFC7DFA8A}"/>
                </a:ext>
              </a:extLst>
            </p:cNvPr>
            <p:cNvSpPr/>
            <p:nvPr/>
          </p:nvSpPr>
          <p:spPr>
            <a:xfrm>
              <a:off x="7296617" y="1538056"/>
              <a:ext cx="2016188" cy="448208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44450" h="381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4" name="橢圓 103">
              <a:extLst>
                <a:ext uri="{FF2B5EF4-FFF2-40B4-BE49-F238E27FC236}">
                  <a16:creationId xmlns:a16="http://schemas.microsoft.com/office/drawing/2014/main" id="{61612289-593C-4160-AA64-AC0A584B03CB}"/>
                </a:ext>
              </a:extLst>
            </p:cNvPr>
            <p:cNvSpPr/>
            <p:nvPr/>
          </p:nvSpPr>
          <p:spPr>
            <a:xfrm>
              <a:off x="7159124" y="1501909"/>
              <a:ext cx="509041" cy="509041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500" b="1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zh-TW" altLang="en-US" sz="25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5" name="Shape 153">
            <a:extLst>
              <a:ext uri="{FF2B5EF4-FFF2-40B4-BE49-F238E27FC236}">
                <a16:creationId xmlns:a16="http://schemas.microsoft.com/office/drawing/2014/main" id="{41BD4054-FB05-4808-AC7C-C72CB7596E7E}"/>
              </a:ext>
            </a:extLst>
          </p:cNvPr>
          <p:cNvSpPr txBox="1"/>
          <p:nvPr/>
        </p:nvSpPr>
        <p:spPr>
          <a:xfrm>
            <a:off x="5741960" y="2902419"/>
            <a:ext cx="1833589" cy="50786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en-US" altLang="zh-TW" sz="1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Data Access Pattern Changed​</a:t>
            </a:r>
            <a:endParaRPr lang="zh-TW" altLang="en-US" sz="12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06" name="群組 105">
            <a:extLst>
              <a:ext uri="{FF2B5EF4-FFF2-40B4-BE49-F238E27FC236}">
                <a16:creationId xmlns:a16="http://schemas.microsoft.com/office/drawing/2014/main" id="{DFA5803B-D946-488A-B6AD-00B67EBB7959}"/>
              </a:ext>
            </a:extLst>
          </p:cNvPr>
          <p:cNvGrpSpPr/>
          <p:nvPr/>
        </p:nvGrpSpPr>
        <p:grpSpPr>
          <a:xfrm>
            <a:off x="7219378" y="4903411"/>
            <a:ext cx="2842236" cy="509041"/>
            <a:chOff x="7159124" y="1501909"/>
            <a:chExt cx="2691640" cy="509041"/>
          </a:xfrm>
          <a:effectLst>
            <a:outerShdw blurRad="114300" dist="127000" dir="2700000" algn="tl" rotWithShape="0">
              <a:prstClr val="black">
                <a:alpha val="28000"/>
              </a:prstClr>
            </a:outerShdw>
          </a:effectLst>
        </p:grpSpPr>
        <p:sp>
          <p:nvSpPr>
            <p:cNvPr id="107" name="矩形: 圓角 106">
              <a:extLst>
                <a:ext uri="{FF2B5EF4-FFF2-40B4-BE49-F238E27FC236}">
                  <a16:creationId xmlns:a16="http://schemas.microsoft.com/office/drawing/2014/main" id="{3DF5AF61-BDCC-4C54-9EB6-AFF036481456}"/>
                </a:ext>
              </a:extLst>
            </p:cNvPr>
            <p:cNvSpPr/>
            <p:nvPr/>
          </p:nvSpPr>
          <p:spPr>
            <a:xfrm>
              <a:off x="7296618" y="1538056"/>
              <a:ext cx="2554146" cy="448208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44450" h="381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8" name="橢圓 107">
              <a:extLst>
                <a:ext uri="{FF2B5EF4-FFF2-40B4-BE49-F238E27FC236}">
                  <a16:creationId xmlns:a16="http://schemas.microsoft.com/office/drawing/2014/main" id="{7F3048D1-E717-4FD2-97F5-1DA39683B686}"/>
                </a:ext>
              </a:extLst>
            </p:cNvPr>
            <p:cNvSpPr/>
            <p:nvPr/>
          </p:nvSpPr>
          <p:spPr>
            <a:xfrm>
              <a:off x="7159124" y="1501909"/>
              <a:ext cx="509041" cy="509041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5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zh-TW" altLang="en-US" sz="25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9" name="Shape 156">
            <a:extLst>
              <a:ext uri="{FF2B5EF4-FFF2-40B4-BE49-F238E27FC236}">
                <a16:creationId xmlns:a16="http://schemas.microsoft.com/office/drawing/2014/main" id="{103216F6-B149-4F3F-B62E-1AA705983EA8}"/>
              </a:ext>
            </a:extLst>
          </p:cNvPr>
          <p:cNvSpPr txBox="1"/>
          <p:nvPr/>
        </p:nvSpPr>
        <p:spPr>
          <a:xfrm>
            <a:off x="7825271" y="4881765"/>
            <a:ext cx="2013572" cy="57963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>
              <a:lnSpc>
                <a:spcPts val="1333"/>
              </a:lnSpc>
            </a:pPr>
            <a:r>
              <a:rPr lang="en-US" altLang="zh-TW" sz="1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After Tiering​</a:t>
            </a:r>
            <a:endParaRPr lang="zh-TW" altLang="en-US" sz="12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10" name="Picture 12" descr="ãM.2 SSD Pngãçåçæå°çµæ">
            <a:extLst>
              <a:ext uri="{FF2B5EF4-FFF2-40B4-BE49-F238E27FC236}">
                <a16:creationId xmlns:a16="http://schemas.microsoft.com/office/drawing/2014/main" id="{68D2F07E-7BFD-49BB-BD5F-DA77FDC3B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59393" y="4446121"/>
            <a:ext cx="2336505" cy="233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307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圖片 100">
            <a:extLst>
              <a:ext uri="{FF2B5EF4-FFF2-40B4-BE49-F238E27FC236}">
                <a16:creationId xmlns:a16="http://schemas.microsoft.com/office/drawing/2014/main" id="{CA1DA28C-6C8C-46FF-86B0-C060C26553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2459" y="4330959"/>
            <a:ext cx="5239436" cy="233333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075B7A7-2FAE-419B-A120-963D5D20C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2459" y="2321274"/>
            <a:ext cx="5239436" cy="233333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grpSp>
        <p:nvGrpSpPr>
          <p:cNvPr id="21" name="群組 20">
            <a:extLst>
              <a:ext uri="{FF2B5EF4-FFF2-40B4-BE49-F238E27FC236}">
                <a16:creationId xmlns:a16="http://schemas.microsoft.com/office/drawing/2014/main" id="{41B2CEF9-80D4-41EB-A5C5-DBA668ECCD19}"/>
              </a:ext>
            </a:extLst>
          </p:cNvPr>
          <p:cNvGrpSpPr/>
          <p:nvPr/>
        </p:nvGrpSpPr>
        <p:grpSpPr>
          <a:xfrm>
            <a:off x="260102" y="2699259"/>
            <a:ext cx="3243831" cy="3627739"/>
            <a:chOff x="64969" y="1463806"/>
            <a:chExt cx="2077954" cy="2386080"/>
          </a:xfrm>
        </p:grpSpPr>
        <p:sp>
          <p:nvSpPr>
            <p:cNvPr id="22" name="圓角矩形 108">
              <a:extLst>
                <a:ext uri="{FF2B5EF4-FFF2-40B4-BE49-F238E27FC236}">
                  <a16:creationId xmlns:a16="http://schemas.microsoft.com/office/drawing/2014/main" id="{2FD04F6E-FE93-4573-AEE3-FEFC3F5F7FC4}"/>
                </a:ext>
              </a:extLst>
            </p:cNvPr>
            <p:cNvSpPr/>
            <p:nvPr/>
          </p:nvSpPr>
          <p:spPr>
            <a:xfrm rot="5400000">
              <a:off x="1176663" y="2869074"/>
              <a:ext cx="95520" cy="139357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bg1">
                    <a:lumMod val="50000"/>
                    <a:alpha val="32000"/>
                  </a:schemeClr>
                </a:gs>
                <a:gs pos="80000">
                  <a:schemeClr val="bg1">
                    <a:alpha val="0"/>
                  </a:schemeClr>
                </a:gs>
              </a:gsLst>
              <a:lin ang="10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2800"/>
            </a:p>
          </p:txBody>
        </p:sp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952F63AD-2A1A-42A9-80C9-76DD8DA68F6B}"/>
                </a:ext>
              </a:extLst>
            </p:cNvPr>
            <p:cNvGrpSpPr/>
            <p:nvPr/>
          </p:nvGrpSpPr>
          <p:grpSpPr>
            <a:xfrm>
              <a:off x="480006" y="1855793"/>
              <a:ext cx="1455667" cy="1501728"/>
              <a:chOff x="1016031" y="2613849"/>
              <a:chExt cx="1899785" cy="1377447"/>
            </a:xfrm>
          </p:grpSpPr>
          <p:cxnSp>
            <p:nvCxnSpPr>
              <p:cNvPr id="42" name="Shape 317">
                <a:extLst>
                  <a:ext uri="{FF2B5EF4-FFF2-40B4-BE49-F238E27FC236}">
                    <a16:creationId xmlns:a16="http://schemas.microsoft.com/office/drawing/2014/main" id="{76A7FE28-39B8-41A9-913A-8DEB5B0EAEF0}"/>
                  </a:ext>
                </a:extLst>
              </p:cNvPr>
              <p:cNvCxnSpPr/>
              <p:nvPr/>
            </p:nvCxnSpPr>
            <p:spPr>
              <a:xfrm>
                <a:off x="1016031" y="3989434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Shape 310">
                <a:extLst>
                  <a:ext uri="{FF2B5EF4-FFF2-40B4-BE49-F238E27FC236}">
                    <a16:creationId xmlns:a16="http://schemas.microsoft.com/office/drawing/2014/main" id="{9EDDC5C5-2A4B-43C0-A4EB-B6603C221819}"/>
                  </a:ext>
                </a:extLst>
              </p:cNvPr>
              <p:cNvCxnSpPr/>
              <p:nvPr/>
            </p:nvCxnSpPr>
            <p:spPr>
              <a:xfrm>
                <a:off x="1016033" y="3072377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Shape 313">
                <a:extLst>
                  <a:ext uri="{FF2B5EF4-FFF2-40B4-BE49-F238E27FC236}">
                    <a16:creationId xmlns:a16="http://schemas.microsoft.com/office/drawing/2014/main" id="{B9900E4F-5C11-42C6-B7C4-6095FFE6FF0B}"/>
                  </a:ext>
                </a:extLst>
              </p:cNvPr>
              <p:cNvCxnSpPr/>
              <p:nvPr/>
            </p:nvCxnSpPr>
            <p:spPr>
              <a:xfrm>
                <a:off x="1016033" y="3530907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Shape 310">
                <a:extLst>
                  <a:ext uri="{FF2B5EF4-FFF2-40B4-BE49-F238E27FC236}">
                    <a16:creationId xmlns:a16="http://schemas.microsoft.com/office/drawing/2014/main" id="{AECEF0F5-6120-4ABA-81E4-8A81D8068812}"/>
                  </a:ext>
                </a:extLst>
              </p:cNvPr>
              <p:cNvCxnSpPr/>
              <p:nvPr/>
            </p:nvCxnSpPr>
            <p:spPr>
              <a:xfrm>
                <a:off x="1016033" y="2613849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Shape 310">
                <a:extLst>
                  <a:ext uri="{FF2B5EF4-FFF2-40B4-BE49-F238E27FC236}">
                    <a16:creationId xmlns:a16="http://schemas.microsoft.com/office/drawing/2014/main" id="{CFB14CA1-FED3-4708-A5FC-C5224FA00F22}"/>
                  </a:ext>
                </a:extLst>
              </p:cNvPr>
              <p:cNvCxnSpPr/>
              <p:nvPr/>
            </p:nvCxnSpPr>
            <p:spPr>
              <a:xfrm>
                <a:off x="1016033" y="2843115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Shape 310">
                <a:extLst>
                  <a:ext uri="{FF2B5EF4-FFF2-40B4-BE49-F238E27FC236}">
                    <a16:creationId xmlns:a16="http://schemas.microsoft.com/office/drawing/2014/main" id="{3D79E789-B898-48D4-AD1C-ECBC9159E3DA}"/>
                  </a:ext>
                </a:extLst>
              </p:cNvPr>
              <p:cNvCxnSpPr/>
              <p:nvPr/>
            </p:nvCxnSpPr>
            <p:spPr>
              <a:xfrm>
                <a:off x="1016033" y="3301644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Shape 310">
                <a:extLst>
                  <a:ext uri="{FF2B5EF4-FFF2-40B4-BE49-F238E27FC236}">
                    <a16:creationId xmlns:a16="http://schemas.microsoft.com/office/drawing/2014/main" id="{53FBBFB2-0A72-4767-ADA6-BE8324D60769}"/>
                  </a:ext>
                </a:extLst>
              </p:cNvPr>
              <p:cNvCxnSpPr/>
              <p:nvPr/>
            </p:nvCxnSpPr>
            <p:spPr>
              <a:xfrm>
                <a:off x="1016033" y="3760173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24" name="Shape 318">
              <a:extLst>
                <a:ext uri="{FF2B5EF4-FFF2-40B4-BE49-F238E27FC236}">
                  <a16:creationId xmlns:a16="http://schemas.microsoft.com/office/drawing/2014/main" id="{F5FD7F6C-0222-4484-A8A6-3D9FE1401FD1}"/>
                </a:ext>
              </a:extLst>
            </p:cNvPr>
            <p:cNvSpPr/>
            <p:nvPr/>
          </p:nvSpPr>
          <p:spPr>
            <a:xfrm>
              <a:off x="691099" y="2648287"/>
              <a:ext cx="180000" cy="962441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Shape 81">
              <a:extLst>
                <a:ext uri="{FF2B5EF4-FFF2-40B4-BE49-F238E27FC236}">
                  <a16:creationId xmlns:a16="http://schemas.microsoft.com/office/drawing/2014/main" id="{BB8FB4EF-FABD-4CCF-854C-C9E0B82BCDC3}"/>
                </a:ext>
              </a:extLst>
            </p:cNvPr>
            <p:cNvSpPr txBox="1"/>
            <p:nvPr/>
          </p:nvSpPr>
          <p:spPr>
            <a:xfrm>
              <a:off x="451501" y="3603587"/>
              <a:ext cx="795383" cy="246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SSD</a:t>
              </a:r>
              <a:r>
                <a:rPr lang="zh-TW" altLang="en-US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 </a:t>
              </a:r>
              <a:r>
                <a:rPr lang="en-US" altLang="zh-TW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Cache</a:t>
              </a:r>
              <a:endParaRPr lang="zh-TW" altLang="en-US" sz="1200" b="1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26" name="Shape 82">
              <a:extLst>
                <a:ext uri="{FF2B5EF4-FFF2-40B4-BE49-F238E27FC236}">
                  <a16:creationId xmlns:a16="http://schemas.microsoft.com/office/drawing/2014/main" id="{0A1D6C15-0DC9-4BAE-9887-35C8E093580A}"/>
                </a:ext>
              </a:extLst>
            </p:cNvPr>
            <p:cNvSpPr txBox="1"/>
            <p:nvPr/>
          </p:nvSpPr>
          <p:spPr>
            <a:xfrm>
              <a:off x="1269858" y="3583142"/>
              <a:ext cx="671571" cy="246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200" b="1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Qtier</a:t>
              </a:r>
              <a:endParaRPr lang="zh-TW" altLang="en-US" sz="1200" b="1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27" name="Shape 312">
              <a:extLst>
                <a:ext uri="{FF2B5EF4-FFF2-40B4-BE49-F238E27FC236}">
                  <a16:creationId xmlns:a16="http://schemas.microsoft.com/office/drawing/2014/main" id="{75876775-722A-499F-8C96-0CEAF8B4B4EA}"/>
                </a:ext>
              </a:extLst>
            </p:cNvPr>
            <p:cNvSpPr txBox="1"/>
            <p:nvPr/>
          </p:nvSpPr>
          <p:spPr>
            <a:xfrm>
              <a:off x="296805" y="3469115"/>
              <a:ext cx="288032" cy="2501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9F5900"/>
                </a:buClr>
                <a:buSzPct val="25000"/>
              </a:pPr>
              <a:r>
                <a:rPr lang="en-US" altLang="zh-TW"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</a:p>
          </p:txBody>
        </p:sp>
        <p:cxnSp>
          <p:nvCxnSpPr>
            <p:cNvPr id="28" name="Shape 310">
              <a:extLst>
                <a:ext uri="{FF2B5EF4-FFF2-40B4-BE49-F238E27FC236}">
                  <a16:creationId xmlns:a16="http://schemas.microsoft.com/office/drawing/2014/main" id="{C8CCF25A-4557-4B87-B41F-BE5F844289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295" y="1783851"/>
              <a:ext cx="0" cy="1823560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9" name="Shape 324">
              <a:extLst>
                <a:ext uri="{FF2B5EF4-FFF2-40B4-BE49-F238E27FC236}">
                  <a16:creationId xmlns:a16="http://schemas.microsoft.com/office/drawing/2014/main" id="{B73A2CF0-31BD-426D-AE42-4C76979ECF80}"/>
                </a:ext>
              </a:extLst>
            </p:cNvPr>
            <p:cNvSpPr txBox="1"/>
            <p:nvPr/>
          </p:nvSpPr>
          <p:spPr>
            <a:xfrm>
              <a:off x="64969" y="1733200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05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1400</a:t>
              </a:r>
              <a:endParaRPr lang="zh-TW" altLang="en-US" sz="105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Shape 324">
              <a:extLst>
                <a:ext uri="{FF2B5EF4-FFF2-40B4-BE49-F238E27FC236}">
                  <a16:creationId xmlns:a16="http://schemas.microsoft.com/office/drawing/2014/main" id="{F698BAAF-7CB4-4EB1-976A-08B1B2331424}"/>
                </a:ext>
              </a:extLst>
            </p:cNvPr>
            <p:cNvSpPr txBox="1"/>
            <p:nvPr/>
          </p:nvSpPr>
          <p:spPr>
            <a:xfrm>
              <a:off x="64969" y="1982549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05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1200</a:t>
              </a:r>
              <a:endParaRPr lang="zh-TW" altLang="en-US" sz="105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Shape 324">
              <a:extLst>
                <a:ext uri="{FF2B5EF4-FFF2-40B4-BE49-F238E27FC236}">
                  <a16:creationId xmlns:a16="http://schemas.microsoft.com/office/drawing/2014/main" id="{5D64E542-E6A8-4F00-80D2-72872A566018}"/>
                </a:ext>
              </a:extLst>
            </p:cNvPr>
            <p:cNvSpPr txBox="1"/>
            <p:nvPr/>
          </p:nvSpPr>
          <p:spPr>
            <a:xfrm>
              <a:off x="64969" y="2231898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05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1000</a:t>
              </a:r>
              <a:endParaRPr lang="zh-TW" altLang="en-US" sz="105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Shape 324">
              <a:extLst>
                <a:ext uri="{FF2B5EF4-FFF2-40B4-BE49-F238E27FC236}">
                  <a16:creationId xmlns:a16="http://schemas.microsoft.com/office/drawing/2014/main" id="{8A1A0DFF-5EBA-4D52-954E-820DF484F8D0}"/>
                </a:ext>
              </a:extLst>
            </p:cNvPr>
            <p:cNvSpPr txBox="1"/>
            <p:nvPr/>
          </p:nvSpPr>
          <p:spPr>
            <a:xfrm>
              <a:off x="64969" y="2481247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05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800</a:t>
              </a:r>
              <a:endParaRPr lang="zh-TW" altLang="en-US" sz="105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Shape 324">
              <a:extLst>
                <a:ext uri="{FF2B5EF4-FFF2-40B4-BE49-F238E27FC236}">
                  <a16:creationId xmlns:a16="http://schemas.microsoft.com/office/drawing/2014/main" id="{48DC9673-A421-4D51-8FE0-FCF5F86464E4}"/>
                </a:ext>
              </a:extLst>
            </p:cNvPr>
            <p:cNvSpPr txBox="1"/>
            <p:nvPr/>
          </p:nvSpPr>
          <p:spPr>
            <a:xfrm>
              <a:off x="64969" y="2730596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05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600</a:t>
              </a:r>
              <a:endParaRPr lang="zh-TW" altLang="en-US" sz="105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Shape 324">
              <a:extLst>
                <a:ext uri="{FF2B5EF4-FFF2-40B4-BE49-F238E27FC236}">
                  <a16:creationId xmlns:a16="http://schemas.microsoft.com/office/drawing/2014/main" id="{90FFA1D1-B8F2-4E4B-9243-9A698E09E902}"/>
                </a:ext>
              </a:extLst>
            </p:cNvPr>
            <p:cNvSpPr txBox="1"/>
            <p:nvPr/>
          </p:nvSpPr>
          <p:spPr>
            <a:xfrm>
              <a:off x="64969" y="2979945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05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400</a:t>
              </a:r>
              <a:endParaRPr lang="zh-TW" altLang="en-US" sz="105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Shape 324">
              <a:extLst>
                <a:ext uri="{FF2B5EF4-FFF2-40B4-BE49-F238E27FC236}">
                  <a16:creationId xmlns:a16="http://schemas.microsoft.com/office/drawing/2014/main" id="{3EC22393-1F15-41A1-8D35-9C47208BE172}"/>
                </a:ext>
              </a:extLst>
            </p:cNvPr>
            <p:cNvSpPr txBox="1"/>
            <p:nvPr/>
          </p:nvSpPr>
          <p:spPr>
            <a:xfrm>
              <a:off x="64969" y="3229294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05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200</a:t>
              </a:r>
              <a:endParaRPr lang="zh-TW" altLang="en-US" sz="105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Shape 81">
              <a:extLst>
                <a:ext uri="{FF2B5EF4-FFF2-40B4-BE49-F238E27FC236}">
                  <a16:creationId xmlns:a16="http://schemas.microsoft.com/office/drawing/2014/main" id="{E44AEE68-57B4-4AE6-A932-D5DD4F8C65B7}"/>
                </a:ext>
              </a:extLst>
            </p:cNvPr>
            <p:cNvSpPr txBox="1"/>
            <p:nvPr/>
          </p:nvSpPr>
          <p:spPr>
            <a:xfrm>
              <a:off x="143652" y="1463806"/>
              <a:ext cx="1999271" cy="246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Sequential Read/Write</a:t>
              </a:r>
              <a:r>
                <a:rPr lang="en-US" altLang="zh-TW" sz="1600" b="1">
                  <a:solidFill>
                    <a:srgbClr val="595959"/>
                  </a:solidFill>
                  <a:latin typeface="微軟正黑體"/>
                  <a:ea typeface="微軟正黑體"/>
                </a:rPr>
                <a:t> </a:t>
              </a:r>
              <a:r>
                <a:rPr lang="en-US" altLang="zh-TW" sz="1600" b="1">
                  <a:solidFill>
                    <a:srgbClr val="FF0000"/>
                  </a:solidFill>
                  <a:latin typeface="微軟正黑體"/>
                  <a:ea typeface="微軟正黑體"/>
                </a:rPr>
                <a:t>(MB/s)</a:t>
              </a:r>
              <a:endParaRPr lang="zh-TW" altLang="en-US" sz="1600">
                <a:solidFill>
                  <a:srgbClr val="FF0000"/>
                </a:solidFill>
              </a:endParaRPr>
            </a:p>
          </p:txBody>
        </p:sp>
        <p:sp>
          <p:nvSpPr>
            <p:cNvPr id="39" name="Shape 318">
              <a:extLst>
                <a:ext uri="{FF2B5EF4-FFF2-40B4-BE49-F238E27FC236}">
                  <a16:creationId xmlns:a16="http://schemas.microsoft.com/office/drawing/2014/main" id="{78C01B04-707D-41C4-9417-1732D96CB301}"/>
                </a:ext>
              </a:extLst>
            </p:cNvPr>
            <p:cNvSpPr/>
            <p:nvPr/>
          </p:nvSpPr>
          <p:spPr>
            <a:xfrm>
              <a:off x="870176" y="2193260"/>
              <a:ext cx="180000" cy="141746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zh-TW" altLang="en-US" sz="2000">
                <a:solidFill>
                  <a:srgbClr val="DF0D6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Shape 318">
              <a:extLst>
                <a:ext uri="{FF2B5EF4-FFF2-40B4-BE49-F238E27FC236}">
                  <a16:creationId xmlns:a16="http://schemas.microsoft.com/office/drawing/2014/main" id="{1EB0AA73-6D6F-4E9C-B18A-CCE229EA7D11}"/>
                </a:ext>
              </a:extLst>
            </p:cNvPr>
            <p:cNvSpPr/>
            <p:nvPr/>
          </p:nvSpPr>
          <p:spPr>
            <a:xfrm>
              <a:off x="1435276" y="2648287"/>
              <a:ext cx="180000" cy="962441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Shape 318">
              <a:extLst>
                <a:ext uri="{FF2B5EF4-FFF2-40B4-BE49-F238E27FC236}">
                  <a16:creationId xmlns:a16="http://schemas.microsoft.com/office/drawing/2014/main" id="{1DC94813-1B78-4207-8998-850C1155F9DF}"/>
                </a:ext>
              </a:extLst>
            </p:cNvPr>
            <p:cNvSpPr/>
            <p:nvPr/>
          </p:nvSpPr>
          <p:spPr>
            <a:xfrm>
              <a:off x="1614353" y="2140463"/>
              <a:ext cx="180000" cy="147026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200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DC45D405-8407-4643-877A-36692C1D8023}"/>
              </a:ext>
            </a:extLst>
          </p:cNvPr>
          <p:cNvGrpSpPr/>
          <p:nvPr/>
        </p:nvGrpSpPr>
        <p:grpSpPr>
          <a:xfrm>
            <a:off x="3128711" y="2710300"/>
            <a:ext cx="3597032" cy="3684143"/>
            <a:chOff x="2332188" y="1854325"/>
            <a:chExt cx="2039684" cy="2565896"/>
          </a:xfrm>
        </p:grpSpPr>
        <p:sp>
          <p:nvSpPr>
            <p:cNvPr id="51" name="圓角矩形 108">
              <a:extLst>
                <a:ext uri="{FF2B5EF4-FFF2-40B4-BE49-F238E27FC236}">
                  <a16:creationId xmlns:a16="http://schemas.microsoft.com/office/drawing/2014/main" id="{9EF1E789-98E1-4139-A8BE-9DC4BF318C52}"/>
                </a:ext>
              </a:extLst>
            </p:cNvPr>
            <p:cNvSpPr/>
            <p:nvPr/>
          </p:nvSpPr>
          <p:spPr>
            <a:xfrm rot="5400000">
              <a:off x="3571154" y="3410716"/>
              <a:ext cx="95520" cy="139357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bg1">
                    <a:lumMod val="50000"/>
                    <a:alpha val="32000"/>
                  </a:schemeClr>
                </a:gs>
                <a:gs pos="80000">
                  <a:schemeClr val="bg1">
                    <a:alpha val="0"/>
                  </a:schemeClr>
                </a:gs>
              </a:gsLst>
              <a:lin ang="10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2800"/>
            </a:p>
          </p:txBody>
        </p:sp>
        <p:grpSp>
          <p:nvGrpSpPr>
            <p:cNvPr id="56" name="群組 55">
              <a:extLst>
                <a:ext uri="{FF2B5EF4-FFF2-40B4-BE49-F238E27FC236}">
                  <a16:creationId xmlns:a16="http://schemas.microsoft.com/office/drawing/2014/main" id="{03A7A7CD-F01B-448A-B9C0-2ABCC4381C15}"/>
                </a:ext>
              </a:extLst>
            </p:cNvPr>
            <p:cNvGrpSpPr/>
            <p:nvPr/>
          </p:nvGrpSpPr>
          <p:grpSpPr>
            <a:xfrm>
              <a:off x="2874497" y="2192523"/>
              <a:ext cx="1455667" cy="1749824"/>
              <a:chOff x="1016031" y="2613849"/>
              <a:chExt cx="1899785" cy="1605011"/>
            </a:xfrm>
          </p:grpSpPr>
          <p:cxnSp>
            <p:nvCxnSpPr>
              <p:cNvPr id="74" name="Shape 317">
                <a:extLst>
                  <a:ext uri="{FF2B5EF4-FFF2-40B4-BE49-F238E27FC236}">
                    <a16:creationId xmlns:a16="http://schemas.microsoft.com/office/drawing/2014/main" id="{66CEDE60-70DF-4A1E-8E43-5E773B37F207}"/>
                  </a:ext>
                </a:extLst>
              </p:cNvPr>
              <p:cNvCxnSpPr/>
              <p:nvPr/>
            </p:nvCxnSpPr>
            <p:spPr>
              <a:xfrm>
                <a:off x="1016031" y="3989433"/>
                <a:ext cx="1899782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Shape 310">
                <a:extLst>
                  <a:ext uri="{FF2B5EF4-FFF2-40B4-BE49-F238E27FC236}">
                    <a16:creationId xmlns:a16="http://schemas.microsoft.com/office/drawing/2014/main" id="{C43DA3E9-6C03-4FC2-A079-28D3400606B7}"/>
                  </a:ext>
                </a:extLst>
              </p:cNvPr>
              <p:cNvCxnSpPr/>
              <p:nvPr/>
            </p:nvCxnSpPr>
            <p:spPr>
              <a:xfrm>
                <a:off x="1016033" y="3072377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Shape 313">
                <a:extLst>
                  <a:ext uri="{FF2B5EF4-FFF2-40B4-BE49-F238E27FC236}">
                    <a16:creationId xmlns:a16="http://schemas.microsoft.com/office/drawing/2014/main" id="{9A6952C0-4BAC-4A94-8500-CFB86BC8A620}"/>
                  </a:ext>
                </a:extLst>
              </p:cNvPr>
              <p:cNvCxnSpPr/>
              <p:nvPr/>
            </p:nvCxnSpPr>
            <p:spPr>
              <a:xfrm>
                <a:off x="1016033" y="3530907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Shape 310">
                <a:extLst>
                  <a:ext uri="{FF2B5EF4-FFF2-40B4-BE49-F238E27FC236}">
                    <a16:creationId xmlns:a16="http://schemas.microsoft.com/office/drawing/2014/main" id="{453CD033-0414-4239-AA3F-80C854CDCA14}"/>
                  </a:ext>
                </a:extLst>
              </p:cNvPr>
              <p:cNvCxnSpPr/>
              <p:nvPr/>
            </p:nvCxnSpPr>
            <p:spPr>
              <a:xfrm>
                <a:off x="1016033" y="2613849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Shape 310">
                <a:extLst>
                  <a:ext uri="{FF2B5EF4-FFF2-40B4-BE49-F238E27FC236}">
                    <a16:creationId xmlns:a16="http://schemas.microsoft.com/office/drawing/2014/main" id="{CAA65961-952C-4EF2-A984-3D2AF0BF3626}"/>
                  </a:ext>
                </a:extLst>
              </p:cNvPr>
              <p:cNvCxnSpPr/>
              <p:nvPr/>
            </p:nvCxnSpPr>
            <p:spPr>
              <a:xfrm>
                <a:off x="1016033" y="2843115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Shape 310">
                <a:extLst>
                  <a:ext uri="{FF2B5EF4-FFF2-40B4-BE49-F238E27FC236}">
                    <a16:creationId xmlns:a16="http://schemas.microsoft.com/office/drawing/2014/main" id="{504724B6-C647-4FF1-8CED-6E64EB6D7717}"/>
                  </a:ext>
                </a:extLst>
              </p:cNvPr>
              <p:cNvCxnSpPr/>
              <p:nvPr/>
            </p:nvCxnSpPr>
            <p:spPr>
              <a:xfrm>
                <a:off x="1016033" y="3301644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Shape 310">
                <a:extLst>
                  <a:ext uri="{FF2B5EF4-FFF2-40B4-BE49-F238E27FC236}">
                    <a16:creationId xmlns:a16="http://schemas.microsoft.com/office/drawing/2014/main" id="{16BD2F9D-8178-497F-9117-BDEEC7531C42}"/>
                  </a:ext>
                </a:extLst>
              </p:cNvPr>
              <p:cNvCxnSpPr/>
              <p:nvPr/>
            </p:nvCxnSpPr>
            <p:spPr>
              <a:xfrm>
                <a:off x="1016033" y="3760173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Shape 317">
                <a:extLst>
                  <a:ext uri="{FF2B5EF4-FFF2-40B4-BE49-F238E27FC236}">
                    <a16:creationId xmlns:a16="http://schemas.microsoft.com/office/drawing/2014/main" id="{DA9EDFDA-58E7-487E-8723-AEE76EE8D8F3}"/>
                  </a:ext>
                </a:extLst>
              </p:cNvPr>
              <p:cNvCxnSpPr/>
              <p:nvPr/>
            </p:nvCxnSpPr>
            <p:spPr>
              <a:xfrm>
                <a:off x="1016031" y="4216998"/>
                <a:ext cx="1899782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57" name="Shape 318">
              <a:extLst>
                <a:ext uri="{FF2B5EF4-FFF2-40B4-BE49-F238E27FC236}">
                  <a16:creationId xmlns:a16="http://schemas.microsoft.com/office/drawing/2014/main" id="{235294A0-227E-4449-AF3C-714E2EDEC7E9}"/>
                </a:ext>
              </a:extLst>
            </p:cNvPr>
            <p:cNvSpPr/>
            <p:nvPr/>
          </p:nvSpPr>
          <p:spPr>
            <a:xfrm>
              <a:off x="3085590" y="3261142"/>
              <a:ext cx="180000" cy="894122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Shape 81">
              <a:extLst>
                <a:ext uri="{FF2B5EF4-FFF2-40B4-BE49-F238E27FC236}">
                  <a16:creationId xmlns:a16="http://schemas.microsoft.com/office/drawing/2014/main" id="{B5B3D80E-B8A8-450B-9DA0-866177FBDF4A}"/>
                </a:ext>
              </a:extLst>
            </p:cNvPr>
            <p:cNvSpPr txBox="1"/>
            <p:nvPr/>
          </p:nvSpPr>
          <p:spPr>
            <a:xfrm>
              <a:off x="2845992" y="4173922"/>
              <a:ext cx="795383" cy="246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SSD</a:t>
              </a:r>
              <a:r>
                <a:rPr lang="zh-TW" altLang="en-US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 </a:t>
              </a:r>
              <a:r>
                <a:rPr lang="en-US" altLang="zh-TW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Cache</a:t>
              </a:r>
              <a:endParaRPr lang="zh-TW" altLang="en-US" sz="1200" b="1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59" name="Shape 82">
              <a:extLst>
                <a:ext uri="{FF2B5EF4-FFF2-40B4-BE49-F238E27FC236}">
                  <a16:creationId xmlns:a16="http://schemas.microsoft.com/office/drawing/2014/main" id="{1861DC1D-047B-48F7-BBFE-9EA06ED9924B}"/>
                </a:ext>
              </a:extLst>
            </p:cNvPr>
            <p:cNvSpPr txBox="1"/>
            <p:nvPr/>
          </p:nvSpPr>
          <p:spPr>
            <a:xfrm>
              <a:off x="3671969" y="4168717"/>
              <a:ext cx="671571" cy="246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200" b="1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Qtier</a:t>
              </a:r>
              <a:endParaRPr lang="zh-TW" altLang="en-US" sz="1200" b="1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60" name="Shape 312">
              <a:extLst>
                <a:ext uri="{FF2B5EF4-FFF2-40B4-BE49-F238E27FC236}">
                  <a16:creationId xmlns:a16="http://schemas.microsoft.com/office/drawing/2014/main" id="{8BF3BC63-87BF-44DB-836F-806F152A9576}"/>
                </a:ext>
              </a:extLst>
            </p:cNvPr>
            <p:cNvSpPr txBox="1"/>
            <p:nvPr/>
          </p:nvSpPr>
          <p:spPr>
            <a:xfrm>
              <a:off x="2332188" y="3805845"/>
              <a:ext cx="579329" cy="2501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105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10000</a:t>
              </a:r>
            </a:p>
          </p:txBody>
        </p:sp>
        <p:cxnSp>
          <p:nvCxnSpPr>
            <p:cNvPr id="61" name="Shape 310">
              <a:extLst>
                <a:ext uri="{FF2B5EF4-FFF2-40B4-BE49-F238E27FC236}">
                  <a16:creationId xmlns:a16="http://schemas.microsoft.com/office/drawing/2014/main" id="{4472C235-C6ED-4BF7-AD9F-28D27652A1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23786" y="2120581"/>
              <a:ext cx="0" cy="2034683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2" name="Shape 324">
              <a:extLst>
                <a:ext uri="{FF2B5EF4-FFF2-40B4-BE49-F238E27FC236}">
                  <a16:creationId xmlns:a16="http://schemas.microsoft.com/office/drawing/2014/main" id="{04383F82-478E-4ABE-8C10-6FCC3A3E3FD4}"/>
                </a:ext>
              </a:extLst>
            </p:cNvPr>
            <p:cNvSpPr txBox="1"/>
            <p:nvPr/>
          </p:nvSpPr>
          <p:spPr>
            <a:xfrm>
              <a:off x="2332188" y="2069930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105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80000</a:t>
              </a:r>
              <a:endParaRPr lang="zh-TW" altLang="en-US" sz="105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Shape 324">
              <a:extLst>
                <a:ext uri="{FF2B5EF4-FFF2-40B4-BE49-F238E27FC236}">
                  <a16:creationId xmlns:a16="http://schemas.microsoft.com/office/drawing/2014/main" id="{A855A77C-34E0-4407-9063-D8E87BB63C63}"/>
                </a:ext>
              </a:extLst>
            </p:cNvPr>
            <p:cNvSpPr txBox="1"/>
            <p:nvPr/>
          </p:nvSpPr>
          <p:spPr>
            <a:xfrm>
              <a:off x="2332188" y="2319279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105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70000</a:t>
              </a:r>
              <a:endParaRPr lang="zh-TW" altLang="en-US" sz="105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Shape 324">
              <a:extLst>
                <a:ext uri="{FF2B5EF4-FFF2-40B4-BE49-F238E27FC236}">
                  <a16:creationId xmlns:a16="http://schemas.microsoft.com/office/drawing/2014/main" id="{96E5ED0C-BC59-4B92-8E74-E20CCC1B9133}"/>
                </a:ext>
              </a:extLst>
            </p:cNvPr>
            <p:cNvSpPr txBox="1"/>
            <p:nvPr/>
          </p:nvSpPr>
          <p:spPr>
            <a:xfrm>
              <a:off x="2332188" y="2568628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105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60000</a:t>
              </a:r>
              <a:endParaRPr lang="zh-TW" altLang="en-US" sz="105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Shape 324">
              <a:extLst>
                <a:ext uri="{FF2B5EF4-FFF2-40B4-BE49-F238E27FC236}">
                  <a16:creationId xmlns:a16="http://schemas.microsoft.com/office/drawing/2014/main" id="{3C624DC7-EC0B-48DD-9130-5F3E4D1D697D}"/>
                </a:ext>
              </a:extLst>
            </p:cNvPr>
            <p:cNvSpPr txBox="1"/>
            <p:nvPr/>
          </p:nvSpPr>
          <p:spPr>
            <a:xfrm>
              <a:off x="2332188" y="2817977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105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50000</a:t>
              </a:r>
              <a:endParaRPr lang="zh-TW" altLang="en-US" sz="105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Shape 324">
              <a:extLst>
                <a:ext uri="{FF2B5EF4-FFF2-40B4-BE49-F238E27FC236}">
                  <a16:creationId xmlns:a16="http://schemas.microsoft.com/office/drawing/2014/main" id="{9510F85A-E542-4FF0-823E-70EB10BEEAAE}"/>
                </a:ext>
              </a:extLst>
            </p:cNvPr>
            <p:cNvSpPr txBox="1"/>
            <p:nvPr/>
          </p:nvSpPr>
          <p:spPr>
            <a:xfrm>
              <a:off x="2332188" y="3067326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105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40000</a:t>
              </a:r>
              <a:endParaRPr lang="zh-TW" altLang="en-US" sz="105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Shape 324">
              <a:extLst>
                <a:ext uri="{FF2B5EF4-FFF2-40B4-BE49-F238E27FC236}">
                  <a16:creationId xmlns:a16="http://schemas.microsoft.com/office/drawing/2014/main" id="{26CF1004-DF07-4F0A-86E7-E036CDED65DA}"/>
                </a:ext>
              </a:extLst>
            </p:cNvPr>
            <p:cNvSpPr txBox="1"/>
            <p:nvPr/>
          </p:nvSpPr>
          <p:spPr>
            <a:xfrm>
              <a:off x="2332188" y="3316675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105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30000</a:t>
              </a:r>
              <a:endParaRPr lang="zh-TW" altLang="en-US" sz="105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Shape 324">
              <a:extLst>
                <a:ext uri="{FF2B5EF4-FFF2-40B4-BE49-F238E27FC236}">
                  <a16:creationId xmlns:a16="http://schemas.microsoft.com/office/drawing/2014/main" id="{115184C7-5E9B-4814-8711-FA11B32BE44C}"/>
                </a:ext>
              </a:extLst>
            </p:cNvPr>
            <p:cNvSpPr txBox="1"/>
            <p:nvPr/>
          </p:nvSpPr>
          <p:spPr>
            <a:xfrm>
              <a:off x="2332188" y="3566024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105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20000</a:t>
              </a:r>
              <a:endParaRPr lang="zh-TW" altLang="en-US" sz="105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Shape 81">
              <a:extLst>
                <a:ext uri="{FF2B5EF4-FFF2-40B4-BE49-F238E27FC236}">
                  <a16:creationId xmlns:a16="http://schemas.microsoft.com/office/drawing/2014/main" id="{16DBA77E-C949-4B0C-AC8D-9EF079D4FB3F}"/>
                </a:ext>
              </a:extLst>
            </p:cNvPr>
            <p:cNvSpPr txBox="1"/>
            <p:nvPr/>
          </p:nvSpPr>
          <p:spPr>
            <a:xfrm>
              <a:off x="2747466" y="1854325"/>
              <a:ext cx="1624406" cy="246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/>
                  <a:ea typeface="微軟正黑體"/>
                </a:rPr>
                <a:t>Random Read/Write</a:t>
              </a:r>
              <a:r>
                <a:rPr lang="en-US" altLang="zh-TW" sz="1600" b="1">
                  <a:solidFill>
                    <a:srgbClr val="595959"/>
                  </a:solidFill>
                  <a:latin typeface="微軟正黑體"/>
                  <a:ea typeface="微軟正黑體"/>
                </a:rPr>
                <a:t> </a:t>
              </a:r>
              <a:r>
                <a:rPr lang="en-US" altLang="zh-TW" sz="1600" b="1">
                  <a:solidFill>
                    <a:srgbClr val="FF0000"/>
                  </a:solidFill>
                  <a:latin typeface="微軟正黑體"/>
                  <a:ea typeface="微軟正黑體"/>
                </a:rPr>
                <a:t>(IOPS)</a:t>
              </a:r>
              <a:endParaRPr lang="zh-TW" altLang="en-US" sz="1600">
                <a:solidFill>
                  <a:srgbClr val="FF0000"/>
                </a:solidFill>
              </a:endParaRPr>
            </a:p>
          </p:txBody>
        </p:sp>
        <p:sp>
          <p:nvSpPr>
            <p:cNvPr id="70" name="Shape 318">
              <a:extLst>
                <a:ext uri="{FF2B5EF4-FFF2-40B4-BE49-F238E27FC236}">
                  <a16:creationId xmlns:a16="http://schemas.microsoft.com/office/drawing/2014/main" id="{899762F2-6E1C-4A2A-8751-58A9D9636D91}"/>
                </a:ext>
              </a:extLst>
            </p:cNvPr>
            <p:cNvSpPr/>
            <p:nvPr/>
          </p:nvSpPr>
          <p:spPr>
            <a:xfrm>
              <a:off x="3264667" y="2311948"/>
              <a:ext cx="180000" cy="184331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zh-TW" altLang="en-US" sz="200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Shape 318">
              <a:extLst>
                <a:ext uri="{FF2B5EF4-FFF2-40B4-BE49-F238E27FC236}">
                  <a16:creationId xmlns:a16="http://schemas.microsoft.com/office/drawing/2014/main" id="{96914C71-1B3D-46F0-A07C-9D46738807A0}"/>
                </a:ext>
              </a:extLst>
            </p:cNvPr>
            <p:cNvSpPr/>
            <p:nvPr/>
          </p:nvSpPr>
          <p:spPr>
            <a:xfrm>
              <a:off x="3829767" y="3316376"/>
              <a:ext cx="180000" cy="838888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Shape 318">
              <a:extLst>
                <a:ext uri="{FF2B5EF4-FFF2-40B4-BE49-F238E27FC236}">
                  <a16:creationId xmlns:a16="http://schemas.microsoft.com/office/drawing/2014/main" id="{530802F4-359E-4B46-AAA6-14EE2DC507F7}"/>
                </a:ext>
              </a:extLst>
            </p:cNvPr>
            <p:cNvSpPr/>
            <p:nvPr/>
          </p:nvSpPr>
          <p:spPr>
            <a:xfrm>
              <a:off x="4008844" y="2477193"/>
              <a:ext cx="180000" cy="167807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200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Shape 312">
              <a:extLst>
                <a:ext uri="{FF2B5EF4-FFF2-40B4-BE49-F238E27FC236}">
                  <a16:creationId xmlns:a16="http://schemas.microsoft.com/office/drawing/2014/main" id="{36ABFED0-9F8B-4266-9D29-4B64523553C5}"/>
                </a:ext>
              </a:extLst>
            </p:cNvPr>
            <p:cNvSpPr txBox="1"/>
            <p:nvPr/>
          </p:nvSpPr>
          <p:spPr>
            <a:xfrm>
              <a:off x="2332189" y="4025111"/>
              <a:ext cx="561570" cy="2501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105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lang="zh-TW" altLang="en-US" sz="105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" name="群組 81">
            <a:extLst>
              <a:ext uri="{FF2B5EF4-FFF2-40B4-BE49-F238E27FC236}">
                <a16:creationId xmlns:a16="http://schemas.microsoft.com/office/drawing/2014/main" id="{16CABDE5-4400-46C5-84AC-604257863297}"/>
              </a:ext>
            </a:extLst>
          </p:cNvPr>
          <p:cNvGrpSpPr/>
          <p:nvPr/>
        </p:nvGrpSpPr>
        <p:grpSpPr>
          <a:xfrm>
            <a:off x="3257862" y="5993750"/>
            <a:ext cx="542183" cy="415495"/>
            <a:chOff x="2076712" y="3279937"/>
            <a:chExt cx="542182" cy="415494"/>
          </a:xfrm>
        </p:grpSpPr>
        <p:grpSp>
          <p:nvGrpSpPr>
            <p:cNvPr id="83" name="群組 82">
              <a:extLst>
                <a:ext uri="{FF2B5EF4-FFF2-40B4-BE49-F238E27FC236}">
                  <a16:creationId xmlns:a16="http://schemas.microsoft.com/office/drawing/2014/main" id="{2C63371C-6C6D-46C9-B57B-661630A13FA8}"/>
                </a:ext>
              </a:extLst>
            </p:cNvPr>
            <p:cNvGrpSpPr/>
            <p:nvPr/>
          </p:nvGrpSpPr>
          <p:grpSpPr>
            <a:xfrm>
              <a:off x="2139471" y="3279937"/>
              <a:ext cx="479423" cy="415494"/>
              <a:chOff x="-284390" y="3222816"/>
              <a:chExt cx="545341" cy="472624"/>
            </a:xfrm>
          </p:grpSpPr>
          <p:sp>
            <p:nvSpPr>
              <p:cNvPr id="87" name="Shape 81">
                <a:extLst>
                  <a:ext uri="{FF2B5EF4-FFF2-40B4-BE49-F238E27FC236}">
                    <a16:creationId xmlns:a16="http://schemas.microsoft.com/office/drawing/2014/main" id="{C11F8E35-43DA-47B3-8353-6401C29F5C4D}"/>
                  </a:ext>
                </a:extLst>
              </p:cNvPr>
              <p:cNvSpPr txBox="1"/>
              <p:nvPr/>
            </p:nvSpPr>
            <p:spPr>
              <a:xfrm>
                <a:off x="-284379" y="3222816"/>
                <a:ext cx="545330" cy="2462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algn="ctr">
                  <a:buClr>
                    <a:srgbClr val="9F5900"/>
                  </a:buClr>
                  <a:buSzPct val="25000"/>
                </a:pPr>
                <a:r>
                  <a:rPr lang="en-US" altLang="zh-TW" sz="1051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微軟正黑體" pitchFamily="34" charset="-120"/>
                    <a:sym typeface="Arial"/>
                  </a:rPr>
                  <a:t>write</a:t>
                </a:r>
                <a:endParaRPr lang="zh-TW" altLang="en-US" sz="1051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微軟正黑體" pitchFamily="34" charset="-120"/>
                  <a:sym typeface="Arial"/>
                </a:endParaRPr>
              </a:p>
            </p:txBody>
          </p:sp>
          <p:sp>
            <p:nvSpPr>
              <p:cNvPr id="88" name="Shape 81">
                <a:extLst>
                  <a:ext uri="{FF2B5EF4-FFF2-40B4-BE49-F238E27FC236}">
                    <a16:creationId xmlns:a16="http://schemas.microsoft.com/office/drawing/2014/main" id="{3DDDDADD-02EF-4BAB-9155-19AF03D57C9A}"/>
                  </a:ext>
                </a:extLst>
              </p:cNvPr>
              <p:cNvSpPr txBox="1"/>
              <p:nvPr/>
            </p:nvSpPr>
            <p:spPr>
              <a:xfrm>
                <a:off x="-284390" y="3449141"/>
                <a:ext cx="545335" cy="2462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algn="ctr">
                  <a:buClr>
                    <a:srgbClr val="9F5900"/>
                  </a:buClr>
                  <a:buSzPct val="25000"/>
                </a:pPr>
                <a:r>
                  <a:rPr lang="en-US" altLang="zh-TW" sz="1051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微軟正黑體" pitchFamily="34" charset="-120"/>
                    <a:sym typeface="Arial"/>
                  </a:rPr>
                  <a:t>read</a:t>
                </a:r>
                <a:endParaRPr lang="zh-TW" altLang="en-US" sz="1051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微軟正黑體" pitchFamily="34" charset="-120"/>
                  <a:sym typeface="Arial"/>
                </a:endParaRPr>
              </a:p>
            </p:txBody>
          </p:sp>
        </p:grpSp>
        <p:grpSp>
          <p:nvGrpSpPr>
            <p:cNvPr id="84" name="群組 1">
              <a:extLst>
                <a:ext uri="{FF2B5EF4-FFF2-40B4-BE49-F238E27FC236}">
                  <a16:creationId xmlns:a16="http://schemas.microsoft.com/office/drawing/2014/main" id="{778DFB15-5E05-45FB-8542-3B8D699FDADF}"/>
                </a:ext>
              </a:extLst>
            </p:cNvPr>
            <p:cNvGrpSpPr/>
            <p:nvPr/>
          </p:nvGrpSpPr>
          <p:grpSpPr>
            <a:xfrm>
              <a:off x="2076712" y="3332430"/>
              <a:ext cx="110803" cy="309736"/>
              <a:chOff x="2059140" y="3282532"/>
              <a:chExt cx="126040" cy="352325"/>
            </a:xfrm>
          </p:grpSpPr>
          <p:sp>
            <p:nvSpPr>
              <p:cNvPr id="85" name="矩形 35">
                <a:extLst>
                  <a:ext uri="{FF2B5EF4-FFF2-40B4-BE49-F238E27FC236}">
                    <a16:creationId xmlns:a16="http://schemas.microsoft.com/office/drawing/2014/main" id="{2B4ECF81-E6A5-42B6-852B-833CA5AC224A}"/>
                  </a:ext>
                </a:extLst>
              </p:cNvPr>
              <p:cNvSpPr/>
              <p:nvPr/>
            </p:nvSpPr>
            <p:spPr>
              <a:xfrm>
                <a:off x="2059176" y="3282532"/>
                <a:ext cx="126004" cy="126000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800"/>
              </a:p>
            </p:txBody>
          </p:sp>
          <p:sp>
            <p:nvSpPr>
              <p:cNvPr id="86" name="矩形 33">
                <a:extLst>
                  <a:ext uri="{FF2B5EF4-FFF2-40B4-BE49-F238E27FC236}">
                    <a16:creationId xmlns:a16="http://schemas.microsoft.com/office/drawing/2014/main" id="{58A0A5E1-06F1-4376-8914-82381BABE022}"/>
                  </a:ext>
                </a:extLst>
              </p:cNvPr>
              <p:cNvSpPr/>
              <p:nvPr/>
            </p:nvSpPr>
            <p:spPr>
              <a:xfrm>
                <a:off x="2059140" y="3508857"/>
                <a:ext cx="125999" cy="126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800"/>
              </a:p>
            </p:txBody>
          </p:sp>
        </p:grpSp>
      </p:grpSp>
      <p:sp>
        <p:nvSpPr>
          <p:cNvPr id="96" name="矩形 95">
            <a:extLst>
              <a:ext uri="{FF2B5EF4-FFF2-40B4-BE49-F238E27FC236}">
                <a16:creationId xmlns:a16="http://schemas.microsoft.com/office/drawing/2014/main" id="{E8D37129-D72F-4E81-A4B2-80B8883CAE6B}"/>
              </a:ext>
            </a:extLst>
          </p:cNvPr>
          <p:cNvSpPr/>
          <p:nvPr/>
        </p:nvSpPr>
        <p:spPr>
          <a:xfrm>
            <a:off x="419376" y="1606850"/>
            <a:ext cx="11402510" cy="682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en-US" altLang="zh-TW" sz="2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The best SSD configuration may only be measurable once it is configured. The SSD Cache and </a:t>
            </a:r>
            <a:r>
              <a:rPr lang="en-US" altLang="zh-TW" sz="240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Qtier</a:t>
            </a:r>
            <a:r>
              <a:rPr lang="en-US" altLang="zh-TW" sz="2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have different advantages.</a:t>
            </a:r>
            <a:endParaRPr lang="zh-TW" altLang="en-US" sz="24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99" name="矩形 98">
            <a:extLst>
              <a:ext uri="{FF2B5EF4-FFF2-40B4-BE49-F238E27FC236}">
                <a16:creationId xmlns:a16="http://schemas.microsoft.com/office/drawing/2014/main" id="{0E7F2CAE-E35F-4868-B1B6-828F6F9F726B}"/>
              </a:ext>
            </a:extLst>
          </p:cNvPr>
          <p:cNvSpPr/>
          <p:nvPr/>
        </p:nvSpPr>
        <p:spPr>
          <a:xfrm>
            <a:off x="7041549" y="3037114"/>
            <a:ext cx="4668408" cy="11823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TW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Real Time </a:t>
            </a:r>
            <a:r>
              <a:rPr lang="en-US" altLang="zh-TW" sz="2000" b="1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Performacne</a:t>
            </a:r>
            <a:r>
              <a:rPr lang="en-US" altLang="zh-TW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Boost</a:t>
            </a:r>
          </a:p>
          <a:p>
            <a:pPr>
              <a:lnSpc>
                <a:spcPts val="1700"/>
              </a:lnSpc>
            </a:pPr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1. For accessing with burst IO such as file syncing and video editing.</a:t>
            </a:r>
          </a:p>
          <a:p>
            <a:pPr>
              <a:lnSpc>
                <a:spcPts val="1700"/>
              </a:lnSpc>
            </a:pPr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 Can be changed to Read or Write only with bypass block size.</a:t>
            </a:r>
          </a:p>
        </p:txBody>
      </p:sp>
      <p:sp>
        <p:nvSpPr>
          <p:cNvPr id="100" name="矩形 99">
            <a:extLst>
              <a:ext uri="{FF2B5EF4-FFF2-40B4-BE49-F238E27FC236}">
                <a16:creationId xmlns:a16="http://schemas.microsoft.com/office/drawing/2014/main" id="{06FBF7EC-A7BB-46B7-88C8-0F0CE190DC54}"/>
              </a:ext>
            </a:extLst>
          </p:cNvPr>
          <p:cNvSpPr/>
          <p:nvPr/>
        </p:nvSpPr>
        <p:spPr>
          <a:xfrm>
            <a:off x="9985867" y="2616550"/>
            <a:ext cx="1588897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TW" sz="2133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SSD Cache</a:t>
            </a:r>
            <a:endParaRPr lang="zh-TW" altLang="en-US" sz="2133" b="1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819BBE40-039F-4BD2-8A2C-3FAA0BA75AFE}"/>
              </a:ext>
            </a:extLst>
          </p:cNvPr>
          <p:cNvSpPr/>
          <p:nvPr/>
        </p:nvSpPr>
        <p:spPr>
          <a:xfrm>
            <a:off x="6974825" y="4957389"/>
            <a:ext cx="4641124" cy="11823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76200">
              <a:lnSpc>
                <a:spcPts val="1700"/>
              </a:lnSpc>
              <a:buClr>
                <a:srgbClr val="262626"/>
              </a:buClr>
              <a:buSzPct val="100000"/>
            </a:pPr>
            <a:r>
              <a:rPr lang="en-US" altLang="zh-TW" sz="20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Fully use SSD Capacity</a:t>
            </a:r>
            <a:r>
              <a:rPr lang="zh-TW" altLang="en-US" sz="20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 </a:t>
            </a:r>
          </a:p>
          <a:p>
            <a:pPr marL="76200">
              <a:lnSpc>
                <a:spcPts val="1700"/>
              </a:lnSpc>
              <a:buClr>
                <a:srgbClr val="262626"/>
              </a:buClr>
              <a:buSzPct val="100000"/>
            </a:pPr>
            <a:r>
              <a:rPr lang="en-US" altLang="zh-TW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1. For boosting IO with fixed pattern such as mail server. </a:t>
            </a:r>
            <a:endParaRPr lang="zh-TW" altLang="en-US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marL="76200">
              <a:lnSpc>
                <a:spcPts val="1700"/>
              </a:lnSpc>
              <a:buClr>
                <a:srgbClr val="262626"/>
              </a:buClr>
              <a:buSzPct val="100000"/>
            </a:pPr>
            <a:r>
              <a:rPr lang="en-US" altLang="zh-TW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2. With IO Aware </a:t>
            </a:r>
            <a:r>
              <a:rPr lang="en-US" altLang="zh-TW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Qtier</a:t>
            </a:r>
            <a:r>
              <a:rPr lang="en-US" altLang="zh-TW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can also support database operations. </a:t>
            </a:r>
            <a:endParaRPr lang="zh-TW" alt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09D665E0-D4EE-4A05-A128-D17BF1113C8B}"/>
              </a:ext>
            </a:extLst>
          </p:cNvPr>
          <p:cNvSpPr/>
          <p:nvPr/>
        </p:nvSpPr>
        <p:spPr>
          <a:xfrm>
            <a:off x="10256774" y="4596365"/>
            <a:ext cx="1317990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TW" sz="2133" b="1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Qtier</a:t>
            </a:r>
            <a:r>
              <a:rPr lang="en-US" altLang="zh-TW" sz="2133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2.0</a:t>
            </a:r>
            <a:endParaRPr lang="zh-TW" altLang="en-US" sz="2133" b="1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9A41F6B6-76FB-40CC-BD0E-140E6AF2990A}"/>
              </a:ext>
            </a:extLst>
          </p:cNvPr>
          <p:cNvSpPr/>
          <p:nvPr/>
        </p:nvSpPr>
        <p:spPr>
          <a:xfrm>
            <a:off x="447504" y="175213"/>
            <a:ext cx="11127260" cy="76944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How to choice SSD cache and </a:t>
            </a:r>
            <a:r>
              <a:rPr lang="en-US" altLang="zh-TW" sz="44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Qtier</a:t>
            </a:r>
            <a:r>
              <a:rPr lang="en-US" altLang="zh-TW"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4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935291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圖形 246">
            <a:extLst>
              <a:ext uri="{FF2B5EF4-FFF2-40B4-BE49-F238E27FC236}">
                <a16:creationId xmlns:a16="http://schemas.microsoft.com/office/drawing/2014/main" id="{F5E0AA4E-5EDA-40B8-A6AF-B1E37AD2239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7000" contrast="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678" y="2026696"/>
            <a:ext cx="5095100" cy="4478012"/>
          </a:xfrm>
          <a:prstGeom prst="rect">
            <a:avLst/>
          </a:prstGeom>
          <a:effectLst>
            <a:outerShdw blurRad="152400" dir="5400000" sx="90000" sy="-19000" rotWithShape="0">
              <a:prstClr val="black">
                <a:alpha val="15000"/>
              </a:prstClr>
            </a:outerShdw>
            <a:reflection blurRad="50800" stA="33000" endPos="34000" dir="5400000" sy="-100000" algn="bl" rotWithShape="0"/>
          </a:effectLst>
        </p:spPr>
      </p:pic>
      <p:pic>
        <p:nvPicPr>
          <p:cNvPr id="211" name="圖形 210">
            <a:extLst>
              <a:ext uri="{FF2B5EF4-FFF2-40B4-BE49-F238E27FC236}">
                <a16:creationId xmlns:a16="http://schemas.microsoft.com/office/drawing/2014/main" id="{95AB0CFE-B6F8-4085-BECC-B01071FB075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7000" contrast="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97127" y="2026696"/>
            <a:ext cx="5095100" cy="4478012"/>
          </a:xfrm>
          <a:prstGeom prst="rect">
            <a:avLst/>
          </a:prstGeom>
          <a:effectLst>
            <a:outerShdw blurRad="152400" dir="5400000" sx="90000" sy="-19000" rotWithShape="0">
              <a:prstClr val="black">
                <a:alpha val="15000"/>
              </a:prstClr>
            </a:outerShdw>
            <a:reflection blurRad="50800" stA="33000" endPos="34000" dir="5400000" sy="-100000" algn="bl" rotWithShape="0"/>
          </a:effectLst>
        </p:spPr>
      </p:pic>
      <p:pic>
        <p:nvPicPr>
          <p:cNvPr id="245" name="圖片 244" descr="一張含有 螢幕擷取畫面 的圖片&#10;&#10;自動產生的描述">
            <a:extLst>
              <a:ext uri="{FF2B5EF4-FFF2-40B4-BE49-F238E27FC236}">
                <a16:creationId xmlns:a16="http://schemas.microsoft.com/office/drawing/2014/main" id="{CB6B047C-0DD5-4473-A950-3F1E18A8E2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582" y="2036253"/>
            <a:ext cx="3462577" cy="1582398"/>
          </a:xfrm>
          <a:prstGeom prst="rect">
            <a:avLst/>
          </a:prstGeom>
        </p:spPr>
      </p:pic>
      <p:pic>
        <p:nvPicPr>
          <p:cNvPr id="15" name="圖片 14" descr="一張含有 螢幕擷取畫面 的圖片&#10;&#10;自動產生的描述">
            <a:extLst>
              <a:ext uri="{FF2B5EF4-FFF2-40B4-BE49-F238E27FC236}">
                <a16:creationId xmlns:a16="http://schemas.microsoft.com/office/drawing/2014/main" id="{3F63AE00-2D58-4F0F-B5BA-D9E240B5FF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074" y="2036253"/>
            <a:ext cx="3462577" cy="15823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文字方塊 4">
            <a:extLst>
              <a:ext uri="{FF2B5EF4-FFF2-40B4-BE49-F238E27FC236}">
                <a16:creationId xmlns:a16="http://schemas.microsoft.com/office/drawing/2014/main" id="{C4562221-9E47-494D-A5F7-1A285899216E}"/>
              </a:ext>
            </a:extLst>
          </p:cNvPr>
          <p:cNvSpPr txBox="1"/>
          <p:nvPr/>
        </p:nvSpPr>
        <p:spPr>
          <a:xfrm>
            <a:off x="13167109" y="2466864"/>
            <a:ext cx="43484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>
                <a:solidFill>
                  <a:schemeClr val="bg1"/>
                </a:solidFill>
                <a:latin typeface="微軟正黑體"/>
                <a:ea typeface="微軟正黑體"/>
              </a:rPr>
              <a:t>區塊型雲網關</a:t>
            </a:r>
            <a:endParaRPr lang="en-US" altLang="zh-TW" sz="3200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algn="ctr"/>
            <a:r>
              <a:rPr lang="en-US" altLang="zh-TW" sz="3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VJBOD Cloud</a:t>
            </a:r>
            <a:endParaRPr lang="en-US" sz="3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82C5B9A6-EF0D-4103-A3E2-459352386DDB}"/>
              </a:ext>
            </a:extLst>
          </p:cNvPr>
          <p:cNvGrpSpPr/>
          <p:nvPr/>
        </p:nvGrpSpPr>
        <p:grpSpPr>
          <a:xfrm>
            <a:off x="12302999" y="-1219291"/>
            <a:ext cx="880386" cy="702776"/>
            <a:chOff x="4544095" y="7215912"/>
            <a:chExt cx="2089387" cy="1667872"/>
          </a:xfrm>
          <a:noFill/>
        </p:grpSpPr>
        <p:sp>
          <p:nvSpPr>
            <p:cNvPr id="51" name="手繪多邊形: 圖案 50">
              <a:extLst>
                <a:ext uri="{FF2B5EF4-FFF2-40B4-BE49-F238E27FC236}">
                  <a16:creationId xmlns:a16="http://schemas.microsoft.com/office/drawing/2014/main" id="{3EF7C255-F46D-4DE1-BF1C-877ED711133C}"/>
                </a:ext>
              </a:extLst>
            </p:cNvPr>
            <p:cNvSpPr/>
            <p:nvPr/>
          </p:nvSpPr>
          <p:spPr>
            <a:xfrm>
              <a:off x="4544095" y="7215912"/>
              <a:ext cx="2089387" cy="1667872"/>
            </a:xfrm>
            <a:custGeom>
              <a:avLst/>
              <a:gdLst>
                <a:gd name="connsiteX0" fmla="*/ 1218227 w 1250903"/>
                <a:gd name="connsiteY0" fmla="*/ 1251797 h 1250903"/>
                <a:gd name="connsiteX1" fmla="*/ 33570 w 1250903"/>
                <a:gd name="connsiteY1" fmla="*/ 1251797 h 1250903"/>
                <a:gd name="connsiteX2" fmla="*/ 0 w 1250903"/>
                <a:gd name="connsiteY2" fmla="*/ 1218227 h 1250903"/>
                <a:gd name="connsiteX3" fmla="*/ 0 w 1250903"/>
                <a:gd name="connsiteY3" fmla="*/ 33570 h 1250903"/>
                <a:gd name="connsiteX4" fmla="*/ 33570 w 1250903"/>
                <a:gd name="connsiteY4" fmla="*/ 0 h 1250903"/>
                <a:gd name="connsiteX5" fmla="*/ 1218227 w 1250903"/>
                <a:gd name="connsiteY5" fmla="*/ 0 h 1250903"/>
                <a:gd name="connsiteX6" fmla="*/ 1251797 w 1250903"/>
                <a:gd name="connsiteY6" fmla="*/ 33570 h 1250903"/>
                <a:gd name="connsiteX7" fmla="*/ 1251797 w 1250903"/>
                <a:gd name="connsiteY7" fmla="*/ 1218227 h 1250903"/>
                <a:gd name="connsiteX8" fmla="*/ 1218227 w 1250903"/>
                <a:gd name="connsiteY8" fmla="*/ 1251797 h 1250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0903" h="1250903">
                  <a:moveTo>
                    <a:pt x="1218227" y="1251797"/>
                  </a:moveTo>
                  <a:lnTo>
                    <a:pt x="33570" y="1251797"/>
                  </a:lnTo>
                  <a:cubicBezTo>
                    <a:pt x="15062" y="1251797"/>
                    <a:pt x="0" y="1236735"/>
                    <a:pt x="0" y="1218227"/>
                  </a:cubicBezTo>
                  <a:lnTo>
                    <a:pt x="0" y="33570"/>
                  </a:lnTo>
                  <a:cubicBezTo>
                    <a:pt x="0" y="15062"/>
                    <a:pt x="15062" y="0"/>
                    <a:pt x="33570" y="0"/>
                  </a:cubicBezTo>
                  <a:lnTo>
                    <a:pt x="1218227" y="0"/>
                  </a:lnTo>
                  <a:cubicBezTo>
                    <a:pt x="1236735" y="0"/>
                    <a:pt x="1251797" y="15062"/>
                    <a:pt x="1251797" y="33570"/>
                  </a:cubicBezTo>
                  <a:lnTo>
                    <a:pt x="1251797" y="1218227"/>
                  </a:lnTo>
                  <a:cubicBezTo>
                    <a:pt x="1251670" y="1236863"/>
                    <a:pt x="1236735" y="1251797"/>
                    <a:pt x="1218227" y="1251797"/>
                  </a:cubicBezTo>
                  <a:close/>
                </a:path>
              </a:pathLst>
            </a:custGeom>
            <a:grpFill/>
            <a:ln w="19050" cap="flat">
              <a:solidFill>
                <a:srgbClr val="37FFFF">
                  <a:alpha val="50000"/>
                </a:srgb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52" name="手繪多邊形: 圖案 51">
              <a:extLst>
                <a:ext uri="{FF2B5EF4-FFF2-40B4-BE49-F238E27FC236}">
                  <a16:creationId xmlns:a16="http://schemas.microsoft.com/office/drawing/2014/main" id="{2AD3F701-DF92-4DB9-9AD9-435A959C822F}"/>
                </a:ext>
              </a:extLst>
            </p:cNvPr>
            <p:cNvSpPr/>
            <p:nvPr/>
          </p:nvSpPr>
          <p:spPr>
            <a:xfrm>
              <a:off x="4707309" y="7812943"/>
              <a:ext cx="255287" cy="919031"/>
            </a:xfrm>
            <a:custGeom>
              <a:avLst/>
              <a:gdLst>
                <a:gd name="connsiteX0" fmla="*/ 0 w 191464"/>
                <a:gd name="connsiteY0" fmla="*/ 0 h 689273"/>
                <a:gd name="connsiteX1" fmla="*/ 192486 w 191464"/>
                <a:gd name="connsiteY1" fmla="*/ 0 h 689273"/>
                <a:gd name="connsiteX2" fmla="*/ 192486 w 191464"/>
                <a:gd name="connsiteY2" fmla="*/ 689529 h 689273"/>
                <a:gd name="connsiteX3" fmla="*/ 0 w 191464"/>
                <a:gd name="connsiteY3" fmla="*/ 689529 h 6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464" h="689273">
                  <a:moveTo>
                    <a:pt x="0" y="0"/>
                  </a:moveTo>
                  <a:lnTo>
                    <a:pt x="192486" y="0"/>
                  </a:lnTo>
                  <a:lnTo>
                    <a:pt x="192486" y="689529"/>
                  </a:lnTo>
                  <a:lnTo>
                    <a:pt x="0" y="689529"/>
                  </a:lnTo>
                  <a:close/>
                </a:path>
              </a:pathLst>
            </a:custGeom>
            <a:grpFill/>
            <a:ln w="19050" cap="rnd">
              <a:solidFill>
                <a:srgbClr val="37FFFF">
                  <a:alpha val="50000"/>
                </a:srgb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53" name="手繪多邊形: 圖案 52">
              <a:extLst>
                <a:ext uri="{FF2B5EF4-FFF2-40B4-BE49-F238E27FC236}">
                  <a16:creationId xmlns:a16="http://schemas.microsoft.com/office/drawing/2014/main" id="{1C9E7044-348C-4D67-8DF6-B6BA8CD18376}"/>
                </a:ext>
              </a:extLst>
            </p:cNvPr>
            <p:cNvSpPr/>
            <p:nvPr/>
          </p:nvSpPr>
          <p:spPr>
            <a:xfrm>
              <a:off x="4757685" y="8529611"/>
              <a:ext cx="153172" cy="17019"/>
            </a:xfrm>
            <a:custGeom>
              <a:avLst/>
              <a:gdLst>
                <a:gd name="connsiteX0" fmla="*/ 0 w 114878"/>
                <a:gd name="connsiteY0" fmla="*/ 0 h 0"/>
                <a:gd name="connsiteX1" fmla="*/ 116921 w 1148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878">
                  <a:moveTo>
                    <a:pt x="0" y="0"/>
                  </a:moveTo>
                  <a:lnTo>
                    <a:pt x="116921" y="0"/>
                  </a:lnTo>
                </a:path>
              </a:pathLst>
            </a:custGeom>
            <a:grpFill/>
            <a:ln w="19050" cap="rnd">
              <a:solidFill>
                <a:srgbClr val="37FFFF">
                  <a:alpha val="50000"/>
                </a:srgb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54" name="手繪多邊形: 圖案 53">
              <a:extLst>
                <a:ext uri="{FF2B5EF4-FFF2-40B4-BE49-F238E27FC236}">
                  <a16:creationId xmlns:a16="http://schemas.microsoft.com/office/drawing/2014/main" id="{2CA7FA72-F4B9-4479-AA3F-13A76E146C5F}"/>
                </a:ext>
              </a:extLst>
            </p:cNvPr>
            <p:cNvSpPr/>
            <p:nvPr/>
          </p:nvSpPr>
          <p:spPr>
            <a:xfrm>
              <a:off x="5067093" y="7812943"/>
              <a:ext cx="255287" cy="919031"/>
            </a:xfrm>
            <a:custGeom>
              <a:avLst/>
              <a:gdLst>
                <a:gd name="connsiteX0" fmla="*/ 0 w 191464"/>
                <a:gd name="connsiteY0" fmla="*/ 0 h 689273"/>
                <a:gd name="connsiteX1" fmla="*/ 192486 w 191464"/>
                <a:gd name="connsiteY1" fmla="*/ 0 h 689273"/>
                <a:gd name="connsiteX2" fmla="*/ 192486 w 191464"/>
                <a:gd name="connsiteY2" fmla="*/ 689529 h 689273"/>
                <a:gd name="connsiteX3" fmla="*/ 0 w 191464"/>
                <a:gd name="connsiteY3" fmla="*/ 689529 h 6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464" h="689273">
                  <a:moveTo>
                    <a:pt x="0" y="0"/>
                  </a:moveTo>
                  <a:lnTo>
                    <a:pt x="192486" y="0"/>
                  </a:lnTo>
                  <a:lnTo>
                    <a:pt x="192486" y="689529"/>
                  </a:lnTo>
                  <a:lnTo>
                    <a:pt x="0" y="689529"/>
                  </a:lnTo>
                  <a:close/>
                </a:path>
              </a:pathLst>
            </a:custGeom>
            <a:grpFill/>
            <a:ln w="19050" cap="rnd">
              <a:solidFill>
                <a:srgbClr val="37FFFF">
                  <a:alpha val="50000"/>
                </a:srgb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55" name="手繪多邊形: 圖案 54">
              <a:extLst>
                <a:ext uri="{FF2B5EF4-FFF2-40B4-BE49-F238E27FC236}">
                  <a16:creationId xmlns:a16="http://schemas.microsoft.com/office/drawing/2014/main" id="{07B7866B-E8C7-4B41-8D78-A6708C7C9785}"/>
                </a:ext>
              </a:extLst>
            </p:cNvPr>
            <p:cNvSpPr/>
            <p:nvPr/>
          </p:nvSpPr>
          <p:spPr>
            <a:xfrm>
              <a:off x="5117469" y="8529611"/>
              <a:ext cx="153172" cy="17019"/>
            </a:xfrm>
            <a:custGeom>
              <a:avLst/>
              <a:gdLst>
                <a:gd name="connsiteX0" fmla="*/ 0 w 114878"/>
                <a:gd name="connsiteY0" fmla="*/ 0 h 0"/>
                <a:gd name="connsiteX1" fmla="*/ 116921 w 1148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878">
                  <a:moveTo>
                    <a:pt x="0" y="0"/>
                  </a:moveTo>
                  <a:lnTo>
                    <a:pt x="116921" y="0"/>
                  </a:lnTo>
                </a:path>
              </a:pathLst>
            </a:custGeom>
            <a:grpFill/>
            <a:ln w="19050" cap="rnd">
              <a:solidFill>
                <a:srgbClr val="37FFFF">
                  <a:alpha val="50000"/>
                </a:srgb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56" name="手繪多邊形: 圖案 55">
              <a:extLst>
                <a:ext uri="{FF2B5EF4-FFF2-40B4-BE49-F238E27FC236}">
                  <a16:creationId xmlns:a16="http://schemas.microsoft.com/office/drawing/2014/main" id="{FD0EF4ED-409B-4AA5-9F56-95B69BF47AA6}"/>
                </a:ext>
              </a:extLst>
            </p:cNvPr>
            <p:cNvSpPr/>
            <p:nvPr/>
          </p:nvSpPr>
          <p:spPr>
            <a:xfrm>
              <a:off x="5426876" y="7812943"/>
              <a:ext cx="255287" cy="919031"/>
            </a:xfrm>
            <a:custGeom>
              <a:avLst/>
              <a:gdLst>
                <a:gd name="connsiteX0" fmla="*/ 0 w 191464"/>
                <a:gd name="connsiteY0" fmla="*/ 0 h 689273"/>
                <a:gd name="connsiteX1" fmla="*/ 192486 w 191464"/>
                <a:gd name="connsiteY1" fmla="*/ 0 h 689273"/>
                <a:gd name="connsiteX2" fmla="*/ 192486 w 191464"/>
                <a:gd name="connsiteY2" fmla="*/ 689529 h 689273"/>
                <a:gd name="connsiteX3" fmla="*/ 0 w 191464"/>
                <a:gd name="connsiteY3" fmla="*/ 689529 h 6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464" h="689273">
                  <a:moveTo>
                    <a:pt x="0" y="0"/>
                  </a:moveTo>
                  <a:lnTo>
                    <a:pt x="192486" y="0"/>
                  </a:lnTo>
                  <a:lnTo>
                    <a:pt x="192486" y="689529"/>
                  </a:lnTo>
                  <a:lnTo>
                    <a:pt x="0" y="689529"/>
                  </a:lnTo>
                  <a:close/>
                </a:path>
              </a:pathLst>
            </a:custGeom>
            <a:grpFill/>
            <a:ln w="19050" cap="rnd">
              <a:solidFill>
                <a:srgbClr val="37FFFF">
                  <a:alpha val="50000"/>
                </a:srgb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57" name="手繪多邊形: 圖案 56">
              <a:extLst>
                <a:ext uri="{FF2B5EF4-FFF2-40B4-BE49-F238E27FC236}">
                  <a16:creationId xmlns:a16="http://schemas.microsoft.com/office/drawing/2014/main" id="{6592CA3B-7BD5-4368-B739-B1A598285184}"/>
                </a:ext>
              </a:extLst>
            </p:cNvPr>
            <p:cNvSpPr/>
            <p:nvPr/>
          </p:nvSpPr>
          <p:spPr>
            <a:xfrm>
              <a:off x="5477253" y="8529611"/>
              <a:ext cx="153172" cy="17019"/>
            </a:xfrm>
            <a:custGeom>
              <a:avLst/>
              <a:gdLst>
                <a:gd name="connsiteX0" fmla="*/ 0 w 114878"/>
                <a:gd name="connsiteY0" fmla="*/ 0 h 0"/>
                <a:gd name="connsiteX1" fmla="*/ 116921 w 1148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878">
                  <a:moveTo>
                    <a:pt x="0" y="0"/>
                  </a:moveTo>
                  <a:lnTo>
                    <a:pt x="116921" y="0"/>
                  </a:lnTo>
                </a:path>
              </a:pathLst>
            </a:custGeom>
            <a:grpFill/>
            <a:ln w="19050" cap="rnd">
              <a:solidFill>
                <a:srgbClr val="37FFFF">
                  <a:alpha val="50000"/>
                </a:srgb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58" name="手繪多邊形: 圖案 57">
              <a:extLst>
                <a:ext uri="{FF2B5EF4-FFF2-40B4-BE49-F238E27FC236}">
                  <a16:creationId xmlns:a16="http://schemas.microsoft.com/office/drawing/2014/main" id="{330D24E9-9013-40E8-B2CE-48A4F12A0C4D}"/>
                </a:ext>
              </a:extLst>
            </p:cNvPr>
            <p:cNvSpPr/>
            <p:nvPr/>
          </p:nvSpPr>
          <p:spPr>
            <a:xfrm>
              <a:off x="5786660" y="7812943"/>
              <a:ext cx="255287" cy="919031"/>
            </a:xfrm>
            <a:custGeom>
              <a:avLst/>
              <a:gdLst>
                <a:gd name="connsiteX0" fmla="*/ 0 w 191464"/>
                <a:gd name="connsiteY0" fmla="*/ 0 h 689273"/>
                <a:gd name="connsiteX1" fmla="*/ 192486 w 191464"/>
                <a:gd name="connsiteY1" fmla="*/ 0 h 689273"/>
                <a:gd name="connsiteX2" fmla="*/ 192486 w 191464"/>
                <a:gd name="connsiteY2" fmla="*/ 689529 h 689273"/>
                <a:gd name="connsiteX3" fmla="*/ 0 w 191464"/>
                <a:gd name="connsiteY3" fmla="*/ 689529 h 6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464" h="689273">
                  <a:moveTo>
                    <a:pt x="0" y="0"/>
                  </a:moveTo>
                  <a:lnTo>
                    <a:pt x="192486" y="0"/>
                  </a:lnTo>
                  <a:lnTo>
                    <a:pt x="192486" y="689529"/>
                  </a:lnTo>
                  <a:lnTo>
                    <a:pt x="0" y="689529"/>
                  </a:lnTo>
                  <a:close/>
                </a:path>
              </a:pathLst>
            </a:custGeom>
            <a:grpFill/>
            <a:ln w="19050" cap="rnd">
              <a:solidFill>
                <a:srgbClr val="37FFFF">
                  <a:alpha val="50000"/>
                </a:srgb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59" name="手繪多邊形: 圖案 58">
              <a:extLst>
                <a:ext uri="{FF2B5EF4-FFF2-40B4-BE49-F238E27FC236}">
                  <a16:creationId xmlns:a16="http://schemas.microsoft.com/office/drawing/2014/main" id="{F18A3B8E-B292-4DDB-A227-998A7717C6FC}"/>
                </a:ext>
              </a:extLst>
            </p:cNvPr>
            <p:cNvSpPr/>
            <p:nvPr/>
          </p:nvSpPr>
          <p:spPr>
            <a:xfrm>
              <a:off x="5837037" y="8529611"/>
              <a:ext cx="153172" cy="17019"/>
            </a:xfrm>
            <a:custGeom>
              <a:avLst/>
              <a:gdLst>
                <a:gd name="connsiteX0" fmla="*/ 0 w 114878"/>
                <a:gd name="connsiteY0" fmla="*/ 0 h 0"/>
                <a:gd name="connsiteX1" fmla="*/ 116921 w 1148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878">
                  <a:moveTo>
                    <a:pt x="0" y="0"/>
                  </a:moveTo>
                  <a:lnTo>
                    <a:pt x="116921" y="0"/>
                  </a:lnTo>
                </a:path>
              </a:pathLst>
            </a:custGeom>
            <a:grpFill/>
            <a:ln w="19050" cap="rnd">
              <a:solidFill>
                <a:srgbClr val="37FFFF">
                  <a:alpha val="50000"/>
                </a:srgb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60" name="手繪多邊形: 圖案 59">
              <a:extLst>
                <a:ext uri="{FF2B5EF4-FFF2-40B4-BE49-F238E27FC236}">
                  <a16:creationId xmlns:a16="http://schemas.microsoft.com/office/drawing/2014/main" id="{A549F7E1-8637-4AD1-8E64-BDC5F5F5D036}"/>
                </a:ext>
              </a:extLst>
            </p:cNvPr>
            <p:cNvSpPr/>
            <p:nvPr/>
          </p:nvSpPr>
          <p:spPr>
            <a:xfrm>
              <a:off x="4684201" y="7361425"/>
              <a:ext cx="34039" cy="34039"/>
            </a:xfrm>
            <a:custGeom>
              <a:avLst/>
              <a:gdLst>
                <a:gd name="connsiteX0" fmla="*/ 35740 w 25528"/>
                <a:gd name="connsiteY0" fmla="*/ 17870 h 25528"/>
                <a:gd name="connsiteX1" fmla="*/ 17870 w 25528"/>
                <a:gd name="connsiteY1" fmla="*/ 35740 h 25528"/>
                <a:gd name="connsiteX2" fmla="*/ 0 w 25528"/>
                <a:gd name="connsiteY2" fmla="*/ 17870 h 25528"/>
                <a:gd name="connsiteX3" fmla="*/ 17870 w 25528"/>
                <a:gd name="connsiteY3" fmla="*/ 0 h 25528"/>
                <a:gd name="connsiteX4" fmla="*/ 35740 w 25528"/>
                <a:gd name="connsiteY4" fmla="*/ 17870 h 25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28" h="25528">
                  <a:moveTo>
                    <a:pt x="35740" y="17870"/>
                  </a:moveTo>
                  <a:cubicBezTo>
                    <a:pt x="35740" y="27739"/>
                    <a:pt x="27739" y="35740"/>
                    <a:pt x="17870" y="35740"/>
                  </a:cubicBezTo>
                  <a:cubicBezTo>
                    <a:pt x="8001" y="35740"/>
                    <a:pt x="0" y="27739"/>
                    <a:pt x="0" y="17870"/>
                  </a:cubicBezTo>
                  <a:cubicBezTo>
                    <a:pt x="0" y="8001"/>
                    <a:pt x="8001" y="0"/>
                    <a:pt x="17870" y="0"/>
                  </a:cubicBezTo>
                  <a:cubicBezTo>
                    <a:pt x="27739" y="0"/>
                    <a:pt x="35740" y="8001"/>
                    <a:pt x="35740" y="17870"/>
                  </a:cubicBezTo>
                  <a:close/>
                </a:path>
              </a:pathLst>
            </a:custGeom>
            <a:grpFill/>
            <a:ln w="19050" cap="rnd">
              <a:solidFill>
                <a:srgbClr val="37FFFF">
                  <a:alpha val="50000"/>
                </a:srgb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61" name="手繪多邊形: 圖案 60">
              <a:extLst>
                <a:ext uri="{FF2B5EF4-FFF2-40B4-BE49-F238E27FC236}">
                  <a16:creationId xmlns:a16="http://schemas.microsoft.com/office/drawing/2014/main" id="{FEF8A78A-39F5-458C-A580-6573AB3BF922}"/>
                </a:ext>
              </a:extLst>
            </p:cNvPr>
            <p:cNvSpPr/>
            <p:nvPr/>
          </p:nvSpPr>
          <p:spPr>
            <a:xfrm>
              <a:off x="4684201" y="7522767"/>
              <a:ext cx="34039" cy="34039"/>
            </a:xfrm>
            <a:custGeom>
              <a:avLst/>
              <a:gdLst>
                <a:gd name="connsiteX0" fmla="*/ 35740 w 25528"/>
                <a:gd name="connsiteY0" fmla="*/ 17870 h 25528"/>
                <a:gd name="connsiteX1" fmla="*/ 17870 w 25528"/>
                <a:gd name="connsiteY1" fmla="*/ 35740 h 25528"/>
                <a:gd name="connsiteX2" fmla="*/ 0 w 25528"/>
                <a:gd name="connsiteY2" fmla="*/ 17870 h 25528"/>
                <a:gd name="connsiteX3" fmla="*/ 17870 w 25528"/>
                <a:gd name="connsiteY3" fmla="*/ 0 h 25528"/>
                <a:gd name="connsiteX4" fmla="*/ 35740 w 25528"/>
                <a:gd name="connsiteY4" fmla="*/ 17870 h 25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28" h="25528">
                  <a:moveTo>
                    <a:pt x="35740" y="17870"/>
                  </a:moveTo>
                  <a:cubicBezTo>
                    <a:pt x="35740" y="27739"/>
                    <a:pt x="27739" y="35740"/>
                    <a:pt x="17870" y="35740"/>
                  </a:cubicBezTo>
                  <a:cubicBezTo>
                    <a:pt x="8001" y="35740"/>
                    <a:pt x="0" y="27739"/>
                    <a:pt x="0" y="17870"/>
                  </a:cubicBezTo>
                  <a:cubicBezTo>
                    <a:pt x="0" y="8001"/>
                    <a:pt x="8001" y="0"/>
                    <a:pt x="17870" y="0"/>
                  </a:cubicBezTo>
                  <a:cubicBezTo>
                    <a:pt x="27739" y="0"/>
                    <a:pt x="35740" y="8001"/>
                    <a:pt x="35740" y="17870"/>
                  </a:cubicBezTo>
                  <a:close/>
                </a:path>
              </a:pathLst>
            </a:custGeom>
            <a:grpFill/>
            <a:ln w="19050" cap="rnd">
              <a:solidFill>
                <a:srgbClr val="37FFFF">
                  <a:alpha val="50000"/>
                </a:srgb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62" name="手繪多邊形: 圖案 61">
              <a:extLst>
                <a:ext uri="{FF2B5EF4-FFF2-40B4-BE49-F238E27FC236}">
                  <a16:creationId xmlns:a16="http://schemas.microsoft.com/office/drawing/2014/main" id="{A3D681A3-495F-4B4F-A655-C69661016B67}"/>
                </a:ext>
              </a:extLst>
            </p:cNvPr>
            <p:cNvSpPr/>
            <p:nvPr/>
          </p:nvSpPr>
          <p:spPr>
            <a:xfrm>
              <a:off x="5367641" y="7360611"/>
              <a:ext cx="613039" cy="220860"/>
            </a:xfrm>
            <a:custGeom>
              <a:avLst/>
              <a:gdLst>
                <a:gd name="connsiteX0" fmla="*/ 0 w 191464"/>
                <a:gd name="connsiteY0" fmla="*/ 0 h 689273"/>
                <a:gd name="connsiteX1" fmla="*/ 192486 w 191464"/>
                <a:gd name="connsiteY1" fmla="*/ 0 h 689273"/>
                <a:gd name="connsiteX2" fmla="*/ 192486 w 191464"/>
                <a:gd name="connsiteY2" fmla="*/ 689529 h 689273"/>
                <a:gd name="connsiteX3" fmla="*/ 0 w 191464"/>
                <a:gd name="connsiteY3" fmla="*/ 689529 h 6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464" h="689273">
                  <a:moveTo>
                    <a:pt x="0" y="0"/>
                  </a:moveTo>
                  <a:lnTo>
                    <a:pt x="192486" y="0"/>
                  </a:lnTo>
                  <a:lnTo>
                    <a:pt x="192486" y="689529"/>
                  </a:lnTo>
                  <a:lnTo>
                    <a:pt x="0" y="689529"/>
                  </a:lnTo>
                  <a:close/>
                </a:path>
              </a:pathLst>
            </a:custGeom>
            <a:grpFill/>
            <a:ln w="19050" cap="rnd">
              <a:solidFill>
                <a:srgbClr val="37FFFF">
                  <a:alpha val="50000"/>
                </a:srgb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63" name="手繪多邊形: 圖案 62">
              <a:extLst>
                <a:ext uri="{FF2B5EF4-FFF2-40B4-BE49-F238E27FC236}">
                  <a16:creationId xmlns:a16="http://schemas.microsoft.com/office/drawing/2014/main" id="{906CC13F-CD02-4865-B0C0-BD8F7CFCDDDE}"/>
                </a:ext>
              </a:extLst>
            </p:cNvPr>
            <p:cNvSpPr/>
            <p:nvPr/>
          </p:nvSpPr>
          <p:spPr>
            <a:xfrm rot="5400000">
              <a:off x="5402511" y="8026669"/>
              <a:ext cx="1625606" cy="45719"/>
            </a:xfrm>
            <a:custGeom>
              <a:avLst/>
              <a:gdLst>
                <a:gd name="connsiteX0" fmla="*/ 0 w 995617"/>
                <a:gd name="connsiteY0" fmla="*/ 0 h 0"/>
                <a:gd name="connsiteX1" fmla="*/ 1001999 w 995617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5617">
                  <a:moveTo>
                    <a:pt x="0" y="0"/>
                  </a:moveTo>
                  <a:lnTo>
                    <a:pt x="1001999" y="0"/>
                  </a:lnTo>
                </a:path>
              </a:pathLst>
            </a:custGeom>
            <a:grpFill/>
            <a:ln w="19050" cap="rnd">
              <a:solidFill>
                <a:srgbClr val="37FFFF">
                  <a:alpha val="50000"/>
                </a:srgb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</p:grpSp>
      <p:grpSp>
        <p:nvGrpSpPr>
          <p:cNvPr id="64" name="群組 63">
            <a:extLst>
              <a:ext uri="{FF2B5EF4-FFF2-40B4-BE49-F238E27FC236}">
                <a16:creationId xmlns:a16="http://schemas.microsoft.com/office/drawing/2014/main" id="{6BC6AE5E-EC40-4C50-B936-81F50A54630F}"/>
              </a:ext>
            </a:extLst>
          </p:cNvPr>
          <p:cNvGrpSpPr/>
          <p:nvPr/>
        </p:nvGrpSpPr>
        <p:grpSpPr>
          <a:xfrm>
            <a:off x="12453983" y="-2104582"/>
            <a:ext cx="537106" cy="745024"/>
            <a:chOff x="830169" y="5173027"/>
            <a:chExt cx="492429" cy="683055"/>
          </a:xfrm>
          <a:solidFill>
            <a:srgbClr val="4AE7FC"/>
          </a:solidFill>
        </p:grpSpPr>
        <p:grpSp>
          <p:nvGrpSpPr>
            <p:cNvPr id="65" name="圖形 75">
              <a:extLst>
                <a:ext uri="{FF2B5EF4-FFF2-40B4-BE49-F238E27FC236}">
                  <a16:creationId xmlns:a16="http://schemas.microsoft.com/office/drawing/2014/main" id="{7230B31F-7C80-43E3-999A-EFD2983F5E09}"/>
                </a:ext>
              </a:extLst>
            </p:cNvPr>
            <p:cNvGrpSpPr/>
            <p:nvPr/>
          </p:nvGrpSpPr>
          <p:grpSpPr>
            <a:xfrm>
              <a:off x="830169" y="5173027"/>
              <a:ext cx="492429" cy="516103"/>
              <a:chOff x="1077365" y="2230372"/>
              <a:chExt cx="990600" cy="1038225"/>
            </a:xfrm>
            <a:grpFill/>
          </p:grpSpPr>
          <p:sp>
            <p:nvSpPr>
              <p:cNvPr id="74" name="手繪多邊形: 圖案 73">
                <a:extLst>
                  <a:ext uri="{FF2B5EF4-FFF2-40B4-BE49-F238E27FC236}">
                    <a16:creationId xmlns:a16="http://schemas.microsoft.com/office/drawing/2014/main" id="{A47E6946-1B30-4AA2-9BA6-2B4C18AB1D0F}"/>
                  </a:ext>
                </a:extLst>
              </p:cNvPr>
              <p:cNvSpPr/>
              <p:nvPr/>
            </p:nvSpPr>
            <p:spPr>
              <a:xfrm>
                <a:off x="1077365" y="2230372"/>
                <a:ext cx="447675" cy="447675"/>
              </a:xfrm>
              <a:custGeom>
                <a:avLst/>
                <a:gdLst>
                  <a:gd name="connsiteX0" fmla="*/ 449390 w 447675"/>
                  <a:gd name="connsiteY0" fmla="*/ 453390 h 447675"/>
                  <a:gd name="connsiteX1" fmla="*/ 0 w 447675"/>
                  <a:gd name="connsiteY1" fmla="*/ 453390 h 447675"/>
                  <a:gd name="connsiteX2" fmla="*/ 0 w 447675"/>
                  <a:gd name="connsiteY2" fmla="*/ 0 h 447675"/>
                  <a:gd name="connsiteX3" fmla="*/ 449294 w 447675"/>
                  <a:gd name="connsiteY3" fmla="*/ 0 h 447675"/>
                  <a:gd name="connsiteX4" fmla="*/ 449294 w 447675"/>
                  <a:gd name="connsiteY4" fmla="*/ 453390 h 4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7675" h="447675">
                    <a:moveTo>
                      <a:pt x="449390" y="453390"/>
                    </a:moveTo>
                    <a:lnTo>
                      <a:pt x="0" y="453390"/>
                    </a:lnTo>
                    <a:lnTo>
                      <a:pt x="0" y="0"/>
                    </a:lnTo>
                    <a:lnTo>
                      <a:pt x="449294" y="0"/>
                    </a:lnTo>
                    <a:lnTo>
                      <a:pt x="449294" y="45339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5" name="手繪多邊形: 圖案 74">
                <a:extLst>
                  <a:ext uri="{FF2B5EF4-FFF2-40B4-BE49-F238E27FC236}">
                    <a16:creationId xmlns:a16="http://schemas.microsoft.com/office/drawing/2014/main" id="{5D7E4EC1-70DD-4443-B1D5-F75C4C911D2A}"/>
                  </a:ext>
                </a:extLst>
              </p:cNvPr>
              <p:cNvSpPr/>
              <p:nvPr/>
            </p:nvSpPr>
            <p:spPr>
              <a:xfrm>
                <a:off x="1077365" y="2815778"/>
                <a:ext cx="447675" cy="447675"/>
              </a:xfrm>
              <a:custGeom>
                <a:avLst/>
                <a:gdLst>
                  <a:gd name="connsiteX0" fmla="*/ 449390 w 447675"/>
                  <a:gd name="connsiteY0" fmla="*/ 453390 h 447675"/>
                  <a:gd name="connsiteX1" fmla="*/ 0 w 447675"/>
                  <a:gd name="connsiteY1" fmla="*/ 453390 h 447675"/>
                  <a:gd name="connsiteX2" fmla="*/ 0 w 447675"/>
                  <a:gd name="connsiteY2" fmla="*/ 0 h 447675"/>
                  <a:gd name="connsiteX3" fmla="*/ 449294 w 447675"/>
                  <a:gd name="connsiteY3" fmla="*/ 0 h 447675"/>
                  <a:gd name="connsiteX4" fmla="*/ 449294 w 447675"/>
                  <a:gd name="connsiteY4" fmla="*/ 453390 h 4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7675" h="447675">
                    <a:moveTo>
                      <a:pt x="449390" y="453390"/>
                    </a:moveTo>
                    <a:lnTo>
                      <a:pt x="0" y="453390"/>
                    </a:lnTo>
                    <a:lnTo>
                      <a:pt x="0" y="0"/>
                    </a:lnTo>
                    <a:lnTo>
                      <a:pt x="449294" y="0"/>
                    </a:lnTo>
                    <a:lnTo>
                      <a:pt x="449294" y="45339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6" name="手繪多邊形: 圖案 75">
                <a:extLst>
                  <a:ext uri="{FF2B5EF4-FFF2-40B4-BE49-F238E27FC236}">
                    <a16:creationId xmlns:a16="http://schemas.microsoft.com/office/drawing/2014/main" id="{65665FF4-A1C2-4B19-9954-A84D293BFDEE}"/>
                  </a:ext>
                </a:extLst>
              </p:cNvPr>
              <p:cNvSpPr/>
              <p:nvPr/>
            </p:nvSpPr>
            <p:spPr>
              <a:xfrm>
                <a:off x="1624481" y="2230372"/>
                <a:ext cx="447675" cy="447675"/>
              </a:xfrm>
              <a:custGeom>
                <a:avLst/>
                <a:gdLst>
                  <a:gd name="connsiteX0" fmla="*/ 449294 w 447675"/>
                  <a:gd name="connsiteY0" fmla="*/ 453390 h 447675"/>
                  <a:gd name="connsiteX1" fmla="*/ 0 w 447675"/>
                  <a:gd name="connsiteY1" fmla="*/ 453390 h 447675"/>
                  <a:gd name="connsiteX2" fmla="*/ 0 w 447675"/>
                  <a:gd name="connsiteY2" fmla="*/ 0 h 447675"/>
                  <a:gd name="connsiteX3" fmla="*/ 449294 w 447675"/>
                  <a:gd name="connsiteY3" fmla="*/ 0 h 447675"/>
                  <a:gd name="connsiteX4" fmla="*/ 449294 w 447675"/>
                  <a:gd name="connsiteY4" fmla="*/ 453390 h 4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7675" h="447675">
                    <a:moveTo>
                      <a:pt x="449294" y="453390"/>
                    </a:moveTo>
                    <a:lnTo>
                      <a:pt x="0" y="453390"/>
                    </a:lnTo>
                    <a:lnTo>
                      <a:pt x="0" y="0"/>
                    </a:lnTo>
                    <a:lnTo>
                      <a:pt x="449294" y="0"/>
                    </a:lnTo>
                    <a:lnTo>
                      <a:pt x="449294" y="45339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7" name="手繪多邊形: 圖案 76">
                <a:extLst>
                  <a:ext uri="{FF2B5EF4-FFF2-40B4-BE49-F238E27FC236}">
                    <a16:creationId xmlns:a16="http://schemas.microsoft.com/office/drawing/2014/main" id="{05D7C2C0-8C90-4C2A-8461-649A5ED86EB2}"/>
                  </a:ext>
                </a:extLst>
              </p:cNvPr>
              <p:cNvSpPr/>
              <p:nvPr/>
            </p:nvSpPr>
            <p:spPr>
              <a:xfrm>
                <a:off x="1624481" y="2815778"/>
                <a:ext cx="447675" cy="447675"/>
              </a:xfrm>
              <a:custGeom>
                <a:avLst/>
                <a:gdLst>
                  <a:gd name="connsiteX0" fmla="*/ 449294 w 447675"/>
                  <a:gd name="connsiteY0" fmla="*/ 453390 h 447675"/>
                  <a:gd name="connsiteX1" fmla="*/ 0 w 447675"/>
                  <a:gd name="connsiteY1" fmla="*/ 453390 h 447675"/>
                  <a:gd name="connsiteX2" fmla="*/ 0 w 447675"/>
                  <a:gd name="connsiteY2" fmla="*/ 0 h 447675"/>
                  <a:gd name="connsiteX3" fmla="*/ 449294 w 447675"/>
                  <a:gd name="connsiteY3" fmla="*/ 0 h 447675"/>
                  <a:gd name="connsiteX4" fmla="*/ 449294 w 447675"/>
                  <a:gd name="connsiteY4" fmla="*/ 453390 h 4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7675" h="447675">
                    <a:moveTo>
                      <a:pt x="449294" y="453390"/>
                    </a:moveTo>
                    <a:lnTo>
                      <a:pt x="0" y="453390"/>
                    </a:lnTo>
                    <a:lnTo>
                      <a:pt x="0" y="0"/>
                    </a:lnTo>
                    <a:lnTo>
                      <a:pt x="449294" y="0"/>
                    </a:lnTo>
                    <a:lnTo>
                      <a:pt x="449294" y="45339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sp>
          <p:nvSpPr>
            <p:cNvPr id="66" name="手繪多邊形: 圖案 65">
              <a:extLst>
                <a:ext uri="{FF2B5EF4-FFF2-40B4-BE49-F238E27FC236}">
                  <a16:creationId xmlns:a16="http://schemas.microsoft.com/office/drawing/2014/main" id="{AA802033-678B-405A-8520-134E5A350530}"/>
                </a:ext>
              </a:extLst>
            </p:cNvPr>
            <p:cNvSpPr/>
            <p:nvPr/>
          </p:nvSpPr>
          <p:spPr>
            <a:xfrm>
              <a:off x="1242720" y="5729897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8 w 85725"/>
                <a:gd name="connsiteY1" fmla="*/ 0 h 85725"/>
                <a:gd name="connsiteX2" fmla="*/ 90488 w 85725"/>
                <a:gd name="connsiteY2" fmla="*/ 90487 h 85725"/>
                <a:gd name="connsiteX3" fmla="*/ 0 w 85725"/>
                <a:gd name="connsiteY3" fmla="*/ 904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8" y="0"/>
                  </a:lnTo>
                  <a:lnTo>
                    <a:pt x="90488" y="90487"/>
                  </a:lnTo>
                  <a:lnTo>
                    <a:pt x="0" y="904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67" name="手繪多邊形: 圖案 66">
              <a:extLst>
                <a:ext uri="{FF2B5EF4-FFF2-40B4-BE49-F238E27FC236}">
                  <a16:creationId xmlns:a16="http://schemas.microsoft.com/office/drawing/2014/main" id="{93840A5D-607C-4BB9-BC89-CC94F7DDEAAF}"/>
                </a:ext>
              </a:extLst>
            </p:cNvPr>
            <p:cNvSpPr/>
            <p:nvPr/>
          </p:nvSpPr>
          <p:spPr>
            <a:xfrm>
              <a:off x="1152805" y="5729897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7 h 85725"/>
                <a:gd name="connsiteX3" fmla="*/ 0 w 85725"/>
                <a:gd name="connsiteY3" fmla="*/ 904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7"/>
                  </a:lnTo>
                  <a:lnTo>
                    <a:pt x="0" y="904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68" name="手繪多邊形: 圖案 67">
              <a:extLst>
                <a:ext uri="{FF2B5EF4-FFF2-40B4-BE49-F238E27FC236}">
                  <a16:creationId xmlns:a16="http://schemas.microsoft.com/office/drawing/2014/main" id="{A606D521-7B16-4A20-A840-A604EBF5E7B3}"/>
                </a:ext>
              </a:extLst>
            </p:cNvPr>
            <p:cNvSpPr/>
            <p:nvPr/>
          </p:nvSpPr>
          <p:spPr>
            <a:xfrm>
              <a:off x="1062842" y="5729897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7 h 85725"/>
                <a:gd name="connsiteX3" fmla="*/ 0 w 85725"/>
                <a:gd name="connsiteY3" fmla="*/ 904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7"/>
                  </a:lnTo>
                  <a:lnTo>
                    <a:pt x="0" y="904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69" name="手繪多邊形: 圖案 68">
              <a:extLst>
                <a:ext uri="{FF2B5EF4-FFF2-40B4-BE49-F238E27FC236}">
                  <a16:creationId xmlns:a16="http://schemas.microsoft.com/office/drawing/2014/main" id="{F92B7AF5-053C-4A88-AD8E-B6AB50D2AFCD}"/>
                </a:ext>
              </a:extLst>
            </p:cNvPr>
            <p:cNvSpPr/>
            <p:nvPr/>
          </p:nvSpPr>
          <p:spPr>
            <a:xfrm>
              <a:off x="972879" y="5729897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7 h 85725"/>
                <a:gd name="connsiteX3" fmla="*/ 0 w 85725"/>
                <a:gd name="connsiteY3" fmla="*/ 904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7"/>
                  </a:lnTo>
                  <a:lnTo>
                    <a:pt x="0" y="904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0" name="手繪多邊形: 圖案 69">
              <a:extLst>
                <a:ext uri="{FF2B5EF4-FFF2-40B4-BE49-F238E27FC236}">
                  <a16:creationId xmlns:a16="http://schemas.microsoft.com/office/drawing/2014/main" id="{0EAB8FD4-2D9E-419A-AF8F-FE1C65FA2E94}"/>
                </a:ext>
              </a:extLst>
            </p:cNvPr>
            <p:cNvSpPr/>
            <p:nvPr/>
          </p:nvSpPr>
          <p:spPr>
            <a:xfrm>
              <a:off x="1152805" y="5813468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8 h 85725"/>
                <a:gd name="connsiteX3" fmla="*/ 0 w 85725"/>
                <a:gd name="connsiteY3" fmla="*/ 904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8"/>
                  </a:lnTo>
                  <a:lnTo>
                    <a:pt x="0" y="904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1" name="手繪多邊形: 圖案 70">
              <a:extLst>
                <a:ext uri="{FF2B5EF4-FFF2-40B4-BE49-F238E27FC236}">
                  <a16:creationId xmlns:a16="http://schemas.microsoft.com/office/drawing/2014/main" id="{737C8EB8-AAC3-473D-974E-4CE78E7FBB7B}"/>
                </a:ext>
              </a:extLst>
            </p:cNvPr>
            <p:cNvSpPr/>
            <p:nvPr/>
          </p:nvSpPr>
          <p:spPr>
            <a:xfrm>
              <a:off x="1062842" y="5813468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8 h 85725"/>
                <a:gd name="connsiteX3" fmla="*/ 0 w 85725"/>
                <a:gd name="connsiteY3" fmla="*/ 904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8"/>
                  </a:lnTo>
                  <a:lnTo>
                    <a:pt x="0" y="904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2" name="手繪多邊形: 圖案 71">
              <a:extLst>
                <a:ext uri="{FF2B5EF4-FFF2-40B4-BE49-F238E27FC236}">
                  <a16:creationId xmlns:a16="http://schemas.microsoft.com/office/drawing/2014/main" id="{6B769133-A9FD-4FF7-A6B3-D3CA49E906BB}"/>
                </a:ext>
              </a:extLst>
            </p:cNvPr>
            <p:cNvSpPr/>
            <p:nvPr/>
          </p:nvSpPr>
          <p:spPr>
            <a:xfrm>
              <a:off x="972879" y="5813468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8 h 85725"/>
                <a:gd name="connsiteX3" fmla="*/ 0 w 85725"/>
                <a:gd name="connsiteY3" fmla="*/ 904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8"/>
                  </a:lnTo>
                  <a:lnTo>
                    <a:pt x="0" y="904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3" name="手繪多邊形: 圖案 72">
              <a:extLst>
                <a:ext uri="{FF2B5EF4-FFF2-40B4-BE49-F238E27FC236}">
                  <a16:creationId xmlns:a16="http://schemas.microsoft.com/office/drawing/2014/main" id="{DB158E20-D3DD-4EA5-AA32-497DAF85A9D1}"/>
                </a:ext>
              </a:extLst>
            </p:cNvPr>
            <p:cNvSpPr/>
            <p:nvPr/>
          </p:nvSpPr>
          <p:spPr>
            <a:xfrm>
              <a:off x="877944" y="5729897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8 w 85725"/>
                <a:gd name="connsiteY1" fmla="*/ 0 h 85725"/>
                <a:gd name="connsiteX2" fmla="*/ 90488 w 85725"/>
                <a:gd name="connsiteY2" fmla="*/ 90487 h 85725"/>
                <a:gd name="connsiteX3" fmla="*/ 0 w 85725"/>
                <a:gd name="connsiteY3" fmla="*/ 904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8" y="0"/>
                  </a:lnTo>
                  <a:lnTo>
                    <a:pt x="90488" y="90487"/>
                  </a:lnTo>
                  <a:lnTo>
                    <a:pt x="0" y="904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156" name="群組 155">
            <a:extLst>
              <a:ext uri="{FF2B5EF4-FFF2-40B4-BE49-F238E27FC236}">
                <a16:creationId xmlns:a16="http://schemas.microsoft.com/office/drawing/2014/main" id="{B0A84353-A018-46BC-893C-9BCCDCC3D7E4}"/>
              </a:ext>
            </a:extLst>
          </p:cNvPr>
          <p:cNvGrpSpPr/>
          <p:nvPr/>
        </p:nvGrpSpPr>
        <p:grpSpPr>
          <a:xfrm rot="5400000">
            <a:off x="-3737922" y="5078293"/>
            <a:ext cx="447675" cy="1359360"/>
            <a:chOff x="866774" y="3333750"/>
            <a:chExt cx="447675" cy="1359360"/>
          </a:xfrm>
        </p:grpSpPr>
        <p:grpSp>
          <p:nvGrpSpPr>
            <p:cNvPr id="157" name="群組 156">
              <a:extLst>
                <a:ext uri="{FF2B5EF4-FFF2-40B4-BE49-F238E27FC236}">
                  <a16:creationId xmlns:a16="http://schemas.microsoft.com/office/drawing/2014/main" id="{6916CBD4-EF9C-4BF2-A5C6-8FFA458CED33}"/>
                </a:ext>
              </a:extLst>
            </p:cNvPr>
            <p:cNvGrpSpPr/>
            <p:nvPr/>
          </p:nvGrpSpPr>
          <p:grpSpPr>
            <a:xfrm>
              <a:off x="866774" y="3381375"/>
              <a:ext cx="439891" cy="1257300"/>
              <a:chOff x="466724" y="3143250"/>
              <a:chExt cx="439891" cy="1257300"/>
            </a:xfrm>
          </p:grpSpPr>
          <p:sp>
            <p:nvSpPr>
              <p:cNvPr id="160" name="矩形 159">
                <a:extLst>
                  <a:ext uri="{FF2B5EF4-FFF2-40B4-BE49-F238E27FC236}">
                    <a16:creationId xmlns:a16="http://schemas.microsoft.com/office/drawing/2014/main" id="{A3D6FE3F-FEC4-45B0-B626-8675DD02408A}"/>
                  </a:ext>
                </a:extLst>
              </p:cNvPr>
              <p:cNvSpPr/>
              <p:nvPr/>
            </p:nvSpPr>
            <p:spPr>
              <a:xfrm>
                <a:off x="466724" y="3415784"/>
                <a:ext cx="439891" cy="707886"/>
              </a:xfrm>
              <a:prstGeom prst="rect">
                <a:avLst/>
              </a:prstGeom>
              <a:solidFill>
                <a:srgbClr val="002060"/>
              </a:solidFill>
            </p:spPr>
            <p:txBody>
              <a:bodyPr wrap="square">
                <a:spAutoFit/>
              </a:bodyPr>
              <a:lstStyle/>
              <a:p>
                <a:r>
                  <a:rPr lang="zh-TW" altLang="en-US" sz="40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1</a:t>
                </a:r>
                <a:endParaRPr lang="zh-TW" alt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61" name="直線接點 160">
                <a:extLst>
                  <a:ext uri="{FF2B5EF4-FFF2-40B4-BE49-F238E27FC236}">
                    <a16:creationId xmlns:a16="http://schemas.microsoft.com/office/drawing/2014/main" id="{74E0FAC3-0257-481C-A617-B4BBDE6E777C}"/>
                  </a:ext>
                </a:extLst>
              </p:cNvPr>
              <p:cNvCxnSpPr/>
              <p:nvPr/>
            </p:nvCxnSpPr>
            <p:spPr>
              <a:xfrm>
                <a:off x="904875" y="3143250"/>
                <a:ext cx="0" cy="1257300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8" name="圖片 157">
              <a:extLst>
                <a:ext uri="{FF2B5EF4-FFF2-40B4-BE49-F238E27FC236}">
                  <a16:creationId xmlns:a16="http://schemas.microsoft.com/office/drawing/2014/main" id="{F45E53BF-9274-40F8-A6E2-7FB54D6F944B}"/>
                </a:ext>
              </a:extLst>
            </p:cNvPr>
            <p:cNvPicPr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1436"/>
            <a:stretch/>
          </p:blipFill>
          <p:spPr>
            <a:xfrm rot="10800000">
              <a:off x="1045564" y="3333750"/>
              <a:ext cx="268885" cy="1359360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99CEC64B-04F3-4687-8828-4D5E5679A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>
                <a:cs typeface="Arial"/>
              </a:rPr>
              <a:t>QNAP</a:t>
            </a:r>
            <a:r>
              <a:rPr lang="zh-TW" altLang="en-US" b="1">
                <a:cs typeface="+mn-lt"/>
              </a:rPr>
              <a:t> Cloud G</a:t>
            </a:r>
            <a:r>
              <a:rPr lang="en-US" altLang="zh-TW" b="1" err="1">
                <a:cs typeface="+mn-lt"/>
              </a:rPr>
              <a:t>ate</a:t>
            </a:r>
            <a:r>
              <a:rPr lang="en-US" altLang="en-US" b="1" err="1">
                <a:cs typeface="+mn-lt"/>
              </a:rPr>
              <a:t>way</a:t>
            </a:r>
            <a:r>
              <a:rPr lang="zh-TW" altLang="en-US" b="1">
                <a:cs typeface="+mn-lt"/>
              </a:rPr>
              <a:t> </a:t>
            </a:r>
          </a:p>
        </p:txBody>
      </p:sp>
      <p:pic>
        <p:nvPicPr>
          <p:cNvPr id="194" name="圖片 193" descr="一張含有 畫畫, 標誌 的圖片&#10;&#10;自動產生的描述">
            <a:extLst>
              <a:ext uri="{FF2B5EF4-FFF2-40B4-BE49-F238E27FC236}">
                <a16:creationId xmlns:a16="http://schemas.microsoft.com/office/drawing/2014/main" id="{59ED93C1-2BE2-4692-ABDD-5B105BE181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0456" y="2151600"/>
            <a:ext cx="1331178" cy="13311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5" name="矩形: 圓角 35">
            <a:extLst>
              <a:ext uri="{FF2B5EF4-FFF2-40B4-BE49-F238E27FC236}">
                <a16:creationId xmlns:a16="http://schemas.microsoft.com/office/drawing/2014/main" id="{42266861-DDF5-42C2-834C-4C0407A2D5E8}"/>
              </a:ext>
            </a:extLst>
          </p:cNvPr>
          <p:cNvSpPr/>
          <p:nvPr/>
        </p:nvSpPr>
        <p:spPr>
          <a:xfrm>
            <a:off x="1026389" y="5462693"/>
            <a:ext cx="1720495" cy="663557"/>
          </a:xfrm>
          <a:prstGeom prst="roundRect">
            <a:avLst>
              <a:gd name="adj" fmla="val 32052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55"/>
            <a:r>
              <a:rPr lang="zh-CN" altLang="en-US" sz="1600" b="1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Protocol conversion</a:t>
            </a:r>
          </a:p>
        </p:txBody>
      </p:sp>
      <p:sp>
        <p:nvSpPr>
          <p:cNvPr id="196" name="矩形: 圓角 35">
            <a:extLst>
              <a:ext uri="{FF2B5EF4-FFF2-40B4-BE49-F238E27FC236}">
                <a16:creationId xmlns:a16="http://schemas.microsoft.com/office/drawing/2014/main" id="{B9F276C2-6812-4C8B-94A2-9720720B2F31}"/>
              </a:ext>
            </a:extLst>
          </p:cNvPr>
          <p:cNvSpPr/>
          <p:nvPr/>
        </p:nvSpPr>
        <p:spPr>
          <a:xfrm>
            <a:off x="2467090" y="5472496"/>
            <a:ext cx="1874931" cy="663557"/>
          </a:xfrm>
          <a:prstGeom prst="roundRect">
            <a:avLst>
              <a:gd name="adj" fmla="val 32052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55"/>
            <a:r>
              <a:rPr lang="zh-TW" altLang="en-US" sz="1600" b="1">
                <a:solidFill>
                  <a:schemeClr val="bg1"/>
                </a:solidFill>
                <a:latin typeface="Microsoft JhengHei"/>
                <a:ea typeface="Microsoft JhengHei"/>
              </a:rPr>
              <a:t>Low-latency access</a:t>
            </a:r>
            <a:endParaRPr lang="zh-TW" altLang="en-US" sz="16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97" name="矩形: 圓角 35">
            <a:extLst>
              <a:ext uri="{FF2B5EF4-FFF2-40B4-BE49-F238E27FC236}">
                <a16:creationId xmlns:a16="http://schemas.microsoft.com/office/drawing/2014/main" id="{9CF8F772-E1CA-46F4-BB06-7473D6B785CD}"/>
              </a:ext>
            </a:extLst>
          </p:cNvPr>
          <p:cNvSpPr/>
          <p:nvPr/>
        </p:nvSpPr>
        <p:spPr>
          <a:xfrm>
            <a:off x="4053494" y="5426776"/>
            <a:ext cx="1720496" cy="663557"/>
          </a:xfrm>
          <a:prstGeom prst="roundRect">
            <a:avLst>
              <a:gd name="adj" fmla="val 32052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55"/>
            <a:r>
              <a:rPr lang="zh-TW" altLang="en-US" sz="1600" b="1">
                <a:solidFill>
                  <a:schemeClr val="bg1"/>
                </a:solidFill>
                <a:latin typeface="Microsoft JhengHei"/>
                <a:ea typeface="Microsoft JhengHei"/>
              </a:rPr>
              <a:t>Multi-cloud managemen</a:t>
            </a:r>
            <a:endParaRPr lang="zh-TW" altLang="zh-TW" sz="1600">
              <a:solidFill>
                <a:schemeClr val="bg1"/>
              </a:solidFill>
            </a:endParaRPr>
          </a:p>
        </p:txBody>
      </p:sp>
      <p:sp>
        <p:nvSpPr>
          <p:cNvPr id="202" name="矩形: 圓角 201">
            <a:extLst>
              <a:ext uri="{FF2B5EF4-FFF2-40B4-BE49-F238E27FC236}">
                <a16:creationId xmlns:a16="http://schemas.microsoft.com/office/drawing/2014/main" id="{AC42AA29-7249-4D59-B6DC-5F6EF8B1CFDF}"/>
              </a:ext>
            </a:extLst>
          </p:cNvPr>
          <p:cNvSpPr/>
          <p:nvPr/>
        </p:nvSpPr>
        <p:spPr>
          <a:xfrm>
            <a:off x="4433422" y="4497176"/>
            <a:ext cx="960640" cy="88001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4" name="Rectangle 2">
            <a:extLst>
              <a:ext uri="{FF2B5EF4-FFF2-40B4-BE49-F238E27FC236}">
                <a16:creationId xmlns:a16="http://schemas.microsoft.com/office/drawing/2014/main" id="{BF8664F0-E5EF-4D6B-82A7-E55E5E74F2EE}"/>
              </a:ext>
            </a:extLst>
          </p:cNvPr>
          <p:cNvSpPr/>
          <p:nvPr/>
        </p:nvSpPr>
        <p:spPr>
          <a:xfrm>
            <a:off x="989999" y="3762351"/>
            <a:ext cx="4829111" cy="40011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Multi-point file sharing and syncing </a:t>
            </a:r>
            <a:endParaRPr lang="zh-CN" altLang="en-US" sz="2000" b="1">
              <a:solidFill>
                <a:schemeClr val="bg1"/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205" name="文字方塊 4">
            <a:extLst>
              <a:ext uri="{FF2B5EF4-FFF2-40B4-BE49-F238E27FC236}">
                <a16:creationId xmlns:a16="http://schemas.microsoft.com/office/drawing/2014/main" id="{FE0F1FAC-C571-41F0-A5F7-2EA6C8384F1C}"/>
              </a:ext>
            </a:extLst>
          </p:cNvPr>
          <p:cNvSpPr txBox="1"/>
          <p:nvPr/>
        </p:nvSpPr>
        <p:spPr>
          <a:xfrm>
            <a:off x="2700386" y="2304106"/>
            <a:ext cx="3672506" cy="11823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File-based Cloud </a:t>
            </a:r>
            <a:b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</a:b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Gateway</a:t>
            </a:r>
          </a:p>
          <a:p>
            <a:pPr>
              <a:lnSpc>
                <a:spcPts val="3500"/>
              </a:lnSpc>
            </a:pPr>
            <a:r>
              <a:rPr lang="en-US" sz="3200" err="1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HybridMount</a:t>
            </a:r>
            <a:endParaRPr lang="en-US" sz="3200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6" name="矩形: 圓角 205">
            <a:extLst>
              <a:ext uri="{FF2B5EF4-FFF2-40B4-BE49-F238E27FC236}">
                <a16:creationId xmlns:a16="http://schemas.microsoft.com/office/drawing/2014/main" id="{69424DC3-6828-4D11-9FC2-2E8BBDEDA493}"/>
              </a:ext>
            </a:extLst>
          </p:cNvPr>
          <p:cNvSpPr/>
          <p:nvPr/>
        </p:nvSpPr>
        <p:spPr>
          <a:xfrm>
            <a:off x="2926643" y="4497176"/>
            <a:ext cx="960640" cy="88001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7" name="矩形: 圓角 206">
            <a:extLst>
              <a:ext uri="{FF2B5EF4-FFF2-40B4-BE49-F238E27FC236}">
                <a16:creationId xmlns:a16="http://schemas.microsoft.com/office/drawing/2014/main" id="{30D1518F-4A76-4D98-9E17-5054E37154AD}"/>
              </a:ext>
            </a:extLst>
          </p:cNvPr>
          <p:cNvSpPr/>
          <p:nvPr/>
        </p:nvSpPr>
        <p:spPr>
          <a:xfrm>
            <a:off x="1419864" y="4497176"/>
            <a:ext cx="960640" cy="88001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8" name="圖形 207">
            <a:extLst>
              <a:ext uri="{FF2B5EF4-FFF2-40B4-BE49-F238E27FC236}">
                <a16:creationId xmlns:a16="http://schemas.microsoft.com/office/drawing/2014/main" id="{C86F046E-AB11-4233-9B01-D9AD16DDF4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04136" y="4622555"/>
            <a:ext cx="763957" cy="692336"/>
          </a:xfrm>
          <a:prstGeom prst="rect">
            <a:avLst/>
          </a:prstGeom>
        </p:spPr>
      </p:pic>
      <p:pic>
        <p:nvPicPr>
          <p:cNvPr id="209" name="圖形 208">
            <a:extLst>
              <a:ext uri="{FF2B5EF4-FFF2-40B4-BE49-F238E27FC236}">
                <a16:creationId xmlns:a16="http://schemas.microsoft.com/office/drawing/2014/main" id="{EE0032FE-F355-47C2-9976-5544726D97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81571" y="4659626"/>
            <a:ext cx="600735" cy="569117"/>
          </a:xfrm>
          <a:prstGeom prst="rect">
            <a:avLst/>
          </a:prstGeom>
        </p:spPr>
      </p:pic>
      <p:pic>
        <p:nvPicPr>
          <p:cNvPr id="210" name="Picture 5">
            <a:extLst>
              <a:ext uri="{FF2B5EF4-FFF2-40B4-BE49-F238E27FC236}">
                <a16:creationId xmlns:a16="http://schemas.microsoft.com/office/drawing/2014/main" id="{664E3DE2-2A39-4CB1-BECC-FD19060105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7472" y="4620815"/>
            <a:ext cx="845229" cy="694076"/>
          </a:xfrm>
          <a:prstGeom prst="rect">
            <a:avLst/>
          </a:prstGeom>
        </p:spPr>
      </p:pic>
      <p:sp>
        <p:nvSpPr>
          <p:cNvPr id="216" name="矩形: 圓角 215">
            <a:extLst>
              <a:ext uri="{FF2B5EF4-FFF2-40B4-BE49-F238E27FC236}">
                <a16:creationId xmlns:a16="http://schemas.microsoft.com/office/drawing/2014/main" id="{488D0C07-112A-40CF-B0B3-8CDD94B71C10}"/>
              </a:ext>
            </a:extLst>
          </p:cNvPr>
          <p:cNvSpPr/>
          <p:nvPr/>
        </p:nvSpPr>
        <p:spPr>
          <a:xfrm>
            <a:off x="9888110" y="4497176"/>
            <a:ext cx="960640" cy="88001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7" name="Rectangle 2">
            <a:extLst>
              <a:ext uri="{FF2B5EF4-FFF2-40B4-BE49-F238E27FC236}">
                <a16:creationId xmlns:a16="http://schemas.microsoft.com/office/drawing/2014/main" id="{8F8251F7-A837-4337-A6A7-5E0F8E2612C5}"/>
              </a:ext>
            </a:extLst>
          </p:cNvPr>
          <p:cNvSpPr/>
          <p:nvPr/>
        </p:nvSpPr>
        <p:spPr>
          <a:xfrm>
            <a:off x="6444687" y="3762351"/>
            <a:ext cx="4829111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zh-TW" altLang="en-US" sz="2800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Local data cloud backup</a:t>
            </a:r>
          </a:p>
        </p:txBody>
      </p:sp>
      <p:sp>
        <p:nvSpPr>
          <p:cNvPr id="218" name="文字方塊 4">
            <a:extLst>
              <a:ext uri="{FF2B5EF4-FFF2-40B4-BE49-F238E27FC236}">
                <a16:creationId xmlns:a16="http://schemas.microsoft.com/office/drawing/2014/main" id="{08D832C9-0FAF-42C2-95C7-9C9FE70C9D76}"/>
              </a:ext>
            </a:extLst>
          </p:cNvPr>
          <p:cNvSpPr txBox="1"/>
          <p:nvPr/>
        </p:nvSpPr>
        <p:spPr>
          <a:xfrm>
            <a:off x="8131415" y="2372495"/>
            <a:ext cx="3122717" cy="9900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Block-based Cloud Gateway</a:t>
            </a:r>
            <a:endParaRPr lang="zh-TW" altLang="en-US" sz="1600" b="1">
              <a:solidFill>
                <a:srgbClr val="CC66FF"/>
              </a:solidFill>
              <a:latin typeface="微軟正黑體"/>
              <a:ea typeface="微軟正黑體"/>
            </a:endParaRPr>
          </a:p>
          <a:p>
            <a:pPr>
              <a:lnSpc>
                <a:spcPts val="3500"/>
              </a:lnSpc>
            </a:pPr>
            <a:r>
              <a:rPr lang="en-US" altLang="zh-TW" sz="3200" b="1">
                <a:solidFill>
                  <a:srgbClr val="CC66FF"/>
                </a:solidFill>
                <a:latin typeface="微軟正黑體"/>
                <a:ea typeface="微軟正黑體"/>
              </a:rPr>
              <a:t>VJBOD Cloud</a:t>
            </a:r>
          </a:p>
        </p:txBody>
      </p:sp>
      <p:sp>
        <p:nvSpPr>
          <p:cNvPr id="219" name="矩形: 圓角 218">
            <a:extLst>
              <a:ext uri="{FF2B5EF4-FFF2-40B4-BE49-F238E27FC236}">
                <a16:creationId xmlns:a16="http://schemas.microsoft.com/office/drawing/2014/main" id="{E4E61BFB-B280-4E11-B344-118FE72F05A2}"/>
              </a:ext>
            </a:extLst>
          </p:cNvPr>
          <p:cNvSpPr/>
          <p:nvPr/>
        </p:nvSpPr>
        <p:spPr>
          <a:xfrm>
            <a:off x="8381331" y="4497176"/>
            <a:ext cx="960640" cy="88001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0" name="矩形: 圓角 219">
            <a:extLst>
              <a:ext uri="{FF2B5EF4-FFF2-40B4-BE49-F238E27FC236}">
                <a16:creationId xmlns:a16="http://schemas.microsoft.com/office/drawing/2014/main" id="{154198D5-9F2B-4464-B398-07D4C79F509F}"/>
              </a:ext>
            </a:extLst>
          </p:cNvPr>
          <p:cNvSpPr/>
          <p:nvPr/>
        </p:nvSpPr>
        <p:spPr>
          <a:xfrm>
            <a:off x="6874552" y="4497176"/>
            <a:ext cx="960640" cy="88001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4" name="圖片 223" descr="一張含有 畫畫, 電腦 的圖片&#10;&#10;自動產生的描述">
            <a:extLst>
              <a:ext uri="{FF2B5EF4-FFF2-40B4-BE49-F238E27FC236}">
                <a16:creationId xmlns:a16="http://schemas.microsoft.com/office/drawing/2014/main" id="{FED7B343-CA29-4AE4-BF4C-DFFFF65424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55534" y="2166409"/>
            <a:ext cx="1366166" cy="13661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5" name="群組 478">
            <a:extLst>
              <a:ext uri="{FF2B5EF4-FFF2-40B4-BE49-F238E27FC236}">
                <a16:creationId xmlns:a16="http://schemas.microsoft.com/office/drawing/2014/main" id="{67459D48-A657-425C-9DEC-98D1744779A5}"/>
              </a:ext>
            </a:extLst>
          </p:cNvPr>
          <p:cNvGrpSpPr/>
          <p:nvPr/>
        </p:nvGrpSpPr>
        <p:grpSpPr>
          <a:xfrm>
            <a:off x="8627793" y="4639107"/>
            <a:ext cx="462898" cy="596155"/>
            <a:chOff x="8173582" y="5176208"/>
            <a:chExt cx="412922" cy="531802"/>
          </a:xfrm>
        </p:grpSpPr>
        <p:sp>
          <p:nvSpPr>
            <p:cNvPr id="226" name="手繪多邊形: 圖案 512">
              <a:extLst>
                <a:ext uri="{FF2B5EF4-FFF2-40B4-BE49-F238E27FC236}">
                  <a16:creationId xmlns:a16="http://schemas.microsoft.com/office/drawing/2014/main" id="{CE1822D0-6ECB-44D1-BDEE-E8523C9E9128}"/>
                </a:ext>
              </a:extLst>
            </p:cNvPr>
            <p:cNvSpPr/>
            <p:nvPr/>
          </p:nvSpPr>
          <p:spPr>
            <a:xfrm flipH="1">
              <a:off x="8223558" y="5225905"/>
              <a:ext cx="311798" cy="42887"/>
            </a:xfrm>
            <a:custGeom>
              <a:avLst/>
              <a:gdLst>
                <a:gd name="connsiteX0" fmla="*/ 7112 w 346242"/>
                <a:gd name="connsiteY0" fmla="*/ 53912 h 47625"/>
                <a:gd name="connsiteX1" fmla="*/ 0 w 346242"/>
                <a:gd name="connsiteY1" fmla="*/ 40957 h 47625"/>
                <a:gd name="connsiteX2" fmla="*/ 174057 w 346242"/>
                <a:gd name="connsiteY2" fmla="*/ 0 h 47625"/>
                <a:gd name="connsiteX3" fmla="*/ 346429 w 346242"/>
                <a:gd name="connsiteY3" fmla="*/ 40005 h 47625"/>
                <a:gd name="connsiteX4" fmla="*/ 339505 w 346242"/>
                <a:gd name="connsiteY4" fmla="*/ 53054 h 47625"/>
                <a:gd name="connsiteX5" fmla="*/ 173963 w 346242"/>
                <a:gd name="connsiteY5" fmla="*/ 14764 h 47625"/>
                <a:gd name="connsiteX6" fmla="*/ 7112 w 346242"/>
                <a:gd name="connsiteY6" fmla="*/ 5391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242" h="47625">
                  <a:moveTo>
                    <a:pt x="7112" y="53912"/>
                  </a:moveTo>
                  <a:lnTo>
                    <a:pt x="0" y="40957"/>
                  </a:lnTo>
                  <a:cubicBezTo>
                    <a:pt x="33408" y="21907"/>
                    <a:pt x="83379" y="0"/>
                    <a:pt x="174057" y="0"/>
                  </a:cubicBezTo>
                  <a:cubicBezTo>
                    <a:pt x="262115" y="0"/>
                    <a:pt x="312460" y="21431"/>
                    <a:pt x="346429" y="40005"/>
                  </a:cubicBezTo>
                  <a:lnTo>
                    <a:pt x="339505" y="53054"/>
                  </a:lnTo>
                  <a:cubicBezTo>
                    <a:pt x="304974" y="34100"/>
                    <a:pt x="258278" y="14764"/>
                    <a:pt x="173963" y="14764"/>
                  </a:cubicBezTo>
                  <a:cubicBezTo>
                    <a:pt x="86748" y="14764"/>
                    <a:pt x="38929" y="35719"/>
                    <a:pt x="7112" y="53912"/>
                  </a:cubicBezTo>
                  <a:close/>
                </a:path>
              </a:pathLst>
            </a:custGeom>
            <a:solidFill>
              <a:schemeClr val="tx1"/>
            </a:solidFill>
            <a:ln w="9331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227" name="手繪多邊形: 圖案 513">
              <a:extLst>
                <a:ext uri="{FF2B5EF4-FFF2-40B4-BE49-F238E27FC236}">
                  <a16:creationId xmlns:a16="http://schemas.microsoft.com/office/drawing/2014/main" id="{2E0C98A9-8E1A-44A5-8DB1-B833DD5EE8BB}"/>
                </a:ext>
              </a:extLst>
            </p:cNvPr>
            <p:cNvSpPr/>
            <p:nvPr/>
          </p:nvSpPr>
          <p:spPr>
            <a:xfrm flipH="1">
              <a:off x="8173582" y="5176208"/>
              <a:ext cx="412922" cy="531802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solidFill>
              <a:schemeClr val="tx1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228" name="手繪多邊形: 圖案 514">
              <a:extLst>
                <a:ext uri="{FF2B5EF4-FFF2-40B4-BE49-F238E27FC236}">
                  <a16:creationId xmlns:a16="http://schemas.microsoft.com/office/drawing/2014/main" id="{5BFFC536-2231-4C08-8000-92E202181B18}"/>
                </a:ext>
              </a:extLst>
            </p:cNvPr>
            <p:cNvSpPr/>
            <p:nvPr/>
          </p:nvSpPr>
          <p:spPr>
            <a:xfrm flipH="1">
              <a:off x="8378626" y="5513388"/>
              <a:ext cx="50562" cy="51465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solidFill>
              <a:schemeClr val="tx1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229" name="手繪多邊形: 圖案 515">
              <a:extLst>
                <a:ext uri="{FF2B5EF4-FFF2-40B4-BE49-F238E27FC236}">
                  <a16:creationId xmlns:a16="http://schemas.microsoft.com/office/drawing/2014/main" id="{6ED8B247-E329-4E1D-9DA6-E664D237F5BD}"/>
                </a:ext>
              </a:extLst>
            </p:cNvPr>
            <p:cNvSpPr/>
            <p:nvPr/>
          </p:nvSpPr>
          <p:spPr>
            <a:xfrm flipH="1">
              <a:off x="8407866" y="5478820"/>
              <a:ext cx="33708" cy="51465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solidFill>
              <a:schemeClr val="tx1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230" name="手繪多邊形: 圖案 516">
              <a:extLst>
                <a:ext uri="{FF2B5EF4-FFF2-40B4-BE49-F238E27FC236}">
                  <a16:creationId xmlns:a16="http://schemas.microsoft.com/office/drawing/2014/main" id="{A13EA72D-7D5A-4C6C-9641-A004D685E773}"/>
                </a:ext>
              </a:extLst>
            </p:cNvPr>
            <p:cNvSpPr/>
            <p:nvPr/>
          </p:nvSpPr>
          <p:spPr>
            <a:xfrm flipH="1">
              <a:off x="8324103" y="5439450"/>
              <a:ext cx="50562" cy="51465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231" name="手繪多邊形: 圖案 517">
              <a:extLst>
                <a:ext uri="{FF2B5EF4-FFF2-40B4-BE49-F238E27FC236}">
                  <a16:creationId xmlns:a16="http://schemas.microsoft.com/office/drawing/2014/main" id="{01A91780-34CF-4896-8465-96DD3CF84AFA}"/>
                </a:ext>
              </a:extLst>
            </p:cNvPr>
            <p:cNvSpPr/>
            <p:nvPr/>
          </p:nvSpPr>
          <p:spPr>
            <a:xfrm flipH="1">
              <a:off x="8373064" y="5439793"/>
              <a:ext cx="58989" cy="25732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solidFill>
              <a:schemeClr val="tx1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232" name="手繪多邊形: 圖案 518">
              <a:extLst>
                <a:ext uri="{FF2B5EF4-FFF2-40B4-BE49-F238E27FC236}">
                  <a16:creationId xmlns:a16="http://schemas.microsoft.com/office/drawing/2014/main" id="{4841D0B0-75D6-47E4-AAF4-7E5F7520A347}"/>
                </a:ext>
              </a:extLst>
            </p:cNvPr>
            <p:cNvSpPr/>
            <p:nvPr/>
          </p:nvSpPr>
          <p:spPr>
            <a:xfrm flipH="1">
              <a:off x="8318625" y="5474017"/>
              <a:ext cx="33708" cy="51465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solidFill>
              <a:schemeClr val="tx1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233" name="手繪多邊形: 圖案 519">
              <a:extLst>
                <a:ext uri="{FF2B5EF4-FFF2-40B4-BE49-F238E27FC236}">
                  <a16:creationId xmlns:a16="http://schemas.microsoft.com/office/drawing/2014/main" id="{0A7C3059-27D2-472C-83EC-557FB5137331}"/>
                </a:ext>
              </a:extLst>
            </p:cNvPr>
            <p:cNvSpPr/>
            <p:nvPr/>
          </p:nvSpPr>
          <p:spPr>
            <a:xfrm flipH="1">
              <a:off x="8328316" y="5540493"/>
              <a:ext cx="58989" cy="25732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234" name="手繪多邊形: 圖案 520">
              <a:extLst>
                <a:ext uri="{FF2B5EF4-FFF2-40B4-BE49-F238E27FC236}">
                  <a16:creationId xmlns:a16="http://schemas.microsoft.com/office/drawing/2014/main" id="{7C70CFEB-3BD2-441E-93CA-498A6953E482}"/>
                </a:ext>
              </a:extLst>
            </p:cNvPr>
            <p:cNvSpPr/>
            <p:nvPr/>
          </p:nvSpPr>
          <p:spPr>
            <a:xfrm flipH="1">
              <a:off x="8309187" y="5436791"/>
              <a:ext cx="134831" cy="137239"/>
            </a:xfrm>
            <a:custGeom>
              <a:avLst/>
              <a:gdLst>
                <a:gd name="connsiteX0" fmla="*/ 5615 w 149726"/>
                <a:gd name="connsiteY0" fmla="*/ 76771 h 152400"/>
                <a:gd name="connsiteX1" fmla="*/ 12259 w 149726"/>
                <a:gd name="connsiteY1" fmla="*/ 46672 h 152400"/>
                <a:gd name="connsiteX2" fmla="*/ 6738 w 149726"/>
                <a:gd name="connsiteY2" fmla="*/ 46672 h 152400"/>
                <a:gd name="connsiteX3" fmla="*/ 6083 w 149726"/>
                <a:gd name="connsiteY3" fmla="*/ 46577 h 152400"/>
                <a:gd name="connsiteX4" fmla="*/ 0 w 149726"/>
                <a:gd name="connsiteY4" fmla="*/ 76771 h 152400"/>
                <a:gd name="connsiteX5" fmla="*/ 10107 w 149726"/>
                <a:gd name="connsiteY5" fmla="*/ 115157 h 152400"/>
                <a:gd name="connsiteX6" fmla="*/ 11791 w 149726"/>
                <a:gd name="connsiteY6" fmla="*/ 112300 h 152400"/>
                <a:gd name="connsiteX7" fmla="*/ 13475 w 149726"/>
                <a:gd name="connsiteY7" fmla="*/ 109347 h 152400"/>
                <a:gd name="connsiteX8" fmla="*/ 5615 w 149726"/>
                <a:gd name="connsiteY8" fmla="*/ 76771 h 152400"/>
                <a:gd name="connsiteX9" fmla="*/ 5615 w 149726"/>
                <a:gd name="connsiteY9" fmla="*/ 76771 h 152400"/>
                <a:gd name="connsiteX10" fmla="*/ 75331 w 149726"/>
                <a:gd name="connsiteY10" fmla="*/ 0 h 152400"/>
                <a:gd name="connsiteX11" fmla="*/ 75331 w 149726"/>
                <a:gd name="connsiteY11" fmla="*/ 0 h 152400"/>
                <a:gd name="connsiteX12" fmla="*/ 77016 w 149726"/>
                <a:gd name="connsiteY12" fmla="*/ 2858 h 152400"/>
                <a:gd name="connsiteX13" fmla="*/ 78700 w 149726"/>
                <a:gd name="connsiteY13" fmla="*/ 5906 h 152400"/>
                <a:gd name="connsiteX14" fmla="*/ 132601 w 149726"/>
                <a:gd name="connsiteY14" fmla="*/ 36195 h 152400"/>
                <a:gd name="connsiteX15" fmla="*/ 134192 w 149726"/>
                <a:gd name="connsiteY15" fmla="*/ 33433 h 152400"/>
                <a:gd name="connsiteX16" fmla="*/ 135409 w 149726"/>
                <a:gd name="connsiteY16" fmla="*/ 31242 h 152400"/>
                <a:gd name="connsiteX17" fmla="*/ 135783 w 149726"/>
                <a:gd name="connsiteY17" fmla="*/ 30670 h 152400"/>
                <a:gd name="connsiteX18" fmla="*/ 75331 w 149726"/>
                <a:gd name="connsiteY18" fmla="*/ 0 h 152400"/>
                <a:gd name="connsiteX19" fmla="*/ 75331 w 149726"/>
                <a:gd name="connsiteY19" fmla="*/ 0 h 152400"/>
                <a:gd name="connsiteX20" fmla="*/ 66535 w 149726"/>
                <a:gd name="connsiteY20" fmla="*/ 1143 h 152400"/>
                <a:gd name="connsiteX21" fmla="*/ 66254 w 149726"/>
                <a:gd name="connsiteY21" fmla="*/ 476 h 152400"/>
                <a:gd name="connsiteX22" fmla="*/ 9919 w 149726"/>
                <a:gd name="connsiteY22" fmla="*/ 38386 h 152400"/>
                <a:gd name="connsiteX23" fmla="*/ 16563 w 149726"/>
                <a:gd name="connsiteY23" fmla="*/ 38386 h 152400"/>
                <a:gd name="connsiteX24" fmla="*/ 69248 w 149726"/>
                <a:gd name="connsiteY24" fmla="*/ 6001 h 152400"/>
                <a:gd name="connsiteX25" fmla="*/ 67658 w 149726"/>
                <a:gd name="connsiteY25" fmla="*/ 3239 h 152400"/>
                <a:gd name="connsiteX26" fmla="*/ 66535 w 149726"/>
                <a:gd name="connsiteY26" fmla="*/ 1143 h 152400"/>
                <a:gd name="connsiteX27" fmla="*/ 66535 w 149726"/>
                <a:gd name="connsiteY27" fmla="*/ 1143 h 152400"/>
                <a:gd name="connsiteX28" fmla="*/ 66535 w 149726"/>
                <a:gd name="connsiteY28" fmla="*/ 1143 h 152400"/>
                <a:gd name="connsiteX29" fmla="*/ 140649 w 149726"/>
                <a:gd name="connsiteY29" fmla="*/ 38386 h 152400"/>
                <a:gd name="connsiteX30" fmla="*/ 138965 w 149726"/>
                <a:gd name="connsiteY30" fmla="*/ 41243 h 152400"/>
                <a:gd name="connsiteX31" fmla="*/ 137280 w 149726"/>
                <a:gd name="connsiteY31" fmla="*/ 44196 h 152400"/>
                <a:gd name="connsiteX32" fmla="*/ 145047 w 149726"/>
                <a:gd name="connsiteY32" fmla="*/ 76676 h 152400"/>
                <a:gd name="connsiteX33" fmla="*/ 138403 w 149726"/>
                <a:gd name="connsiteY33" fmla="*/ 106775 h 152400"/>
                <a:gd name="connsiteX34" fmla="*/ 143924 w 149726"/>
                <a:gd name="connsiteY34" fmla="*/ 106775 h 152400"/>
                <a:gd name="connsiteX35" fmla="*/ 144580 w 149726"/>
                <a:gd name="connsiteY35" fmla="*/ 106870 h 152400"/>
                <a:gd name="connsiteX36" fmla="*/ 150662 w 149726"/>
                <a:gd name="connsiteY36" fmla="*/ 76676 h 152400"/>
                <a:gd name="connsiteX37" fmla="*/ 140649 w 149726"/>
                <a:gd name="connsiteY37" fmla="*/ 38386 h 152400"/>
                <a:gd name="connsiteX38" fmla="*/ 140649 w 149726"/>
                <a:gd name="connsiteY38" fmla="*/ 38386 h 152400"/>
                <a:gd name="connsiteX39" fmla="*/ 134005 w 149726"/>
                <a:gd name="connsiteY39" fmla="*/ 115157 h 152400"/>
                <a:gd name="connsiteX40" fmla="*/ 81320 w 149726"/>
                <a:gd name="connsiteY40" fmla="*/ 147542 h 152400"/>
                <a:gd name="connsiteX41" fmla="*/ 82911 w 149726"/>
                <a:gd name="connsiteY41" fmla="*/ 150305 h 152400"/>
                <a:gd name="connsiteX42" fmla="*/ 84128 w 149726"/>
                <a:gd name="connsiteY42" fmla="*/ 152400 h 152400"/>
                <a:gd name="connsiteX43" fmla="*/ 84408 w 149726"/>
                <a:gd name="connsiteY43" fmla="*/ 153067 h 152400"/>
                <a:gd name="connsiteX44" fmla="*/ 140743 w 149726"/>
                <a:gd name="connsiteY44" fmla="*/ 115157 h 152400"/>
                <a:gd name="connsiteX45" fmla="*/ 134005 w 149726"/>
                <a:gd name="connsiteY45" fmla="*/ 115157 h 152400"/>
                <a:gd name="connsiteX46" fmla="*/ 134005 w 149726"/>
                <a:gd name="connsiteY46" fmla="*/ 115157 h 152400"/>
                <a:gd name="connsiteX47" fmla="*/ 134005 w 149726"/>
                <a:gd name="connsiteY47" fmla="*/ 115157 h 152400"/>
                <a:gd name="connsiteX48" fmla="*/ 73647 w 149726"/>
                <a:gd name="connsiteY48" fmla="*/ 150686 h 152400"/>
                <a:gd name="connsiteX49" fmla="*/ 71962 w 149726"/>
                <a:gd name="connsiteY49" fmla="*/ 147733 h 152400"/>
                <a:gd name="connsiteX50" fmla="*/ 71962 w 149726"/>
                <a:gd name="connsiteY50" fmla="*/ 147733 h 152400"/>
                <a:gd name="connsiteX51" fmla="*/ 18061 w 149726"/>
                <a:gd name="connsiteY51" fmla="*/ 117443 h 152400"/>
                <a:gd name="connsiteX52" fmla="*/ 16470 w 149726"/>
                <a:gd name="connsiteY52" fmla="*/ 120206 h 152400"/>
                <a:gd name="connsiteX53" fmla="*/ 15253 w 149726"/>
                <a:gd name="connsiteY53" fmla="*/ 122301 h 152400"/>
                <a:gd name="connsiteX54" fmla="*/ 14879 w 149726"/>
                <a:gd name="connsiteY54" fmla="*/ 122873 h 152400"/>
                <a:gd name="connsiteX55" fmla="*/ 75238 w 149726"/>
                <a:gd name="connsiteY55" fmla="*/ 153638 h 152400"/>
                <a:gd name="connsiteX56" fmla="*/ 75238 w 149726"/>
                <a:gd name="connsiteY56" fmla="*/ 153638 h 152400"/>
                <a:gd name="connsiteX57" fmla="*/ 73647 w 149726"/>
                <a:gd name="connsiteY57" fmla="*/ 150686 h 152400"/>
                <a:gd name="connsiteX58" fmla="*/ 73647 w 149726"/>
                <a:gd name="connsiteY58" fmla="*/ 150686 h 152400"/>
                <a:gd name="connsiteX59" fmla="*/ 73647 w 149726"/>
                <a:gd name="connsiteY59" fmla="*/ 15068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49726" h="152400">
                  <a:moveTo>
                    <a:pt x="5615" y="76771"/>
                  </a:moveTo>
                  <a:cubicBezTo>
                    <a:pt x="5615" y="66008"/>
                    <a:pt x="7954" y="55817"/>
                    <a:pt x="12259" y="46672"/>
                  </a:cubicBezTo>
                  <a:lnTo>
                    <a:pt x="6738" y="46672"/>
                  </a:lnTo>
                  <a:cubicBezTo>
                    <a:pt x="6551" y="46672"/>
                    <a:pt x="6363" y="46672"/>
                    <a:pt x="6083" y="46577"/>
                  </a:cubicBezTo>
                  <a:cubicBezTo>
                    <a:pt x="2152" y="55817"/>
                    <a:pt x="0" y="66008"/>
                    <a:pt x="0" y="76771"/>
                  </a:cubicBezTo>
                  <a:cubicBezTo>
                    <a:pt x="0" y="90678"/>
                    <a:pt x="3650" y="103918"/>
                    <a:pt x="10107" y="115157"/>
                  </a:cubicBezTo>
                  <a:lnTo>
                    <a:pt x="11791" y="112300"/>
                  </a:lnTo>
                  <a:lnTo>
                    <a:pt x="13475" y="109347"/>
                  </a:lnTo>
                  <a:cubicBezTo>
                    <a:pt x="8422" y="99536"/>
                    <a:pt x="5615" y="88487"/>
                    <a:pt x="5615" y="76771"/>
                  </a:cubicBezTo>
                  <a:lnTo>
                    <a:pt x="5615" y="76771"/>
                  </a:lnTo>
                  <a:close/>
                  <a:moveTo>
                    <a:pt x="75331" y="0"/>
                  </a:moveTo>
                  <a:lnTo>
                    <a:pt x="75331" y="0"/>
                  </a:lnTo>
                  <a:lnTo>
                    <a:pt x="77016" y="2858"/>
                  </a:lnTo>
                  <a:lnTo>
                    <a:pt x="78700" y="5906"/>
                  </a:lnTo>
                  <a:cubicBezTo>
                    <a:pt x="100972" y="6953"/>
                    <a:pt x="120530" y="18764"/>
                    <a:pt x="132601" y="36195"/>
                  </a:cubicBezTo>
                  <a:lnTo>
                    <a:pt x="134192" y="33433"/>
                  </a:lnTo>
                  <a:lnTo>
                    <a:pt x="135409" y="31242"/>
                  </a:lnTo>
                  <a:cubicBezTo>
                    <a:pt x="135502" y="31052"/>
                    <a:pt x="135596" y="30861"/>
                    <a:pt x="135783" y="30670"/>
                  </a:cubicBezTo>
                  <a:cubicBezTo>
                    <a:pt x="121933" y="12097"/>
                    <a:pt x="99942" y="0"/>
                    <a:pt x="75331" y="0"/>
                  </a:cubicBezTo>
                  <a:lnTo>
                    <a:pt x="75331" y="0"/>
                  </a:lnTo>
                  <a:close/>
                  <a:moveTo>
                    <a:pt x="66535" y="1143"/>
                  </a:moveTo>
                  <a:cubicBezTo>
                    <a:pt x="66441" y="953"/>
                    <a:pt x="66348" y="762"/>
                    <a:pt x="66254" y="476"/>
                  </a:cubicBezTo>
                  <a:cubicBezTo>
                    <a:pt x="42204" y="3429"/>
                    <a:pt x="21617" y="18002"/>
                    <a:pt x="9919" y="38386"/>
                  </a:cubicBezTo>
                  <a:lnTo>
                    <a:pt x="16563" y="38386"/>
                  </a:lnTo>
                  <a:cubicBezTo>
                    <a:pt x="27980" y="20384"/>
                    <a:pt x="47070" y="7906"/>
                    <a:pt x="69248" y="6001"/>
                  </a:cubicBezTo>
                  <a:lnTo>
                    <a:pt x="67658" y="3239"/>
                  </a:lnTo>
                  <a:lnTo>
                    <a:pt x="66535" y="1143"/>
                  </a:lnTo>
                  <a:lnTo>
                    <a:pt x="66535" y="1143"/>
                  </a:lnTo>
                  <a:lnTo>
                    <a:pt x="66535" y="1143"/>
                  </a:lnTo>
                  <a:close/>
                  <a:moveTo>
                    <a:pt x="140649" y="38386"/>
                  </a:moveTo>
                  <a:lnTo>
                    <a:pt x="138965" y="41243"/>
                  </a:lnTo>
                  <a:lnTo>
                    <a:pt x="137280" y="44196"/>
                  </a:lnTo>
                  <a:cubicBezTo>
                    <a:pt x="142240" y="54007"/>
                    <a:pt x="145047" y="65056"/>
                    <a:pt x="145047" y="76676"/>
                  </a:cubicBezTo>
                  <a:cubicBezTo>
                    <a:pt x="145047" y="87440"/>
                    <a:pt x="142708" y="97631"/>
                    <a:pt x="138403" y="106775"/>
                  </a:cubicBezTo>
                  <a:lnTo>
                    <a:pt x="143924" y="106775"/>
                  </a:lnTo>
                  <a:cubicBezTo>
                    <a:pt x="144112" y="106775"/>
                    <a:pt x="144299" y="106775"/>
                    <a:pt x="144580" y="106870"/>
                  </a:cubicBezTo>
                  <a:cubicBezTo>
                    <a:pt x="148510" y="97631"/>
                    <a:pt x="150662" y="87440"/>
                    <a:pt x="150662" y="76676"/>
                  </a:cubicBezTo>
                  <a:cubicBezTo>
                    <a:pt x="150756" y="62865"/>
                    <a:pt x="147106" y="49720"/>
                    <a:pt x="140649" y="38386"/>
                  </a:cubicBezTo>
                  <a:lnTo>
                    <a:pt x="140649" y="38386"/>
                  </a:lnTo>
                  <a:close/>
                  <a:moveTo>
                    <a:pt x="134005" y="115157"/>
                  </a:moveTo>
                  <a:cubicBezTo>
                    <a:pt x="122588" y="133160"/>
                    <a:pt x="103405" y="145637"/>
                    <a:pt x="81320" y="147542"/>
                  </a:cubicBezTo>
                  <a:lnTo>
                    <a:pt x="82911" y="150305"/>
                  </a:lnTo>
                  <a:lnTo>
                    <a:pt x="84128" y="152400"/>
                  </a:lnTo>
                  <a:cubicBezTo>
                    <a:pt x="84221" y="152591"/>
                    <a:pt x="84315" y="152781"/>
                    <a:pt x="84408" y="153067"/>
                  </a:cubicBezTo>
                  <a:cubicBezTo>
                    <a:pt x="108458" y="150209"/>
                    <a:pt x="129045" y="135636"/>
                    <a:pt x="140743" y="115157"/>
                  </a:cubicBezTo>
                  <a:lnTo>
                    <a:pt x="134005" y="115157"/>
                  </a:lnTo>
                  <a:lnTo>
                    <a:pt x="134005" y="115157"/>
                  </a:lnTo>
                  <a:lnTo>
                    <a:pt x="134005" y="115157"/>
                  </a:lnTo>
                  <a:close/>
                  <a:moveTo>
                    <a:pt x="73647" y="150686"/>
                  </a:moveTo>
                  <a:lnTo>
                    <a:pt x="71962" y="147733"/>
                  </a:lnTo>
                  <a:lnTo>
                    <a:pt x="71962" y="147733"/>
                  </a:lnTo>
                  <a:cubicBezTo>
                    <a:pt x="49690" y="146685"/>
                    <a:pt x="30132" y="134874"/>
                    <a:pt x="18061" y="117443"/>
                  </a:cubicBezTo>
                  <a:lnTo>
                    <a:pt x="16470" y="120206"/>
                  </a:lnTo>
                  <a:lnTo>
                    <a:pt x="15253" y="122301"/>
                  </a:lnTo>
                  <a:cubicBezTo>
                    <a:pt x="15160" y="122492"/>
                    <a:pt x="15066" y="122682"/>
                    <a:pt x="14879" y="122873"/>
                  </a:cubicBezTo>
                  <a:cubicBezTo>
                    <a:pt x="28635" y="141542"/>
                    <a:pt x="50626" y="153638"/>
                    <a:pt x="75238" y="153638"/>
                  </a:cubicBezTo>
                  <a:lnTo>
                    <a:pt x="75238" y="153638"/>
                  </a:lnTo>
                  <a:lnTo>
                    <a:pt x="73647" y="150686"/>
                  </a:lnTo>
                  <a:lnTo>
                    <a:pt x="73647" y="150686"/>
                  </a:lnTo>
                  <a:lnTo>
                    <a:pt x="73647" y="150686"/>
                  </a:lnTo>
                  <a:close/>
                </a:path>
              </a:pathLst>
            </a:custGeom>
            <a:solidFill>
              <a:schemeClr val="tx1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235" name="手繪多邊形: 圖案 521">
              <a:extLst>
                <a:ext uri="{FF2B5EF4-FFF2-40B4-BE49-F238E27FC236}">
                  <a16:creationId xmlns:a16="http://schemas.microsoft.com/office/drawing/2014/main" id="{797A30A8-8E7C-47F9-BC88-03B7676B78F2}"/>
                </a:ext>
              </a:extLst>
            </p:cNvPr>
            <p:cNvSpPr/>
            <p:nvPr/>
          </p:nvSpPr>
          <p:spPr>
            <a:xfrm flipH="1">
              <a:off x="8442749" y="5384726"/>
              <a:ext cx="67416" cy="60042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solidFill>
              <a:schemeClr val="tx1"/>
            </a:solidFill>
            <a:ln w="9331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236" name="手繪多邊形: 圖案 522">
              <a:extLst>
                <a:ext uri="{FF2B5EF4-FFF2-40B4-BE49-F238E27FC236}">
                  <a16:creationId xmlns:a16="http://schemas.microsoft.com/office/drawing/2014/main" id="{40FF248A-DD65-4B8E-B0AC-1211CC447B25}"/>
                </a:ext>
              </a:extLst>
            </p:cNvPr>
            <p:cNvSpPr/>
            <p:nvPr/>
          </p:nvSpPr>
          <p:spPr>
            <a:xfrm flipH="1">
              <a:off x="8459603" y="5544610"/>
              <a:ext cx="50562" cy="60042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solidFill>
              <a:schemeClr val="tx1"/>
            </a:solidFill>
            <a:ln w="9331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237" name="手繪多邊形: 圖案 523">
              <a:extLst>
                <a:ext uri="{FF2B5EF4-FFF2-40B4-BE49-F238E27FC236}">
                  <a16:creationId xmlns:a16="http://schemas.microsoft.com/office/drawing/2014/main" id="{EB9FCE24-015E-4BD1-AB44-06F7E71D04F6}"/>
                </a:ext>
              </a:extLst>
            </p:cNvPr>
            <p:cNvSpPr/>
            <p:nvPr/>
          </p:nvSpPr>
          <p:spPr>
            <a:xfrm flipH="1">
              <a:off x="8254491" y="5384726"/>
              <a:ext cx="58989" cy="51465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solidFill>
              <a:schemeClr val="tx1"/>
            </a:solidFill>
            <a:ln w="9331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238" name="手繪多邊形: 圖案 524">
              <a:extLst>
                <a:ext uri="{FF2B5EF4-FFF2-40B4-BE49-F238E27FC236}">
                  <a16:creationId xmlns:a16="http://schemas.microsoft.com/office/drawing/2014/main" id="{15BD17F9-36A6-45E6-81B9-8D50DD70DEA2}"/>
                </a:ext>
              </a:extLst>
            </p:cNvPr>
            <p:cNvSpPr/>
            <p:nvPr/>
          </p:nvSpPr>
          <p:spPr>
            <a:xfrm flipH="1">
              <a:off x="8249772" y="5538005"/>
              <a:ext cx="50562" cy="6862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solidFill>
              <a:schemeClr val="tx1"/>
            </a:solidFill>
            <a:ln w="9331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>
                <a:solidFill>
                  <a:schemeClr val="tx1"/>
                </a:solidFill>
              </a:endParaRPr>
            </a:p>
          </p:txBody>
        </p:sp>
      </p:grpSp>
      <p:pic>
        <p:nvPicPr>
          <p:cNvPr id="239" name="圖形 30">
            <a:extLst>
              <a:ext uri="{FF2B5EF4-FFF2-40B4-BE49-F238E27FC236}">
                <a16:creationId xmlns:a16="http://schemas.microsoft.com/office/drawing/2014/main" id="{470B7062-F2AA-49AD-8B42-EF56AFDA0F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103463" y="4659338"/>
            <a:ext cx="633089" cy="607424"/>
          </a:xfrm>
          <a:prstGeom prst="rect">
            <a:avLst/>
          </a:prstGeom>
        </p:spPr>
      </p:pic>
      <p:pic>
        <p:nvPicPr>
          <p:cNvPr id="240" name="圖形 239">
            <a:extLst>
              <a:ext uri="{FF2B5EF4-FFF2-40B4-BE49-F238E27FC236}">
                <a16:creationId xmlns:a16="http://schemas.microsoft.com/office/drawing/2014/main" id="{A3E16DD8-68A5-4B1A-87C6-E41B88A287E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100609" y="4516328"/>
            <a:ext cx="515163" cy="789362"/>
          </a:xfrm>
          <a:prstGeom prst="rect">
            <a:avLst/>
          </a:prstGeom>
        </p:spPr>
      </p:pic>
      <p:sp>
        <p:nvSpPr>
          <p:cNvPr id="241" name="矩形: 圓角 35">
            <a:extLst>
              <a:ext uri="{FF2B5EF4-FFF2-40B4-BE49-F238E27FC236}">
                <a16:creationId xmlns:a16="http://schemas.microsoft.com/office/drawing/2014/main" id="{103939D7-E0A3-4A76-9F22-8A1ABF0B82E8}"/>
              </a:ext>
            </a:extLst>
          </p:cNvPr>
          <p:cNvSpPr/>
          <p:nvPr/>
        </p:nvSpPr>
        <p:spPr>
          <a:xfrm>
            <a:off x="7943439" y="5439266"/>
            <a:ext cx="1874931" cy="663557"/>
          </a:xfrm>
          <a:prstGeom prst="roundRect">
            <a:avLst>
              <a:gd name="adj" fmla="val 32052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55"/>
            <a:r>
              <a:rPr lang="zh-TW" altLang="en-US" sz="1600" b="1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Snapshot Protection</a:t>
            </a:r>
            <a:endParaRPr lang="zh-TW" altLang="en-US" sz="16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2" name="矩形: 圓角 35">
            <a:extLst>
              <a:ext uri="{FF2B5EF4-FFF2-40B4-BE49-F238E27FC236}">
                <a16:creationId xmlns:a16="http://schemas.microsoft.com/office/drawing/2014/main" id="{F948FF4B-0A50-457A-B9BB-A63B09F65AF3}"/>
              </a:ext>
            </a:extLst>
          </p:cNvPr>
          <p:cNvSpPr/>
          <p:nvPr/>
        </p:nvSpPr>
        <p:spPr>
          <a:xfrm>
            <a:off x="9434871" y="5411381"/>
            <a:ext cx="1874931" cy="663557"/>
          </a:xfrm>
          <a:prstGeom prst="roundRect">
            <a:avLst>
              <a:gd name="adj" fmla="val 32052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55"/>
            <a:r>
              <a:rPr lang="zh-TW" altLang="en-US" sz="1600" b="1">
                <a:solidFill>
                  <a:schemeClr val="bg1"/>
                </a:solidFill>
                <a:latin typeface="Microsoft JhengHei"/>
                <a:ea typeface="Microsoft JhengHei"/>
              </a:rPr>
              <a:t>Local service uninterrupted</a:t>
            </a:r>
          </a:p>
        </p:txBody>
      </p:sp>
      <p:sp>
        <p:nvSpPr>
          <p:cNvPr id="243" name="矩形: 圓角 35">
            <a:extLst>
              <a:ext uri="{FF2B5EF4-FFF2-40B4-BE49-F238E27FC236}">
                <a16:creationId xmlns:a16="http://schemas.microsoft.com/office/drawing/2014/main" id="{C4828025-EF26-4FF5-B98F-49EA79B4930B}"/>
              </a:ext>
            </a:extLst>
          </p:cNvPr>
          <p:cNvSpPr/>
          <p:nvPr/>
        </p:nvSpPr>
        <p:spPr>
          <a:xfrm>
            <a:off x="6297127" y="5451934"/>
            <a:ext cx="2051613" cy="663557"/>
          </a:xfrm>
          <a:prstGeom prst="roundRect">
            <a:avLst>
              <a:gd name="adj" fmla="val 32052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55"/>
            <a:r>
              <a:rPr lang="en-US" altLang="zh-TW" sz="1600" b="1">
                <a:solidFill>
                  <a:schemeClr val="bg1"/>
                </a:solidFill>
                <a:latin typeface="Microsoft JhengHei"/>
                <a:ea typeface="Microsoft JhengHei"/>
              </a:rPr>
              <a:t>Storage space transformation</a:t>
            </a:r>
            <a:endParaRPr lang="zh-TW" altLang="en-US" sz="16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2329494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9AC4731-9544-489B-8745-AFDBAA982EDF}"/>
              </a:ext>
            </a:extLst>
          </p:cNvPr>
          <p:cNvSpPr/>
          <p:nvPr/>
        </p:nvSpPr>
        <p:spPr>
          <a:xfrm>
            <a:off x="1640164" y="68984"/>
            <a:ext cx="7652565" cy="6734984"/>
          </a:xfrm>
          <a:prstGeom prst="rect">
            <a:avLst/>
          </a:prstGeom>
          <a:solidFill>
            <a:srgbClr val="4AE7FC"/>
          </a:solidFill>
          <a:ln w="254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endParaRPr lang="zh-TW" altLang="en-US" sz="2600">
              <a:solidFill>
                <a:prstClr val="white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70A4828-1234-402A-B169-05508359F5BF}"/>
              </a:ext>
            </a:extLst>
          </p:cNvPr>
          <p:cNvSpPr/>
          <p:nvPr/>
        </p:nvSpPr>
        <p:spPr>
          <a:xfrm>
            <a:off x="2926202" y="2080875"/>
            <a:ext cx="567229" cy="342515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47604C86-C9C0-48F9-B2AE-96C8836B0316}"/>
              </a:ext>
            </a:extLst>
          </p:cNvPr>
          <p:cNvSpPr/>
          <p:nvPr/>
        </p:nvSpPr>
        <p:spPr>
          <a:xfrm>
            <a:off x="146298" y="1044060"/>
            <a:ext cx="1395767" cy="1417853"/>
          </a:xfrm>
          <a:prstGeom prst="ellipse">
            <a:avLst/>
          </a:prstGeom>
          <a:noFill/>
          <a:ln w="38100"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57000">
                  <a:schemeClr val="accent3">
                    <a:lumMod val="75000"/>
                  </a:schemeClr>
                </a:gs>
                <a:gs pos="100000">
                  <a:schemeClr val="tx1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11E15F2B-55ED-4216-9258-4301BAE03603}"/>
              </a:ext>
            </a:extLst>
          </p:cNvPr>
          <p:cNvSpPr/>
          <p:nvPr/>
        </p:nvSpPr>
        <p:spPr>
          <a:xfrm>
            <a:off x="3607552" y="2839348"/>
            <a:ext cx="5380377" cy="3835089"/>
          </a:xfrm>
          <a:prstGeom prst="roundRect">
            <a:avLst>
              <a:gd name="adj" fmla="val 1874"/>
            </a:avLst>
          </a:prstGeom>
          <a:solidFill>
            <a:schemeClr val="bg2"/>
          </a:solidFill>
          <a:ln>
            <a:solidFill>
              <a:srgbClr val="6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8F643641-E358-4429-BE2F-79F380345841}"/>
              </a:ext>
            </a:extLst>
          </p:cNvPr>
          <p:cNvSpPr/>
          <p:nvPr/>
        </p:nvSpPr>
        <p:spPr>
          <a:xfrm>
            <a:off x="9464999" y="609571"/>
            <a:ext cx="2528260" cy="3162923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4D09400F-42E1-4D7E-BBC1-B40974072C29}"/>
              </a:ext>
            </a:extLst>
          </p:cNvPr>
          <p:cNvSpPr/>
          <p:nvPr/>
        </p:nvSpPr>
        <p:spPr>
          <a:xfrm>
            <a:off x="9553419" y="1496946"/>
            <a:ext cx="2384245" cy="154477"/>
          </a:xfrm>
          <a:prstGeom prst="roundRect">
            <a:avLst>
              <a:gd name="adj" fmla="val 1379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BB6C41B-90A6-41C5-B211-7C94F0D66FFA}"/>
              </a:ext>
            </a:extLst>
          </p:cNvPr>
          <p:cNvSpPr/>
          <p:nvPr/>
        </p:nvSpPr>
        <p:spPr>
          <a:xfrm>
            <a:off x="9534840" y="687027"/>
            <a:ext cx="2402824" cy="35400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Cloud Storage​</a:t>
            </a: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F213BED-807A-4B28-8223-6243151632BE}"/>
              </a:ext>
            </a:extLst>
          </p:cNvPr>
          <p:cNvSpPr/>
          <p:nvPr/>
        </p:nvSpPr>
        <p:spPr>
          <a:xfrm>
            <a:off x="9534840" y="3484002"/>
            <a:ext cx="2384245" cy="191245"/>
          </a:xfrm>
          <a:prstGeom prst="roundRect">
            <a:avLst>
              <a:gd name="adj" fmla="val 1379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EFE61D2-8EF8-4C58-BC23-8E0F895A10C2}"/>
              </a:ext>
            </a:extLst>
          </p:cNvPr>
          <p:cNvSpPr/>
          <p:nvPr/>
        </p:nvSpPr>
        <p:spPr>
          <a:xfrm>
            <a:off x="3682262" y="2926508"/>
            <a:ext cx="5220501" cy="2085613"/>
          </a:xfrm>
          <a:prstGeom prst="rect">
            <a:avLst/>
          </a:prstGeom>
          <a:solidFill>
            <a:srgbClr val="9933FF"/>
          </a:solidFill>
          <a:ln w="28575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32920" tIns="66460" rIns="132920" bIns="66460" rtlCol="0" anchor="t"/>
          <a:lstStyle/>
          <a:p>
            <a:pPr defTabSz="1329169">
              <a:defRPr/>
            </a:pPr>
            <a:r>
              <a:rPr lang="en-US" altLang="zh-TW" sz="227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HybridMount</a:t>
            </a:r>
            <a:r>
              <a:rPr lang="zh-TW" altLang="en-US" sz="227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27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en-US" altLang="zh-CN" sz="227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Mode</a:t>
            </a:r>
            <a:r>
              <a:rPr lang="zh-TW" altLang="en-US" sz="227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27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1)</a:t>
            </a:r>
          </a:p>
          <a:p>
            <a:pPr defTabSz="1329169">
              <a:defRPr/>
            </a:pP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 based Cloud Gateway​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88529C8-0004-48B6-91F6-C0C072EB6183}"/>
              </a:ext>
            </a:extLst>
          </p:cNvPr>
          <p:cNvSpPr/>
          <p:nvPr/>
        </p:nvSpPr>
        <p:spPr>
          <a:xfrm>
            <a:off x="3674134" y="687027"/>
            <a:ext cx="5231509" cy="2075111"/>
          </a:xfrm>
          <a:prstGeom prst="rect">
            <a:avLst/>
          </a:prstGeom>
          <a:solidFill>
            <a:srgbClr val="00B05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32920" tIns="66460" rIns="132920" bIns="66460" rtlCol="0" anchor="t"/>
          <a:lstStyle/>
          <a:p>
            <a:pPr defTabSz="1329169">
              <a:defRPr/>
            </a:pPr>
            <a:r>
              <a:rPr lang="en-US" altLang="zh-TW" sz="28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VJBOD Cloud </a:t>
            </a:r>
            <a:endParaRPr lang="en-US" altLang="zh-TW" sz="2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defTabSz="1329169">
              <a:defRPr/>
            </a:pPr>
            <a:r>
              <a:rPr lang="en-US" altLang="zh-CN" sz="12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Block-based Cloud Gateway</a:t>
            </a:r>
            <a:endParaRPr lang="zh-TW" altLang="en-US" sz="12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C02BDA2-79D6-4143-A8BE-05EE5B034EB1}"/>
              </a:ext>
            </a:extLst>
          </p:cNvPr>
          <p:cNvSpPr/>
          <p:nvPr/>
        </p:nvSpPr>
        <p:spPr>
          <a:xfrm>
            <a:off x="3685140" y="5107834"/>
            <a:ext cx="5220501" cy="1474559"/>
          </a:xfrm>
          <a:prstGeom prst="rect">
            <a:avLst/>
          </a:prstGeom>
          <a:solidFill>
            <a:srgbClr val="9933FF"/>
          </a:solidFill>
          <a:ln w="28575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32920" tIns="66460" rIns="132920" bIns="66460" rtlCol="0" anchor="t"/>
          <a:lstStyle/>
          <a:p>
            <a:pPr defTabSz="1329169">
              <a:defRPr/>
            </a:pPr>
            <a:r>
              <a:rPr lang="en-US" altLang="zh-TW" sz="227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HybridMount</a:t>
            </a:r>
            <a:r>
              <a:rPr lang="en-US" altLang="zh-TW" sz="227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(</a:t>
            </a:r>
            <a:r>
              <a:rPr lang="en-US" altLang="zh-CN" sz="227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Mode</a:t>
            </a:r>
            <a:r>
              <a:rPr lang="zh-TW" altLang="en-US" sz="227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27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2)</a:t>
            </a:r>
          </a:p>
          <a:p>
            <a:pPr defTabSz="1329169">
              <a:defRPr/>
            </a:pP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Mount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7A6E2CD-5F98-463E-B165-2E7BBE850036}"/>
              </a:ext>
            </a:extLst>
          </p:cNvPr>
          <p:cNvSpPr/>
          <p:nvPr/>
        </p:nvSpPr>
        <p:spPr>
          <a:xfrm>
            <a:off x="4198218" y="2093915"/>
            <a:ext cx="1676788" cy="554044"/>
          </a:xfrm>
          <a:prstGeom prst="rect">
            <a:avLst/>
          </a:prstGeom>
          <a:solidFill>
            <a:srgbClr val="92D050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12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VJBOD Cloud​</a:t>
            </a:r>
          </a:p>
          <a:p>
            <a:pPr algn="ctr" defTabSz="1329169">
              <a:defRPr/>
            </a:pPr>
            <a:r>
              <a:rPr lang="en-US" altLang="zh-TW" sz="12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Volume​</a:t>
            </a:r>
          </a:p>
          <a:p>
            <a:pPr algn="ctr" defTabSz="1329169">
              <a:defRPr/>
            </a:pPr>
            <a:r>
              <a:rPr lang="en-US" altLang="zh-TW" sz="10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(EXT4 File System)​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99A84EB-4E7B-4A10-80E8-072782EDCA39}"/>
              </a:ext>
            </a:extLst>
          </p:cNvPr>
          <p:cNvSpPr/>
          <p:nvPr/>
        </p:nvSpPr>
        <p:spPr>
          <a:xfrm>
            <a:off x="3160733" y="1406751"/>
            <a:ext cx="962228" cy="583167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1100" b="1">
                <a:latin typeface="Arial"/>
                <a:ea typeface="新細明體"/>
                <a:cs typeface="Arial"/>
              </a:rPr>
              <a:t>iSCSI Target</a:t>
            </a:r>
            <a:endParaRPr lang="zh-TW" altLang="en-US" sz="1100" b="1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DE50BAA-3DEA-4613-A9C4-8F38EE0466B4}"/>
              </a:ext>
            </a:extLst>
          </p:cNvPr>
          <p:cNvSpPr/>
          <p:nvPr/>
        </p:nvSpPr>
        <p:spPr>
          <a:xfrm>
            <a:off x="1938157" y="5073933"/>
            <a:ext cx="921745" cy="41063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bg1">
                <a:lumMod val="65000"/>
              </a:schemeClr>
            </a:solidFill>
          </a:ln>
          <a:effectLst/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1100" err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Qsync</a:t>
            </a:r>
            <a:endParaRPr lang="zh-TW" altLang="en-US" sz="110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31F9B3A2-5043-44EE-8F32-74475C3D3574}"/>
              </a:ext>
            </a:extLst>
          </p:cNvPr>
          <p:cNvSpPr/>
          <p:nvPr/>
        </p:nvSpPr>
        <p:spPr>
          <a:xfrm>
            <a:off x="1949595" y="3128517"/>
            <a:ext cx="909087" cy="41063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bg1">
                <a:lumMod val="65000"/>
              </a:schemeClr>
            </a:solidFill>
          </a:ln>
          <a:effectLst/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NFS</a:t>
            </a:r>
            <a:endParaRPr lang="zh-TW" altLang="en-US" sz="110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47E633B-2081-4262-8193-FF6A770CE368}"/>
              </a:ext>
            </a:extLst>
          </p:cNvPr>
          <p:cNvSpPr/>
          <p:nvPr/>
        </p:nvSpPr>
        <p:spPr>
          <a:xfrm>
            <a:off x="1949595" y="3614872"/>
            <a:ext cx="909087" cy="41063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bg1">
                <a:lumMod val="65000"/>
              </a:schemeClr>
            </a:solidFill>
          </a:ln>
          <a:effectLst/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AFP</a:t>
            </a:r>
            <a:endParaRPr lang="zh-TW" altLang="en-US" sz="110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0C8D981-2008-413A-A09A-37BA36CD7570}"/>
              </a:ext>
            </a:extLst>
          </p:cNvPr>
          <p:cNvSpPr/>
          <p:nvPr/>
        </p:nvSpPr>
        <p:spPr>
          <a:xfrm>
            <a:off x="1949595" y="2642164"/>
            <a:ext cx="909087" cy="41063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bg1">
                <a:lumMod val="65000"/>
              </a:schemeClr>
            </a:solidFill>
          </a:ln>
          <a:effectLst/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SMB</a:t>
            </a:r>
            <a:endParaRPr lang="zh-TW" altLang="en-US" sz="110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6FDA6CEC-EF50-474E-88BC-3AA20E2B36AB}"/>
              </a:ext>
            </a:extLst>
          </p:cNvPr>
          <p:cNvSpPr/>
          <p:nvPr/>
        </p:nvSpPr>
        <p:spPr>
          <a:xfrm>
            <a:off x="1938157" y="4101224"/>
            <a:ext cx="921745" cy="41063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bg1">
                <a:lumMod val="65000"/>
              </a:schemeClr>
            </a:solidFill>
          </a:ln>
          <a:effectLst/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FTP</a:t>
            </a:r>
            <a:endParaRPr lang="zh-TW" altLang="en-US" sz="110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B69A03F0-F4B4-4BFC-8A88-1C26DC7B0C53}"/>
              </a:ext>
            </a:extLst>
          </p:cNvPr>
          <p:cNvSpPr/>
          <p:nvPr/>
        </p:nvSpPr>
        <p:spPr>
          <a:xfrm>
            <a:off x="1938157" y="4587579"/>
            <a:ext cx="921745" cy="41063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bg1">
                <a:lumMod val="65000"/>
              </a:schemeClr>
            </a:solidFill>
          </a:ln>
          <a:effectLst/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Web</a:t>
            </a:r>
          </a:p>
          <a:p>
            <a:pPr algn="ctr" defTabSz="1329169">
              <a:defRPr/>
            </a:pPr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DAV</a:t>
            </a:r>
            <a:endParaRPr lang="zh-TW" altLang="en-US" sz="110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3B1DB468-55C6-4A92-AD18-F561903974B7}"/>
              </a:ext>
            </a:extLst>
          </p:cNvPr>
          <p:cNvSpPr/>
          <p:nvPr/>
        </p:nvSpPr>
        <p:spPr>
          <a:xfrm>
            <a:off x="4203908" y="5728490"/>
            <a:ext cx="2913947" cy="696199"/>
          </a:xfrm>
          <a:prstGeom prst="rect">
            <a:avLst/>
          </a:prstGeom>
          <a:solidFill>
            <a:srgbClr val="FFC000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 Station Access​</a:t>
            </a:r>
            <a:endParaRPr lang="zh-TW" altLang="en-US" sz="20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CBB75F0D-B221-4C16-9EB3-A5341B54BC3A}"/>
              </a:ext>
            </a:extLst>
          </p:cNvPr>
          <p:cNvCxnSpPr/>
          <p:nvPr/>
        </p:nvCxnSpPr>
        <p:spPr>
          <a:xfrm>
            <a:off x="8265712" y="4154215"/>
            <a:ext cx="0" cy="206539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A919A7B7-B6F9-41ED-A537-69656114BD73}"/>
              </a:ext>
            </a:extLst>
          </p:cNvPr>
          <p:cNvCxnSpPr/>
          <p:nvPr/>
        </p:nvCxnSpPr>
        <p:spPr>
          <a:xfrm>
            <a:off x="8263527" y="1749417"/>
            <a:ext cx="0" cy="206539"/>
          </a:xfrm>
          <a:prstGeom prst="line">
            <a:avLst/>
          </a:prstGeom>
          <a:ln w="3810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L-圖案 189">
            <a:extLst>
              <a:ext uri="{FF2B5EF4-FFF2-40B4-BE49-F238E27FC236}">
                <a16:creationId xmlns:a16="http://schemas.microsoft.com/office/drawing/2014/main" id="{AEB71D0C-7F4A-4896-AE84-2F469037D738}"/>
              </a:ext>
            </a:extLst>
          </p:cNvPr>
          <p:cNvSpPr/>
          <p:nvPr/>
        </p:nvSpPr>
        <p:spPr>
          <a:xfrm flipH="1">
            <a:off x="3683095" y="1390592"/>
            <a:ext cx="3852359" cy="3621529"/>
          </a:xfrm>
          <a:prstGeom prst="corner">
            <a:avLst>
              <a:gd name="adj1" fmla="val 15402"/>
              <a:gd name="adj2" fmla="val 12762"/>
            </a:avLst>
          </a:prstGeom>
          <a:solidFill>
            <a:srgbClr val="75DBFF"/>
          </a:solidFill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2968A558-CC41-43F3-8D7E-D2DA4915E8E4}"/>
              </a:ext>
            </a:extLst>
          </p:cNvPr>
          <p:cNvSpPr/>
          <p:nvPr/>
        </p:nvSpPr>
        <p:spPr>
          <a:xfrm>
            <a:off x="4802447" y="4412764"/>
            <a:ext cx="13099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29169">
              <a:defRPr/>
            </a:pP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Cache Engine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4" name="直線接點 73">
            <a:extLst>
              <a:ext uri="{FF2B5EF4-FFF2-40B4-BE49-F238E27FC236}">
                <a16:creationId xmlns:a16="http://schemas.microsoft.com/office/drawing/2014/main" id="{B30F97E5-DC5C-4D19-BD5A-5962C5ECCC2A}"/>
              </a:ext>
            </a:extLst>
          </p:cNvPr>
          <p:cNvCxnSpPr>
            <a:cxnSpLocks/>
          </p:cNvCxnSpPr>
          <p:nvPr/>
        </p:nvCxnSpPr>
        <p:spPr>
          <a:xfrm>
            <a:off x="6382353" y="1814818"/>
            <a:ext cx="0" cy="430799"/>
          </a:xfrm>
          <a:prstGeom prst="line">
            <a:avLst/>
          </a:prstGeom>
          <a:ln w="3810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矩形 75">
            <a:extLst>
              <a:ext uri="{FF2B5EF4-FFF2-40B4-BE49-F238E27FC236}">
                <a16:creationId xmlns:a16="http://schemas.microsoft.com/office/drawing/2014/main" id="{2403F635-79FB-4745-831E-C5A871F79B07}"/>
              </a:ext>
            </a:extLst>
          </p:cNvPr>
          <p:cNvSpPr/>
          <p:nvPr/>
        </p:nvSpPr>
        <p:spPr>
          <a:xfrm>
            <a:off x="1938157" y="5675565"/>
            <a:ext cx="921745" cy="410635"/>
          </a:xfrm>
          <a:prstGeom prst="rect">
            <a:avLst/>
          </a:prstGeom>
          <a:solidFill>
            <a:srgbClr val="FFC0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File</a:t>
            </a:r>
          </a:p>
          <a:p>
            <a:pPr algn="ctr" defTabSz="1329169">
              <a:defRPr/>
            </a:pPr>
            <a:r>
              <a:rPr lang="en-US" altLang="zh-TW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Station</a:t>
            </a:r>
            <a:endParaRPr lang="zh-TW" altLang="en-US" sz="12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B855BB43-3A96-4FE3-BCAC-628B793F0FBD}"/>
              </a:ext>
            </a:extLst>
          </p:cNvPr>
          <p:cNvSpPr/>
          <p:nvPr/>
        </p:nvSpPr>
        <p:spPr>
          <a:xfrm>
            <a:off x="199593" y="2093162"/>
            <a:ext cx="1278651" cy="25659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zh-CN" altLang="en-US" sz="100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本地伺服器</a:t>
            </a:r>
            <a:endParaRPr lang="zh-TW" altLang="en-US" sz="1000">
              <a:solidFill>
                <a:schemeClr val="tx1">
                  <a:lumMod val="95000"/>
                  <a:lumOff val="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8CF9E59F-E042-4C0C-B124-5614B985D914}"/>
              </a:ext>
            </a:extLst>
          </p:cNvPr>
          <p:cNvSpPr/>
          <p:nvPr/>
        </p:nvSpPr>
        <p:spPr>
          <a:xfrm>
            <a:off x="4281538" y="3659902"/>
            <a:ext cx="1588879" cy="708892"/>
          </a:xfrm>
          <a:prstGeom prst="rect">
            <a:avLst/>
          </a:prstGeom>
          <a:solidFill>
            <a:srgbClr val="92D050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CN" sz="16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Virtual​</a:t>
            </a:r>
          </a:p>
          <a:p>
            <a:pPr algn="ctr" defTabSz="1329169">
              <a:defRPr/>
            </a:pPr>
            <a:r>
              <a:rPr lang="en-US" altLang="zh-CN" sz="16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File System</a:t>
            </a:r>
            <a:r>
              <a:rPr lang="en-US" altLang="zh-CN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​</a:t>
            </a:r>
            <a:endParaRPr lang="en-US" altLang="zh-TW" b="1">
              <a:solidFill>
                <a:prstClr val="black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80D9B3AB-BB28-41B3-B74B-2D014DFA7A9D}"/>
              </a:ext>
            </a:extLst>
          </p:cNvPr>
          <p:cNvSpPr/>
          <p:nvPr/>
        </p:nvSpPr>
        <p:spPr>
          <a:xfrm>
            <a:off x="4185900" y="1405015"/>
            <a:ext cx="1707379" cy="597011"/>
          </a:xfrm>
          <a:prstGeom prst="rect">
            <a:avLst/>
          </a:prstGeom>
          <a:solidFill>
            <a:srgbClr val="FFC000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2000" b="1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LUNs</a:t>
            </a:r>
          </a:p>
        </p:txBody>
      </p:sp>
      <p:cxnSp>
        <p:nvCxnSpPr>
          <p:cNvPr id="83" name="直線箭頭接點 215">
            <a:extLst>
              <a:ext uri="{FF2B5EF4-FFF2-40B4-BE49-F238E27FC236}">
                <a16:creationId xmlns:a16="http://schemas.microsoft.com/office/drawing/2014/main" id="{E8EBED39-C03D-48EE-9443-EA75AFA39087}"/>
              </a:ext>
            </a:extLst>
          </p:cNvPr>
          <p:cNvCxnSpPr>
            <a:cxnSpLocks/>
          </p:cNvCxnSpPr>
          <p:nvPr/>
        </p:nvCxnSpPr>
        <p:spPr>
          <a:xfrm>
            <a:off x="10072337" y="3673378"/>
            <a:ext cx="0" cy="216007"/>
          </a:xfrm>
          <a:prstGeom prst="straightConnector1">
            <a:avLst/>
          </a:prstGeom>
          <a:ln w="28575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箭頭接點 217">
            <a:extLst>
              <a:ext uri="{FF2B5EF4-FFF2-40B4-BE49-F238E27FC236}">
                <a16:creationId xmlns:a16="http://schemas.microsoft.com/office/drawing/2014/main" id="{9AF09663-BBDE-4B7D-BC9F-5DBDB8842C51}"/>
              </a:ext>
            </a:extLst>
          </p:cNvPr>
          <p:cNvCxnSpPr>
            <a:cxnSpLocks/>
          </p:cNvCxnSpPr>
          <p:nvPr/>
        </p:nvCxnSpPr>
        <p:spPr>
          <a:xfrm>
            <a:off x="11449811" y="3680402"/>
            <a:ext cx="0" cy="216007"/>
          </a:xfrm>
          <a:prstGeom prst="straightConnector1">
            <a:avLst/>
          </a:prstGeom>
          <a:ln w="28575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矩形 91">
            <a:extLst>
              <a:ext uri="{FF2B5EF4-FFF2-40B4-BE49-F238E27FC236}">
                <a16:creationId xmlns:a16="http://schemas.microsoft.com/office/drawing/2014/main" id="{CA918690-5DE8-4E0A-917C-78484CF356FA}"/>
              </a:ext>
            </a:extLst>
          </p:cNvPr>
          <p:cNvSpPr/>
          <p:nvPr/>
        </p:nvSpPr>
        <p:spPr>
          <a:xfrm>
            <a:off x="1930865" y="2047267"/>
            <a:ext cx="921745" cy="519179"/>
          </a:xfrm>
          <a:prstGeom prst="rect">
            <a:avLst/>
          </a:prstGeom>
          <a:solidFill>
            <a:srgbClr val="0070C0"/>
          </a:solidFill>
          <a:ln/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169">
              <a:defRPr/>
            </a:pPr>
            <a:endParaRPr lang="zh-TW" altLang="en-US" sz="900" b="1">
              <a:solidFill>
                <a:prstClr val="white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1B62E943-3DCB-476A-84C5-09E89FA80CF6}"/>
              </a:ext>
            </a:extLst>
          </p:cNvPr>
          <p:cNvSpPr/>
          <p:nvPr/>
        </p:nvSpPr>
        <p:spPr>
          <a:xfrm>
            <a:off x="1831488" y="154003"/>
            <a:ext cx="7257209" cy="468611"/>
          </a:xfrm>
          <a:prstGeom prst="rect">
            <a:avLst/>
          </a:prstGeom>
          <a:solidFill>
            <a:srgbClr val="00206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/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QTS cloud storage gateway and mount</a:t>
            </a:r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AB320C51-DCB3-4456-A7C1-292DFB0FAEB5}"/>
              </a:ext>
            </a:extLst>
          </p:cNvPr>
          <p:cNvSpPr/>
          <p:nvPr/>
        </p:nvSpPr>
        <p:spPr>
          <a:xfrm>
            <a:off x="277931" y="3866997"/>
            <a:ext cx="943053" cy="24974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zh-CN" altLang="en-US" sz="100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本地使用者</a:t>
            </a:r>
            <a:endParaRPr lang="zh-TW" altLang="en-US" sz="1000">
              <a:solidFill>
                <a:schemeClr val="tx1">
                  <a:lumMod val="95000"/>
                  <a:lumOff val="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6" name="左大括弧 95">
            <a:extLst>
              <a:ext uri="{FF2B5EF4-FFF2-40B4-BE49-F238E27FC236}">
                <a16:creationId xmlns:a16="http://schemas.microsoft.com/office/drawing/2014/main" id="{87338EA6-919A-4287-B749-E4C1F20E8767}"/>
              </a:ext>
            </a:extLst>
          </p:cNvPr>
          <p:cNvSpPr/>
          <p:nvPr/>
        </p:nvSpPr>
        <p:spPr>
          <a:xfrm>
            <a:off x="1620471" y="2155386"/>
            <a:ext cx="343299" cy="3276957"/>
          </a:xfrm>
          <a:prstGeom prst="leftBrace">
            <a:avLst>
              <a:gd name="adj1" fmla="val 48235"/>
              <a:gd name="adj2" fmla="val 50000"/>
            </a:avLst>
          </a:prstGeom>
          <a:ln w="57150">
            <a:solidFill>
              <a:srgbClr val="005B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 sz="135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矩形 96">
            <a:extLst>
              <a:ext uri="{FF2B5EF4-FFF2-40B4-BE49-F238E27FC236}">
                <a16:creationId xmlns:a16="http://schemas.microsoft.com/office/drawing/2014/main" id="{37DC6445-7F7D-48A7-9D32-2AE36C6E24A0}"/>
              </a:ext>
            </a:extLst>
          </p:cNvPr>
          <p:cNvSpPr/>
          <p:nvPr/>
        </p:nvSpPr>
        <p:spPr>
          <a:xfrm>
            <a:off x="1930865" y="6141293"/>
            <a:ext cx="921745" cy="359681"/>
          </a:xfrm>
          <a:prstGeom prst="rect">
            <a:avLst/>
          </a:prstGeom>
          <a:solidFill>
            <a:srgbClr val="FFC0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1200" err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Qfile</a:t>
            </a:r>
            <a:endParaRPr lang="zh-TW" altLang="en-US" sz="12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cxnSp>
        <p:nvCxnSpPr>
          <p:cNvPr id="102" name="直線接點 101">
            <a:extLst>
              <a:ext uri="{FF2B5EF4-FFF2-40B4-BE49-F238E27FC236}">
                <a16:creationId xmlns:a16="http://schemas.microsoft.com/office/drawing/2014/main" id="{B5EA33E4-087D-46A5-AC9B-E6611AB2A275}"/>
              </a:ext>
            </a:extLst>
          </p:cNvPr>
          <p:cNvCxnSpPr>
            <a:cxnSpLocks/>
          </p:cNvCxnSpPr>
          <p:nvPr/>
        </p:nvCxnSpPr>
        <p:spPr>
          <a:xfrm>
            <a:off x="6522676" y="3581631"/>
            <a:ext cx="0" cy="430799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單箭頭接點 105">
            <a:extLst>
              <a:ext uri="{FF2B5EF4-FFF2-40B4-BE49-F238E27FC236}">
                <a16:creationId xmlns:a16="http://schemas.microsoft.com/office/drawing/2014/main" id="{486FBBAE-9DE5-496E-B9ED-9D26D671A828}"/>
              </a:ext>
            </a:extLst>
          </p:cNvPr>
          <p:cNvCxnSpPr>
            <a:cxnSpLocks/>
          </p:cNvCxnSpPr>
          <p:nvPr/>
        </p:nvCxnSpPr>
        <p:spPr>
          <a:xfrm flipV="1">
            <a:off x="8726885" y="1508531"/>
            <a:ext cx="735092" cy="2797"/>
          </a:xfrm>
          <a:prstGeom prst="straightConnector1">
            <a:avLst/>
          </a:prstGeom>
          <a:ln w="50800">
            <a:solidFill>
              <a:srgbClr val="FFC000"/>
            </a:solidFill>
            <a:headEnd type="stealth" w="sm" len="med"/>
            <a:tailEnd type="stealth" w="sm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線單箭頭接點 106">
            <a:extLst>
              <a:ext uri="{FF2B5EF4-FFF2-40B4-BE49-F238E27FC236}">
                <a16:creationId xmlns:a16="http://schemas.microsoft.com/office/drawing/2014/main" id="{A606ECB1-B0A8-462D-9080-077575FFEA97}"/>
              </a:ext>
            </a:extLst>
          </p:cNvPr>
          <p:cNvCxnSpPr>
            <a:cxnSpLocks/>
          </p:cNvCxnSpPr>
          <p:nvPr/>
        </p:nvCxnSpPr>
        <p:spPr>
          <a:xfrm flipV="1">
            <a:off x="8765537" y="3714792"/>
            <a:ext cx="797500" cy="1679861"/>
          </a:xfrm>
          <a:prstGeom prst="straightConnector1">
            <a:avLst/>
          </a:prstGeom>
          <a:ln w="50800">
            <a:solidFill>
              <a:srgbClr val="92D05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矩形 110">
            <a:extLst>
              <a:ext uri="{FF2B5EF4-FFF2-40B4-BE49-F238E27FC236}">
                <a16:creationId xmlns:a16="http://schemas.microsoft.com/office/drawing/2014/main" id="{12107CE9-7809-4D1D-8E45-7513CE49FEE8}"/>
              </a:ext>
            </a:extLst>
          </p:cNvPr>
          <p:cNvSpPr/>
          <p:nvPr/>
        </p:nvSpPr>
        <p:spPr>
          <a:xfrm>
            <a:off x="9461179" y="1043943"/>
            <a:ext cx="2535899" cy="44899"/>
          </a:xfrm>
          <a:prstGeom prst="rect">
            <a:avLst/>
          </a:prstGeom>
          <a:solidFill>
            <a:srgbClr val="8FE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34" name="左-右雙向箭號 219">
            <a:extLst>
              <a:ext uri="{FF2B5EF4-FFF2-40B4-BE49-F238E27FC236}">
                <a16:creationId xmlns:a16="http://schemas.microsoft.com/office/drawing/2014/main" id="{127381DC-2315-450B-B38A-A5D681D0A2C6}"/>
              </a:ext>
            </a:extLst>
          </p:cNvPr>
          <p:cNvSpPr/>
          <p:nvPr/>
        </p:nvSpPr>
        <p:spPr>
          <a:xfrm>
            <a:off x="7253303" y="1486526"/>
            <a:ext cx="494440" cy="210125"/>
          </a:xfrm>
          <a:prstGeom prst="leftRightArrow">
            <a:avLst/>
          </a:prstGeom>
          <a:solidFill>
            <a:schemeClr val="accent3">
              <a:lumMod val="20000"/>
              <a:lumOff val="8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左-右雙向箭號 220">
            <a:extLst>
              <a:ext uri="{FF2B5EF4-FFF2-40B4-BE49-F238E27FC236}">
                <a16:creationId xmlns:a16="http://schemas.microsoft.com/office/drawing/2014/main" id="{942BEAD5-8DB7-41B3-9762-326107A254D6}"/>
              </a:ext>
            </a:extLst>
          </p:cNvPr>
          <p:cNvSpPr/>
          <p:nvPr/>
        </p:nvSpPr>
        <p:spPr>
          <a:xfrm>
            <a:off x="7244572" y="2189540"/>
            <a:ext cx="494440" cy="210125"/>
          </a:xfrm>
          <a:prstGeom prst="leftRightArrow">
            <a:avLst/>
          </a:prstGeom>
          <a:solidFill>
            <a:schemeClr val="accent3">
              <a:lumMod val="20000"/>
              <a:lumOff val="8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左-右雙向箭號 221">
            <a:extLst>
              <a:ext uri="{FF2B5EF4-FFF2-40B4-BE49-F238E27FC236}">
                <a16:creationId xmlns:a16="http://schemas.microsoft.com/office/drawing/2014/main" id="{9AFC1FCA-002E-4C97-AD6D-A31C33A8C657}"/>
              </a:ext>
            </a:extLst>
          </p:cNvPr>
          <p:cNvSpPr/>
          <p:nvPr/>
        </p:nvSpPr>
        <p:spPr>
          <a:xfrm>
            <a:off x="7288235" y="3686284"/>
            <a:ext cx="494440" cy="210125"/>
          </a:xfrm>
          <a:prstGeom prst="leftRightArrow">
            <a:avLst/>
          </a:prstGeom>
          <a:solidFill>
            <a:schemeClr val="accent3">
              <a:lumMod val="20000"/>
              <a:lumOff val="8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左-右雙向箭號 222">
            <a:extLst>
              <a:ext uri="{FF2B5EF4-FFF2-40B4-BE49-F238E27FC236}">
                <a16:creationId xmlns:a16="http://schemas.microsoft.com/office/drawing/2014/main" id="{3649D98F-E408-489C-B077-2B6C6B9B5046}"/>
              </a:ext>
            </a:extLst>
          </p:cNvPr>
          <p:cNvSpPr/>
          <p:nvPr/>
        </p:nvSpPr>
        <p:spPr>
          <a:xfrm>
            <a:off x="7244572" y="4330183"/>
            <a:ext cx="494440" cy="210125"/>
          </a:xfrm>
          <a:prstGeom prst="leftRightArrow">
            <a:avLst/>
          </a:prstGeom>
          <a:solidFill>
            <a:schemeClr val="accent3">
              <a:lumMod val="20000"/>
              <a:lumOff val="8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左-右雙向箭號 260">
            <a:extLst>
              <a:ext uri="{FF2B5EF4-FFF2-40B4-BE49-F238E27FC236}">
                <a16:creationId xmlns:a16="http://schemas.microsoft.com/office/drawing/2014/main" id="{B1EF891A-20D9-4C54-836E-06B670D4AFC7}"/>
              </a:ext>
            </a:extLst>
          </p:cNvPr>
          <p:cNvSpPr/>
          <p:nvPr/>
        </p:nvSpPr>
        <p:spPr>
          <a:xfrm>
            <a:off x="7244572" y="5656592"/>
            <a:ext cx="494440" cy="210125"/>
          </a:xfrm>
          <a:prstGeom prst="leftRightArrow">
            <a:avLst/>
          </a:prstGeom>
          <a:solidFill>
            <a:schemeClr val="accent3">
              <a:lumMod val="20000"/>
              <a:lumOff val="8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左-右雙向箭號 261">
            <a:extLst>
              <a:ext uri="{FF2B5EF4-FFF2-40B4-BE49-F238E27FC236}">
                <a16:creationId xmlns:a16="http://schemas.microsoft.com/office/drawing/2014/main" id="{F62FA535-BEC9-4967-B30F-D2B523BC634C}"/>
              </a:ext>
            </a:extLst>
          </p:cNvPr>
          <p:cNvSpPr/>
          <p:nvPr/>
        </p:nvSpPr>
        <p:spPr>
          <a:xfrm>
            <a:off x="7244572" y="6111827"/>
            <a:ext cx="494440" cy="210125"/>
          </a:xfrm>
          <a:prstGeom prst="leftRightArrow">
            <a:avLst/>
          </a:prstGeom>
          <a:solidFill>
            <a:schemeClr val="accent3">
              <a:lumMod val="20000"/>
              <a:lumOff val="8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矩形: 圓角 139">
            <a:extLst>
              <a:ext uri="{FF2B5EF4-FFF2-40B4-BE49-F238E27FC236}">
                <a16:creationId xmlns:a16="http://schemas.microsoft.com/office/drawing/2014/main" id="{CDA843F4-BBCC-4081-B4D9-61141AF0E625}"/>
              </a:ext>
            </a:extLst>
          </p:cNvPr>
          <p:cNvSpPr/>
          <p:nvPr/>
        </p:nvSpPr>
        <p:spPr>
          <a:xfrm>
            <a:off x="3740981" y="4703832"/>
            <a:ext cx="3728992" cy="262347"/>
          </a:xfrm>
          <a:prstGeom prst="roundRect">
            <a:avLst>
              <a:gd name="adj" fmla="val 6051"/>
            </a:avLst>
          </a:prstGeom>
          <a:solidFill>
            <a:srgbClr val="0070C0"/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cxnSp>
        <p:nvCxnSpPr>
          <p:cNvPr id="142" name="直線單箭頭接點 141">
            <a:extLst>
              <a:ext uri="{FF2B5EF4-FFF2-40B4-BE49-F238E27FC236}">
                <a16:creationId xmlns:a16="http://schemas.microsoft.com/office/drawing/2014/main" id="{2F642AC6-A04F-490F-A295-AEABA1B6EAB0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8826837" y="3579625"/>
            <a:ext cx="708003" cy="932236"/>
          </a:xfrm>
          <a:prstGeom prst="straightConnector1">
            <a:avLst/>
          </a:prstGeom>
          <a:ln w="50800">
            <a:solidFill>
              <a:srgbClr val="92D05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線單箭頭接點 142">
            <a:extLst>
              <a:ext uri="{FF2B5EF4-FFF2-40B4-BE49-F238E27FC236}">
                <a16:creationId xmlns:a16="http://schemas.microsoft.com/office/drawing/2014/main" id="{57ECF57F-0907-4EAC-85AB-A55D041CA1DD}"/>
              </a:ext>
            </a:extLst>
          </p:cNvPr>
          <p:cNvCxnSpPr>
            <a:cxnSpLocks/>
          </p:cNvCxnSpPr>
          <p:nvPr/>
        </p:nvCxnSpPr>
        <p:spPr>
          <a:xfrm flipV="1">
            <a:off x="8826838" y="1740003"/>
            <a:ext cx="814973" cy="3916587"/>
          </a:xfrm>
          <a:prstGeom prst="straightConnector1">
            <a:avLst/>
          </a:prstGeom>
          <a:ln w="50800">
            <a:solidFill>
              <a:srgbClr val="FFC00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單箭頭接點 143">
            <a:extLst>
              <a:ext uri="{FF2B5EF4-FFF2-40B4-BE49-F238E27FC236}">
                <a16:creationId xmlns:a16="http://schemas.microsoft.com/office/drawing/2014/main" id="{FF175F71-4C11-47EE-9072-9522D553CD9D}"/>
              </a:ext>
            </a:extLst>
          </p:cNvPr>
          <p:cNvCxnSpPr>
            <a:cxnSpLocks/>
          </p:cNvCxnSpPr>
          <p:nvPr/>
        </p:nvCxnSpPr>
        <p:spPr>
          <a:xfrm flipV="1">
            <a:off x="8765536" y="1511328"/>
            <a:ext cx="768059" cy="2261165"/>
          </a:xfrm>
          <a:prstGeom prst="straightConnector1">
            <a:avLst/>
          </a:prstGeom>
          <a:ln w="50800">
            <a:solidFill>
              <a:srgbClr val="FFC00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5" name="圖片 144" descr="一張含有 向量圖形 的圖片&#10;&#10;自動產生的描述">
            <a:extLst>
              <a:ext uri="{FF2B5EF4-FFF2-40B4-BE49-F238E27FC236}">
                <a16:creationId xmlns:a16="http://schemas.microsoft.com/office/drawing/2014/main" id="{678BCBC5-7F93-4079-AC64-1752BA444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2569" y="772455"/>
            <a:ext cx="546287" cy="546285"/>
          </a:xfrm>
          <a:prstGeom prst="round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6" name="圖片 145" descr="一張含有 向量圖形 的圖片&#10;&#10;自動產生的描述">
            <a:extLst>
              <a:ext uri="{FF2B5EF4-FFF2-40B4-BE49-F238E27FC236}">
                <a16:creationId xmlns:a16="http://schemas.microsoft.com/office/drawing/2014/main" id="{217D0548-82F1-4F5A-8F1C-6FB95513F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2569" y="2981595"/>
            <a:ext cx="546287" cy="546285"/>
          </a:xfrm>
          <a:prstGeom prst="roundRect">
            <a:avLst>
              <a:gd name="adj" fmla="val 21735"/>
            </a:avLst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8" name="橢圓 147">
            <a:extLst>
              <a:ext uri="{FF2B5EF4-FFF2-40B4-BE49-F238E27FC236}">
                <a16:creationId xmlns:a16="http://schemas.microsoft.com/office/drawing/2014/main" id="{2DEFA269-13A5-4679-8590-E4363AAA7D33}"/>
              </a:ext>
            </a:extLst>
          </p:cNvPr>
          <p:cNvSpPr/>
          <p:nvPr/>
        </p:nvSpPr>
        <p:spPr>
          <a:xfrm>
            <a:off x="224192" y="3219180"/>
            <a:ext cx="1042387" cy="1058883"/>
          </a:xfrm>
          <a:prstGeom prst="ellipse">
            <a:avLst/>
          </a:prstGeom>
          <a:noFill/>
          <a:ln w="38100"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57000">
                  <a:schemeClr val="accent3">
                    <a:lumMod val="75000"/>
                  </a:schemeClr>
                </a:gs>
                <a:gs pos="100000">
                  <a:schemeClr val="tx1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49" name="橢圓 148">
            <a:extLst>
              <a:ext uri="{FF2B5EF4-FFF2-40B4-BE49-F238E27FC236}">
                <a16:creationId xmlns:a16="http://schemas.microsoft.com/office/drawing/2014/main" id="{E2BB3AED-7F48-4FC5-A69F-3FE9C270A1BC}"/>
              </a:ext>
            </a:extLst>
          </p:cNvPr>
          <p:cNvSpPr/>
          <p:nvPr/>
        </p:nvSpPr>
        <p:spPr>
          <a:xfrm>
            <a:off x="224561" y="5455589"/>
            <a:ext cx="1042387" cy="1058883"/>
          </a:xfrm>
          <a:prstGeom prst="ellipse">
            <a:avLst/>
          </a:prstGeom>
          <a:noFill/>
          <a:ln w="38100"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57000">
                  <a:schemeClr val="accent3">
                    <a:lumMod val="75000"/>
                  </a:schemeClr>
                </a:gs>
                <a:gs pos="100000">
                  <a:schemeClr val="tx1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151" name="矩形 150">
            <a:extLst>
              <a:ext uri="{FF2B5EF4-FFF2-40B4-BE49-F238E27FC236}">
                <a16:creationId xmlns:a16="http://schemas.microsoft.com/office/drawing/2014/main" id="{40D6C977-CE45-4188-B4B6-D74CC855B116}"/>
              </a:ext>
            </a:extLst>
          </p:cNvPr>
          <p:cNvSpPr/>
          <p:nvPr/>
        </p:nvSpPr>
        <p:spPr>
          <a:xfrm>
            <a:off x="1852035" y="2089401"/>
            <a:ext cx="103762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1329169">
              <a:defRPr/>
            </a:pPr>
            <a:r>
              <a:rPr lang="en-US" altLang="zh-CN" sz="1000" b="1">
                <a:solidFill>
                  <a:prstClr val="white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Local​</a:t>
            </a:r>
          </a:p>
          <a:p>
            <a:pPr algn="ctr" defTabSz="1329169">
              <a:defRPr/>
            </a:pPr>
            <a:r>
              <a:rPr lang="en-US" altLang="zh-CN" sz="1000" b="1">
                <a:solidFill>
                  <a:prstClr val="white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Applications​</a:t>
            </a: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5507B676-29C8-4C76-8BD3-5F8C36259306}"/>
              </a:ext>
            </a:extLst>
          </p:cNvPr>
          <p:cNvSpPr/>
          <p:nvPr/>
        </p:nvSpPr>
        <p:spPr>
          <a:xfrm>
            <a:off x="3773516" y="4695198"/>
            <a:ext cx="3479787" cy="27098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Local Disks/SSDs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grpSp>
        <p:nvGrpSpPr>
          <p:cNvPr id="155" name="群組 154">
            <a:extLst>
              <a:ext uri="{FF2B5EF4-FFF2-40B4-BE49-F238E27FC236}">
                <a16:creationId xmlns:a16="http://schemas.microsoft.com/office/drawing/2014/main" id="{B2B921E8-60EB-447C-9F37-8F868AD32D48}"/>
              </a:ext>
            </a:extLst>
          </p:cNvPr>
          <p:cNvGrpSpPr/>
          <p:nvPr/>
        </p:nvGrpSpPr>
        <p:grpSpPr>
          <a:xfrm flipH="1">
            <a:off x="414694" y="5692550"/>
            <a:ext cx="700737" cy="536759"/>
            <a:chOff x="13318847" y="8893093"/>
            <a:chExt cx="1455133" cy="1114619"/>
          </a:xfrm>
        </p:grpSpPr>
        <p:sp>
          <p:nvSpPr>
            <p:cNvPr id="156" name="手繪多邊形: 圖案 155">
              <a:extLst>
                <a:ext uri="{FF2B5EF4-FFF2-40B4-BE49-F238E27FC236}">
                  <a16:creationId xmlns:a16="http://schemas.microsoft.com/office/drawing/2014/main" id="{2AF067F7-FFDC-4494-A47D-475371C73747}"/>
                </a:ext>
              </a:extLst>
            </p:cNvPr>
            <p:cNvSpPr/>
            <p:nvPr/>
          </p:nvSpPr>
          <p:spPr>
            <a:xfrm>
              <a:off x="13318847" y="8893093"/>
              <a:ext cx="1455133" cy="957323"/>
            </a:xfrm>
            <a:custGeom>
              <a:avLst/>
              <a:gdLst>
                <a:gd name="connsiteX0" fmla="*/ 1312938 w 1455132"/>
                <a:gd name="connsiteY0" fmla="*/ 961281 h 957324"/>
                <a:gd name="connsiteX1" fmla="*/ 145513 w 1455132"/>
                <a:gd name="connsiteY1" fmla="*/ 961281 h 957324"/>
                <a:gd name="connsiteX2" fmla="*/ 0 w 1455132"/>
                <a:gd name="connsiteY2" fmla="*/ 815768 h 957324"/>
                <a:gd name="connsiteX3" fmla="*/ 0 w 1455132"/>
                <a:gd name="connsiteY3" fmla="*/ 145513 h 957324"/>
                <a:gd name="connsiteX4" fmla="*/ 145513 w 1455132"/>
                <a:gd name="connsiteY4" fmla="*/ 0 h 957324"/>
                <a:gd name="connsiteX5" fmla="*/ 1312938 w 1455132"/>
                <a:gd name="connsiteY5" fmla="*/ 0 h 957324"/>
                <a:gd name="connsiteX6" fmla="*/ 1458452 w 1455132"/>
                <a:gd name="connsiteY6" fmla="*/ 145513 h 957324"/>
                <a:gd name="connsiteX7" fmla="*/ 1458452 w 1455132"/>
                <a:gd name="connsiteY7" fmla="*/ 815768 h 957324"/>
                <a:gd name="connsiteX8" fmla="*/ 1312938 w 1455132"/>
                <a:gd name="connsiteY8" fmla="*/ 961281 h 957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5132" h="957324">
                  <a:moveTo>
                    <a:pt x="1312938" y="961281"/>
                  </a:moveTo>
                  <a:lnTo>
                    <a:pt x="145513" y="961281"/>
                  </a:lnTo>
                  <a:cubicBezTo>
                    <a:pt x="65226" y="961281"/>
                    <a:pt x="0" y="896183"/>
                    <a:pt x="0" y="815768"/>
                  </a:cubicBezTo>
                  <a:lnTo>
                    <a:pt x="0" y="145513"/>
                  </a:lnTo>
                  <a:cubicBezTo>
                    <a:pt x="0" y="65226"/>
                    <a:pt x="65098" y="0"/>
                    <a:pt x="145513" y="0"/>
                  </a:cubicBezTo>
                  <a:lnTo>
                    <a:pt x="1312938" y="0"/>
                  </a:lnTo>
                  <a:cubicBezTo>
                    <a:pt x="1393226" y="0"/>
                    <a:pt x="1458452" y="65098"/>
                    <a:pt x="1458452" y="145513"/>
                  </a:cubicBezTo>
                  <a:lnTo>
                    <a:pt x="1458452" y="815768"/>
                  </a:lnTo>
                  <a:cubicBezTo>
                    <a:pt x="1458452" y="896055"/>
                    <a:pt x="1393226" y="961281"/>
                    <a:pt x="1312938" y="961281"/>
                  </a:cubicBezTo>
                  <a:close/>
                </a:path>
              </a:pathLst>
            </a:custGeom>
            <a:solidFill>
              <a:schemeClr val="tx1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57" name="手繪多邊形: 圖案 156">
              <a:extLst>
                <a:ext uri="{FF2B5EF4-FFF2-40B4-BE49-F238E27FC236}">
                  <a16:creationId xmlns:a16="http://schemas.microsoft.com/office/drawing/2014/main" id="{F5270973-112F-4FEA-8298-FAA1858B267C}"/>
                </a:ext>
              </a:extLst>
            </p:cNvPr>
            <p:cNvSpPr/>
            <p:nvPr/>
          </p:nvSpPr>
          <p:spPr>
            <a:xfrm>
              <a:off x="13429255" y="8995204"/>
              <a:ext cx="1225375" cy="753095"/>
            </a:xfrm>
            <a:custGeom>
              <a:avLst/>
              <a:gdLst>
                <a:gd name="connsiteX0" fmla="*/ 0 w 1225374"/>
                <a:gd name="connsiteY0" fmla="*/ 0 h 753095"/>
                <a:gd name="connsiteX1" fmla="*/ 1237501 w 1225374"/>
                <a:gd name="connsiteY1" fmla="*/ 0 h 753095"/>
                <a:gd name="connsiteX2" fmla="*/ 1237501 w 1225374"/>
                <a:gd name="connsiteY2" fmla="*/ 757180 h 753095"/>
                <a:gd name="connsiteX3" fmla="*/ 0 w 1225374"/>
                <a:gd name="connsiteY3" fmla="*/ 757180 h 75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5374" h="753095">
                  <a:moveTo>
                    <a:pt x="0" y="0"/>
                  </a:moveTo>
                  <a:lnTo>
                    <a:pt x="1237501" y="0"/>
                  </a:lnTo>
                  <a:lnTo>
                    <a:pt x="1237501" y="757180"/>
                  </a:lnTo>
                  <a:lnTo>
                    <a:pt x="0" y="757180"/>
                  </a:lnTo>
                  <a:close/>
                </a:path>
              </a:pathLst>
            </a:custGeom>
            <a:solidFill>
              <a:schemeClr val="tx1"/>
            </a:solidFill>
            <a:ln w="6350" cap="rnd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58" name="手繪多邊形: 圖案 157">
              <a:extLst>
                <a:ext uri="{FF2B5EF4-FFF2-40B4-BE49-F238E27FC236}">
                  <a16:creationId xmlns:a16="http://schemas.microsoft.com/office/drawing/2014/main" id="{FC4240E5-A753-493B-B65D-42EB57CFB71E}"/>
                </a:ext>
              </a:extLst>
            </p:cNvPr>
            <p:cNvSpPr/>
            <p:nvPr/>
          </p:nvSpPr>
          <p:spPr>
            <a:xfrm>
              <a:off x="13318847" y="9863790"/>
              <a:ext cx="1455133" cy="143922"/>
            </a:xfrm>
            <a:custGeom>
              <a:avLst/>
              <a:gdLst>
                <a:gd name="connsiteX0" fmla="*/ 1403437 w 1455132"/>
                <a:gd name="connsiteY0" fmla="*/ 136834 h 127643"/>
                <a:gd name="connsiteX1" fmla="*/ 54887 w 1455132"/>
                <a:gd name="connsiteY1" fmla="*/ 136834 h 127643"/>
                <a:gd name="connsiteX2" fmla="*/ 0 w 1455132"/>
                <a:gd name="connsiteY2" fmla="*/ 81947 h 127643"/>
                <a:gd name="connsiteX3" fmla="*/ 0 w 1455132"/>
                <a:gd name="connsiteY3" fmla="*/ 54886 h 127643"/>
                <a:gd name="connsiteX4" fmla="*/ 54887 w 1455132"/>
                <a:gd name="connsiteY4" fmla="*/ 0 h 127643"/>
                <a:gd name="connsiteX5" fmla="*/ 1403437 w 1455132"/>
                <a:gd name="connsiteY5" fmla="*/ 0 h 127643"/>
                <a:gd name="connsiteX6" fmla="*/ 1458324 w 1455132"/>
                <a:gd name="connsiteY6" fmla="*/ 54886 h 127643"/>
                <a:gd name="connsiteX7" fmla="*/ 1458324 w 1455132"/>
                <a:gd name="connsiteY7" fmla="*/ 81947 h 127643"/>
                <a:gd name="connsiteX8" fmla="*/ 1403437 w 1455132"/>
                <a:gd name="connsiteY8" fmla="*/ 136834 h 127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5132" h="127643">
                  <a:moveTo>
                    <a:pt x="1403437" y="136834"/>
                  </a:moveTo>
                  <a:lnTo>
                    <a:pt x="54887" y="136834"/>
                  </a:lnTo>
                  <a:cubicBezTo>
                    <a:pt x="24508" y="136834"/>
                    <a:pt x="0" y="112198"/>
                    <a:pt x="0" y="81947"/>
                  </a:cubicBezTo>
                  <a:lnTo>
                    <a:pt x="0" y="54886"/>
                  </a:lnTo>
                  <a:cubicBezTo>
                    <a:pt x="0" y="24507"/>
                    <a:pt x="24635" y="0"/>
                    <a:pt x="54887" y="0"/>
                  </a:cubicBezTo>
                  <a:lnTo>
                    <a:pt x="1403437" y="0"/>
                  </a:lnTo>
                  <a:cubicBezTo>
                    <a:pt x="1433816" y="0"/>
                    <a:pt x="1458324" y="24635"/>
                    <a:pt x="1458324" y="54886"/>
                  </a:cubicBezTo>
                  <a:lnTo>
                    <a:pt x="1458324" y="81947"/>
                  </a:lnTo>
                  <a:cubicBezTo>
                    <a:pt x="1458452" y="112198"/>
                    <a:pt x="1433816" y="136834"/>
                    <a:pt x="1403437" y="136834"/>
                  </a:cubicBezTo>
                  <a:close/>
                </a:path>
              </a:pathLst>
            </a:custGeom>
            <a:solidFill>
              <a:schemeClr val="tx1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59" name="手繪多邊形: 圖案 158">
              <a:extLst>
                <a:ext uri="{FF2B5EF4-FFF2-40B4-BE49-F238E27FC236}">
                  <a16:creationId xmlns:a16="http://schemas.microsoft.com/office/drawing/2014/main" id="{025638BF-3C28-477F-9E4E-DC93CCB35DA7}"/>
                </a:ext>
              </a:extLst>
            </p:cNvPr>
            <p:cNvSpPr/>
            <p:nvPr/>
          </p:nvSpPr>
          <p:spPr>
            <a:xfrm>
              <a:off x="13950039" y="9904153"/>
              <a:ext cx="191465" cy="38292"/>
            </a:xfrm>
            <a:custGeom>
              <a:avLst/>
              <a:gdLst>
                <a:gd name="connsiteX0" fmla="*/ 174105 w 191464"/>
                <a:gd name="connsiteY0" fmla="*/ 43654 h 38292"/>
                <a:gd name="connsiteX1" fmla="*/ 21827 w 191464"/>
                <a:gd name="connsiteY1" fmla="*/ 43654 h 38292"/>
                <a:gd name="connsiteX2" fmla="*/ 0 w 191464"/>
                <a:gd name="connsiteY2" fmla="*/ 21827 h 38292"/>
                <a:gd name="connsiteX3" fmla="*/ 0 w 191464"/>
                <a:gd name="connsiteY3" fmla="*/ 21827 h 38292"/>
                <a:gd name="connsiteX4" fmla="*/ 21827 w 191464"/>
                <a:gd name="connsiteY4" fmla="*/ 0 h 38292"/>
                <a:gd name="connsiteX5" fmla="*/ 174105 w 191464"/>
                <a:gd name="connsiteY5" fmla="*/ 0 h 38292"/>
                <a:gd name="connsiteX6" fmla="*/ 195932 w 191464"/>
                <a:gd name="connsiteY6" fmla="*/ 21827 h 38292"/>
                <a:gd name="connsiteX7" fmla="*/ 195932 w 191464"/>
                <a:gd name="connsiteY7" fmla="*/ 21827 h 38292"/>
                <a:gd name="connsiteX8" fmla="*/ 174105 w 191464"/>
                <a:gd name="connsiteY8" fmla="*/ 43654 h 3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64" h="38292">
                  <a:moveTo>
                    <a:pt x="174105" y="43654"/>
                  </a:moveTo>
                  <a:lnTo>
                    <a:pt x="21827" y="43654"/>
                  </a:lnTo>
                  <a:cubicBezTo>
                    <a:pt x="9701" y="43654"/>
                    <a:pt x="0" y="33825"/>
                    <a:pt x="0" y="21827"/>
                  </a:cubicBezTo>
                  <a:lnTo>
                    <a:pt x="0" y="21827"/>
                  </a:lnTo>
                  <a:cubicBezTo>
                    <a:pt x="0" y="9701"/>
                    <a:pt x="9829" y="0"/>
                    <a:pt x="21827" y="0"/>
                  </a:cubicBezTo>
                  <a:lnTo>
                    <a:pt x="174105" y="0"/>
                  </a:lnTo>
                  <a:cubicBezTo>
                    <a:pt x="186232" y="0"/>
                    <a:pt x="195932" y="9828"/>
                    <a:pt x="195932" y="21827"/>
                  </a:cubicBezTo>
                  <a:lnTo>
                    <a:pt x="195932" y="21827"/>
                  </a:lnTo>
                  <a:cubicBezTo>
                    <a:pt x="195932" y="33825"/>
                    <a:pt x="186232" y="43654"/>
                    <a:pt x="174105" y="43654"/>
                  </a:cubicBez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60" name="手繪多邊形: 圖案 159">
              <a:extLst>
                <a:ext uri="{FF2B5EF4-FFF2-40B4-BE49-F238E27FC236}">
                  <a16:creationId xmlns:a16="http://schemas.microsoft.com/office/drawing/2014/main" id="{8BCC3242-C98E-4695-B4F9-84BB584D3DFF}"/>
                </a:ext>
              </a:extLst>
            </p:cNvPr>
            <p:cNvSpPr/>
            <p:nvPr/>
          </p:nvSpPr>
          <p:spPr>
            <a:xfrm>
              <a:off x="13588681" y="9103446"/>
              <a:ext cx="510573" cy="510573"/>
            </a:xfrm>
            <a:custGeom>
              <a:avLst/>
              <a:gdLst>
                <a:gd name="connsiteX0" fmla="*/ 0 w 510572"/>
                <a:gd name="connsiteY0" fmla="*/ 0 h 510572"/>
                <a:gd name="connsiteX1" fmla="*/ 514785 w 510572"/>
                <a:gd name="connsiteY1" fmla="*/ 0 h 510572"/>
                <a:gd name="connsiteX2" fmla="*/ 514785 w 510572"/>
                <a:gd name="connsiteY2" fmla="*/ 520784 h 510572"/>
                <a:gd name="connsiteX3" fmla="*/ 0 w 510572"/>
                <a:gd name="connsiteY3" fmla="*/ 520784 h 510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572" h="510572">
                  <a:moveTo>
                    <a:pt x="0" y="0"/>
                  </a:moveTo>
                  <a:lnTo>
                    <a:pt x="514785" y="0"/>
                  </a:lnTo>
                  <a:lnTo>
                    <a:pt x="514785" y="520784"/>
                  </a:lnTo>
                  <a:lnTo>
                    <a:pt x="0" y="520784"/>
                  </a:lnTo>
                  <a:close/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61" name="手繪多邊形: 圖案 160">
              <a:extLst>
                <a:ext uri="{FF2B5EF4-FFF2-40B4-BE49-F238E27FC236}">
                  <a16:creationId xmlns:a16="http://schemas.microsoft.com/office/drawing/2014/main" id="{DCA5F3F4-DB4B-434E-B4A6-5BA880D2B7D5}"/>
                </a:ext>
              </a:extLst>
            </p:cNvPr>
            <p:cNvSpPr/>
            <p:nvPr/>
          </p:nvSpPr>
          <p:spPr>
            <a:xfrm>
              <a:off x="13974675" y="9123486"/>
              <a:ext cx="12764" cy="12764"/>
            </a:xfrm>
            <a:custGeom>
              <a:avLst/>
              <a:gdLst>
                <a:gd name="connsiteX0" fmla="*/ 0 w 12764"/>
                <a:gd name="connsiteY0" fmla="*/ 0 h 12764"/>
                <a:gd name="connsiteX1" fmla="*/ 17998 w 12764"/>
                <a:gd name="connsiteY1" fmla="*/ 0 h 12764"/>
                <a:gd name="connsiteX2" fmla="*/ 17998 w 12764"/>
                <a:gd name="connsiteY2" fmla="*/ 17998 h 12764"/>
                <a:gd name="connsiteX3" fmla="*/ 0 w 12764"/>
                <a:gd name="connsiteY3" fmla="*/ 17998 h 1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64" h="12764">
                  <a:moveTo>
                    <a:pt x="0" y="0"/>
                  </a:moveTo>
                  <a:lnTo>
                    <a:pt x="17998" y="0"/>
                  </a:lnTo>
                  <a:lnTo>
                    <a:pt x="17998" y="17998"/>
                  </a:lnTo>
                  <a:lnTo>
                    <a:pt x="0" y="17998"/>
                  </a:lnTo>
                  <a:close/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62" name="手繪多邊形: 圖案 161">
              <a:extLst>
                <a:ext uri="{FF2B5EF4-FFF2-40B4-BE49-F238E27FC236}">
                  <a16:creationId xmlns:a16="http://schemas.microsoft.com/office/drawing/2014/main" id="{A58D6E98-7AD2-4700-BCB0-05D0643AFB59}"/>
                </a:ext>
              </a:extLst>
            </p:cNvPr>
            <p:cNvSpPr/>
            <p:nvPr/>
          </p:nvSpPr>
          <p:spPr>
            <a:xfrm>
              <a:off x="14013606" y="9123486"/>
              <a:ext cx="12764" cy="12764"/>
            </a:xfrm>
            <a:custGeom>
              <a:avLst/>
              <a:gdLst>
                <a:gd name="connsiteX0" fmla="*/ 0 w 12764"/>
                <a:gd name="connsiteY0" fmla="*/ 0 h 12764"/>
                <a:gd name="connsiteX1" fmla="*/ 17998 w 12764"/>
                <a:gd name="connsiteY1" fmla="*/ 0 h 12764"/>
                <a:gd name="connsiteX2" fmla="*/ 17998 w 12764"/>
                <a:gd name="connsiteY2" fmla="*/ 17998 h 12764"/>
                <a:gd name="connsiteX3" fmla="*/ 0 w 12764"/>
                <a:gd name="connsiteY3" fmla="*/ 17998 h 1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64" h="12764">
                  <a:moveTo>
                    <a:pt x="0" y="0"/>
                  </a:moveTo>
                  <a:lnTo>
                    <a:pt x="17998" y="0"/>
                  </a:lnTo>
                  <a:lnTo>
                    <a:pt x="17998" y="17998"/>
                  </a:lnTo>
                  <a:lnTo>
                    <a:pt x="0" y="17998"/>
                  </a:lnTo>
                  <a:close/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63" name="手繪多邊形: 圖案 162">
              <a:extLst>
                <a:ext uri="{FF2B5EF4-FFF2-40B4-BE49-F238E27FC236}">
                  <a16:creationId xmlns:a16="http://schemas.microsoft.com/office/drawing/2014/main" id="{7FE9453D-52B6-4CB1-89A8-2573CC68D790}"/>
                </a:ext>
              </a:extLst>
            </p:cNvPr>
            <p:cNvSpPr/>
            <p:nvPr/>
          </p:nvSpPr>
          <p:spPr>
            <a:xfrm>
              <a:off x="14052537" y="9123486"/>
              <a:ext cx="12764" cy="12764"/>
            </a:xfrm>
            <a:custGeom>
              <a:avLst/>
              <a:gdLst>
                <a:gd name="connsiteX0" fmla="*/ 0 w 12764"/>
                <a:gd name="connsiteY0" fmla="*/ 0 h 12764"/>
                <a:gd name="connsiteX1" fmla="*/ 17998 w 12764"/>
                <a:gd name="connsiteY1" fmla="*/ 0 h 12764"/>
                <a:gd name="connsiteX2" fmla="*/ 17998 w 12764"/>
                <a:gd name="connsiteY2" fmla="*/ 17998 h 12764"/>
                <a:gd name="connsiteX3" fmla="*/ 0 w 12764"/>
                <a:gd name="connsiteY3" fmla="*/ 17998 h 1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64" h="12764">
                  <a:moveTo>
                    <a:pt x="0" y="0"/>
                  </a:moveTo>
                  <a:lnTo>
                    <a:pt x="17998" y="0"/>
                  </a:lnTo>
                  <a:lnTo>
                    <a:pt x="17998" y="17998"/>
                  </a:lnTo>
                  <a:lnTo>
                    <a:pt x="0" y="17998"/>
                  </a:lnTo>
                  <a:close/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64" name="手繪多邊形: 圖案 163">
              <a:extLst>
                <a:ext uri="{FF2B5EF4-FFF2-40B4-BE49-F238E27FC236}">
                  <a16:creationId xmlns:a16="http://schemas.microsoft.com/office/drawing/2014/main" id="{4E4EF373-6910-4619-BF93-8023720408E4}"/>
                </a:ext>
              </a:extLst>
            </p:cNvPr>
            <p:cNvSpPr/>
            <p:nvPr/>
          </p:nvSpPr>
          <p:spPr>
            <a:xfrm>
              <a:off x="13591617" y="9161396"/>
              <a:ext cx="510573" cy="12764"/>
            </a:xfrm>
            <a:custGeom>
              <a:avLst/>
              <a:gdLst>
                <a:gd name="connsiteX0" fmla="*/ 0 w 510572"/>
                <a:gd name="connsiteY0" fmla="*/ 0 h 0"/>
                <a:gd name="connsiteX1" fmla="*/ 510828 w 51057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0572">
                  <a:moveTo>
                    <a:pt x="0" y="0"/>
                  </a:moveTo>
                  <a:lnTo>
                    <a:pt x="510828" y="0"/>
                  </a:lnTo>
                </a:path>
              </a:pathLst>
            </a:custGeom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65" name="手繪多邊形: 圖案 164">
              <a:extLst>
                <a:ext uri="{FF2B5EF4-FFF2-40B4-BE49-F238E27FC236}">
                  <a16:creationId xmlns:a16="http://schemas.microsoft.com/office/drawing/2014/main" id="{26DDD3DB-8F78-4515-BEA2-5D6844F8F646}"/>
                </a:ext>
              </a:extLst>
            </p:cNvPr>
            <p:cNvSpPr/>
            <p:nvPr/>
          </p:nvSpPr>
          <p:spPr>
            <a:xfrm>
              <a:off x="13630548" y="9208241"/>
              <a:ext cx="421223" cy="12764"/>
            </a:xfrm>
            <a:custGeom>
              <a:avLst/>
              <a:gdLst>
                <a:gd name="connsiteX0" fmla="*/ 0 w 421222"/>
                <a:gd name="connsiteY0" fmla="*/ 0 h 0"/>
                <a:gd name="connsiteX1" fmla="*/ 429519 w 42122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1222">
                  <a:moveTo>
                    <a:pt x="0" y="0"/>
                  </a:moveTo>
                  <a:lnTo>
                    <a:pt x="429519" y="0"/>
                  </a:lnTo>
                </a:path>
              </a:pathLst>
            </a:custGeom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66" name="手繪多邊形: 圖案 165">
              <a:extLst>
                <a:ext uri="{FF2B5EF4-FFF2-40B4-BE49-F238E27FC236}">
                  <a16:creationId xmlns:a16="http://schemas.microsoft.com/office/drawing/2014/main" id="{E4F8BCFD-AD8C-4AB6-BABC-5AC35BAFB812}"/>
                </a:ext>
              </a:extLst>
            </p:cNvPr>
            <p:cNvSpPr/>
            <p:nvPr/>
          </p:nvSpPr>
          <p:spPr>
            <a:xfrm>
              <a:off x="13630548" y="9244108"/>
              <a:ext cx="421223" cy="12764"/>
            </a:xfrm>
            <a:custGeom>
              <a:avLst/>
              <a:gdLst>
                <a:gd name="connsiteX0" fmla="*/ 0 w 421222"/>
                <a:gd name="connsiteY0" fmla="*/ 0 h 0"/>
                <a:gd name="connsiteX1" fmla="*/ 429519 w 42122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1222">
                  <a:moveTo>
                    <a:pt x="0" y="0"/>
                  </a:moveTo>
                  <a:lnTo>
                    <a:pt x="429519" y="0"/>
                  </a:lnTo>
                </a:path>
              </a:pathLst>
            </a:custGeom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67" name="手繪多邊形: 圖案 166">
              <a:extLst>
                <a:ext uri="{FF2B5EF4-FFF2-40B4-BE49-F238E27FC236}">
                  <a16:creationId xmlns:a16="http://schemas.microsoft.com/office/drawing/2014/main" id="{C0A4699C-7597-4F27-9103-205AA81285F7}"/>
                </a:ext>
              </a:extLst>
            </p:cNvPr>
            <p:cNvSpPr/>
            <p:nvPr/>
          </p:nvSpPr>
          <p:spPr>
            <a:xfrm>
              <a:off x="13630548" y="9280104"/>
              <a:ext cx="421223" cy="12764"/>
            </a:xfrm>
            <a:custGeom>
              <a:avLst/>
              <a:gdLst>
                <a:gd name="connsiteX0" fmla="*/ 0 w 421222"/>
                <a:gd name="connsiteY0" fmla="*/ 0 h 0"/>
                <a:gd name="connsiteX1" fmla="*/ 429519 w 42122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1222">
                  <a:moveTo>
                    <a:pt x="0" y="0"/>
                  </a:moveTo>
                  <a:lnTo>
                    <a:pt x="429519" y="0"/>
                  </a:lnTo>
                </a:path>
              </a:pathLst>
            </a:custGeom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168" name="手繪多邊形: 圖案 167">
              <a:extLst>
                <a:ext uri="{FF2B5EF4-FFF2-40B4-BE49-F238E27FC236}">
                  <a16:creationId xmlns:a16="http://schemas.microsoft.com/office/drawing/2014/main" id="{7A5A1B17-D9B1-4DD5-8B1D-F658BFFBE490}"/>
                </a:ext>
              </a:extLst>
            </p:cNvPr>
            <p:cNvSpPr/>
            <p:nvPr/>
          </p:nvSpPr>
          <p:spPr>
            <a:xfrm>
              <a:off x="13630548" y="9315972"/>
              <a:ext cx="165936" cy="12764"/>
            </a:xfrm>
            <a:custGeom>
              <a:avLst/>
              <a:gdLst>
                <a:gd name="connsiteX0" fmla="*/ 0 w 165936"/>
                <a:gd name="connsiteY0" fmla="*/ 0 h 0"/>
                <a:gd name="connsiteX1" fmla="*/ 175892 w 16593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5936">
                  <a:moveTo>
                    <a:pt x="0" y="0"/>
                  </a:moveTo>
                  <a:lnTo>
                    <a:pt x="175892" y="0"/>
                  </a:lnTo>
                </a:path>
              </a:pathLst>
            </a:custGeom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</p:grpSp>
      <p:grpSp>
        <p:nvGrpSpPr>
          <p:cNvPr id="38" name="群組 38">
            <a:extLst>
              <a:ext uri="{FF2B5EF4-FFF2-40B4-BE49-F238E27FC236}">
                <a16:creationId xmlns:a16="http://schemas.microsoft.com/office/drawing/2014/main" id="{8EC5902F-C926-495E-8D04-37A82C3405BC}"/>
              </a:ext>
            </a:extLst>
          </p:cNvPr>
          <p:cNvGrpSpPr/>
          <p:nvPr/>
        </p:nvGrpSpPr>
        <p:grpSpPr>
          <a:xfrm>
            <a:off x="327026" y="3452870"/>
            <a:ext cx="401351" cy="401350"/>
            <a:chOff x="305319" y="2656912"/>
            <a:chExt cx="198535" cy="198534"/>
          </a:xfrm>
        </p:grpSpPr>
        <p:grpSp>
          <p:nvGrpSpPr>
            <p:cNvPr id="37" name="群組 41">
              <a:extLst>
                <a:ext uri="{FF2B5EF4-FFF2-40B4-BE49-F238E27FC236}">
                  <a16:creationId xmlns:a16="http://schemas.microsoft.com/office/drawing/2014/main" id="{0CC410F0-C1EB-47DE-BE28-15E5F051C269}"/>
                </a:ext>
              </a:extLst>
            </p:cNvPr>
            <p:cNvGrpSpPr/>
            <p:nvPr/>
          </p:nvGrpSpPr>
          <p:grpSpPr>
            <a:xfrm>
              <a:off x="317310" y="2668137"/>
              <a:ext cx="170597" cy="180834"/>
              <a:chOff x="317310" y="2668137"/>
              <a:chExt cx="170597" cy="180834"/>
            </a:xfrm>
          </p:grpSpPr>
          <p:sp>
            <p:nvSpPr>
              <p:cNvPr id="2" name="橢圓 43">
                <a:extLst>
                  <a:ext uri="{FF2B5EF4-FFF2-40B4-BE49-F238E27FC236}">
                    <a16:creationId xmlns:a16="http://schemas.microsoft.com/office/drawing/2014/main" id="{F6FB903F-B3AF-494E-9699-089247E81BC9}"/>
                  </a:ext>
                </a:extLst>
              </p:cNvPr>
              <p:cNvSpPr/>
              <p:nvPr/>
            </p:nvSpPr>
            <p:spPr>
              <a:xfrm>
                <a:off x="358254" y="2668137"/>
                <a:ext cx="92122" cy="10918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67"/>
              </a:p>
            </p:txBody>
          </p:sp>
          <p:sp>
            <p:nvSpPr>
              <p:cNvPr id="7" name="矩形: 剪去同側角落 6">
                <a:extLst>
                  <a:ext uri="{FF2B5EF4-FFF2-40B4-BE49-F238E27FC236}">
                    <a16:creationId xmlns:a16="http://schemas.microsoft.com/office/drawing/2014/main" id="{B0110C1F-666E-4BF4-B472-98E05794E0A0}"/>
                  </a:ext>
                </a:extLst>
              </p:cNvPr>
              <p:cNvSpPr/>
              <p:nvPr/>
            </p:nvSpPr>
            <p:spPr>
              <a:xfrm>
                <a:off x="317310" y="2767084"/>
                <a:ext cx="170597" cy="81887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67"/>
              </a:p>
            </p:txBody>
          </p:sp>
        </p:grpSp>
        <p:pic>
          <p:nvPicPr>
            <p:cNvPr id="169" name="圖形 168">
              <a:extLst>
                <a:ext uri="{FF2B5EF4-FFF2-40B4-BE49-F238E27FC236}">
                  <a16:creationId xmlns:a16="http://schemas.microsoft.com/office/drawing/2014/main" id="{9F40E69F-EBDB-420B-B3EF-7FED315D2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5319" y="2656912"/>
              <a:ext cx="198535" cy="198534"/>
            </a:xfrm>
            <a:prstGeom prst="rect">
              <a:avLst/>
            </a:prstGeom>
          </p:spPr>
        </p:pic>
      </p:grpSp>
      <p:grpSp>
        <p:nvGrpSpPr>
          <p:cNvPr id="172" name="群組 171">
            <a:extLst>
              <a:ext uri="{FF2B5EF4-FFF2-40B4-BE49-F238E27FC236}">
                <a16:creationId xmlns:a16="http://schemas.microsoft.com/office/drawing/2014/main" id="{EEAB4282-1223-42E2-BDFF-7779A083A84B}"/>
              </a:ext>
            </a:extLst>
          </p:cNvPr>
          <p:cNvGrpSpPr/>
          <p:nvPr/>
        </p:nvGrpSpPr>
        <p:grpSpPr>
          <a:xfrm>
            <a:off x="396043" y="1577573"/>
            <a:ext cx="867155" cy="624779"/>
            <a:chOff x="315956" y="2573846"/>
            <a:chExt cx="832784" cy="600014"/>
          </a:xfrm>
        </p:grpSpPr>
        <p:grpSp>
          <p:nvGrpSpPr>
            <p:cNvPr id="173" name="群組 172">
              <a:extLst>
                <a:ext uri="{FF2B5EF4-FFF2-40B4-BE49-F238E27FC236}">
                  <a16:creationId xmlns:a16="http://schemas.microsoft.com/office/drawing/2014/main" id="{78C8AFE9-C171-4204-BA75-CF492A7F8D93}"/>
                </a:ext>
              </a:extLst>
            </p:cNvPr>
            <p:cNvGrpSpPr/>
            <p:nvPr/>
          </p:nvGrpSpPr>
          <p:grpSpPr>
            <a:xfrm>
              <a:off x="315956" y="2626868"/>
              <a:ext cx="252544" cy="514000"/>
              <a:chOff x="315956" y="2626868"/>
              <a:chExt cx="252544" cy="514000"/>
            </a:xfrm>
          </p:grpSpPr>
          <p:sp>
            <p:nvSpPr>
              <p:cNvPr id="189" name="手繪多邊形: 圖案 188">
                <a:extLst>
                  <a:ext uri="{FF2B5EF4-FFF2-40B4-BE49-F238E27FC236}">
                    <a16:creationId xmlns:a16="http://schemas.microsoft.com/office/drawing/2014/main" id="{F07CC110-374B-4204-8EAF-1BD74345C3EC}"/>
                  </a:ext>
                </a:extLst>
              </p:cNvPr>
              <p:cNvSpPr/>
              <p:nvPr/>
            </p:nvSpPr>
            <p:spPr>
              <a:xfrm>
                <a:off x="315956" y="2626868"/>
                <a:ext cx="252544" cy="514000"/>
              </a:xfrm>
              <a:custGeom>
                <a:avLst/>
                <a:gdLst>
                  <a:gd name="connsiteX0" fmla="*/ 63199 w 1005807"/>
                  <a:gd name="connsiteY0" fmla="*/ 63199 h 2047113"/>
                  <a:gd name="connsiteX1" fmla="*/ 946298 w 1005807"/>
                  <a:gd name="connsiteY1" fmla="*/ 63199 h 2047113"/>
                  <a:gd name="connsiteX2" fmla="*/ 946298 w 1005807"/>
                  <a:gd name="connsiteY2" fmla="*/ 1986066 h 2047113"/>
                  <a:gd name="connsiteX3" fmla="*/ 63199 w 1005807"/>
                  <a:gd name="connsiteY3" fmla="*/ 1986066 h 2047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5807" h="2047113">
                    <a:moveTo>
                      <a:pt x="63199" y="63199"/>
                    </a:moveTo>
                    <a:lnTo>
                      <a:pt x="946298" y="63199"/>
                    </a:lnTo>
                    <a:lnTo>
                      <a:pt x="946298" y="1986066"/>
                    </a:lnTo>
                    <a:lnTo>
                      <a:pt x="63199" y="1986066"/>
                    </a:lnTo>
                    <a:close/>
                  </a:path>
                </a:pathLst>
              </a:custGeom>
              <a:solidFill>
                <a:schemeClr val="tx1"/>
              </a:solidFill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351"/>
              </a:p>
            </p:txBody>
          </p:sp>
          <p:sp>
            <p:nvSpPr>
              <p:cNvPr id="190" name="手繪多邊形: 圖案 189">
                <a:extLst>
                  <a:ext uri="{FF2B5EF4-FFF2-40B4-BE49-F238E27FC236}">
                    <a16:creationId xmlns:a16="http://schemas.microsoft.com/office/drawing/2014/main" id="{45141E3C-542C-4D57-A8A2-F14C7E66450F}"/>
                  </a:ext>
                </a:extLst>
              </p:cNvPr>
              <p:cNvSpPr/>
              <p:nvPr/>
            </p:nvSpPr>
            <p:spPr>
              <a:xfrm>
                <a:off x="372445" y="2851431"/>
                <a:ext cx="136671" cy="92104"/>
              </a:xfrm>
              <a:custGeom>
                <a:avLst/>
                <a:gdLst>
                  <a:gd name="connsiteX0" fmla="*/ 9209 w 544319"/>
                  <a:gd name="connsiteY0" fmla="*/ 9210 h 366823"/>
                  <a:gd name="connsiteX1" fmla="*/ 536252 w 544319"/>
                  <a:gd name="connsiteY1" fmla="*/ 9210 h 366823"/>
                  <a:gd name="connsiteX2" fmla="*/ 536252 w 544319"/>
                  <a:gd name="connsiteY2" fmla="*/ 365265 h 366823"/>
                  <a:gd name="connsiteX3" fmla="*/ 9209 w 544319"/>
                  <a:gd name="connsiteY3" fmla="*/ 365265 h 36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319" h="366823">
                    <a:moveTo>
                      <a:pt x="9209" y="9210"/>
                    </a:moveTo>
                    <a:lnTo>
                      <a:pt x="536252" y="9210"/>
                    </a:lnTo>
                    <a:lnTo>
                      <a:pt x="536252" y="365265"/>
                    </a:lnTo>
                    <a:lnTo>
                      <a:pt x="9209" y="365265"/>
                    </a:lnTo>
                    <a:close/>
                  </a:path>
                </a:pathLst>
              </a:custGeom>
              <a:solidFill>
                <a:schemeClr val="tx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351"/>
              </a:p>
            </p:txBody>
          </p:sp>
          <p:sp>
            <p:nvSpPr>
              <p:cNvPr id="191" name="手繪多邊形: 圖案 190">
                <a:extLst>
                  <a:ext uri="{FF2B5EF4-FFF2-40B4-BE49-F238E27FC236}">
                    <a16:creationId xmlns:a16="http://schemas.microsoft.com/office/drawing/2014/main" id="{3DB48F27-DCF2-4EAE-9769-DE6D2A0FE004}"/>
                  </a:ext>
                </a:extLst>
              </p:cNvPr>
              <p:cNvSpPr/>
              <p:nvPr/>
            </p:nvSpPr>
            <p:spPr>
              <a:xfrm>
                <a:off x="372444" y="2967661"/>
                <a:ext cx="136671" cy="35653"/>
              </a:xfrm>
              <a:custGeom>
                <a:avLst/>
                <a:gdLst>
                  <a:gd name="connsiteX0" fmla="*/ 9209 w 544319"/>
                  <a:gd name="connsiteY0" fmla="*/ 9209 h 141996"/>
                  <a:gd name="connsiteX1" fmla="*/ 536252 w 544319"/>
                  <a:gd name="connsiteY1" fmla="*/ 9209 h 141996"/>
                  <a:gd name="connsiteX2" fmla="*/ 536252 w 544319"/>
                  <a:gd name="connsiteY2" fmla="*/ 137361 h 141996"/>
                  <a:gd name="connsiteX3" fmla="*/ 9209 w 544319"/>
                  <a:gd name="connsiteY3" fmla="*/ 137361 h 14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319" h="141996">
                    <a:moveTo>
                      <a:pt x="9209" y="9209"/>
                    </a:moveTo>
                    <a:lnTo>
                      <a:pt x="536252" y="9209"/>
                    </a:lnTo>
                    <a:lnTo>
                      <a:pt x="536252" y="137361"/>
                    </a:lnTo>
                    <a:lnTo>
                      <a:pt x="9209" y="137361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351"/>
              </a:p>
            </p:txBody>
          </p:sp>
          <p:sp>
            <p:nvSpPr>
              <p:cNvPr id="192" name="手繪多邊形: 圖案 191">
                <a:extLst>
                  <a:ext uri="{FF2B5EF4-FFF2-40B4-BE49-F238E27FC236}">
                    <a16:creationId xmlns:a16="http://schemas.microsoft.com/office/drawing/2014/main" id="{3E873551-EE6A-4B2F-9BDC-CDA1C17D034C}"/>
                  </a:ext>
                </a:extLst>
              </p:cNvPr>
              <p:cNvSpPr/>
              <p:nvPr/>
            </p:nvSpPr>
            <p:spPr>
              <a:xfrm>
                <a:off x="372444" y="3026667"/>
                <a:ext cx="136671" cy="35653"/>
              </a:xfrm>
              <a:custGeom>
                <a:avLst/>
                <a:gdLst>
                  <a:gd name="connsiteX0" fmla="*/ 9209 w 544319"/>
                  <a:gd name="connsiteY0" fmla="*/ 9209 h 141996"/>
                  <a:gd name="connsiteX1" fmla="*/ 536252 w 544319"/>
                  <a:gd name="connsiteY1" fmla="*/ 9209 h 141996"/>
                  <a:gd name="connsiteX2" fmla="*/ 536252 w 544319"/>
                  <a:gd name="connsiteY2" fmla="*/ 137361 h 141996"/>
                  <a:gd name="connsiteX3" fmla="*/ 9209 w 544319"/>
                  <a:gd name="connsiteY3" fmla="*/ 137361 h 14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319" h="141996">
                    <a:moveTo>
                      <a:pt x="9209" y="9209"/>
                    </a:moveTo>
                    <a:lnTo>
                      <a:pt x="536252" y="9209"/>
                    </a:lnTo>
                    <a:lnTo>
                      <a:pt x="536252" y="137361"/>
                    </a:lnTo>
                    <a:lnTo>
                      <a:pt x="9209" y="137361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351"/>
              </a:p>
            </p:txBody>
          </p:sp>
          <p:sp>
            <p:nvSpPr>
              <p:cNvPr id="193" name="手繪多邊形: 圖案 192">
                <a:extLst>
                  <a:ext uri="{FF2B5EF4-FFF2-40B4-BE49-F238E27FC236}">
                    <a16:creationId xmlns:a16="http://schemas.microsoft.com/office/drawing/2014/main" id="{6909F221-2761-4D9F-8F6A-0640626B6B35}"/>
                  </a:ext>
                </a:extLst>
              </p:cNvPr>
              <p:cNvSpPr/>
              <p:nvPr/>
            </p:nvSpPr>
            <p:spPr>
              <a:xfrm>
                <a:off x="376094" y="2807691"/>
                <a:ext cx="23769" cy="23769"/>
              </a:xfrm>
              <a:custGeom>
                <a:avLst/>
                <a:gdLst>
                  <a:gd name="connsiteX0" fmla="*/ 87209 w 94664"/>
                  <a:gd name="connsiteY0" fmla="*/ 48042 h 94664"/>
                  <a:gd name="connsiteX1" fmla="*/ 48042 w 94664"/>
                  <a:gd name="connsiteY1" fmla="*/ 87210 h 94664"/>
                  <a:gd name="connsiteX2" fmla="*/ 8875 w 94664"/>
                  <a:gd name="connsiteY2" fmla="*/ 48042 h 94664"/>
                  <a:gd name="connsiteX3" fmla="*/ 48042 w 94664"/>
                  <a:gd name="connsiteY3" fmla="*/ 8875 h 94664"/>
                  <a:gd name="connsiteX4" fmla="*/ 87209 w 94664"/>
                  <a:gd name="connsiteY4" fmla="*/ 48042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664" h="94664">
                    <a:moveTo>
                      <a:pt x="87209" y="48042"/>
                    </a:moveTo>
                    <a:cubicBezTo>
                      <a:pt x="87209" y="69674"/>
                      <a:pt x="69674" y="87210"/>
                      <a:pt x="48042" y="87210"/>
                    </a:cubicBezTo>
                    <a:cubicBezTo>
                      <a:pt x="26411" y="87210"/>
                      <a:pt x="8875" y="69674"/>
                      <a:pt x="8875" y="48042"/>
                    </a:cubicBezTo>
                    <a:cubicBezTo>
                      <a:pt x="8875" y="26411"/>
                      <a:pt x="26411" y="8875"/>
                      <a:pt x="48042" y="8875"/>
                    </a:cubicBezTo>
                    <a:cubicBezTo>
                      <a:pt x="69674" y="8875"/>
                      <a:pt x="87209" y="26411"/>
                      <a:pt x="87209" y="48042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351"/>
              </a:p>
            </p:txBody>
          </p:sp>
        </p:grpSp>
        <p:grpSp>
          <p:nvGrpSpPr>
            <p:cNvPr id="174" name="群組 173">
              <a:extLst>
                <a:ext uri="{FF2B5EF4-FFF2-40B4-BE49-F238E27FC236}">
                  <a16:creationId xmlns:a16="http://schemas.microsoft.com/office/drawing/2014/main" id="{57AEF235-8190-4E04-8223-D9893641AB33}"/>
                </a:ext>
              </a:extLst>
            </p:cNvPr>
            <p:cNvGrpSpPr/>
            <p:nvPr/>
          </p:nvGrpSpPr>
          <p:grpSpPr>
            <a:xfrm>
              <a:off x="469527" y="2573846"/>
              <a:ext cx="679213" cy="600014"/>
              <a:chOff x="576639" y="2568822"/>
              <a:chExt cx="679213" cy="600014"/>
            </a:xfrm>
          </p:grpSpPr>
          <p:sp>
            <p:nvSpPr>
              <p:cNvPr id="175" name="手繪多邊形: 圖案 174">
                <a:extLst>
                  <a:ext uri="{FF2B5EF4-FFF2-40B4-BE49-F238E27FC236}">
                    <a16:creationId xmlns:a16="http://schemas.microsoft.com/office/drawing/2014/main" id="{3E281D52-C153-459F-8A86-CF501A97710A}"/>
                  </a:ext>
                </a:extLst>
              </p:cNvPr>
              <p:cNvSpPr/>
              <p:nvPr/>
            </p:nvSpPr>
            <p:spPr>
              <a:xfrm>
                <a:off x="807868" y="2977559"/>
                <a:ext cx="213919" cy="127758"/>
              </a:xfrm>
              <a:custGeom>
                <a:avLst/>
                <a:gdLst>
                  <a:gd name="connsiteX0" fmla="*/ 63199 w 851977"/>
                  <a:gd name="connsiteY0" fmla="*/ 63199 h 508820"/>
                  <a:gd name="connsiteX1" fmla="*/ 789628 w 851977"/>
                  <a:gd name="connsiteY1" fmla="*/ 63199 h 508820"/>
                  <a:gd name="connsiteX2" fmla="*/ 789628 w 851977"/>
                  <a:gd name="connsiteY2" fmla="*/ 447772 h 508820"/>
                  <a:gd name="connsiteX3" fmla="*/ 63199 w 851977"/>
                  <a:gd name="connsiteY3" fmla="*/ 447772 h 50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1977" h="508820">
                    <a:moveTo>
                      <a:pt x="63199" y="63199"/>
                    </a:moveTo>
                    <a:lnTo>
                      <a:pt x="789628" y="63199"/>
                    </a:lnTo>
                    <a:lnTo>
                      <a:pt x="789628" y="447772"/>
                    </a:lnTo>
                    <a:lnTo>
                      <a:pt x="63199" y="447772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351"/>
              </a:p>
            </p:txBody>
          </p:sp>
          <p:sp>
            <p:nvSpPr>
              <p:cNvPr id="176" name="手繪多邊形: 圖案 175">
                <a:extLst>
                  <a:ext uri="{FF2B5EF4-FFF2-40B4-BE49-F238E27FC236}">
                    <a16:creationId xmlns:a16="http://schemas.microsoft.com/office/drawing/2014/main" id="{AA12A69B-0CF1-4493-8E0C-62A3A8095334}"/>
                  </a:ext>
                </a:extLst>
              </p:cNvPr>
              <p:cNvSpPr/>
              <p:nvPr/>
            </p:nvSpPr>
            <p:spPr>
              <a:xfrm>
                <a:off x="623688" y="3077685"/>
                <a:ext cx="582335" cy="91151"/>
              </a:xfrm>
              <a:custGeom>
                <a:avLst/>
                <a:gdLst>
                  <a:gd name="connsiteX0" fmla="*/ 63199 w 2319272"/>
                  <a:gd name="connsiteY0" fmla="*/ 63199 h 260326"/>
                  <a:gd name="connsiteX1" fmla="*/ 2256687 w 2319272"/>
                  <a:gd name="connsiteY1" fmla="*/ 63199 h 260326"/>
                  <a:gd name="connsiteX2" fmla="*/ 2256687 w 2319272"/>
                  <a:gd name="connsiteY2" fmla="*/ 205669 h 260326"/>
                  <a:gd name="connsiteX3" fmla="*/ 63199 w 2319272"/>
                  <a:gd name="connsiteY3" fmla="*/ 205669 h 260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19272" h="260326">
                    <a:moveTo>
                      <a:pt x="63199" y="63199"/>
                    </a:moveTo>
                    <a:lnTo>
                      <a:pt x="2256687" y="63199"/>
                    </a:lnTo>
                    <a:lnTo>
                      <a:pt x="2256687" y="205669"/>
                    </a:lnTo>
                    <a:lnTo>
                      <a:pt x="63199" y="205669"/>
                    </a:lnTo>
                    <a:close/>
                  </a:path>
                </a:pathLst>
              </a:custGeom>
              <a:solidFill>
                <a:schemeClr val="tx1"/>
              </a:solidFill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351"/>
              </a:p>
            </p:txBody>
          </p:sp>
          <p:sp>
            <p:nvSpPr>
              <p:cNvPr id="177" name="手繪多邊形: 圖案 176">
                <a:extLst>
                  <a:ext uri="{FF2B5EF4-FFF2-40B4-BE49-F238E27FC236}">
                    <a16:creationId xmlns:a16="http://schemas.microsoft.com/office/drawing/2014/main" id="{3C7A6291-EFD3-4E87-92D4-06A8CFA0197E}"/>
                  </a:ext>
                </a:extLst>
              </p:cNvPr>
              <p:cNvSpPr/>
              <p:nvPr/>
            </p:nvSpPr>
            <p:spPr>
              <a:xfrm>
                <a:off x="576639" y="2568822"/>
                <a:ext cx="679213" cy="475722"/>
              </a:xfrm>
              <a:custGeom>
                <a:avLst/>
                <a:gdLst>
                  <a:gd name="connsiteX0" fmla="*/ 38547 w 2283773"/>
                  <a:gd name="connsiteY0" fmla="*/ 38547 h 1431796"/>
                  <a:gd name="connsiteX1" fmla="*/ 2253452 w 2283773"/>
                  <a:gd name="connsiteY1" fmla="*/ 38547 h 1431796"/>
                  <a:gd name="connsiteX2" fmla="*/ 2253452 w 2283773"/>
                  <a:gd name="connsiteY2" fmla="*/ 1393783 h 1431796"/>
                  <a:gd name="connsiteX3" fmla="*/ 38547 w 2283773"/>
                  <a:gd name="connsiteY3" fmla="*/ 1393783 h 1431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3773" h="1431796">
                    <a:moveTo>
                      <a:pt x="38547" y="38547"/>
                    </a:moveTo>
                    <a:lnTo>
                      <a:pt x="2253452" y="38547"/>
                    </a:lnTo>
                    <a:lnTo>
                      <a:pt x="2253452" y="1393783"/>
                    </a:lnTo>
                    <a:lnTo>
                      <a:pt x="38547" y="1393783"/>
                    </a:lnTo>
                    <a:close/>
                  </a:path>
                </a:pathLst>
              </a:custGeom>
              <a:solidFill>
                <a:schemeClr val="tx1"/>
              </a:solidFill>
              <a:ln w="19050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351"/>
              </a:p>
            </p:txBody>
          </p:sp>
          <p:grpSp>
            <p:nvGrpSpPr>
              <p:cNvPr id="178" name="群組 177">
                <a:extLst>
                  <a:ext uri="{FF2B5EF4-FFF2-40B4-BE49-F238E27FC236}">
                    <a16:creationId xmlns:a16="http://schemas.microsoft.com/office/drawing/2014/main" id="{CF96F23B-65E3-4A33-8976-92BA3A8BA52C}"/>
                  </a:ext>
                </a:extLst>
              </p:cNvPr>
              <p:cNvGrpSpPr/>
              <p:nvPr/>
            </p:nvGrpSpPr>
            <p:grpSpPr>
              <a:xfrm>
                <a:off x="627174" y="2629802"/>
                <a:ext cx="573422" cy="359503"/>
                <a:chOff x="7380172" y="1874094"/>
                <a:chExt cx="958662" cy="601018"/>
              </a:xfrm>
              <a:solidFill>
                <a:schemeClr val="tx1"/>
              </a:solidFill>
            </p:grpSpPr>
            <p:sp>
              <p:nvSpPr>
                <p:cNvPr id="179" name="手繪多邊形: 圖案 178">
                  <a:extLst>
                    <a:ext uri="{FF2B5EF4-FFF2-40B4-BE49-F238E27FC236}">
                      <a16:creationId xmlns:a16="http://schemas.microsoft.com/office/drawing/2014/main" id="{D35057FF-DEB6-4AED-ABB7-74F95FE5F319}"/>
                    </a:ext>
                  </a:extLst>
                </p:cNvPr>
                <p:cNvSpPr/>
                <p:nvPr/>
              </p:nvSpPr>
              <p:spPr>
                <a:xfrm>
                  <a:off x="7380172" y="1874094"/>
                  <a:ext cx="958662" cy="601018"/>
                </a:xfrm>
                <a:custGeom>
                  <a:avLst/>
                  <a:gdLst>
                    <a:gd name="connsiteX0" fmla="*/ 38547 w 2283773"/>
                    <a:gd name="connsiteY0" fmla="*/ 38547 h 1431796"/>
                    <a:gd name="connsiteX1" fmla="*/ 2253452 w 2283773"/>
                    <a:gd name="connsiteY1" fmla="*/ 38547 h 1431796"/>
                    <a:gd name="connsiteX2" fmla="*/ 2253452 w 2283773"/>
                    <a:gd name="connsiteY2" fmla="*/ 1393783 h 1431796"/>
                    <a:gd name="connsiteX3" fmla="*/ 38547 w 2283773"/>
                    <a:gd name="connsiteY3" fmla="*/ 1393783 h 1431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83773" h="1431796">
                      <a:moveTo>
                        <a:pt x="38547" y="38547"/>
                      </a:moveTo>
                      <a:lnTo>
                        <a:pt x="2253452" y="38547"/>
                      </a:lnTo>
                      <a:lnTo>
                        <a:pt x="2253452" y="1393783"/>
                      </a:lnTo>
                      <a:lnTo>
                        <a:pt x="38547" y="1393783"/>
                      </a:lnTo>
                      <a:close/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351"/>
                </a:p>
              </p:txBody>
            </p:sp>
            <p:sp>
              <p:nvSpPr>
                <p:cNvPr id="180" name="手繪多邊形: 圖案 179">
                  <a:extLst>
                    <a:ext uri="{FF2B5EF4-FFF2-40B4-BE49-F238E27FC236}">
                      <a16:creationId xmlns:a16="http://schemas.microsoft.com/office/drawing/2014/main" id="{AF34BFD4-DC6E-4C55-ADF0-DF81DFFE463C}"/>
                    </a:ext>
                  </a:extLst>
                </p:cNvPr>
                <p:cNvSpPr/>
                <p:nvPr/>
              </p:nvSpPr>
              <p:spPr>
                <a:xfrm>
                  <a:off x="7524461" y="1960613"/>
                  <a:ext cx="407307" cy="412268"/>
                </a:xfrm>
                <a:custGeom>
                  <a:avLst/>
                  <a:gdLst>
                    <a:gd name="connsiteX0" fmla="*/ 26377 w 970308"/>
                    <a:gd name="connsiteY0" fmla="*/ 26377 h 982141"/>
                    <a:gd name="connsiteX1" fmla="*/ 947814 w 970308"/>
                    <a:gd name="connsiteY1" fmla="*/ 26377 h 982141"/>
                    <a:gd name="connsiteX2" fmla="*/ 947814 w 970308"/>
                    <a:gd name="connsiteY2" fmla="*/ 958583 h 982141"/>
                    <a:gd name="connsiteX3" fmla="*/ 26377 w 970308"/>
                    <a:gd name="connsiteY3" fmla="*/ 958583 h 982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70308" h="982141">
                      <a:moveTo>
                        <a:pt x="26377" y="26377"/>
                      </a:moveTo>
                      <a:lnTo>
                        <a:pt x="947814" y="26377"/>
                      </a:lnTo>
                      <a:lnTo>
                        <a:pt x="947814" y="958583"/>
                      </a:lnTo>
                      <a:lnTo>
                        <a:pt x="26377" y="958583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351"/>
                </a:p>
              </p:txBody>
            </p:sp>
            <p:sp>
              <p:nvSpPr>
                <p:cNvPr id="181" name="手繪多邊形: 圖案 180">
                  <a:extLst>
                    <a:ext uri="{FF2B5EF4-FFF2-40B4-BE49-F238E27FC236}">
                      <a16:creationId xmlns:a16="http://schemas.microsoft.com/office/drawing/2014/main" id="{8EE8874A-A10B-4172-A127-F7B2FE1C9469}"/>
                    </a:ext>
                  </a:extLst>
                </p:cNvPr>
                <p:cNvSpPr/>
                <p:nvPr/>
              </p:nvSpPr>
              <p:spPr>
                <a:xfrm>
                  <a:off x="7821758" y="1982779"/>
                  <a:ext cx="19870" cy="19869"/>
                </a:xfrm>
                <a:custGeom>
                  <a:avLst/>
                  <a:gdLst>
                    <a:gd name="connsiteX0" fmla="*/ 9305 w 47332"/>
                    <a:gd name="connsiteY0" fmla="*/ 9305 h 47332"/>
                    <a:gd name="connsiteX1" fmla="*/ 41491 w 47332"/>
                    <a:gd name="connsiteY1" fmla="*/ 9305 h 47332"/>
                    <a:gd name="connsiteX2" fmla="*/ 41491 w 47332"/>
                    <a:gd name="connsiteY2" fmla="*/ 41491 h 47332"/>
                    <a:gd name="connsiteX3" fmla="*/ 9305 w 47332"/>
                    <a:gd name="connsiteY3" fmla="*/ 41491 h 47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332" h="47332">
                      <a:moveTo>
                        <a:pt x="9305" y="9305"/>
                      </a:moveTo>
                      <a:lnTo>
                        <a:pt x="41491" y="9305"/>
                      </a:lnTo>
                      <a:lnTo>
                        <a:pt x="41491" y="41491"/>
                      </a:lnTo>
                      <a:lnTo>
                        <a:pt x="9305" y="41491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351"/>
                </a:p>
              </p:txBody>
            </p:sp>
            <p:sp>
              <p:nvSpPr>
                <p:cNvPr id="182" name="手繪多邊形: 圖案 181">
                  <a:extLst>
                    <a:ext uri="{FF2B5EF4-FFF2-40B4-BE49-F238E27FC236}">
                      <a16:creationId xmlns:a16="http://schemas.microsoft.com/office/drawing/2014/main" id="{C65E86D2-FA92-4B96-B83C-D5E724B31040}"/>
                    </a:ext>
                  </a:extLst>
                </p:cNvPr>
                <p:cNvSpPr/>
                <p:nvPr/>
              </p:nvSpPr>
              <p:spPr>
                <a:xfrm>
                  <a:off x="7850967" y="1982784"/>
                  <a:ext cx="19870" cy="19869"/>
                </a:xfrm>
                <a:custGeom>
                  <a:avLst/>
                  <a:gdLst>
                    <a:gd name="connsiteX0" fmla="*/ 9305 w 47332"/>
                    <a:gd name="connsiteY0" fmla="*/ 9305 h 47332"/>
                    <a:gd name="connsiteX1" fmla="*/ 41491 w 47332"/>
                    <a:gd name="connsiteY1" fmla="*/ 9305 h 47332"/>
                    <a:gd name="connsiteX2" fmla="*/ 41491 w 47332"/>
                    <a:gd name="connsiteY2" fmla="*/ 41491 h 47332"/>
                    <a:gd name="connsiteX3" fmla="*/ 9305 w 47332"/>
                    <a:gd name="connsiteY3" fmla="*/ 41491 h 47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332" h="47332">
                      <a:moveTo>
                        <a:pt x="9305" y="9305"/>
                      </a:moveTo>
                      <a:lnTo>
                        <a:pt x="41491" y="9305"/>
                      </a:lnTo>
                      <a:lnTo>
                        <a:pt x="41491" y="41491"/>
                      </a:lnTo>
                      <a:lnTo>
                        <a:pt x="9305" y="41491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351"/>
                </a:p>
              </p:txBody>
            </p:sp>
            <p:sp>
              <p:nvSpPr>
                <p:cNvPr id="183" name="手繪多邊形: 圖案 182">
                  <a:extLst>
                    <a:ext uri="{FF2B5EF4-FFF2-40B4-BE49-F238E27FC236}">
                      <a16:creationId xmlns:a16="http://schemas.microsoft.com/office/drawing/2014/main" id="{C346E019-6164-49D1-921A-40EF576F16AC}"/>
                    </a:ext>
                  </a:extLst>
                </p:cNvPr>
                <p:cNvSpPr/>
                <p:nvPr/>
              </p:nvSpPr>
              <p:spPr>
                <a:xfrm>
                  <a:off x="7880222" y="1982787"/>
                  <a:ext cx="19870" cy="19869"/>
                </a:xfrm>
                <a:custGeom>
                  <a:avLst/>
                  <a:gdLst>
                    <a:gd name="connsiteX0" fmla="*/ 9305 w 47332"/>
                    <a:gd name="connsiteY0" fmla="*/ 9305 h 47332"/>
                    <a:gd name="connsiteX1" fmla="*/ 41491 w 47332"/>
                    <a:gd name="connsiteY1" fmla="*/ 9305 h 47332"/>
                    <a:gd name="connsiteX2" fmla="*/ 41491 w 47332"/>
                    <a:gd name="connsiteY2" fmla="*/ 41491 h 47332"/>
                    <a:gd name="connsiteX3" fmla="*/ 9305 w 47332"/>
                    <a:gd name="connsiteY3" fmla="*/ 41491 h 47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332" h="47332">
                      <a:moveTo>
                        <a:pt x="9305" y="9305"/>
                      </a:moveTo>
                      <a:lnTo>
                        <a:pt x="41491" y="9305"/>
                      </a:lnTo>
                      <a:lnTo>
                        <a:pt x="41491" y="41491"/>
                      </a:lnTo>
                      <a:lnTo>
                        <a:pt x="9305" y="41491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351"/>
                </a:p>
              </p:txBody>
            </p:sp>
            <p:sp>
              <p:nvSpPr>
                <p:cNvPr id="184" name="手繪多邊形: 圖案 183">
                  <a:extLst>
                    <a:ext uri="{FF2B5EF4-FFF2-40B4-BE49-F238E27FC236}">
                      <a16:creationId xmlns:a16="http://schemas.microsoft.com/office/drawing/2014/main" id="{A9FFF8E4-6F1D-466A-BB3D-260C1746093A}"/>
                    </a:ext>
                  </a:extLst>
                </p:cNvPr>
                <p:cNvSpPr/>
                <p:nvPr/>
              </p:nvSpPr>
              <p:spPr>
                <a:xfrm>
                  <a:off x="7533910" y="2011251"/>
                  <a:ext cx="387439" cy="4967"/>
                </a:xfrm>
                <a:custGeom>
                  <a:avLst/>
                  <a:gdLst>
                    <a:gd name="connsiteX0" fmla="*/ 9305 w 922975"/>
                    <a:gd name="connsiteY0" fmla="*/ 9305 h 11833"/>
                    <a:gd name="connsiteX1" fmla="*/ 923525 w 922975"/>
                    <a:gd name="connsiteY1" fmla="*/ 9305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2975" h="11833">
                      <a:moveTo>
                        <a:pt x="9305" y="9305"/>
                      </a:moveTo>
                      <a:lnTo>
                        <a:pt x="923525" y="9305"/>
                      </a:lnTo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351"/>
                </a:p>
              </p:txBody>
            </p:sp>
            <p:sp>
              <p:nvSpPr>
                <p:cNvPr id="185" name="手繪多邊形: 圖案 184">
                  <a:extLst>
                    <a:ext uri="{FF2B5EF4-FFF2-40B4-BE49-F238E27FC236}">
                      <a16:creationId xmlns:a16="http://schemas.microsoft.com/office/drawing/2014/main" id="{A7EBD526-271C-46FA-86C3-109844BC2DA7}"/>
                    </a:ext>
                  </a:extLst>
                </p:cNvPr>
                <p:cNvSpPr/>
                <p:nvPr/>
              </p:nvSpPr>
              <p:spPr>
                <a:xfrm>
                  <a:off x="7563157" y="2046511"/>
                  <a:ext cx="327832" cy="4967"/>
                </a:xfrm>
                <a:custGeom>
                  <a:avLst/>
                  <a:gdLst>
                    <a:gd name="connsiteX0" fmla="*/ 9209 w 780979"/>
                    <a:gd name="connsiteY0" fmla="*/ 9209 h 11833"/>
                    <a:gd name="connsiteX1" fmla="*/ 778001 w 780979"/>
                    <a:gd name="connsiteY1" fmla="*/ 9209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0979" h="11833">
                      <a:moveTo>
                        <a:pt x="9209" y="9209"/>
                      </a:moveTo>
                      <a:lnTo>
                        <a:pt x="778001" y="9209"/>
                      </a:lnTo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351"/>
                </a:p>
              </p:txBody>
            </p:sp>
            <p:sp>
              <p:nvSpPr>
                <p:cNvPr id="186" name="手繪多邊形: 圖案 185">
                  <a:extLst>
                    <a:ext uri="{FF2B5EF4-FFF2-40B4-BE49-F238E27FC236}">
                      <a16:creationId xmlns:a16="http://schemas.microsoft.com/office/drawing/2014/main" id="{1D742DAD-95C4-4CA0-A894-54956D607E44}"/>
                    </a:ext>
                  </a:extLst>
                </p:cNvPr>
                <p:cNvSpPr/>
                <p:nvPr/>
              </p:nvSpPr>
              <p:spPr>
                <a:xfrm>
                  <a:off x="7563157" y="2073534"/>
                  <a:ext cx="327832" cy="4967"/>
                </a:xfrm>
                <a:custGeom>
                  <a:avLst/>
                  <a:gdLst>
                    <a:gd name="connsiteX0" fmla="*/ 9209 w 780979"/>
                    <a:gd name="connsiteY0" fmla="*/ 9210 h 11833"/>
                    <a:gd name="connsiteX1" fmla="*/ 778001 w 780979"/>
                    <a:gd name="connsiteY1" fmla="*/ 9210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0979" h="11833">
                      <a:moveTo>
                        <a:pt x="9209" y="9210"/>
                      </a:moveTo>
                      <a:lnTo>
                        <a:pt x="778001" y="9210"/>
                      </a:lnTo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351"/>
                </a:p>
              </p:txBody>
            </p:sp>
            <p:sp>
              <p:nvSpPr>
                <p:cNvPr id="187" name="手繪多邊形: 圖案 186">
                  <a:extLst>
                    <a:ext uri="{FF2B5EF4-FFF2-40B4-BE49-F238E27FC236}">
                      <a16:creationId xmlns:a16="http://schemas.microsoft.com/office/drawing/2014/main" id="{835A7B11-3378-437A-BA32-35C88D02A8E6}"/>
                    </a:ext>
                  </a:extLst>
                </p:cNvPr>
                <p:cNvSpPr/>
                <p:nvPr/>
              </p:nvSpPr>
              <p:spPr>
                <a:xfrm>
                  <a:off x="7563165" y="2100522"/>
                  <a:ext cx="327832" cy="4967"/>
                </a:xfrm>
                <a:custGeom>
                  <a:avLst/>
                  <a:gdLst>
                    <a:gd name="connsiteX0" fmla="*/ 9209 w 780979"/>
                    <a:gd name="connsiteY0" fmla="*/ 9209 h 11833"/>
                    <a:gd name="connsiteX1" fmla="*/ 778001 w 780979"/>
                    <a:gd name="connsiteY1" fmla="*/ 9209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0979" h="11833">
                      <a:moveTo>
                        <a:pt x="9209" y="9209"/>
                      </a:moveTo>
                      <a:lnTo>
                        <a:pt x="778001" y="9209"/>
                      </a:lnTo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351"/>
                </a:p>
              </p:txBody>
            </p:sp>
            <p:sp>
              <p:nvSpPr>
                <p:cNvPr id="188" name="手繪多邊形: 圖案 187">
                  <a:extLst>
                    <a:ext uri="{FF2B5EF4-FFF2-40B4-BE49-F238E27FC236}">
                      <a16:creationId xmlns:a16="http://schemas.microsoft.com/office/drawing/2014/main" id="{46C780C7-BA2C-4B66-90B0-0A5B376BD040}"/>
                    </a:ext>
                  </a:extLst>
                </p:cNvPr>
                <p:cNvSpPr/>
                <p:nvPr/>
              </p:nvSpPr>
              <p:spPr>
                <a:xfrm>
                  <a:off x="7563147" y="2127490"/>
                  <a:ext cx="139081" cy="4967"/>
                </a:xfrm>
                <a:custGeom>
                  <a:avLst/>
                  <a:gdLst>
                    <a:gd name="connsiteX0" fmla="*/ 9209 w 331324"/>
                    <a:gd name="connsiteY0" fmla="*/ 9209 h 11833"/>
                    <a:gd name="connsiteX1" fmla="*/ 324086 w 331324"/>
                    <a:gd name="connsiteY1" fmla="*/ 9209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1324" h="11833">
                      <a:moveTo>
                        <a:pt x="9209" y="9209"/>
                      </a:moveTo>
                      <a:lnTo>
                        <a:pt x="324086" y="9209"/>
                      </a:lnTo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351"/>
                </a:p>
              </p:txBody>
            </p:sp>
          </p:grpSp>
        </p:grpSp>
      </p:grpSp>
      <p:grpSp>
        <p:nvGrpSpPr>
          <p:cNvPr id="194" name="群組 193">
            <a:extLst>
              <a:ext uri="{FF2B5EF4-FFF2-40B4-BE49-F238E27FC236}">
                <a16:creationId xmlns:a16="http://schemas.microsoft.com/office/drawing/2014/main" id="{08F501CB-5D19-4A47-B39E-4A7E0B8BBA17}"/>
              </a:ext>
            </a:extLst>
          </p:cNvPr>
          <p:cNvGrpSpPr/>
          <p:nvPr/>
        </p:nvGrpSpPr>
        <p:grpSpPr>
          <a:xfrm>
            <a:off x="9819466" y="3929909"/>
            <a:ext cx="537481" cy="416608"/>
            <a:chOff x="9811803" y="3928157"/>
            <a:chExt cx="547298" cy="4242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95" name="群組 194">
              <a:extLst>
                <a:ext uri="{FF2B5EF4-FFF2-40B4-BE49-F238E27FC236}">
                  <a16:creationId xmlns:a16="http://schemas.microsoft.com/office/drawing/2014/main" id="{B15B255F-8534-403F-A411-8467EFB4D12C}"/>
                </a:ext>
              </a:extLst>
            </p:cNvPr>
            <p:cNvGrpSpPr/>
            <p:nvPr/>
          </p:nvGrpSpPr>
          <p:grpSpPr>
            <a:xfrm flipH="1">
              <a:off x="9811803" y="3928157"/>
              <a:ext cx="217530" cy="391960"/>
              <a:chOff x="17449379" y="9433630"/>
              <a:chExt cx="536102" cy="906267"/>
            </a:xfrm>
          </p:grpSpPr>
          <p:sp>
            <p:nvSpPr>
              <p:cNvPr id="214" name="手繪多邊形: 圖案 213">
                <a:extLst>
                  <a:ext uri="{FF2B5EF4-FFF2-40B4-BE49-F238E27FC236}">
                    <a16:creationId xmlns:a16="http://schemas.microsoft.com/office/drawing/2014/main" id="{AB6FD75A-7DF5-4EC6-95D4-8BC7C7430EBA}"/>
                  </a:ext>
                </a:extLst>
              </p:cNvPr>
              <p:cNvSpPr/>
              <p:nvPr/>
            </p:nvSpPr>
            <p:spPr>
              <a:xfrm>
                <a:off x="17449379" y="9433630"/>
                <a:ext cx="536102" cy="906267"/>
              </a:xfrm>
              <a:custGeom>
                <a:avLst/>
                <a:gdLst>
                  <a:gd name="connsiteX0" fmla="*/ 453006 w 536101"/>
                  <a:gd name="connsiteY0" fmla="*/ 916989 h 906266"/>
                  <a:gd name="connsiteX1" fmla="*/ 89222 w 536101"/>
                  <a:gd name="connsiteY1" fmla="*/ 916989 h 906266"/>
                  <a:gd name="connsiteX2" fmla="*/ 0 w 536101"/>
                  <a:gd name="connsiteY2" fmla="*/ 827766 h 906266"/>
                  <a:gd name="connsiteX3" fmla="*/ 0 w 536101"/>
                  <a:gd name="connsiteY3" fmla="*/ 89223 h 906266"/>
                  <a:gd name="connsiteX4" fmla="*/ 89222 w 536101"/>
                  <a:gd name="connsiteY4" fmla="*/ 0 h 906266"/>
                  <a:gd name="connsiteX5" fmla="*/ 453006 w 536101"/>
                  <a:gd name="connsiteY5" fmla="*/ 0 h 906266"/>
                  <a:gd name="connsiteX6" fmla="*/ 542228 w 536101"/>
                  <a:gd name="connsiteY6" fmla="*/ 89223 h 906266"/>
                  <a:gd name="connsiteX7" fmla="*/ 542228 w 536101"/>
                  <a:gd name="connsiteY7" fmla="*/ 827766 h 906266"/>
                  <a:gd name="connsiteX8" fmla="*/ 453006 w 536101"/>
                  <a:gd name="connsiteY8" fmla="*/ 916989 h 906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101" h="906266">
                    <a:moveTo>
                      <a:pt x="453006" y="916989"/>
                    </a:moveTo>
                    <a:lnTo>
                      <a:pt x="89222" y="916989"/>
                    </a:lnTo>
                    <a:cubicBezTo>
                      <a:pt x="39952" y="916989"/>
                      <a:pt x="0" y="877037"/>
                      <a:pt x="0" y="827766"/>
                    </a:cubicBezTo>
                    <a:lnTo>
                      <a:pt x="0" y="89223"/>
                    </a:lnTo>
                    <a:cubicBezTo>
                      <a:pt x="0" y="39952"/>
                      <a:pt x="39952" y="0"/>
                      <a:pt x="89222" y="0"/>
                    </a:cubicBezTo>
                    <a:lnTo>
                      <a:pt x="453006" y="0"/>
                    </a:lnTo>
                    <a:cubicBezTo>
                      <a:pt x="502276" y="0"/>
                      <a:pt x="542228" y="39952"/>
                      <a:pt x="542228" y="89223"/>
                    </a:cubicBezTo>
                    <a:lnTo>
                      <a:pt x="542228" y="827766"/>
                    </a:lnTo>
                    <a:cubicBezTo>
                      <a:pt x="542356" y="877037"/>
                      <a:pt x="502404" y="916989"/>
                      <a:pt x="453006" y="916989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15" name="手繪多邊形: 圖案 214">
                <a:extLst>
                  <a:ext uri="{FF2B5EF4-FFF2-40B4-BE49-F238E27FC236}">
                    <a16:creationId xmlns:a16="http://schemas.microsoft.com/office/drawing/2014/main" id="{EBF4B181-BC37-48B0-8763-952341A2F4EB}"/>
                  </a:ext>
                </a:extLst>
              </p:cNvPr>
              <p:cNvSpPr/>
              <p:nvPr/>
            </p:nvSpPr>
            <p:spPr>
              <a:xfrm>
                <a:off x="17449379" y="9524512"/>
                <a:ext cx="536102" cy="702038"/>
              </a:xfrm>
              <a:custGeom>
                <a:avLst/>
                <a:gdLst>
                  <a:gd name="connsiteX0" fmla="*/ 0 w 536101"/>
                  <a:gd name="connsiteY0" fmla="*/ 0 h 702037"/>
                  <a:gd name="connsiteX1" fmla="*/ 542356 w 536101"/>
                  <a:gd name="connsiteY1" fmla="*/ 0 h 702037"/>
                  <a:gd name="connsiteX2" fmla="*/ 542356 w 536101"/>
                  <a:gd name="connsiteY2" fmla="*/ 703186 h 702037"/>
                  <a:gd name="connsiteX3" fmla="*/ 0 w 536101"/>
                  <a:gd name="connsiteY3" fmla="*/ 703186 h 702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6101" h="702037">
                    <a:moveTo>
                      <a:pt x="0" y="0"/>
                    </a:moveTo>
                    <a:lnTo>
                      <a:pt x="542356" y="0"/>
                    </a:lnTo>
                    <a:lnTo>
                      <a:pt x="542356" y="703186"/>
                    </a:lnTo>
                    <a:lnTo>
                      <a:pt x="0" y="703186"/>
                    </a:ln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16" name="手繪多邊形: 圖案 215">
                <a:extLst>
                  <a:ext uri="{FF2B5EF4-FFF2-40B4-BE49-F238E27FC236}">
                    <a16:creationId xmlns:a16="http://schemas.microsoft.com/office/drawing/2014/main" id="{8886FB21-3D05-4818-9599-5949D4D1040B}"/>
                  </a:ext>
                </a:extLst>
              </p:cNvPr>
              <p:cNvSpPr/>
              <p:nvPr/>
            </p:nvSpPr>
            <p:spPr>
              <a:xfrm>
                <a:off x="17690624" y="10258588"/>
                <a:ext cx="51057" cy="51057"/>
              </a:xfrm>
              <a:custGeom>
                <a:avLst/>
                <a:gdLst>
                  <a:gd name="connsiteX0" fmla="*/ 59992 w 51057"/>
                  <a:gd name="connsiteY0" fmla="*/ 29996 h 51057"/>
                  <a:gd name="connsiteX1" fmla="*/ 29996 w 51057"/>
                  <a:gd name="connsiteY1" fmla="*/ 59992 h 51057"/>
                  <a:gd name="connsiteX2" fmla="*/ 0 w 51057"/>
                  <a:gd name="connsiteY2" fmla="*/ 29996 h 51057"/>
                  <a:gd name="connsiteX3" fmla="*/ 29996 w 51057"/>
                  <a:gd name="connsiteY3" fmla="*/ 0 h 51057"/>
                  <a:gd name="connsiteX4" fmla="*/ 59992 w 51057"/>
                  <a:gd name="connsiteY4" fmla="*/ 29996 h 5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7" h="51057">
                    <a:moveTo>
                      <a:pt x="59992" y="29996"/>
                    </a:moveTo>
                    <a:cubicBezTo>
                      <a:pt x="59992" y="46562"/>
                      <a:pt x="46563" y="59992"/>
                      <a:pt x="29996" y="59992"/>
                    </a:cubicBezTo>
                    <a:cubicBezTo>
                      <a:pt x="13430" y="59992"/>
                      <a:pt x="0" y="46562"/>
                      <a:pt x="0" y="29996"/>
                    </a:cubicBezTo>
                    <a:cubicBezTo>
                      <a:pt x="0" y="13430"/>
                      <a:pt x="13430" y="0"/>
                      <a:pt x="29996" y="0"/>
                    </a:cubicBezTo>
                    <a:cubicBezTo>
                      <a:pt x="46563" y="0"/>
                      <a:pt x="59992" y="13430"/>
                      <a:pt x="59992" y="29996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17" name="手繪多邊形: 圖案 216">
                <a:extLst>
                  <a:ext uri="{FF2B5EF4-FFF2-40B4-BE49-F238E27FC236}">
                    <a16:creationId xmlns:a16="http://schemas.microsoft.com/office/drawing/2014/main" id="{6302F7E8-8CA9-45BB-813F-5F37625537D9}"/>
                  </a:ext>
                </a:extLst>
              </p:cNvPr>
              <p:cNvSpPr/>
              <p:nvPr/>
            </p:nvSpPr>
            <p:spPr>
              <a:xfrm>
                <a:off x="17677350" y="9482517"/>
                <a:ext cx="76586" cy="12764"/>
              </a:xfrm>
              <a:custGeom>
                <a:avLst/>
                <a:gdLst>
                  <a:gd name="connsiteX0" fmla="*/ 0 w 76585"/>
                  <a:gd name="connsiteY0" fmla="*/ 0 h 0"/>
                  <a:gd name="connsiteX1" fmla="*/ 86415 w 7658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585">
                    <a:moveTo>
                      <a:pt x="0" y="0"/>
                    </a:moveTo>
                    <a:lnTo>
                      <a:pt x="86415" y="0"/>
                    </a:lnTo>
                  </a:path>
                </a:pathLst>
              </a:custGeom>
              <a:ln w="635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18" name="手繪多邊形: 圖案 217">
                <a:extLst>
                  <a:ext uri="{FF2B5EF4-FFF2-40B4-BE49-F238E27FC236}">
                    <a16:creationId xmlns:a16="http://schemas.microsoft.com/office/drawing/2014/main" id="{874CC766-B6E6-4DE4-8740-CB20B6F1148C}"/>
                  </a:ext>
                </a:extLst>
              </p:cNvPr>
              <p:cNvSpPr/>
              <p:nvPr/>
            </p:nvSpPr>
            <p:spPr>
              <a:xfrm>
                <a:off x="17532985" y="9748143"/>
                <a:ext cx="89350" cy="89350"/>
              </a:xfrm>
              <a:custGeom>
                <a:avLst/>
                <a:gdLst>
                  <a:gd name="connsiteX0" fmla="*/ 75820 w 89350"/>
                  <a:gd name="connsiteY0" fmla="*/ 100583 h 89350"/>
                  <a:gd name="connsiteX1" fmla="*/ 24763 w 89350"/>
                  <a:gd name="connsiteY1" fmla="*/ 100583 h 89350"/>
                  <a:gd name="connsiteX2" fmla="*/ 0 w 89350"/>
                  <a:gd name="connsiteY2" fmla="*/ 75820 h 89350"/>
                  <a:gd name="connsiteX3" fmla="*/ 0 w 89350"/>
                  <a:gd name="connsiteY3" fmla="*/ 24763 h 89350"/>
                  <a:gd name="connsiteX4" fmla="*/ 24763 w 89350"/>
                  <a:gd name="connsiteY4" fmla="*/ 0 h 89350"/>
                  <a:gd name="connsiteX5" fmla="*/ 75820 w 89350"/>
                  <a:gd name="connsiteY5" fmla="*/ 0 h 89350"/>
                  <a:gd name="connsiteX6" fmla="*/ 100583 w 89350"/>
                  <a:gd name="connsiteY6" fmla="*/ 24763 h 89350"/>
                  <a:gd name="connsiteX7" fmla="*/ 100583 w 89350"/>
                  <a:gd name="connsiteY7" fmla="*/ 75820 h 89350"/>
                  <a:gd name="connsiteX8" fmla="*/ 75820 w 89350"/>
                  <a:gd name="connsiteY8" fmla="*/ 100583 h 89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9350" h="89350">
                    <a:moveTo>
                      <a:pt x="75820" y="100583"/>
                    </a:moveTo>
                    <a:lnTo>
                      <a:pt x="24763" y="100583"/>
                    </a:lnTo>
                    <a:cubicBezTo>
                      <a:pt x="11105" y="100583"/>
                      <a:pt x="0" y="89478"/>
                      <a:pt x="0" y="75820"/>
                    </a:cubicBezTo>
                    <a:lnTo>
                      <a:pt x="0" y="24763"/>
                    </a:lnTo>
                    <a:cubicBezTo>
                      <a:pt x="0" y="11105"/>
                      <a:pt x="11105" y="0"/>
                      <a:pt x="24763" y="0"/>
                    </a:cubicBezTo>
                    <a:lnTo>
                      <a:pt x="75820" y="0"/>
                    </a:lnTo>
                    <a:cubicBezTo>
                      <a:pt x="89478" y="0"/>
                      <a:pt x="100583" y="11105"/>
                      <a:pt x="100583" y="24763"/>
                    </a:cubicBezTo>
                    <a:lnTo>
                      <a:pt x="100583" y="75820"/>
                    </a:lnTo>
                    <a:cubicBezTo>
                      <a:pt x="100455" y="89605"/>
                      <a:pt x="89478" y="100583"/>
                      <a:pt x="75820" y="100583"/>
                    </a:cubicBezTo>
                    <a:close/>
                  </a:path>
                </a:pathLst>
              </a:custGeom>
              <a:solidFill>
                <a:schemeClr val="tx1"/>
              </a:solidFill>
              <a:ln w="635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19" name="手繪多邊形: 圖案 218">
                <a:extLst>
                  <a:ext uri="{FF2B5EF4-FFF2-40B4-BE49-F238E27FC236}">
                    <a16:creationId xmlns:a16="http://schemas.microsoft.com/office/drawing/2014/main" id="{E489902D-41EA-4F63-B760-17C02CF4EB0C}"/>
                  </a:ext>
                </a:extLst>
              </p:cNvPr>
              <p:cNvSpPr/>
              <p:nvPr/>
            </p:nvSpPr>
            <p:spPr>
              <a:xfrm>
                <a:off x="17589296" y="9913321"/>
                <a:ext cx="236611" cy="236611"/>
              </a:xfrm>
              <a:custGeom>
                <a:avLst/>
                <a:gdLst>
                  <a:gd name="connsiteX0" fmla="*/ 1659 w 153171"/>
                  <a:gd name="connsiteY0" fmla="*/ 34496 h 153171"/>
                  <a:gd name="connsiteX1" fmla="*/ 15700 w 153171"/>
                  <a:gd name="connsiteY1" fmla="*/ 2968 h 153171"/>
                  <a:gd name="connsiteX2" fmla="*/ 30379 w 153171"/>
                  <a:gd name="connsiteY2" fmla="*/ 2968 h 153171"/>
                  <a:gd name="connsiteX3" fmla="*/ 53227 w 153171"/>
                  <a:gd name="connsiteY3" fmla="*/ 27731 h 153171"/>
                  <a:gd name="connsiteX4" fmla="*/ 52334 w 153171"/>
                  <a:gd name="connsiteY4" fmla="*/ 41771 h 153171"/>
                  <a:gd name="connsiteX5" fmla="*/ 51696 w 153171"/>
                  <a:gd name="connsiteY5" fmla="*/ 42792 h 153171"/>
                  <a:gd name="connsiteX6" fmla="*/ 45058 w 153171"/>
                  <a:gd name="connsiteY6" fmla="*/ 54919 h 153171"/>
                  <a:gd name="connsiteX7" fmla="*/ 54631 w 153171"/>
                  <a:gd name="connsiteY7" fmla="*/ 71512 h 153171"/>
                  <a:gd name="connsiteX8" fmla="*/ 81819 w 153171"/>
                  <a:gd name="connsiteY8" fmla="*/ 100998 h 153171"/>
                  <a:gd name="connsiteX9" fmla="*/ 97264 w 153171"/>
                  <a:gd name="connsiteY9" fmla="*/ 113507 h 153171"/>
                  <a:gd name="connsiteX10" fmla="*/ 103647 w 153171"/>
                  <a:gd name="connsiteY10" fmla="*/ 113890 h 153171"/>
                  <a:gd name="connsiteX11" fmla="*/ 114624 w 153171"/>
                  <a:gd name="connsiteY11" fmla="*/ 106742 h 153171"/>
                  <a:gd name="connsiteX12" fmla="*/ 127260 w 153171"/>
                  <a:gd name="connsiteY12" fmla="*/ 107252 h 153171"/>
                  <a:gd name="connsiteX13" fmla="*/ 151513 w 153171"/>
                  <a:gd name="connsiteY13" fmla="*/ 133036 h 153171"/>
                  <a:gd name="connsiteX14" fmla="*/ 148577 w 153171"/>
                  <a:gd name="connsiteY14" fmla="*/ 147460 h 153171"/>
                  <a:gd name="connsiteX15" fmla="*/ 117049 w 153171"/>
                  <a:gd name="connsiteY15" fmla="*/ 160096 h 153171"/>
                  <a:gd name="connsiteX16" fmla="*/ 87946 w 153171"/>
                  <a:gd name="connsiteY16" fmla="*/ 148864 h 153171"/>
                  <a:gd name="connsiteX17" fmla="*/ 50674 w 153171"/>
                  <a:gd name="connsiteY17" fmla="*/ 119123 h 153171"/>
                  <a:gd name="connsiteX18" fmla="*/ 22210 w 153171"/>
                  <a:gd name="connsiteY18" fmla="*/ 84787 h 153171"/>
                  <a:gd name="connsiteX19" fmla="*/ 7659 w 153171"/>
                  <a:gd name="connsiteY19" fmla="*/ 59258 h 153171"/>
                  <a:gd name="connsiteX20" fmla="*/ 0 w 153171"/>
                  <a:gd name="connsiteY20" fmla="*/ 34751 h 153171"/>
                  <a:gd name="connsiteX21" fmla="*/ 1659 w 153171"/>
                  <a:gd name="connsiteY21" fmla="*/ 34496 h 153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53171" h="153171">
                    <a:moveTo>
                      <a:pt x="1659" y="34496"/>
                    </a:moveTo>
                    <a:cubicBezTo>
                      <a:pt x="-127" y="21093"/>
                      <a:pt x="6893" y="11392"/>
                      <a:pt x="15700" y="2968"/>
                    </a:cubicBezTo>
                    <a:cubicBezTo>
                      <a:pt x="19785" y="-989"/>
                      <a:pt x="26295" y="-989"/>
                      <a:pt x="30379" y="2968"/>
                    </a:cubicBezTo>
                    <a:cubicBezTo>
                      <a:pt x="38549" y="10754"/>
                      <a:pt x="45696" y="19433"/>
                      <a:pt x="53227" y="27731"/>
                    </a:cubicBezTo>
                    <a:cubicBezTo>
                      <a:pt x="57695" y="32708"/>
                      <a:pt x="53355" y="37176"/>
                      <a:pt x="52334" y="41771"/>
                    </a:cubicBezTo>
                    <a:cubicBezTo>
                      <a:pt x="52206" y="42154"/>
                      <a:pt x="51824" y="42537"/>
                      <a:pt x="51696" y="42792"/>
                    </a:cubicBezTo>
                    <a:cubicBezTo>
                      <a:pt x="49270" y="46877"/>
                      <a:pt x="44292" y="51472"/>
                      <a:pt x="45058" y="54919"/>
                    </a:cubicBezTo>
                    <a:cubicBezTo>
                      <a:pt x="46335" y="60917"/>
                      <a:pt x="50419" y="66662"/>
                      <a:pt x="54631" y="71512"/>
                    </a:cubicBezTo>
                    <a:cubicBezTo>
                      <a:pt x="63311" y="81723"/>
                      <a:pt x="72502" y="91424"/>
                      <a:pt x="81819" y="100998"/>
                    </a:cubicBezTo>
                    <a:cubicBezTo>
                      <a:pt x="86415" y="105720"/>
                      <a:pt x="91776" y="109677"/>
                      <a:pt x="97264" y="113507"/>
                    </a:cubicBezTo>
                    <a:cubicBezTo>
                      <a:pt x="98796" y="114528"/>
                      <a:pt x="101987" y="114783"/>
                      <a:pt x="103647" y="113890"/>
                    </a:cubicBezTo>
                    <a:cubicBezTo>
                      <a:pt x="107476" y="111975"/>
                      <a:pt x="111050" y="109294"/>
                      <a:pt x="114624" y="106742"/>
                    </a:cubicBezTo>
                    <a:cubicBezTo>
                      <a:pt x="119091" y="103551"/>
                      <a:pt x="123431" y="103551"/>
                      <a:pt x="127260" y="107252"/>
                    </a:cubicBezTo>
                    <a:cubicBezTo>
                      <a:pt x="135557" y="115676"/>
                      <a:pt x="144109" y="123846"/>
                      <a:pt x="151513" y="133036"/>
                    </a:cubicBezTo>
                    <a:cubicBezTo>
                      <a:pt x="155087" y="137503"/>
                      <a:pt x="153810" y="143375"/>
                      <a:pt x="148577" y="147460"/>
                    </a:cubicBezTo>
                    <a:cubicBezTo>
                      <a:pt x="139131" y="154735"/>
                      <a:pt x="129558" y="162649"/>
                      <a:pt x="117049" y="160096"/>
                    </a:cubicBezTo>
                    <a:cubicBezTo>
                      <a:pt x="106965" y="158054"/>
                      <a:pt x="96499" y="154480"/>
                      <a:pt x="87946" y="148864"/>
                    </a:cubicBezTo>
                    <a:cubicBezTo>
                      <a:pt x="74671" y="140184"/>
                      <a:pt x="62035" y="130100"/>
                      <a:pt x="50674" y="119123"/>
                    </a:cubicBezTo>
                    <a:cubicBezTo>
                      <a:pt x="40080" y="108784"/>
                      <a:pt x="31018" y="96786"/>
                      <a:pt x="22210" y="84787"/>
                    </a:cubicBezTo>
                    <a:cubicBezTo>
                      <a:pt x="16466" y="77001"/>
                      <a:pt x="11616" y="68193"/>
                      <a:pt x="7659" y="59258"/>
                    </a:cubicBezTo>
                    <a:cubicBezTo>
                      <a:pt x="4212" y="51472"/>
                      <a:pt x="2553" y="42920"/>
                      <a:pt x="0" y="34751"/>
                    </a:cubicBezTo>
                    <a:cubicBezTo>
                      <a:pt x="511" y="34751"/>
                      <a:pt x="1021" y="34623"/>
                      <a:pt x="1659" y="34496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20" name="手繪多邊形: 圖案 219">
                <a:extLst>
                  <a:ext uri="{FF2B5EF4-FFF2-40B4-BE49-F238E27FC236}">
                    <a16:creationId xmlns:a16="http://schemas.microsoft.com/office/drawing/2014/main" id="{DA5AB23B-257C-4490-B5F1-4C86315ABDCD}"/>
                  </a:ext>
                </a:extLst>
              </p:cNvPr>
              <p:cNvSpPr/>
              <p:nvPr/>
            </p:nvSpPr>
            <p:spPr>
              <a:xfrm>
                <a:off x="17701479" y="10045041"/>
                <a:ext cx="51057" cy="51057"/>
              </a:xfrm>
              <a:custGeom>
                <a:avLst/>
                <a:gdLst>
                  <a:gd name="connsiteX0" fmla="*/ 8419 w 51057"/>
                  <a:gd name="connsiteY0" fmla="*/ 0 h 51057"/>
                  <a:gd name="connsiteX1" fmla="*/ 48499 w 51057"/>
                  <a:gd name="connsiteY1" fmla="*/ 21444 h 51057"/>
                  <a:gd name="connsiteX2" fmla="*/ 59604 w 51057"/>
                  <a:gd name="connsiteY2" fmla="*/ 51951 h 51057"/>
                  <a:gd name="connsiteX3" fmla="*/ 54881 w 51057"/>
                  <a:gd name="connsiteY3" fmla="*/ 59992 h 51057"/>
                  <a:gd name="connsiteX4" fmla="*/ 47733 w 51057"/>
                  <a:gd name="connsiteY4" fmla="*/ 52589 h 51057"/>
                  <a:gd name="connsiteX5" fmla="*/ 34075 w 51057"/>
                  <a:gd name="connsiteY5" fmla="*/ 23231 h 51057"/>
                  <a:gd name="connsiteX6" fmla="*/ 7271 w 51057"/>
                  <a:gd name="connsiteY6" fmla="*/ 12126 h 51057"/>
                  <a:gd name="connsiteX7" fmla="*/ 1016 w 51057"/>
                  <a:gd name="connsiteY7" fmla="*/ 4340 h 51057"/>
                  <a:gd name="connsiteX8" fmla="*/ 8419 w 51057"/>
                  <a:gd name="connsiteY8" fmla="*/ 0 h 5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057" h="51057">
                    <a:moveTo>
                      <a:pt x="8419" y="0"/>
                    </a:moveTo>
                    <a:cubicBezTo>
                      <a:pt x="26162" y="2298"/>
                      <a:pt x="38671" y="9190"/>
                      <a:pt x="48499" y="21444"/>
                    </a:cubicBezTo>
                    <a:cubicBezTo>
                      <a:pt x="55775" y="30507"/>
                      <a:pt x="59477" y="40463"/>
                      <a:pt x="59604" y="51951"/>
                    </a:cubicBezTo>
                    <a:cubicBezTo>
                      <a:pt x="59604" y="55525"/>
                      <a:pt x="60243" y="59737"/>
                      <a:pt x="54881" y="59992"/>
                    </a:cubicBezTo>
                    <a:cubicBezTo>
                      <a:pt x="49903" y="60248"/>
                      <a:pt x="47733" y="57439"/>
                      <a:pt x="47733" y="52589"/>
                    </a:cubicBezTo>
                    <a:cubicBezTo>
                      <a:pt x="47606" y="40718"/>
                      <a:pt x="42755" y="30890"/>
                      <a:pt x="34075" y="23231"/>
                    </a:cubicBezTo>
                    <a:cubicBezTo>
                      <a:pt x="26545" y="16594"/>
                      <a:pt x="17610" y="12509"/>
                      <a:pt x="7271" y="12126"/>
                    </a:cubicBezTo>
                    <a:cubicBezTo>
                      <a:pt x="1144" y="11871"/>
                      <a:pt x="-1665" y="8552"/>
                      <a:pt x="1016" y="4340"/>
                    </a:cubicBezTo>
                    <a:cubicBezTo>
                      <a:pt x="2675" y="1787"/>
                      <a:pt x="6888" y="894"/>
                      <a:pt x="84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21" name="手繪多邊形: 圖案 220">
                <a:extLst>
                  <a:ext uri="{FF2B5EF4-FFF2-40B4-BE49-F238E27FC236}">
                    <a16:creationId xmlns:a16="http://schemas.microsoft.com/office/drawing/2014/main" id="{83A17E45-27D3-4493-BCC2-1A67818CCBF5}"/>
                  </a:ext>
                </a:extLst>
              </p:cNvPr>
              <p:cNvSpPr/>
              <p:nvPr/>
            </p:nvSpPr>
            <p:spPr>
              <a:xfrm>
                <a:off x="17702126" y="10018863"/>
                <a:ext cx="12764" cy="12764"/>
              </a:xfrm>
              <a:custGeom>
                <a:avLst/>
                <a:gdLst>
                  <a:gd name="connsiteX0" fmla="*/ 19261 w 12764"/>
                  <a:gd name="connsiteY0" fmla="*/ 1543 h 0"/>
                  <a:gd name="connsiteX1" fmla="*/ 11985 w 12764"/>
                  <a:gd name="connsiteY1" fmla="*/ 8946 h 0"/>
                  <a:gd name="connsiteX2" fmla="*/ 10836 w 12764"/>
                  <a:gd name="connsiteY2" fmla="*/ 9584 h 0"/>
                  <a:gd name="connsiteX3" fmla="*/ 625 w 12764"/>
                  <a:gd name="connsiteY3" fmla="*/ 7797 h 0"/>
                  <a:gd name="connsiteX4" fmla="*/ 370 w 12764"/>
                  <a:gd name="connsiteY4" fmla="*/ 2819 h 0"/>
                  <a:gd name="connsiteX5" fmla="*/ 9560 w 12764"/>
                  <a:gd name="connsiteY5" fmla="*/ 11 h 0"/>
                  <a:gd name="connsiteX6" fmla="*/ 19261 w 12764"/>
                  <a:gd name="connsiteY6" fmla="*/ 1543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64">
                    <a:moveTo>
                      <a:pt x="19261" y="1543"/>
                    </a:moveTo>
                    <a:cubicBezTo>
                      <a:pt x="16836" y="3968"/>
                      <a:pt x="14410" y="6521"/>
                      <a:pt x="11985" y="8946"/>
                    </a:cubicBezTo>
                    <a:cubicBezTo>
                      <a:pt x="11602" y="9201"/>
                      <a:pt x="11219" y="9584"/>
                      <a:pt x="10836" y="9584"/>
                    </a:cubicBezTo>
                    <a:cubicBezTo>
                      <a:pt x="7390" y="9073"/>
                      <a:pt x="3944" y="8818"/>
                      <a:pt x="625" y="7797"/>
                    </a:cubicBezTo>
                    <a:cubicBezTo>
                      <a:pt x="-13" y="7670"/>
                      <a:pt x="-268" y="3202"/>
                      <a:pt x="370" y="2819"/>
                    </a:cubicBezTo>
                    <a:cubicBezTo>
                      <a:pt x="3178" y="1415"/>
                      <a:pt x="6369" y="139"/>
                      <a:pt x="9560" y="11"/>
                    </a:cubicBezTo>
                    <a:cubicBezTo>
                      <a:pt x="12751" y="-117"/>
                      <a:pt x="15942" y="905"/>
                      <a:pt x="19261" y="1543"/>
                    </a:cubicBez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</p:grpSp>
        <p:grpSp>
          <p:nvGrpSpPr>
            <p:cNvPr id="196" name="群組 195">
              <a:extLst>
                <a:ext uri="{FF2B5EF4-FFF2-40B4-BE49-F238E27FC236}">
                  <a16:creationId xmlns:a16="http://schemas.microsoft.com/office/drawing/2014/main" id="{8B76CD0E-F191-4997-8D99-F2B8E6CD714E}"/>
                </a:ext>
              </a:extLst>
            </p:cNvPr>
            <p:cNvGrpSpPr/>
            <p:nvPr/>
          </p:nvGrpSpPr>
          <p:grpSpPr>
            <a:xfrm flipH="1">
              <a:off x="10141571" y="3928157"/>
              <a:ext cx="217530" cy="391960"/>
              <a:chOff x="17449379" y="9433630"/>
              <a:chExt cx="536102" cy="906267"/>
            </a:xfrm>
          </p:grpSpPr>
          <p:sp>
            <p:nvSpPr>
              <p:cNvPr id="206" name="手繪多邊形: 圖案 205">
                <a:extLst>
                  <a:ext uri="{FF2B5EF4-FFF2-40B4-BE49-F238E27FC236}">
                    <a16:creationId xmlns:a16="http://schemas.microsoft.com/office/drawing/2014/main" id="{5BAE62A9-B214-4461-9B9A-6511C97C0D50}"/>
                  </a:ext>
                </a:extLst>
              </p:cNvPr>
              <p:cNvSpPr/>
              <p:nvPr/>
            </p:nvSpPr>
            <p:spPr>
              <a:xfrm>
                <a:off x="17449379" y="9433630"/>
                <a:ext cx="536102" cy="906267"/>
              </a:xfrm>
              <a:custGeom>
                <a:avLst/>
                <a:gdLst>
                  <a:gd name="connsiteX0" fmla="*/ 453006 w 536101"/>
                  <a:gd name="connsiteY0" fmla="*/ 916989 h 906266"/>
                  <a:gd name="connsiteX1" fmla="*/ 89222 w 536101"/>
                  <a:gd name="connsiteY1" fmla="*/ 916989 h 906266"/>
                  <a:gd name="connsiteX2" fmla="*/ 0 w 536101"/>
                  <a:gd name="connsiteY2" fmla="*/ 827766 h 906266"/>
                  <a:gd name="connsiteX3" fmla="*/ 0 w 536101"/>
                  <a:gd name="connsiteY3" fmla="*/ 89223 h 906266"/>
                  <a:gd name="connsiteX4" fmla="*/ 89222 w 536101"/>
                  <a:gd name="connsiteY4" fmla="*/ 0 h 906266"/>
                  <a:gd name="connsiteX5" fmla="*/ 453006 w 536101"/>
                  <a:gd name="connsiteY5" fmla="*/ 0 h 906266"/>
                  <a:gd name="connsiteX6" fmla="*/ 542228 w 536101"/>
                  <a:gd name="connsiteY6" fmla="*/ 89223 h 906266"/>
                  <a:gd name="connsiteX7" fmla="*/ 542228 w 536101"/>
                  <a:gd name="connsiteY7" fmla="*/ 827766 h 906266"/>
                  <a:gd name="connsiteX8" fmla="*/ 453006 w 536101"/>
                  <a:gd name="connsiteY8" fmla="*/ 916989 h 906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101" h="906266">
                    <a:moveTo>
                      <a:pt x="453006" y="916989"/>
                    </a:moveTo>
                    <a:lnTo>
                      <a:pt x="89222" y="916989"/>
                    </a:lnTo>
                    <a:cubicBezTo>
                      <a:pt x="39952" y="916989"/>
                      <a:pt x="0" y="877037"/>
                      <a:pt x="0" y="827766"/>
                    </a:cubicBezTo>
                    <a:lnTo>
                      <a:pt x="0" y="89223"/>
                    </a:lnTo>
                    <a:cubicBezTo>
                      <a:pt x="0" y="39952"/>
                      <a:pt x="39952" y="0"/>
                      <a:pt x="89222" y="0"/>
                    </a:cubicBezTo>
                    <a:lnTo>
                      <a:pt x="453006" y="0"/>
                    </a:lnTo>
                    <a:cubicBezTo>
                      <a:pt x="502276" y="0"/>
                      <a:pt x="542228" y="39952"/>
                      <a:pt x="542228" y="89223"/>
                    </a:cubicBezTo>
                    <a:lnTo>
                      <a:pt x="542228" y="827766"/>
                    </a:lnTo>
                    <a:cubicBezTo>
                      <a:pt x="542356" y="877037"/>
                      <a:pt x="502404" y="916989"/>
                      <a:pt x="453006" y="916989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07" name="手繪多邊形: 圖案 206">
                <a:extLst>
                  <a:ext uri="{FF2B5EF4-FFF2-40B4-BE49-F238E27FC236}">
                    <a16:creationId xmlns:a16="http://schemas.microsoft.com/office/drawing/2014/main" id="{6417E2C6-3D8C-4EBD-9B6E-1BE05F6890CF}"/>
                  </a:ext>
                </a:extLst>
              </p:cNvPr>
              <p:cNvSpPr/>
              <p:nvPr/>
            </p:nvSpPr>
            <p:spPr>
              <a:xfrm>
                <a:off x="17449379" y="9524512"/>
                <a:ext cx="536102" cy="702038"/>
              </a:xfrm>
              <a:custGeom>
                <a:avLst/>
                <a:gdLst>
                  <a:gd name="connsiteX0" fmla="*/ 0 w 536101"/>
                  <a:gd name="connsiteY0" fmla="*/ 0 h 702037"/>
                  <a:gd name="connsiteX1" fmla="*/ 542356 w 536101"/>
                  <a:gd name="connsiteY1" fmla="*/ 0 h 702037"/>
                  <a:gd name="connsiteX2" fmla="*/ 542356 w 536101"/>
                  <a:gd name="connsiteY2" fmla="*/ 703186 h 702037"/>
                  <a:gd name="connsiteX3" fmla="*/ 0 w 536101"/>
                  <a:gd name="connsiteY3" fmla="*/ 703186 h 702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6101" h="702037">
                    <a:moveTo>
                      <a:pt x="0" y="0"/>
                    </a:moveTo>
                    <a:lnTo>
                      <a:pt x="542356" y="0"/>
                    </a:lnTo>
                    <a:lnTo>
                      <a:pt x="542356" y="703186"/>
                    </a:lnTo>
                    <a:lnTo>
                      <a:pt x="0" y="703186"/>
                    </a:ln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08" name="手繪多邊形: 圖案 207">
                <a:extLst>
                  <a:ext uri="{FF2B5EF4-FFF2-40B4-BE49-F238E27FC236}">
                    <a16:creationId xmlns:a16="http://schemas.microsoft.com/office/drawing/2014/main" id="{86576A40-0B14-49E1-B33A-4010C67500A2}"/>
                  </a:ext>
                </a:extLst>
              </p:cNvPr>
              <p:cNvSpPr/>
              <p:nvPr/>
            </p:nvSpPr>
            <p:spPr>
              <a:xfrm>
                <a:off x="17690624" y="10258588"/>
                <a:ext cx="51057" cy="51057"/>
              </a:xfrm>
              <a:custGeom>
                <a:avLst/>
                <a:gdLst>
                  <a:gd name="connsiteX0" fmla="*/ 59992 w 51057"/>
                  <a:gd name="connsiteY0" fmla="*/ 29996 h 51057"/>
                  <a:gd name="connsiteX1" fmla="*/ 29996 w 51057"/>
                  <a:gd name="connsiteY1" fmla="*/ 59992 h 51057"/>
                  <a:gd name="connsiteX2" fmla="*/ 0 w 51057"/>
                  <a:gd name="connsiteY2" fmla="*/ 29996 h 51057"/>
                  <a:gd name="connsiteX3" fmla="*/ 29996 w 51057"/>
                  <a:gd name="connsiteY3" fmla="*/ 0 h 51057"/>
                  <a:gd name="connsiteX4" fmla="*/ 59992 w 51057"/>
                  <a:gd name="connsiteY4" fmla="*/ 29996 h 5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7" h="51057">
                    <a:moveTo>
                      <a:pt x="59992" y="29996"/>
                    </a:moveTo>
                    <a:cubicBezTo>
                      <a:pt x="59992" y="46562"/>
                      <a:pt x="46563" y="59992"/>
                      <a:pt x="29996" y="59992"/>
                    </a:cubicBezTo>
                    <a:cubicBezTo>
                      <a:pt x="13430" y="59992"/>
                      <a:pt x="0" y="46562"/>
                      <a:pt x="0" y="29996"/>
                    </a:cubicBezTo>
                    <a:cubicBezTo>
                      <a:pt x="0" y="13430"/>
                      <a:pt x="13430" y="0"/>
                      <a:pt x="29996" y="0"/>
                    </a:cubicBezTo>
                    <a:cubicBezTo>
                      <a:pt x="46563" y="0"/>
                      <a:pt x="59992" y="13430"/>
                      <a:pt x="59992" y="29996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09" name="手繪多邊形: 圖案 208">
                <a:extLst>
                  <a:ext uri="{FF2B5EF4-FFF2-40B4-BE49-F238E27FC236}">
                    <a16:creationId xmlns:a16="http://schemas.microsoft.com/office/drawing/2014/main" id="{2691EBDE-3BEE-4A37-9C28-CAEB02272ABF}"/>
                  </a:ext>
                </a:extLst>
              </p:cNvPr>
              <p:cNvSpPr/>
              <p:nvPr/>
            </p:nvSpPr>
            <p:spPr>
              <a:xfrm>
                <a:off x="17677350" y="9482517"/>
                <a:ext cx="76586" cy="12764"/>
              </a:xfrm>
              <a:custGeom>
                <a:avLst/>
                <a:gdLst>
                  <a:gd name="connsiteX0" fmla="*/ 0 w 76585"/>
                  <a:gd name="connsiteY0" fmla="*/ 0 h 0"/>
                  <a:gd name="connsiteX1" fmla="*/ 86415 w 7658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585">
                    <a:moveTo>
                      <a:pt x="0" y="0"/>
                    </a:moveTo>
                    <a:lnTo>
                      <a:pt x="86415" y="0"/>
                    </a:lnTo>
                  </a:path>
                </a:pathLst>
              </a:custGeom>
              <a:ln w="635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10" name="手繪多邊形: 圖案 209">
                <a:extLst>
                  <a:ext uri="{FF2B5EF4-FFF2-40B4-BE49-F238E27FC236}">
                    <a16:creationId xmlns:a16="http://schemas.microsoft.com/office/drawing/2014/main" id="{EE73F78B-7953-4789-8BF3-408B52CDE0C2}"/>
                  </a:ext>
                </a:extLst>
              </p:cNvPr>
              <p:cNvSpPr/>
              <p:nvPr/>
            </p:nvSpPr>
            <p:spPr>
              <a:xfrm>
                <a:off x="17532985" y="9748143"/>
                <a:ext cx="89350" cy="89350"/>
              </a:xfrm>
              <a:custGeom>
                <a:avLst/>
                <a:gdLst>
                  <a:gd name="connsiteX0" fmla="*/ 75820 w 89350"/>
                  <a:gd name="connsiteY0" fmla="*/ 100583 h 89350"/>
                  <a:gd name="connsiteX1" fmla="*/ 24763 w 89350"/>
                  <a:gd name="connsiteY1" fmla="*/ 100583 h 89350"/>
                  <a:gd name="connsiteX2" fmla="*/ 0 w 89350"/>
                  <a:gd name="connsiteY2" fmla="*/ 75820 h 89350"/>
                  <a:gd name="connsiteX3" fmla="*/ 0 w 89350"/>
                  <a:gd name="connsiteY3" fmla="*/ 24763 h 89350"/>
                  <a:gd name="connsiteX4" fmla="*/ 24763 w 89350"/>
                  <a:gd name="connsiteY4" fmla="*/ 0 h 89350"/>
                  <a:gd name="connsiteX5" fmla="*/ 75820 w 89350"/>
                  <a:gd name="connsiteY5" fmla="*/ 0 h 89350"/>
                  <a:gd name="connsiteX6" fmla="*/ 100583 w 89350"/>
                  <a:gd name="connsiteY6" fmla="*/ 24763 h 89350"/>
                  <a:gd name="connsiteX7" fmla="*/ 100583 w 89350"/>
                  <a:gd name="connsiteY7" fmla="*/ 75820 h 89350"/>
                  <a:gd name="connsiteX8" fmla="*/ 75820 w 89350"/>
                  <a:gd name="connsiteY8" fmla="*/ 100583 h 89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9350" h="89350">
                    <a:moveTo>
                      <a:pt x="75820" y="100583"/>
                    </a:moveTo>
                    <a:lnTo>
                      <a:pt x="24763" y="100583"/>
                    </a:lnTo>
                    <a:cubicBezTo>
                      <a:pt x="11105" y="100583"/>
                      <a:pt x="0" y="89478"/>
                      <a:pt x="0" y="75820"/>
                    </a:cubicBezTo>
                    <a:lnTo>
                      <a:pt x="0" y="24763"/>
                    </a:lnTo>
                    <a:cubicBezTo>
                      <a:pt x="0" y="11105"/>
                      <a:pt x="11105" y="0"/>
                      <a:pt x="24763" y="0"/>
                    </a:cubicBezTo>
                    <a:lnTo>
                      <a:pt x="75820" y="0"/>
                    </a:lnTo>
                    <a:cubicBezTo>
                      <a:pt x="89478" y="0"/>
                      <a:pt x="100583" y="11105"/>
                      <a:pt x="100583" y="24763"/>
                    </a:cubicBezTo>
                    <a:lnTo>
                      <a:pt x="100583" y="75820"/>
                    </a:lnTo>
                    <a:cubicBezTo>
                      <a:pt x="100455" y="89605"/>
                      <a:pt x="89478" y="100583"/>
                      <a:pt x="75820" y="100583"/>
                    </a:cubicBezTo>
                    <a:close/>
                  </a:path>
                </a:pathLst>
              </a:custGeom>
              <a:solidFill>
                <a:schemeClr val="tx1"/>
              </a:solidFill>
              <a:ln w="635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11" name="手繪多邊形: 圖案 210">
                <a:extLst>
                  <a:ext uri="{FF2B5EF4-FFF2-40B4-BE49-F238E27FC236}">
                    <a16:creationId xmlns:a16="http://schemas.microsoft.com/office/drawing/2014/main" id="{40E08BCE-760D-4FB2-A246-697D81A254DD}"/>
                  </a:ext>
                </a:extLst>
              </p:cNvPr>
              <p:cNvSpPr/>
              <p:nvPr/>
            </p:nvSpPr>
            <p:spPr>
              <a:xfrm>
                <a:off x="17589296" y="9913321"/>
                <a:ext cx="236611" cy="236611"/>
              </a:xfrm>
              <a:custGeom>
                <a:avLst/>
                <a:gdLst>
                  <a:gd name="connsiteX0" fmla="*/ 1659 w 153171"/>
                  <a:gd name="connsiteY0" fmla="*/ 34496 h 153171"/>
                  <a:gd name="connsiteX1" fmla="*/ 15700 w 153171"/>
                  <a:gd name="connsiteY1" fmla="*/ 2968 h 153171"/>
                  <a:gd name="connsiteX2" fmla="*/ 30379 w 153171"/>
                  <a:gd name="connsiteY2" fmla="*/ 2968 h 153171"/>
                  <a:gd name="connsiteX3" fmla="*/ 53227 w 153171"/>
                  <a:gd name="connsiteY3" fmla="*/ 27731 h 153171"/>
                  <a:gd name="connsiteX4" fmla="*/ 52334 w 153171"/>
                  <a:gd name="connsiteY4" fmla="*/ 41771 h 153171"/>
                  <a:gd name="connsiteX5" fmla="*/ 51696 w 153171"/>
                  <a:gd name="connsiteY5" fmla="*/ 42792 h 153171"/>
                  <a:gd name="connsiteX6" fmla="*/ 45058 w 153171"/>
                  <a:gd name="connsiteY6" fmla="*/ 54919 h 153171"/>
                  <a:gd name="connsiteX7" fmla="*/ 54631 w 153171"/>
                  <a:gd name="connsiteY7" fmla="*/ 71512 h 153171"/>
                  <a:gd name="connsiteX8" fmla="*/ 81819 w 153171"/>
                  <a:gd name="connsiteY8" fmla="*/ 100998 h 153171"/>
                  <a:gd name="connsiteX9" fmla="*/ 97264 w 153171"/>
                  <a:gd name="connsiteY9" fmla="*/ 113507 h 153171"/>
                  <a:gd name="connsiteX10" fmla="*/ 103647 w 153171"/>
                  <a:gd name="connsiteY10" fmla="*/ 113890 h 153171"/>
                  <a:gd name="connsiteX11" fmla="*/ 114624 w 153171"/>
                  <a:gd name="connsiteY11" fmla="*/ 106742 h 153171"/>
                  <a:gd name="connsiteX12" fmla="*/ 127260 w 153171"/>
                  <a:gd name="connsiteY12" fmla="*/ 107252 h 153171"/>
                  <a:gd name="connsiteX13" fmla="*/ 151513 w 153171"/>
                  <a:gd name="connsiteY13" fmla="*/ 133036 h 153171"/>
                  <a:gd name="connsiteX14" fmla="*/ 148577 w 153171"/>
                  <a:gd name="connsiteY14" fmla="*/ 147460 h 153171"/>
                  <a:gd name="connsiteX15" fmla="*/ 117049 w 153171"/>
                  <a:gd name="connsiteY15" fmla="*/ 160096 h 153171"/>
                  <a:gd name="connsiteX16" fmla="*/ 87946 w 153171"/>
                  <a:gd name="connsiteY16" fmla="*/ 148864 h 153171"/>
                  <a:gd name="connsiteX17" fmla="*/ 50674 w 153171"/>
                  <a:gd name="connsiteY17" fmla="*/ 119123 h 153171"/>
                  <a:gd name="connsiteX18" fmla="*/ 22210 w 153171"/>
                  <a:gd name="connsiteY18" fmla="*/ 84787 h 153171"/>
                  <a:gd name="connsiteX19" fmla="*/ 7659 w 153171"/>
                  <a:gd name="connsiteY19" fmla="*/ 59258 h 153171"/>
                  <a:gd name="connsiteX20" fmla="*/ 0 w 153171"/>
                  <a:gd name="connsiteY20" fmla="*/ 34751 h 153171"/>
                  <a:gd name="connsiteX21" fmla="*/ 1659 w 153171"/>
                  <a:gd name="connsiteY21" fmla="*/ 34496 h 153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53171" h="153171">
                    <a:moveTo>
                      <a:pt x="1659" y="34496"/>
                    </a:moveTo>
                    <a:cubicBezTo>
                      <a:pt x="-127" y="21093"/>
                      <a:pt x="6893" y="11392"/>
                      <a:pt x="15700" y="2968"/>
                    </a:cubicBezTo>
                    <a:cubicBezTo>
                      <a:pt x="19785" y="-989"/>
                      <a:pt x="26295" y="-989"/>
                      <a:pt x="30379" y="2968"/>
                    </a:cubicBezTo>
                    <a:cubicBezTo>
                      <a:pt x="38549" y="10754"/>
                      <a:pt x="45696" y="19433"/>
                      <a:pt x="53227" y="27731"/>
                    </a:cubicBezTo>
                    <a:cubicBezTo>
                      <a:pt x="57695" y="32708"/>
                      <a:pt x="53355" y="37176"/>
                      <a:pt x="52334" y="41771"/>
                    </a:cubicBezTo>
                    <a:cubicBezTo>
                      <a:pt x="52206" y="42154"/>
                      <a:pt x="51824" y="42537"/>
                      <a:pt x="51696" y="42792"/>
                    </a:cubicBezTo>
                    <a:cubicBezTo>
                      <a:pt x="49270" y="46877"/>
                      <a:pt x="44292" y="51472"/>
                      <a:pt x="45058" y="54919"/>
                    </a:cubicBezTo>
                    <a:cubicBezTo>
                      <a:pt x="46335" y="60917"/>
                      <a:pt x="50419" y="66662"/>
                      <a:pt x="54631" y="71512"/>
                    </a:cubicBezTo>
                    <a:cubicBezTo>
                      <a:pt x="63311" y="81723"/>
                      <a:pt x="72502" y="91424"/>
                      <a:pt x="81819" y="100998"/>
                    </a:cubicBezTo>
                    <a:cubicBezTo>
                      <a:pt x="86415" y="105720"/>
                      <a:pt x="91776" y="109677"/>
                      <a:pt x="97264" y="113507"/>
                    </a:cubicBezTo>
                    <a:cubicBezTo>
                      <a:pt x="98796" y="114528"/>
                      <a:pt x="101987" y="114783"/>
                      <a:pt x="103647" y="113890"/>
                    </a:cubicBezTo>
                    <a:cubicBezTo>
                      <a:pt x="107476" y="111975"/>
                      <a:pt x="111050" y="109294"/>
                      <a:pt x="114624" y="106742"/>
                    </a:cubicBezTo>
                    <a:cubicBezTo>
                      <a:pt x="119091" y="103551"/>
                      <a:pt x="123431" y="103551"/>
                      <a:pt x="127260" y="107252"/>
                    </a:cubicBezTo>
                    <a:cubicBezTo>
                      <a:pt x="135557" y="115676"/>
                      <a:pt x="144109" y="123846"/>
                      <a:pt x="151513" y="133036"/>
                    </a:cubicBezTo>
                    <a:cubicBezTo>
                      <a:pt x="155087" y="137503"/>
                      <a:pt x="153810" y="143375"/>
                      <a:pt x="148577" y="147460"/>
                    </a:cubicBezTo>
                    <a:cubicBezTo>
                      <a:pt x="139131" y="154735"/>
                      <a:pt x="129558" y="162649"/>
                      <a:pt x="117049" y="160096"/>
                    </a:cubicBezTo>
                    <a:cubicBezTo>
                      <a:pt x="106965" y="158054"/>
                      <a:pt x="96499" y="154480"/>
                      <a:pt x="87946" y="148864"/>
                    </a:cubicBezTo>
                    <a:cubicBezTo>
                      <a:pt x="74671" y="140184"/>
                      <a:pt x="62035" y="130100"/>
                      <a:pt x="50674" y="119123"/>
                    </a:cubicBezTo>
                    <a:cubicBezTo>
                      <a:pt x="40080" y="108784"/>
                      <a:pt x="31018" y="96786"/>
                      <a:pt x="22210" y="84787"/>
                    </a:cubicBezTo>
                    <a:cubicBezTo>
                      <a:pt x="16466" y="77001"/>
                      <a:pt x="11616" y="68193"/>
                      <a:pt x="7659" y="59258"/>
                    </a:cubicBezTo>
                    <a:cubicBezTo>
                      <a:pt x="4212" y="51472"/>
                      <a:pt x="2553" y="42920"/>
                      <a:pt x="0" y="34751"/>
                    </a:cubicBezTo>
                    <a:cubicBezTo>
                      <a:pt x="511" y="34751"/>
                      <a:pt x="1021" y="34623"/>
                      <a:pt x="1659" y="34496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12" name="手繪多邊形: 圖案 211">
                <a:extLst>
                  <a:ext uri="{FF2B5EF4-FFF2-40B4-BE49-F238E27FC236}">
                    <a16:creationId xmlns:a16="http://schemas.microsoft.com/office/drawing/2014/main" id="{0B88F1B6-4EE9-4B94-8541-B0B9C8F6199E}"/>
                  </a:ext>
                </a:extLst>
              </p:cNvPr>
              <p:cNvSpPr/>
              <p:nvPr/>
            </p:nvSpPr>
            <p:spPr>
              <a:xfrm>
                <a:off x="17701479" y="10045041"/>
                <a:ext cx="51057" cy="51057"/>
              </a:xfrm>
              <a:custGeom>
                <a:avLst/>
                <a:gdLst>
                  <a:gd name="connsiteX0" fmla="*/ 8419 w 51057"/>
                  <a:gd name="connsiteY0" fmla="*/ 0 h 51057"/>
                  <a:gd name="connsiteX1" fmla="*/ 48499 w 51057"/>
                  <a:gd name="connsiteY1" fmla="*/ 21444 h 51057"/>
                  <a:gd name="connsiteX2" fmla="*/ 59604 w 51057"/>
                  <a:gd name="connsiteY2" fmla="*/ 51951 h 51057"/>
                  <a:gd name="connsiteX3" fmla="*/ 54881 w 51057"/>
                  <a:gd name="connsiteY3" fmla="*/ 59992 h 51057"/>
                  <a:gd name="connsiteX4" fmla="*/ 47733 w 51057"/>
                  <a:gd name="connsiteY4" fmla="*/ 52589 h 51057"/>
                  <a:gd name="connsiteX5" fmla="*/ 34075 w 51057"/>
                  <a:gd name="connsiteY5" fmla="*/ 23231 h 51057"/>
                  <a:gd name="connsiteX6" fmla="*/ 7271 w 51057"/>
                  <a:gd name="connsiteY6" fmla="*/ 12126 h 51057"/>
                  <a:gd name="connsiteX7" fmla="*/ 1016 w 51057"/>
                  <a:gd name="connsiteY7" fmla="*/ 4340 h 51057"/>
                  <a:gd name="connsiteX8" fmla="*/ 8419 w 51057"/>
                  <a:gd name="connsiteY8" fmla="*/ 0 h 5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057" h="51057">
                    <a:moveTo>
                      <a:pt x="8419" y="0"/>
                    </a:moveTo>
                    <a:cubicBezTo>
                      <a:pt x="26162" y="2298"/>
                      <a:pt x="38671" y="9190"/>
                      <a:pt x="48499" y="21444"/>
                    </a:cubicBezTo>
                    <a:cubicBezTo>
                      <a:pt x="55775" y="30507"/>
                      <a:pt x="59477" y="40463"/>
                      <a:pt x="59604" y="51951"/>
                    </a:cubicBezTo>
                    <a:cubicBezTo>
                      <a:pt x="59604" y="55525"/>
                      <a:pt x="60243" y="59737"/>
                      <a:pt x="54881" y="59992"/>
                    </a:cubicBezTo>
                    <a:cubicBezTo>
                      <a:pt x="49903" y="60248"/>
                      <a:pt x="47733" y="57439"/>
                      <a:pt x="47733" y="52589"/>
                    </a:cubicBezTo>
                    <a:cubicBezTo>
                      <a:pt x="47606" y="40718"/>
                      <a:pt x="42755" y="30890"/>
                      <a:pt x="34075" y="23231"/>
                    </a:cubicBezTo>
                    <a:cubicBezTo>
                      <a:pt x="26545" y="16594"/>
                      <a:pt x="17610" y="12509"/>
                      <a:pt x="7271" y="12126"/>
                    </a:cubicBezTo>
                    <a:cubicBezTo>
                      <a:pt x="1144" y="11871"/>
                      <a:pt x="-1665" y="8552"/>
                      <a:pt x="1016" y="4340"/>
                    </a:cubicBezTo>
                    <a:cubicBezTo>
                      <a:pt x="2675" y="1787"/>
                      <a:pt x="6888" y="894"/>
                      <a:pt x="84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13" name="手繪多邊形: 圖案 212">
                <a:extLst>
                  <a:ext uri="{FF2B5EF4-FFF2-40B4-BE49-F238E27FC236}">
                    <a16:creationId xmlns:a16="http://schemas.microsoft.com/office/drawing/2014/main" id="{72D94AC3-AC5C-46D5-999D-B317E783B09D}"/>
                  </a:ext>
                </a:extLst>
              </p:cNvPr>
              <p:cNvSpPr/>
              <p:nvPr/>
            </p:nvSpPr>
            <p:spPr>
              <a:xfrm>
                <a:off x="17702126" y="10018863"/>
                <a:ext cx="12764" cy="12764"/>
              </a:xfrm>
              <a:custGeom>
                <a:avLst/>
                <a:gdLst>
                  <a:gd name="connsiteX0" fmla="*/ 19261 w 12764"/>
                  <a:gd name="connsiteY0" fmla="*/ 1543 h 0"/>
                  <a:gd name="connsiteX1" fmla="*/ 11985 w 12764"/>
                  <a:gd name="connsiteY1" fmla="*/ 8946 h 0"/>
                  <a:gd name="connsiteX2" fmla="*/ 10836 w 12764"/>
                  <a:gd name="connsiteY2" fmla="*/ 9584 h 0"/>
                  <a:gd name="connsiteX3" fmla="*/ 625 w 12764"/>
                  <a:gd name="connsiteY3" fmla="*/ 7797 h 0"/>
                  <a:gd name="connsiteX4" fmla="*/ 370 w 12764"/>
                  <a:gd name="connsiteY4" fmla="*/ 2819 h 0"/>
                  <a:gd name="connsiteX5" fmla="*/ 9560 w 12764"/>
                  <a:gd name="connsiteY5" fmla="*/ 11 h 0"/>
                  <a:gd name="connsiteX6" fmla="*/ 19261 w 12764"/>
                  <a:gd name="connsiteY6" fmla="*/ 1543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64">
                    <a:moveTo>
                      <a:pt x="19261" y="1543"/>
                    </a:moveTo>
                    <a:cubicBezTo>
                      <a:pt x="16836" y="3968"/>
                      <a:pt x="14410" y="6521"/>
                      <a:pt x="11985" y="8946"/>
                    </a:cubicBezTo>
                    <a:cubicBezTo>
                      <a:pt x="11602" y="9201"/>
                      <a:pt x="11219" y="9584"/>
                      <a:pt x="10836" y="9584"/>
                    </a:cubicBezTo>
                    <a:cubicBezTo>
                      <a:pt x="7390" y="9073"/>
                      <a:pt x="3944" y="8818"/>
                      <a:pt x="625" y="7797"/>
                    </a:cubicBezTo>
                    <a:cubicBezTo>
                      <a:pt x="-13" y="7670"/>
                      <a:pt x="-268" y="3202"/>
                      <a:pt x="370" y="2819"/>
                    </a:cubicBezTo>
                    <a:cubicBezTo>
                      <a:pt x="3178" y="1415"/>
                      <a:pt x="6369" y="139"/>
                      <a:pt x="9560" y="11"/>
                    </a:cubicBezTo>
                    <a:cubicBezTo>
                      <a:pt x="12751" y="-117"/>
                      <a:pt x="15942" y="905"/>
                      <a:pt x="19261" y="1543"/>
                    </a:cubicBez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</p:grpSp>
        <p:grpSp>
          <p:nvGrpSpPr>
            <p:cNvPr id="197" name="群組 196">
              <a:extLst>
                <a:ext uri="{FF2B5EF4-FFF2-40B4-BE49-F238E27FC236}">
                  <a16:creationId xmlns:a16="http://schemas.microsoft.com/office/drawing/2014/main" id="{47B64FA6-0868-466E-A794-6EC4D65C3A26}"/>
                </a:ext>
              </a:extLst>
            </p:cNvPr>
            <p:cNvGrpSpPr/>
            <p:nvPr/>
          </p:nvGrpSpPr>
          <p:grpSpPr>
            <a:xfrm flipH="1">
              <a:off x="9964584" y="3960414"/>
              <a:ext cx="217530" cy="391960"/>
              <a:chOff x="17449379" y="9433630"/>
              <a:chExt cx="536102" cy="906267"/>
            </a:xfrm>
          </p:grpSpPr>
          <p:sp>
            <p:nvSpPr>
              <p:cNvPr id="198" name="手繪多邊形: 圖案 197">
                <a:extLst>
                  <a:ext uri="{FF2B5EF4-FFF2-40B4-BE49-F238E27FC236}">
                    <a16:creationId xmlns:a16="http://schemas.microsoft.com/office/drawing/2014/main" id="{19D64C09-A8EB-453A-89A9-73B3EBBA7C8D}"/>
                  </a:ext>
                </a:extLst>
              </p:cNvPr>
              <p:cNvSpPr/>
              <p:nvPr/>
            </p:nvSpPr>
            <p:spPr>
              <a:xfrm>
                <a:off x="17449379" y="9433630"/>
                <a:ext cx="536102" cy="906267"/>
              </a:xfrm>
              <a:custGeom>
                <a:avLst/>
                <a:gdLst>
                  <a:gd name="connsiteX0" fmla="*/ 453006 w 536101"/>
                  <a:gd name="connsiteY0" fmla="*/ 916989 h 906266"/>
                  <a:gd name="connsiteX1" fmla="*/ 89222 w 536101"/>
                  <a:gd name="connsiteY1" fmla="*/ 916989 h 906266"/>
                  <a:gd name="connsiteX2" fmla="*/ 0 w 536101"/>
                  <a:gd name="connsiteY2" fmla="*/ 827766 h 906266"/>
                  <a:gd name="connsiteX3" fmla="*/ 0 w 536101"/>
                  <a:gd name="connsiteY3" fmla="*/ 89223 h 906266"/>
                  <a:gd name="connsiteX4" fmla="*/ 89222 w 536101"/>
                  <a:gd name="connsiteY4" fmla="*/ 0 h 906266"/>
                  <a:gd name="connsiteX5" fmla="*/ 453006 w 536101"/>
                  <a:gd name="connsiteY5" fmla="*/ 0 h 906266"/>
                  <a:gd name="connsiteX6" fmla="*/ 542228 w 536101"/>
                  <a:gd name="connsiteY6" fmla="*/ 89223 h 906266"/>
                  <a:gd name="connsiteX7" fmla="*/ 542228 w 536101"/>
                  <a:gd name="connsiteY7" fmla="*/ 827766 h 906266"/>
                  <a:gd name="connsiteX8" fmla="*/ 453006 w 536101"/>
                  <a:gd name="connsiteY8" fmla="*/ 916989 h 906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101" h="906266">
                    <a:moveTo>
                      <a:pt x="453006" y="916989"/>
                    </a:moveTo>
                    <a:lnTo>
                      <a:pt x="89222" y="916989"/>
                    </a:lnTo>
                    <a:cubicBezTo>
                      <a:pt x="39952" y="916989"/>
                      <a:pt x="0" y="877037"/>
                      <a:pt x="0" y="827766"/>
                    </a:cubicBezTo>
                    <a:lnTo>
                      <a:pt x="0" y="89223"/>
                    </a:lnTo>
                    <a:cubicBezTo>
                      <a:pt x="0" y="39952"/>
                      <a:pt x="39952" y="0"/>
                      <a:pt x="89222" y="0"/>
                    </a:cubicBezTo>
                    <a:lnTo>
                      <a:pt x="453006" y="0"/>
                    </a:lnTo>
                    <a:cubicBezTo>
                      <a:pt x="502276" y="0"/>
                      <a:pt x="542228" y="39952"/>
                      <a:pt x="542228" y="89223"/>
                    </a:cubicBezTo>
                    <a:lnTo>
                      <a:pt x="542228" y="827766"/>
                    </a:lnTo>
                    <a:cubicBezTo>
                      <a:pt x="542356" y="877037"/>
                      <a:pt x="502404" y="916989"/>
                      <a:pt x="453006" y="916989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199" name="手繪多邊形: 圖案 198">
                <a:extLst>
                  <a:ext uri="{FF2B5EF4-FFF2-40B4-BE49-F238E27FC236}">
                    <a16:creationId xmlns:a16="http://schemas.microsoft.com/office/drawing/2014/main" id="{22E77CFF-DAC0-4630-A68F-009F69F52739}"/>
                  </a:ext>
                </a:extLst>
              </p:cNvPr>
              <p:cNvSpPr/>
              <p:nvPr/>
            </p:nvSpPr>
            <p:spPr>
              <a:xfrm>
                <a:off x="17449379" y="9524512"/>
                <a:ext cx="536102" cy="702038"/>
              </a:xfrm>
              <a:custGeom>
                <a:avLst/>
                <a:gdLst>
                  <a:gd name="connsiteX0" fmla="*/ 0 w 536101"/>
                  <a:gd name="connsiteY0" fmla="*/ 0 h 702037"/>
                  <a:gd name="connsiteX1" fmla="*/ 542356 w 536101"/>
                  <a:gd name="connsiteY1" fmla="*/ 0 h 702037"/>
                  <a:gd name="connsiteX2" fmla="*/ 542356 w 536101"/>
                  <a:gd name="connsiteY2" fmla="*/ 703186 h 702037"/>
                  <a:gd name="connsiteX3" fmla="*/ 0 w 536101"/>
                  <a:gd name="connsiteY3" fmla="*/ 703186 h 702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6101" h="702037">
                    <a:moveTo>
                      <a:pt x="0" y="0"/>
                    </a:moveTo>
                    <a:lnTo>
                      <a:pt x="542356" y="0"/>
                    </a:lnTo>
                    <a:lnTo>
                      <a:pt x="542356" y="703186"/>
                    </a:lnTo>
                    <a:lnTo>
                      <a:pt x="0" y="703186"/>
                    </a:ln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00" name="手繪多邊形: 圖案 199">
                <a:extLst>
                  <a:ext uri="{FF2B5EF4-FFF2-40B4-BE49-F238E27FC236}">
                    <a16:creationId xmlns:a16="http://schemas.microsoft.com/office/drawing/2014/main" id="{394FD758-CE9E-4CC3-895C-BE506AE08901}"/>
                  </a:ext>
                </a:extLst>
              </p:cNvPr>
              <p:cNvSpPr/>
              <p:nvPr/>
            </p:nvSpPr>
            <p:spPr>
              <a:xfrm>
                <a:off x="17690624" y="10258588"/>
                <a:ext cx="51057" cy="51057"/>
              </a:xfrm>
              <a:custGeom>
                <a:avLst/>
                <a:gdLst>
                  <a:gd name="connsiteX0" fmla="*/ 59992 w 51057"/>
                  <a:gd name="connsiteY0" fmla="*/ 29996 h 51057"/>
                  <a:gd name="connsiteX1" fmla="*/ 29996 w 51057"/>
                  <a:gd name="connsiteY1" fmla="*/ 59992 h 51057"/>
                  <a:gd name="connsiteX2" fmla="*/ 0 w 51057"/>
                  <a:gd name="connsiteY2" fmla="*/ 29996 h 51057"/>
                  <a:gd name="connsiteX3" fmla="*/ 29996 w 51057"/>
                  <a:gd name="connsiteY3" fmla="*/ 0 h 51057"/>
                  <a:gd name="connsiteX4" fmla="*/ 59992 w 51057"/>
                  <a:gd name="connsiteY4" fmla="*/ 29996 h 5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7" h="51057">
                    <a:moveTo>
                      <a:pt x="59992" y="29996"/>
                    </a:moveTo>
                    <a:cubicBezTo>
                      <a:pt x="59992" y="46562"/>
                      <a:pt x="46563" y="59992"/>
                      <a:pt x="29996" y="59992"/>
                    </a:cubicBezTo>
                    <a:cubicBezTo>
                      <a:pt x="13430" y="59992"/>
                      <a:pt x="0" y="46562"/>
                      <a:pt x="0" y="29996"/>
                    </a:cubicBezTo>
                    <a:cubicBezTo>
                      <a:pt x="0" y="13430"/>
                      <a:pt x="13430" y="0"/>
                      <a:pt x="29996" y="0"/>
                    </a:cubicBezTo>
                    <a:cubicBezTo>
                      <a:pt x="46563" y="0"/>
                      <a:pt x="59992" y="13430"/>
                      <a:pt x="59992" y="29996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01" name="手繪多邊形: 圖案 200">
                <a:extLst>
                  <a:ext uri="{FF2B5EF4-FFF2-40B4-BE49-F238E27FC236}">
                    <a16:creationId xmlns:a16="http://schemas.microsoft.com/office/drawing/2014/main" id="{2C2BED70-E016-40BB-B9E8-D120710C3056}"/>
                  </a:ext>
                </a:extLst>
              </p:cNvPr>
              <p:cNvSpPr/>
              <p:nvPr/>
            </p:nvSpPr>
            <p:spPr>
              <a:xfrm>
                <a:off x="17677350" y="9482517"/>
                <a:ext cx="76586" cy="12764"/>
              </a:xfrm>
              <a:custGeom>
                <a:avLst/>
                <a:gdLst>
                  <a:gd name="connsiteX0" fmla="*/ 0 w 76585"/>
                  <a:gd name="connsiteY0" fmla="*/ 0 h 0"/>
                  <a:gd name="connsiteX1" fmla="*/ 86415 w 7658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585">
                    <a:moveTo>
                      <a:pt x="0" y="0"/>
                    </a:moveTo>
                    <a:lnTo>
                      <a:pt x="86415" y="0"/>
                    </a:lnTo>
                  </a:path>
                </a:pathLst>
              </a:custGeom>
              <a:ln w="635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02" name="手繪多邊形: 圖案 201">
                <a:extLst>
                  <a:ext uri="{FF2B5EF4-FFF2-40B4-BE49-F238E27FC236}">
                    <a16:creationId xmlns:a16="http://schemas.microsoft.com/office/drawing/2014/main" id="{9C995F76-9597-4D30-A972-BF14CE727C89}"/>
                  </a:ext>
                </a:extLst>
              </p:cNvPr>
              <p:cNvSpPr/>
              <p:nvPr/>
            </p:nvSpPr>
            <p:spPr>
              <a:xfrm>
                <a:off x="17532985" y="9748143"/>
                <a:ext cx="89350" cy="89350"/>
              </a:xfrm>
              <a:custGeom>
                <a:avLst/>
                <a:gdLst>
                  <a:gd name="connsiteX0" fmla="*/ 75820 w 89350"/>
                  <a:gd name="connsiteY0" fmla="*/ 100583 h 89350"/>
                  <a:gd name="connsiteX1" fmla="*/ 24763 w 89350"/>
                  <a:gd name="connsiteY1" fmla="*/ 100583 h 89350"/>
                  <a:gd name="connsiteX2" fmla="*/ 0 w 89350"/>
                  <a:gd name="connsiteY2" fmla="*/ 75820 h 89350"/>
                  <a:gd name="connsiteX3" fmla="*/ 0 w 89350"/>
                  <a:gd name="connsiteY3" fmla="*/ 24763 h 89350"/>
                  <a:gd name="connsiteX4" fmla="*/ 24763 w 89350"/>
                  <a:gd name="connsiteY4" fmla="*/ 0 h 89350"/>
                  <a:gd name="connsiteX5" fmla="*/ 75820 w 89350"/>
                  <a:gd name="connsiteY5" fmla="*/ 0 h 89350"/>
                  <a:gd name="connsiteX6" fmla="*/ 100583 w 89350"/>
                  <a:gd name="connsiteY6" fmla="*/ 24763 h 89350"/>
                  <a:gd name="connsiteX7" fmla="*/ 100583 w 89350"/>
                  <a:gd name="connsiteY7" fmla="*/ 75820 h 89350"/>
                  <a:gd name="connsiteX8" fmla="*/ 75820 w 89350"/>
                  <a:gd name="connsiteY8" fmla="*/ 100583 h 89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9350" h="89350">
                    <a:moveTo>
                      <a:pt x="75820" y="100583"/>
                    </a:moveTo>
                    <a:lnTo>
                      <a:pt x="24763" y="100583"/>
                    </a:lnTo>
                    <a:cubicBezTo>
                      <a:pt x="11105" y="100583"/>
                      <a:pt x="0" y="89478"/>
                      <a:pt x="0" y="75820"/>
                    </a:cubicBezTo>
                    <a:lnTo>
                      <a:pt x="0" y="24763"/>
                    </a:lnTo>
                    <a:cubicBezTo>
                      <a:pt x="0" y="11105"/>
                      <a:pt x="11105" y="0"/>
                      <a:pt x="24763" y="0"/>
                    </a:cubicBezTo>
                    <a:lnTo>
                      <a:pt x="75820" y="0"/>
                    </a:lnTo>
                    <a:cubicBezTo>
                      <a:pt x="89478" y="0"/>
                      <a:pt x="100583" y="11105"/>
                      <a:pt x="100583" y="24763"/>
                    </a:cubicBezTo>
                    <a:lnTo>
                      <a:pt x="100583" y="75820"/>
                    </a:lnTo>
                    <a:cubicBezTo>
                      <a:pt x="100455" y="89605"/>
                      <a:pt x="89478" y="100583"/>
                      <a:pt x="75820" y="100583"/>
                    </a:cubicBezTo>
                    <a:close/>
                  </a:path>
                </a:pathLst>
              </a:custGeom>
              <a:solidFill>
                <a:schemeClr val="tx1"/>
              </a:solidFill>
              <a:ln w="635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03" name="手繪多邊形: 圖案 202">
                <a:extLst>
                  <a:ext uri="{FF2B5EF4-FFF2-40B4-BE49-F238E27FC236}">
                    <a16:creationId xmlns:a16="http://schemas.microsoft.com/office/drawing/2014/main" id="{B40F86AE-A7F2-4F3F-9749-3ABE82B37235}"/>
                  </a:ext>
                </a:extLst>
              </p:cNvPr>
              <p:cNvSpPr/>
              <p:nvPr/>
            </p:nvSpPr>
            <p:spPr>
              <a:xfrm>
                <a:off x="17589296" y="9913321"/>
                <a:ext cx="236611" cy="236611"/>
              </a:xfrm>
              <a:custGeom>
                <a:avLst/>
                <a:gdLst>
                  <a:gd name="connsiteX0" fmla="*/ 1659 w 153171"/>
                  <a:gd name="connsiteY0" fmla="*/ 34496 h 153171"/>
                  <a:gd name="connsiteX1" fmla="*/ 15700 w 153171"/>
                  <a:gd name="connsiteY1" fmla="*/ 2968 h 153171"/>
                  <a:gd name="connsiteX2" fmla="*/ 30379 w 153171"/>
                  <a:gd name="connsiteY2" fmla="*/ 2968 h 153171"/>
                  <a:gd name="connsiteX3" fmla="*/ 53227 w 153171"/>
                  <a:gd name="connsiteY3" fmla="*/ 27731 h 153171"/>
                  <a:gd name="connsiteX4" fmla="*/ 52334 w 153171"/>
                  <a:gd name="connsiteY4" fmla="*/ 41771 h 153171"/>
                  <a:gd name="connsiteX5" fmla="*/ 51696 w 153171"/>
                  <a:gd name="connsiteY5" fmla="*/ 42792 h 153171"/>
                  <a:gd name="connsiteX6" fmla="*/ 45058 w 153171"/>
                  <a:gd name="connsiteY6" fmla="*/ 54919 h 153171"/>
                  <a:gd name="connsiteX7" fmla="*/ 54631 w 153171"/>
                  <a:gd name="connsiteY7" fmla="*/ 71512 h 153171"/>
                  <a:gd name="connsiteX8" fmla="*/ 81819 w 153171"/>
                  <a:gd name="connsiteY8" fmla="*/ 100998 h 153171"/>
                  <a:gd name="connsiteX9" fmla="*/ 97264 w 153171"/>
                  <a:gd name="connsiteY9" fmla="*/ 113507 h 153171"/>
                  <a:gd name="connsiteX10" fmla="*/ 103647 w 153171"/>
                  <a:gd name="connsiteY10" fmla="*/ 113890 h 153171"/>
                  <a:gd name="connsiteX11" fmla="*/ 114624 w 153171"/>
                  <a:gd name="connsiteY11" fmla="*/ 106742 h 153171"/>
                  <a:gd name="connsiteX12" fmla="*/ 127260 w 153171"/>
                  <a:gd name="connsiteY12" fmla="*/ 107252 h 153171"/>
                  <a:gd name="connsiteX13" fmla="*/ 151513 w 153171"/>
                  <a:gd name="connsiteY13" fmla="*/ 133036 h 153171"/>
                  <a:gd name="connsiteX14" fmla="*/ 148577 w 153171"/>
                  <a:gd name="connsiteY14" fmla="*/ 147460 h 153171"/>
                  <a:gd name="connsiteX15" fmla="*/ 117049 w 153171"/>
                  <a:gd name="connsiteY15" fmla="*/ 160096 h 153171"/>
                  <a:gd name="connsiteX16" fmla="*/ 87946 w 153171"/>
                  <a:gd name="connsiteY16" fmla="*/ 148864 h 153171"/>
                  <a:gd name="connsiteX17" fmla="*/ 50674 w 153171"/>
                  <a:gd name="connsiteY17" fmla="*/ 119123 h 153171"/>
                  <a:gd name="connsiteX18" fmla="*/ 22210 w 153171"/>
                  <a:gd name="connsiteY18" fmla="*/ 84787 h 153171"/>
                  <a:gd name="connsiteX19" fmla="*/ 7659 w 153171"/>
                  <a:gd name="connsiteY19" fmla="*/ 59258 h 153171"/>
                  <a:gd name="connsiteX20" fmla="*/ 0 w 153171"/>
                  <a:gd name="connsiteY20" fmla="*/ 34751 h 153171"/>
                  <a:gd name="connsiteX21" fmla="*/ 1659 w 153171"/>
                  <a:gd name="connsiteY21" fmla="*/ 34496 h 153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53171" h="153171">
                    <a:moveTo>
                      <a:pt x="1659" y="34496"/>
                    </a:moveTo>
                    <a:cubicBezTo>
                      <a:pt x="-127" y="21093"/>
                      <a:pt x="6893" y="11392"/>
                      <a:pt x="15700" y="2968"/>
                    </a:cubicBezTo>
                    <a:cubicBezTo>
                      <a:pt x="19785" y="-989"/>
                      <a:pt x="26295" y="-989"/>
                      <a:pt x="30379" y="2968"/>
                    </a:cubicBezTo>
                    <a:cubicBezTo>
                      <a:pt x="38549" y="10754"/>
                      <a:pt x="45696" y="19433"/>
                      <a:pt x="53227" y="27731"/>
                    </a:cubicBezTo>
                    <a:cubicBezTo>
                      <a:pt x="57695" y="32708"/>
                      <a:pt x="53355" y="37176"/>
                      <a:pt x="52334" y="41771"/>
                    </a:cubicBezTo>
                    <a:cubicBezTo>
                      <a:pt x="52206" y="42154"/>
                      <a:pt x="51824" y="42537"/>
                      <a:pt x="51696" y="42792"/>
                    </a:cubicBezTo>
                    <a:cubicBezTo>
                      <a:pt x="49270" y="46877"/>
                      <a:pt x="44292" y="51472"/>
                      <a:pt x="45058" y="54919"/>
                    </a:cubicBezTo>
                    <a:cubicBezTo>
                      <a:pt x="46335" y="60917"/>
                      <a:pt x="50419" y="66662"/>
                      <a:pt x="54631" y="71512"/>
                    </a:cubicBezTo>
                    <a:cubicBezTo>
                      <a:pt x="63311" y="81723"/>
                      <a:pt x="72502" y="91424"/>
                      <a:pt x="81819" y="100998"/>
                    </a:cubicBezTo>
                    <a:cubicBezTo>
                      <a:pt x="86415" y="105720"/>
                      <a:pt x="91776" y="109677"/>
                      <a:pt x="97264" y="113507"/>
                    </a:cubicBezTo>
                    <a:cubicBezTo>
                      <a:pt x="98796" y="114528"/>
                      <a:pt x="101987" y="114783"/>
                      <a:pt x="103647" y="113890"/>
                    </a:cubicBezTo>
                    <a:cubicBezTo>
                      <a:pt x="107476" y="111975"/>
                      <a:pt x="111050" y="109294"/>
                      <a:pt x="114624" y="106742"/>
                    </a:cubicBezTo>
                    <a:cubicBezTo>
                      <a:pt x="119091" y="103551"/>
                      <a:pt x="123431" y="103551"/>
                      <a:pt x="127260" y="107252"/>
                    </a:cubicBezTo>
                    <a:cubicBezTo>
                      <a:pt x="135557" y="115676"/>
                      <a:pt x="144109" y="123846"/>
                      <a:pt x="151513" y="133036"/>
                    </a:cubicBezTo>
                    <a:cubicBezTo>
                      <a:pt x="155087" y="137503"/>
                      <a:pt x="153810" y="143375"/>
                      <a:pt x="148577" y="147460"/>
                    </a:cubicBezTo>
                    <a:cubicBezTo>
                      <a:pt x="139131" y="154735"/>
                      <a:pt x="129558" y="162649"/>
                      <a:pt x="117049" y="160096"/>
                    </a:cubicBezTo>
                    <a:cubicBezTo>
                      <a:pt x="106965" y="158054"/>
                      <a:pt x="96499" y="154480"/>
                      <a:pt x="87946" y="148864"/>
                    </a:cubicBezTo>
                    <a:cubicBezTo>
                      <a:pt x="74671" y="140184"/>
                      <a:pt x="62035" y="130100"/>
                      <a:pt x="50674" y="119123"/>
                    </a:cubicBezTo>
                    <a:cubicBezTo>
                      <a:pt x="40080" y="108784"/>
                      <a:pt x="31018" y="96786"/>
                      <a:pt x="22210" y="84787"/>
                    </a:cubicBezTo>
                    <a:cubicBezTo>
                      <a:pt x="16466" y="77001"/>
                      <a:pt x="11616" y="68193"/>
                      <a:pt x="7659" y="59258"/>
                    </a:cubicBezTo>
                    <a:cubicBezTo>
                      <a:pt x="4212" y="51472"/>
                      <a:pt x="2553" y="42920"/>
                      <a:pt x="0" y="34751"/>
                    </a:cubicBezTo>
                    <a:cubicBezTo>
                      <a:pt x="511" y="34751"/>
                      <a:pt x="1021" y="34623"/>
                      <a:pt x="1659" y="34496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04" name="手繪多邊形: 圖案 203">
                <a:extLst>
                  <a:ext uri="{FF2B5EF4-FFF2-40B4-BE49-F238E27FC236}">
                    <a16:creationId xmlns:a16="http://schemas.microsoft.com/office/drawing/2014/main" id="{022947F8-0FCB-4A12-87FD-1DB7DBCE351C}"/>
                  </a:ext>
                </a:extLst>
              </p:cNvPr>
              <p:cNvSpPr/>
              <p:nvPr/>
            </p:nvSpPr>
            <p:spPr>
              <a:xfrm>
                <a:off x="17701479" y="10045041"/>
                <a:ext cx="51057" cy="51057"/>
              </a:xfrm>
              <a:custGeom>
                <a:avLst/>
                <a:gdLst>
                  <a:gd name="connsiteX0" fmla="*/ 8419 w 51057"/>
                  <a:gd name="connsiteY0" fmla="*/ 0 h 51057"/>
                  <a:gd name="connsiteX1" fmla="*/ 48499 w 51057"/>
                  <a:gd name="connsiteY1" fmla="*/ 21444 h 51057"/>
                  <a:gd name="connsiteX2" fmla="*/ 59604 w 51057"/>
                  <a:gd name="connsiteY2" fmla="*/ 51951 h 51057"/>
                  <a:gd name="connsiteX3" fmla="*/ 54881 w 51057"/>
                  <a:gd name="connsiteY3" fmla="*/ 59992 h 51057"/>
                  <a:gd name="connsiteX4" fmla="*/ 47733 w 51057"/>
                  <a:gd name="connsiteY4" fmla="*/ 52589 h 51057"/>
                  <a:gd name="connsiteX5" fmla="*/ 34075 w 51057"/>
                  <a:gd name="connsiteY5" fmla="*/ 23231 h 51057"/>
                  <a:gd name="connsiteX6" fmla="*/ 7271 w 51057"/>
                  <a:gd name="connsiteY6" fmla="*/ 12126 h 51057"/>
                  <a:gd name="connsiteX7" fmla="*/ 1016 w 51057"/>
                  <a:gd name="connsiteY7" fmla="*/ 4340 h 51057"/>
                  <a:gd name="connsiteX8" fmla="*/ 8419 w 51057"/>
                  <a:gd name="connsiteY8" fmla="*/ 0 h 5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057" h="51057">
                    <a:moveTo>
                      <a:pt x="8419" y="0"/>
                    </a:moveTo>
                    <a:cubicBezTo>
                      <a:pt x="26162" y="2298"/>
                      <a:pt x="38671" y="9190"/>
                      <a:pt x="48499" y="21444"/>
                    </a:cubicBezTo>
                    <a:cubicBezTo>
                      <a:pt x="55775" y="30507"/>
                      <a:pt x="59477" y="40463"/>
                      <a:pt x="59604" y="51951"/>
                    </a:cubicBezTo>
                    <a:cubicBezTo>
                      <a:pt x="59604" y="55525"/>
                      <a:pt x="60243" y="59737"/>
                      <a:pt x="54881" y="59992"/>
                    </a:cubicBezTo>
                    <a:cubicBezTo>
                      <a:pt x="49903" y="60248"/>
                      <a:pt x="47733" y="57439"/>
                      <a:pt x="47733" y="52589"/>
                    </a:cubicBezTo>
                    <a:cubicBezTo>
                      <a:pt x="47606" y="40718"/>
                      <a:pt x="42755" y="30890"/>
                      <a:pt x="34075" y="23231"/>
                    </a:cubicBezTo>
                    <a:cubicBezTo>
                      <a:pt x="26545" y="16594"/>
                      <a:pt x="17610" y="12509"/>
                      <a:pt x="7271" y="12126"/>
                    </a:cubicBezTo>
                    <a:cubicBezTo>
                      <a:pt x="1144" y="11871"/>
                      <a:pt x="-1665" y="8552"/>
                      <a:pt x="1016" y="4340"/>
                    </a:cubicBezTo>
                    <a:cubicBezTo>
                      <a:pt x="2675" y="1787"/>
                      <a:pt x="6888" y="894"/>
                      <a:pt x="84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05" name="手繪多邊形: 圖案 204">
                <a:extLst>
                  <a:ext uri="{FF2B5EF4-FFF2-40B4-BE49-F238E27FC236}">
                    <a16:creationId xmlns:a16="http://schemas.microsoft.com/office/drawing/2014/main" id="{3CC87720-106A-454B-8783-C4074BCD5175}"/>
                  </a:ext>
                </a:extLst>
              </p:cNvPr>
              <p:cNvSpPr/>
              <p:nvPr/>
            </p:nvSpPr>
            <p:spPr>
              <a:xfrm>
                <a:off x="17702126" y="10018863"/>
                <a:ext cx="12764" cy="12764"/>
              </a:xfrm>
              <a:custGeom>
                <a:avLst/>
                <a:gdLst>
                  <a:gd name="connsiteX0" fmla="*/ 19261 w 12764"/>
                  <a:gd name="connsiteY0" fmla="*/ 1543 h 0"/>
                  <a:gd name="connsiteX1" fmla="*/ 11985 w 12764"/>
                  <a:gd name="connsiteY1" fmla="*/ 8946 h 0"/>
                  <a:gd name="connsiteX2" fmla="*/ 10836 w 12764"/>
                  <a:gd name="connsiteY2" fmla="*/ 9584 h 0"/>
                  <a:gd name="connsiteX3" fmla="*/ 625 w 12764"/>
                  <a:gd name="connsiteY3" fmla="*/ 7797 h 0"/>
                  <a:gd name="connsiteX4" fmla="*/ 370 w 12764"/>
                  <a:gd name="connsiteY4" fmla="*/ 2819 h 0"/>
                  <a:gd name="connsiteX5" fmla="*/ 9560 w 12764"/>
                  <a:gd name="connsiteY5" fmla="*/ 11 h 0"/>
                  <a:gd name="connsiteX6" fmla="*/ 19261 w 12764"/>
                  <a:gd name="connsiteY6" fmla="*/ 1543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64">
                    <a:moveTo>
                      <a:pt x="19261" y="1543"/>
                    </a:moveTo>
                    <a:cubicBezTo>
                      <a:pt x="16836" y="3968"/>
                      <a:pt x="14410" y="6521"/>
                      <a:pt x="11985" y="8946"/>
                    </a:cubicBezTo>
                    <a:cubicBezTo>
                      <a:pt x="11602" y="9201"/>
                      <a:pt x="11219" y="9584"/>
                      <a:pt x="10836" y="9584"/>
                    </a:cubicBezTo>
                    <a:cubicBezTo>
                      <a:pt x="7390" y="9073"/>
                      <a:pt x="3944" y="8818"/>
                      <a:pt x="625" y="7797"/>
                    </a:cubicBezTo>
                    <a:cubicBezTo>
                      <a:pt x="-13" y="7670"/>
                      <a:pt x="-268" y="3202"/>
                      <a:pt x="370" y="2819"/>
                    </a:cubicBezTo>
                    <a:cubicBezTo>
                      <a:pt x="3178" y="1415"/>
                      <a:pt x="6369" y="139"/>
                      <a:pt x="9560" y="11"/>
                    </a:cubicBezTo>
                    <a:cubicBezTo>
                      <a:pt x="12751" y="-117"/>
                      <a:pt x="15942" y="905"/>
                      <a:pt x="19261" y="1543"/>
                    </a:cubicBez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</p:grpSp>
      </p:grpSp>
      <p:grpSp>
        <p:nvGrpSpPr>
          <p:cNvPr id="222" name="群組 221">
            <a:extLst>
              <a:ext uri="{FF2B5EF4-FFF2-40B4-BE49-F238E27FC236}">
                <a16:creationId xmlns:a16="http://schemas.microsoft.com/office/drawing/2014/main" id="{903BB4F8-AAE0-496A-8A00-33E5A0D15F5D}"/>
              </a:ext>
            </a:extLst>
          </p:cNvPr>
          <p:cNvGrpSpPr/>
          <p:nvPr/>
        </p:nvGrpSpPr>
        <p:grpSpPr>
          <a:xfrm>
            <a:off x="10982856" y="3918292"/>
            <a:ext cx="639261" cy="404669"/>
            <a:chOff x="11017037" y="3967703"/>
            <a:chExt cx="650937" cy="4120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23" name="群組 222">
              <a:extLst>
                <a:ext uri="{FF2B5EF4-FFF2-40B4-BE49-F238E27FC236}">
                  <a16:creationId xmlns:a16="http://schemas.microsoft.com/office/drawing/2014/main" id="{0BFA8DE0-0B51-4BFE-94A6-D83D0F669927}"/>
                </a:ext>
              </a:extLst>
            </p:cNvPr>
            <p:cNvGrpSpPr/>
            <p:nvPr/>
          </p:nvGrpSpPr>
          <p:grpSpPr>
            <a:xfrm>
              <a:off x="11017037" y="3967703"/>
              <a:ext cx="462246" cy="349827"/>
              <a:chOff x="11017037" y="3967703"/>
              <a:chExt cx="462246" cy="349827"/>
            </a:xfrm>
          </p:grpSpPr>
          <p:sp>
            <p:nvSpPr>
              <p:cNvPr id="237" name="手繪多邊形: 圖案 236">
                <a:extLst>
                  <a:ext uri="{FF2B5EF4-FFF2-40B4-BE49-F238E27FC236}">
                    <a16:creationId xmlns:a16="http://schemas.microsoft.com/office/drawing/2014/main" id="{3D127236-D22B-45C5-9745-363F16D7DD63}"/>
                  </a:ext>
                </a:extLst>
              </p:cNvPr>
              <p:cNvSpPr/>
              <p:nvPr/>
            </p:nvSpPr>
            <p:spPr>
              <a:xfrm flipH="1">
                <a:off x="11017037" y="3967703"/>
                <a:ext cx="462246" cy="304108"/>
              </a:xfrm>
              <a:custGeom>
                <a:avLst/>
                <a:gdLst>
                  <a:gd name="connsiteX0" fmla="*/ 1312938 w 1455132"/>
                  <a:gd name="connsiteY0" fmla="*/ 961281 h 957324"/>
                  <a:gd name="connsiteX1" fmla="*/ 145513 w 1455132"/>
                  <a:gd name="connsiteY1" fmla="*/ 961281 h 957324"/>
                  <a:gd name="connsiteX2" fmla="*/ 0 w 1455132"/>
                  <a:gd name="connsiteY2" fmla="*/ 815768 h 957324"/>
                  <a:gd name="connsiteX3" fmla="*/ 0 w 1455132"/>
                  <a:gd name="connsiteY3" fmla="*/ 145513 h 957324"/>
                  <a:gd name="connsiteX4" fmla="*/ 145513 w 1455132"/>
                  <a:gd name="connsiteY4" fmla="*/ 0 h 957324"/>
                  <a:gd name="connsiteX5" fmla="*/ 1312938 w 1455132"/>
                  <a:gd name="connsiteY5" fmla="*/ 0 h 957324"/>
                  <a:gd name="connsiteX6" fmla="*/ 1458452 w 1455132"/>
                  <a:gd name="connsiteY6" fmla="*/ 145513 h 957324"/>
                  <a:gd name="connsiteX7" fmla="*/ 1458452 w 1455132"/>
                  <a:gd name="connsiteY7" fmla="*/ 815768 h 957324"/>
                  <a:gd name="connsiteX8" fmla="*/ 1312938 w 1455132"/>
                  <a:gd name="connsiteY8" fmla="*/ 961281 h 957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5132" h="957324">
                    <a:moveTo>
                      <a:pt x="1312938" y="961281"/>
                    </a:moveTo>
                    <a:lnTo>
                      <a:pt x="145513" y="961281"/>
                    </a:lnTo>
                    <a:cubicBezTo>
                      <a:pt x="65226" y="961281"/>
                      <a:pt x="0" y="896183"/>
                      <a:pt x="0" y="815768"/>
                    </a:cubicBezTo>
                    <a:lnTo>
                      <a:pt x="0" y="145513"/>
                    </a:lnTo>
                    <a:cubicBezTo>
                      <a:pt x="0" y="65226"/>
                      <a:pt x="65098" y="0"/>
                      <a:pt x="145513" y="0"/>
                    </a:cubicBezTo>
                    <a:lnTo>
                      <a:pt x="1312938" y="0"/>
                    </a:lnTo>
                    <a:cubicBezTo>
                      <a:pt x="1393226" y="0"/>
                      <a:pt x="1458452" y="65098"/>
                      <a:pt x="1458452" y="145513"/>
                    </a:cubicBezTo>
                    <a:lnTo>
                      <a:pt x="1458452" y="815768"/>
                    </a:lnTo>
                    <a:cubicBezTo>
                      <a:pt x="1458452" y="896055"/>
                      <a:pt x="1393226" y="961281"/>
                      <a:pt x="1312938" y="961281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38" name="手繪多邊形: 圖案 237">
                <a:extLst>
                  <a:ext uri="{FF2B5EF4-FFF2-40B4-BE49-F238E27FC236}">
                    <a16:creationId xmlns:a16="http://schemas.microsoft.com/office/drawing/2014/main" id="{F12F78B3-3294-4F4E-AEC9-15474461DC7D}"/>
                  </a:ext>
                </a:extLst>
              </p:cNvPr>
              <p:cNvSpPr/>
              <p:nvPr/>
            </p:nvSpPr>
            <p:spPr>
              <a:xfrm flipH="1">
                <a:off x="11054950" y="4000140"/>
                <a:ext cx="389260" cy="239232"/>
              </a:xfrm>
              <a:custGeom>
                <a:avLst/>
                <a:gdLst>
                  <a:gd name="connsiteX0" fmla="*/ 0 w 1225374"/>
                  <a:gd name="connsiteY0" fmla="*/ 0 h 753095"/>
                  <a:gd name="connsiteX1" fmla="*/ 1237501 w 1225374"/>
                  <a:gd name="connsiteY1" fmla="*/ 0 h 753095"/>
                  <a:gd name="connsiteX2" fmla="*/ 1237501 w 1225374"/>
                  <a:gd name="connsiteY2" fmla="*/ 757180 h 753095"/>
                  <a:gd name="connsiteX3" fmla="*/ 0 w 1225374"/>
                  <a:gd name="connsiteY3" fmla="*/ 757180 h 753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5374" h="753095">
                    <a:moveTo>
                      <a:pt x="0" y="0"/>
                    </a:moveTo>
                    <a:lnTo>
                      <a:pt x="1237501" y="0"/>
                    </a:lnTo>
                    <a:lnTo>
                      <a:pt x="1237501" y="757180"/>
                    </a:lnTo>
                    <a:lnTo>
                      <a:pt x="0" y="757180"/>
                    </a:lnTo>
                    <a:close/>
                  </a:path>
                </a:pathLst>
              </a:custGeom>
              <a:solidFill>
                <a:schemeClr val="tx1"/>
              </a:solidFill>
              <a:ln w="6350" cap="rnd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39" name="手繪多邊形: 圖案 238">
                <a:extLst>
                  <a:ext uri="{FF2B5EF4-FFF2-40B4-BE49-F238E27FC236}">
                    <a16:creationId xmlns:a16="http://schemas.microsoft.com/office/drawing/2014/main" id="{66D70AE8-EE1F-458A-A028-941A3B23607A}"/>
                  </a:ext>
                </a:extLst>
              </p:cNvPr>
              <p:cNvSpPr/>
              <p:nvPr/>
            </p:nvSpPr>
            <p:spPr>
              <a:xfrm flipH="1">
                <a:off x="11017037" y="4271811"/>
                <a:ext cx="462246" cy="45719"/>
              </a:xfrm>
              <a:custGeom>
                <a:avLst/>
                <a:gdLst>
                  <a:gd name="connsiteX0" fmla="*/ 1403437 w 1455132"/>
                  <a:gd name="connsiteY0" fmla="*/ 136834 h 127643"/>
                  <a:gd name="connsiteX1" fmla="*/ 54887 w 1455132"/>
                  <a:gd name="connsiteY1" fmla="*/ 136834 h 127643"/>
                  <a:gd name="connsiteX2" fmla="*/ 0 w 1455132"/>
                  <a:gd name="connsiteY2" fmla="*/ 81947 h 127643"/>
                  <a:gd name="connsiteX3" fmla="*/ 0 w 1455132"/>
                  <a:gd name="connsiteY3" fmla="*/ 54886 h 127643"/>
                  <a:gd name="connsiteX4" fmla="*/ 54887 w 1455132"/>
                  <a:gd name="connsiteY4" fmla="*/ 0 h 127643"/>
                  <a:gd name="connsiteX5" fmla="*/ 1403437 w 1455132"/>
                  <a:gd name="connsiteY5" fmla="*/ 0 h 127643"/>
                  <a:gd name="connsiteX6" fmla="*/ 1458324 w 1455132"/>
                  <a:gd name="connsiteY6" fmla="*/ 54886 h 127643"/>
                  <a:gd name="connsiteX7" fmla="*/ 1458324 w 1455132"/>
                  <a:gd name="connsiteY7" fmla="*/ 81947 h 127643"/>
                  <a:gd name="connsiteX8" fmla="*/ 1403437 w 1455132"/>
                  <a:gd name="connsiteY8" fmla="*/ 136834 h 127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5132" h="127643">
                    <a:moveTo>
                      <a:pt x="1403437" y="136834"/>
                    </a:moveTo>
                    <a:lnTo>
                      <a:pt x="54887" y="136834"/>
                    </a:lnTo>
                    <a:cubicBezTo>
                      <a:pt x="24508" y="136834"/>
                      <a:pt x="0" y="112198"/>
                      <a:pt x="0" y="81947"/>
                    </a:cubicBezTo>
                    <a:lnTo>
                      <a:pt x="0" y="54886"/>
                    </a:lnTo>
                    <a:cubicBezTo>
                      <a:pt x="0" y="24507"/>
                      <a:pt x="24635" y="0"/>
                      <a:pt x="54887" y="0"/>
                    </a:cubicBezTo>
                    <a:lnTo>
                      <a:pt x="1403437" y="0"/>
                    </a:lnTo>
                    <a:cubicBezTo>
                      <a:pt x="1433816" y="0"/>
                      <a:pt x="1458324" y="24635"/>
                      <a:pt x="1458324" y="54886"/>
                    </a:cubicBezTo>
                    <a:lnTo>
                      <a:pt x="1458324" y="81947"/>
                    </a:lnTo>
                    <a:cubicBezTo>
                      <a:pt x="1458452" y="112198"/>
                      <a:pt x="1433816" y="136834"/>
                      <a:pt x="1403437" y="136834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40" name="手繪多邊形: 圖案 239">
                <a:extLst>
                  <a:ext uri="{FF2B5EF4-FFF2-40B4-BE49-F238E27FC236}">
                    <a16:creationId xmlns:a16="http://schemas.microsoft.com/office/drawing/2014/main" id="{BE74441D-0C78-4845-B704-B25CC08AEB1F}"/>
                  </a:ext>
                </a:extLst>
              </p:cNvPr>
              <p:cNvSpPr/>
              <p:nvPr/>
            </p:nvSpPr>
            <p:spPr>
              <a:xfrm flipH="1">
                <a:off x="11217953" y="4288882"/>
                <a:ext cx="60822" cy="12164"/>
              </a:xfrm>
              <a:custGeom>
                <a:avLst/>
                <a:gdLst>
                  <a:gd name="connsiteX0" fmla="*/ 174105 w 191464"/>
                  <a:gd name="connsiteY0" fmla="*/ 43654 h 38292"/>
                  <a:gd name="connsiteX1" fmla="*/ 21827 w 191464"/>
                  <a:gd name="connsiteY1" fmla="*/ 43654 h 38292"/>
                  <a:gd name="connsiteX2" fmla="*/ 0 w 191464"/>
                  <a:gd name="connsiteY2" fmla="*/ 21827 h 38292"/>
                  <a:gd name="connsiteX3" fmla="*/ 0 w 191464"/>
                  <a:gd name="connsiteY3" fmla="*/ 21827 h 38292"/>
                  <a:gd name="connsiteX4" fmla="*/ 21827 w 191464"/>
                  <a:gd name="connsiteY4" fmla="*/ 0 h 38292"/>
                  <a:gd name="connsiteX5" fmla="*/ 174105 w 191464"/>
                  <a:gd name="connsiteY5" fmla="*/ 0 h 38292"/>
                  <a:gd name="connsiteX6" fmla="*/ 195932 w 191464"/>
                  <a:gd name="connsiteY6" fmla="*/ 21827 h 38292"/>
                  <a:gd name="connsiteX7" fmla="*/ 195932 w 191464"/>
                  <a:gd name="connsiteY7" fmla="*/ 21827 h 38292"/>
                  <a:gd name="connsiteX8" fmla="*/ 174105 w 191464"/>
                  <a:gd name="connsiteY8" fmla="*/ 43654 h 38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1464" h="38292">
                    <a:moveTo>
                      <a:pt x="174105" y="43654"/>
                    </a:moveTo>
                    <a:lnTo>
                      <a:pt x="21827" y="43654"/>
                    </a:lnTo>
                    <a:cubicBezTo>
                      <a:pt x="9701" y="43654"/>
                      <a:pt x="0" y="33825"/>
                      <a:pt x="0" y="21827"/>
                    </a:cubicBezTo>
                    <a:lnTo>
                      <a:pt x="0" y="21827"/>
                    </a:lnTo>
                    <a:cubicBezTo>
                      <a:pt x="0" y="9701"/>
                      <a:pt x="9829" y="0"/>
                      <a:pt x="21827" y="0"/>
                    </a:cubicBezTo>
                    <a:lnTo>
                      <a:pt x="174105" y="0"/>
                    </a:lnTo>
                    <a:cubicBezTo>
                      <a:pt x="186232" y="0"/>
                      <a:pt x="195932" y="9828"/>
                      <a:pt x="195932" y="21827"/>
                    </a:cubicBezTo>
                    <a:lnTo>
                      <a:pt x="195932" y="21827"/>
                    </a:lnTo>
                    <a:cubicBezTo>
                      <a:pt x="195932" y="33825"/>
                      <a:pt x="186232" y="43654"/>
                      <a:pt x="174105" y="43654"/>
                    </a:cubicBezTo>
                    <a:close/>
                  </a:path>
                </a:pathLst>
              </a:custGeom>
              <a:solidFill>
                <a:schemeClr val="tx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grpSp>
            <p:nvGrpSpPr>
              <p:cNvPr id="241" name="群組 240">
                <a:extLst>
                  <a:ext uri="{FF2B5EF4-FFF2-40B4-BE49-F238E27FC236}">
                    <a16:creationId xmlns:a16="http://schemas.microsoft.com/office/drawing/2014/main" id="{0A5A2EF9-942D-4C70-A18B-8EC7B8531754}"/>
                  </a:ext>
                </a:extLst>
              </p:cNvPr>
              <p:cNvGrpSpPr/>
              <p:nvPr/>
            </p:nvGrpSpPr>
            <p:grpSpPr>
              <a:xfrm>
                <a:off x="11101853" y="4031627"/>
                <a:ext cx="295924" cy="93035"/>
                <a:chOff x="11230442" y="4040891"/>
                <a:chExt cx="162192" cy="53807"/>
              </a:xfrm>
            </p:grpSpPr>
            <p:sp>
              <p:nvSpPr>
                <p:cNvPr id="242" name="手繪多邊形: 圖案 241">
                  <a:extLst>
                    <a:ext uri="{FF2B5EF4-FFF2-40B4-BE49-F238E27FC236}">
                      <a16:creationId xmlns:a16="http://schemas.microsoft.com/office/drawing/2014/main" id="{C20140DE-1E23-4127-85A0-3FA52E5FAF28}"/>
                    </a:ext>
                  </a:extLst>
                </p:cNvPr>
                <p:cNvSpPr/>
                <p:nvPr/>
              </p:nvSpPr>
              <p:spPr>
                <a:xfrm flipH="1">
                  <a:off x="11266894" y="4040891"/>
                  <a:ext cx="4055" cy="4055"/>
                </a:xfrm>
                <a:custGeom>
                  <a:avLst/>
                  <a:gdLst>
                    <a:gd name="connsiteX0" fmla="*/ 0 w 12764"/>
                    <a:gd name="connsiteY0" fmla="*/ 0 h 12764"/>
                    <a:gd name="connsiteX1" fmla="*/ 17998 w 12764"/>
                    <a:gd name="connsiteY1" fmla="*/ 0 h 12764"/>
                    <a:gd name="connsiteX2" fmla="*/ 17998 w 12764"/>
                    <a:gd name="connsiteY2" fmla="*/ 17998 h 12764"/>
                    <a:gd name="connsiteX3" fmla="*/ 0 w 12764"/>
                    <a:gd name="connsiteY3" fmla="*/ 17998 h 12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764" h="12764">
                      <a:moveTo>
                        <a:pt x="0" y="0"/>
                      </a:moveTo>
                      <a:lnTo>
                        <a:pt x="17998" y="0"/>
                      </a:lnTo>
                      <a:lnTo>
                        <a:pt x="17998" y="17998"/>
                      </a:lnTo>
                      <a:lnTo>
                        <a:pt x="0" y="1799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2400"/>
                </a:p>
              </p:txBody>
            </p:sp>
            <p:sp>
              <p:nvSpPr>
                <p:cNvPr id="243" name="手繪多邊形: 圖案 242">
                  <a:extLst>
                    <a:ext uri="{FF2B5EF4-FFF2-40B4-BE49-F238E27FC236}">
                      <a16:creationId xmlns:a16="http://schemas.microsoft.com/office/drawing/2014/main" id="{939049E9-0964-405B-A387-394C9593AE34}"/>
                    </a:ext>
                  </a:extLst>
                </p:cNvPr>
                <p:cNvSpPr/>
                <p:nvPr/>
              </p:nvSpPr>
              <p:spPr>
                <a:xfrm flipH="1">
                  <a:off x="11254527" y="4040891"/>
                  <a:ext cx="4055" cy="4055"/>
                </a:xfrm>
                <a:custGeom>
                  <a:avLst/>
                  <a:gdLst>
                    <a:gd name="connsiteX0" fmla="*/ 0 w 12764"/>
                    <a:gd name="connsiteY0" fmla="*/ 0 h 12764"/>
                    <a:gd name="connsiteX1" fmla="*/ 17998 w 12764"/>
                    <a:gd name="connsiteY1" fmla="*/ 0 h 12764"/>
                    <a:gd name="connsiteX2" fmla="*/ 17998 w 12764"/>
                    <a:gd name="connsiteY2" fmla="*/ 17998 h 12764"/>
                    <a:gd name="connsiteX3" fmla="*/ 0 w 12764"/>
                    <a:gd name="connsiteY3" fmla="*/ 17998 h 12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764" h="12764">
                      <a:moveTo>
                        <a:pt x="0" y="0"/>
                      </a:moveTo>
                      <a:lnTo>
                        <a:pt x="17998" y="0"/>
                      </a:lnTo>
                      <a:lnTo>
                        <a:pt x="17998" y="17998"/>
                      </a:lnTo>
                      <a:lnTo>
                        <a:pt x="0" y="1799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2400"/>
                </a:p>
              </p:txBody>
            </p:sp>
            <p:sp>
              <p:nvSpPr>
                <p:cNvPr id="244" name="手繪多邊形: 圖案 243">
                  <a:extLst>
                    <a:ext uri="{FF2B5EF4-FFF2-40B4-BE49-F238E27FC236}">
                      <a16:creationId xmlns:a16="http://schemas.microsoft.com/office/drawing/2014/main" id="{F7FA67D1-9146-4A26-A274-54B950F6EC94}"/>
                    </a:ext>
                  </a:extLst>
                </p:cNvPr>
                <p:cNvSpPr/>
                <p:nvPr/>
              </p:nvSpPr>
              <p:spPr>
                <a:xfrm flipH="1">
                  <a:off x="11242160" y="4040891"/>
                  <a:ext cx="4055" cy="4055"/>
                </a:xfrm>
                <a:custGeom>
                  <a:avLst/>
                  <a:gdLst>
                    <a:gd name="connsiteX0" fmla="*/ 0 w 12764"/>
                    <a:gd name="connsiteY0" fmla="*/ 0 h 12764"/>
                    <a:gd name="connsiteX1" fmla="*/ 17998 w 12764"/>
                    <a:gd name="connsiteY1" fmla="*/ 0 h 12764"/>
                    <a:gd name="connsiteX2" fmla="*/ 17998 w 12764"/>
                    <a:gd name="connsiteY2" fmla="*/ 17998 h 12764"/>
                    <a:gd name="connsiteX3" fmla="*/ 0 w 12764"/>
                    <a:gd name="connsiteY3" fmla="*/ 17998 h 12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764" h="12764">
                      <a:moveTo>
                        <a:pt x="0" y="0"/>
                      </a:moveTo>
                      <a:lnTo>
                        <a:pt x="17998" y="0"/>
                      </a:lnTo>
                      <a:lnTo>
                        <a:pt x="17998" y="17998"/>
                      </a:lnTo>
                      <a:lnTo>
                        <a:pt x="0" y="1799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2400"/>
                </a:p>
              </p:txBody>
            </p:sp>
            <p:sp>
              <p:nvSpPr>
                <p:cNvPr id="245" name="手繪多邊形: 圖案 244">
                  <a:extLst>
                    <a:ext uri="{FF2B5EF4-FFF2-40B4-BE49-F238E27FC236}">
                      <a16:creationId xmlns:a16="http://schemas.microsoft.com/office/drawing/2014/main" id="{FD0484AF-5DA9-4EDE-9717-7EEC40D2C729}"/>
                    </a:ext>
                  </a:extLst>
                </p:cNvPr>
                <p:cNvSpPr/>
                <p:nvPr/>
              </p:nvSpPr>
              <p:spPr>
                <a:xfrm flipH="1">
                  <a:off x="11230442" y="4052934"/>
                  <a:ext cx="162192" cy="4055"/>
                </a:xfrm>
                <a:custGeom>
                  <a:avLst/>
                  <a:gdLst>
                    <a:gd name="connsiteX0" fmla="*/ 0 w 510572"/>
                    <a:gd name="connsiteY0" fmla="*/ 0 h 0"/>
                    <a:gd name="connsiteX1" fmla="*/ 510828 w 510572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10572">
                      <a:moveTo>
                        <a:pt x="0" y="0"/>
                      </a:moveTo>
                      <a:lnTo>
                        <a:pt x="510828" y="0"/>
                      </a:lnTo>
                    </a:path>
                  </a:pathLst>
                </a:custGeom>
                <a:solidFill>
                  <a:schemeClr val="tx1"/>
                </a:solidFill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2400"/>
                </a:p>
              </p:txBody>
            </p:sp>
            <p:sp>
              <p:nvSpPr>
                <p:cNvPr id="246" name="手繪多邊形: 圖案 245">
                  <a:extLst>
                    <a:ext uri="{FF2B5EF4-FFF2-40B4-BE49-F238E27FC236}">
                      <a16:creationId xmlns:a16="http://schemas.microsoft.com/office/drawing/2014/main" id="{40F8DFBC-D98C-4CAF-9CF6-DC8F5551D4D5}"/>
                    </a:ext>
                  </a:extLst>
                </p:cNvPr>
                <p:cNvSpPr/>
                <p:nvPr/>
              </p:nvSpPr>
              <p:spPr>
                <a:xfrm flipH="1">
                  <a:off x="11246458" y="4067815"/>
                  <a:ext cx="133808" cy="4055"/>
                </a:xfrm>
                <a:custGeom>
                  <a:avLst/>
                  <a:gdLst>
                    <a:gd name="connsiteX0" fmla="*/ 0 w 421222"/>
                    <a:gd name="connsiteY0" fmla="*/ 0 h 0"/>
                    <a:gd name="connsiteX1" fmla="*/ 429519 w 421222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21222">
                      <a:moveTo>
                        <a:pt x="0" y="0"/>
                      </a:moveTo>
                      <a:lnTo>
                        <a:pt x="429519" y="0"/>
                      </a:lnTo>
                    </a:path>
                  </a:pathLst>
                </a:custGeom>
                <a:solidFill>
                  <a:schemeClr val="tx1"/>
                </a:solidFill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2400"/>
                </a:p>
              </p:txBody>
            </p:sp>
            <p:sp>
              <p:nvSpPr>
                <p:cNvPr id="247" name="手繪多邊形: 圖案 246">
                  <a:extLst>
                    <a:ext uri="{FF2B5EF4-FFF2-40B4-BE49-F238E27FC236}">
                      <a16:creationId xmlns:a16="http://schemas.microsoft.com/office/drawing/2014/main" id="{7618BB19-95AA-4D31-871C-76E90675A7A2}"/>
                    </a:ext>
                  </a:extLst>
                </p:cNvPr>
                <p:cNvSpPr/>
                <p:nvPr/>
              </p:nvSpPr>
              <p:spPr>
                <a:xfrm flipH="1">
                  <a:off x="11246458" y="4079208"/>
                  <a:ext cx="133808" cy="4055"/>
                </a:xfrm>
                <a:custGeom>
                  <a:avLst/>
                  <a:gdLst>
                    <a:gd name="connsiteX0" fmla="*/ 0 w 421222"/>
                    <a:gd name="connsiteY0" fmla="*/ 0 h 0"/>
                    <a:gd name="connsiteX1" fmla="*/ 429519 w 421222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21222">
                      <a:moveTo>
                        <a:pt x="0" y="0"/>
                      </a:moveTo>
                      <a:lnTo>
                        <a:pt x="429519" y="0"/>
                      </a:lnTo>
                    </a:path>
                  </a:pathLst>
                </a:custGeom>
                <a:solidFill>
                  <a:schemeClr val="tx1"/>
                </a:solidFill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2400"/>
                </a:p>
              </p:txBody>
            </p:sp>
            <p:sp>
              <p:nvSpPr>
                <p:cNvPr id="248" name="手繪多邊形: 圖案 247">
                  <a:extLst>
                    <a:ext uri="{FF2B5EF4-FFF2-40B4-BE49-F238E27FC236}">
                      <a16:creationId xmlns:a16="http://schemas.microsoft.com/office/drawing/2014/main" id="{FD6EAE51-F2D5-45B2-ACF5-27798032F4EC}"/>
                    </a:ext>
                  </a:extLst>
                </p:cNvPr>
                <p:cNvSpPr/>
                <p:nvPr/>
              </p:nvSpPr>
              <p:spPr>
                <a:xfrm flipH="1">
                  <a:off x="11246458" y="4090643"/>
                  <a:ext cx="133808" cy="4055"/>
                </a:xfrm>
                <a:custGeom>
                  <a:avLst/>
                  <a:gdLst>
                    <a:gd name="connsiteX0" fmla="*/ 0 w 421222"/>
                    <a:gd name="connsiteY0" fmla="*/ 0 h 0"/>
                    <a:gd name="connsiteX1" fmla="*/ 429519 w 421222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21222">
                      <a:moveTo>
                        <a:pt x="0" y="0"/>
                      </a:moveTo>
                      <a:lnTo>
                        <a:pt x="429519" y="0"/>
                      </a:lnTo>
                    </a:path>
                  </a:pathLst>
                </a:custGeom>
                <a:solidFill>
                  <a:schemeClr val="tx1"/>
                </a:solidFill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2400"/>
                </a:p>
              </p:txBody>
            </p:sp>
          </p:grpSp>
        </p:grpSp>
        <p:grpSp>
          <p:nvGrpSpPr>
            <p:cNvPr id="224" name="群組 223">
              <a:extLst>
                <a:ext uri="{FF2B5EF4-FFF2-40B4-BE49-F238E27FC236}">
                  <a16:creationId xmlns:a16="http://schemas.microsoft.com/office/drawing/2014/main" id="{8221E8F3-3E53-4704-B733-DA6E93483D5E}"/>
                </a:ext>
              </a:extLst>
            </p:cNvPr>
            <p:cNvGrpSpPr/>
            <p:nvPr/>
          </p:nvGrpSpPr>
          <p:grpSpPr>
            <a:xfrm>
              <a:off x="11205728" y="4029936"/>
              <a:ext cx="462246" cy="349827"/>
              <a:chOff x="11017037" y="3967703"/>
              <a:chExt cx="462246" cy="349827"/>
            </a:xfrm>
          </p:grpSpPr>
          <p:sp>
            <p:nvSpPr>
              <p:cNvPr id="225" name="手繪多邊形: 圖案 224">
                <a:extLst>
                  <a:ext uri="{FF2B5EF4-FFF2-40B4-BE49-F238E27FC236}">
                    <a16:creationId xmlns:a16="http://schemas.microsoft.com/office/drawing/2014/main" id="{62AF51AD-696A-4ACD-B741-A35C037A4987}"/>
                  </a:ext>
                </a:extLst>
              </p:cNvPr>
              <p:cNvSpPr/>
              <p:nvPr/>
            </p:nvSpPr>
            <p:spPr>
              <a:xfrm flipH="1">
                <a:off x="11017037" y="3967703"/>
                <a:ext cx="462246" cy="304108"/>
              </a:xfrm>
              <a:custGeom>
                <a:avLst/>
                <a:gdLst>
                  <a:gd name="connsiteX0" fmla="*/ 1312938 w 1455132"/>
                  <a:gd name="connsiteY0" fmla="*/ 961281 h 957324"/>
                  <a:gd name="connsiteX1" fmla="*/ 145513 w 1455132"/>
                  <a:gd name="connsiteY1" fmla="*/ 961281 h 957324"/>
                  <a:gd name="connsiteX2" fmla="*/ 0 w 1455132"/>
                  <a:gd name="connsiteY2" fmla="*/ 815768 h 957324"/>
                  <a:gd name="connsiteX3" fmla="*/ 0 w 1455132"/>
                  <a:gd name="connsiteY3" fmla="*/ 145513 h 957324"/>
                  <a:gd name="connsiteX4" fmla="*/ 145513 w 1455132"/>
                  <a:gd name="connsiteY4" fmla="*/ 0 h 957324"/>
                  <a:gd name="connsiteX5" fmla="*/ 1312938 w 1455132"/>
                  <a:gd name="connsiteY5" fmla="*/ 0 h 957324"/>
                  <a:gd name="connsiteX6" fmla="*/ 1458452 w 1455132"/>
                  <a:gd name="connsiteY6" fmla="*/ 145513 h 957324"/>
                  <a:gd name="connsiteX7" fmla="*/ 1458452 w 1455132"/>
                  <a:gd name="connsiteY7" fmla="*/ 815768 h 957324"/>
                  <a:gd name="connsiteX8" fmla="*/ 1312938 w 1455132"/>
                  <a:gd name="connsiteY8" fmla="*/ 961281 h 957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5132" h="957324">
                    <a:moveTo>
                      <a:pt x="1312938" y="961281"/>
                    </a:moveTo>
                    <a:lnTo>
                      <a:pt x="145513" y="961281"/>
                    </a:lnTo>
                    <a:cubicBezTo>
                      <a:pt x="65226" y="961281"/>
                      <a:pt x="0" y="896183"/>
                      <a:pt x="0" y="815768"/>
                    </a:cubicBezTo>
                    <a:lnTo>
                      <a:pt x="0" y="145513"/>
                    </a:lnTo>
                    <a:cubicBezTo>
                      <a:pt x="0" y="65226"/>
                      <a:pt x="65098" y="0"/>
                      <a:pt x="145513" y="0"/>
                    </a:cubicBezTo>
                    <a:lnTo>
                      <a:pt x="1312938" y="0"/>
                    </a:lnTo>
                    <a:cubicBezTo>
                      <a:pt x="1393226" y="0"/>
                      <a:pt x="1458452" y="65098"/>
                      <a:pt x="1458452" y="145513"/>
                    </a:cubicBezTo>
                    <a:lnTo>
                      <a:pt x="1458452" y="815768"/>
                    </a:lnTo>
                    <a:cubicBezTo>
                      <a:pt x="1458452" y="896055"/>
                      <a:pt x="1393226" y="961281"/>
                      <a:pt x="1312938" y="961281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26" name="手繪多邊形: 圖案 225">
                <a:extLst>
                  <a:ext uri="{FF2B5EF4-FFF2-40B4-BE49-F238E27FC236}">
                    <a16:creationId xmlns:a16="http://schemas.microsoft.com/office/drawing/2014/main" id="{E77A9156-6A57-4505-AF5E-E118ABB3367F}"/>
                  </a:ext>
                </a:extLst>
              </p:cNvPr>
              <p:cNvSpPr/>
              <p:nvPr/>
            </p:nvSpPr>
            <p:spPr>
              <a:xfrm flipH="1">
                <a:off x="11054950" y="4000140"/>
                <a:ext cx="389260" cy="239232"/>
              </a:xfrm>
              <a:custGeom>
                <a:avLst/>
                <a:gdLst>
                  <a:gd name="connsiteX0" fmla="*/ 0 w 1225374"/>
                  <a:gd name="connsiteY0" fmla="*/ 0 h 753095"/>
                  <a:gd name="connsiteX1" fmla="*/ 1237501 w 1225374"/>
                  <a:gd name="connsiteY1" fmla="*/ 0 h 753095"/>
                  <a:gd name="connsiteX2" fmla="*/ 1237501 w 1225374"/>
                  <a:gd name="connsiteY2" fmla="*/ 757180 h 753095"/>
                  <a:gd name="connsiteX3" fmla="*/ 0 w 1225374"/>
                  <a:gd name="connsiteY3" fmla="*/ 757180 h 753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5374" h="753095">
                    <a:moveTo>
                      <a:pt x="0" y="0"/>
                    </a:moveTo>
                    <a:lnTo>
                      <a:pt x="1237501" y="0"/>
                    </a:lnTo>
                    <a:lnTo>
                      <a:pt x="1237501" y="757180"/>
                    </a:lnTo>
                    <a:lnTo>
                      <a:pt x="0" y="757180"/>
                    </a:lnTo>
                    <a:close/>
                  </a:path>
                </a:pathLst>
              </a:custGeom>
              <a:solidFill>
                <a:schemeClr val="tx1"/>
              </a:solidFill>
              <a:ln w="6350" cap="rnd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27" name="手繪多邊形: 圖案 226">
                <a:extLst>
                  <a:ext uri="{FF2B5EF4-FFF2-40B4-BE49-F238E27FC236}">
                    <a16:creationId xmlns:a16="http://schemas.microsoft.com/office/drawing/2014/main" id="{ABEBBC4D-5F02-482B-AE90-B9C6FED54F08}"/>
                  </a:ext>
                </a:extLst>
              </p:cNvPr>
              <p:cNvSpPr/>
              <p:nvPr/>
            </p:nvSpPr>
            <p:spPr>
              <a:xfrm flipH="1">
                <a:off x="11017037" y="4271811"/>
                <a:ext cx="462246" cy="45719"/>
              </a:xfrm>
              <a:custGeom>
                <a:avLst/>
                <a:gdLst>
                  <a:gd name="connsiteX0" fmla="*/ 1403437 w 1455132"/>
                  <a:gd name="connsiteY0" fmla="*/ 136834 h 127643"/>
                  <a:gd name="connsiteX1" fmla="*/ 54887 w 1455132"/>
                  <a:gd name="connsiteY1" fmla="*/ 136834 h 127643"/>
                  <a:gd name="connsiteX2" fmla="*/ 0 w 1455132"/>
                  <a:gd name="connsiteY2" fmla="*/ 81947 h 127643"/>
                  <a:gd name="connsiteX3" fmla="*/ 0 w 1455132"/>
                  <a:gd name="connsiteY3" fmla="*/ 54886 h 127643"/>
                  <a:gd name="connsiteX4" fmla="*/ 54887 w 1455132"/>
                  <a:gd name="connsiteY4" fmla="*/ 0 h 127643"/>
                  <a:gd name="connsiteX5" fmla="*/ 1403437 w 1455132"/>
                  <a:gd name="connsiteY5" fmla="*/ 0 h 127643"/>
                  <a:gd name="connsiteX6" fmla="*/ 1458324 w 1455132"/>
                  <a:gd name="connsiteY6" fmla="*/ 54886 h 127643"/>
                  <a:gd name="connsiteX7" fmla="*/ 1458324 w 1455132"/>
                  <a:gd name="connsiteY7" fmla="*/ 81947 h 127643"/>
                  <a:gd name="connsiteX8" fmla="*/ 1403437 w 1455132"/>
                  <a:gd name="connsiteY8" fmla="*/ 136834 h 127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5132" h="127643">
                    <a:moveTo>
                      <a:pt x="1403437" y="136834"/>
                    </a:moveTo>
                    <a:lnTo>
                      <a:pt x="54887" y="136834"/>
                    </a:lnTo>
                    <a:cubicBezTo>
                      <a:pt x="24508" y="136834"/>
                      <a:pt x="0" y="112198"/>
                      <a:pt x="0" y="81947"/>
                    </a:cubicBezTo>
                    <a:lnTo>
                      <a:pt x="0" y="54886"/>
                    </a:lnTo>
                    <a:cubicBezTo>
                      <a:pt x="0" y="24507"/>
                      <a:pt x="24635" y="0"/>
                      <a:pt x="54887" y="0"/>
                    </a:cubicBezTo>
                    <a:lnTo>
                      <a:pt x="1403437" y="0"/>
                    </a:lnTo>
                    <a:cubicBezTo>
                      <a:pt x="1433816" y="0"/>
                      <a:pt x="1458324" y="24635"/>
                      <a:pt x="1458324" y="54886"/>
                    </a:cubicBezTo>
                    <a:lnTo>
                      <a:pt x="1458324" y="81947"/>
                    </a:lnTo>
                    <a:cubicBezTo>
                      <a:pt x="1458452" y="112198"/>
                      <a:pt x="1433816" y="136834"/>
                      <a:pt x="1403437" y="136834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sp>
            <p:nvSpPr>
              <p:cNvPr id="228" name="手繪多邊形: 圖案 227">
                <a:extLst>
                  <a:ext uri="{FF2B5EF4-FFF2-40B4-BE49-F238E27FC236}">
                    <a16:creationId xmlns:a16="http://schemas.microsoft.com/office/drawing/2014/main" id="{F89861C9-0628-475C-92EE-735D050F75C3}"/>
                  </a:ext>
                </a:extLst>
              </p:cNvPr>
              <p:cNvSpPr/>
              <p:nvPr/>
            </p:nvSpPr>
            <p:spPr>
              <a:xfrm flipH="1">
                <a:off x="11217953" y="4288882"/>
                <a:ext cx="60822" cy="12164"/>
              </a:xfrm>
              <a:custGeom>
                <a:avLst/>
                <a:gdLst>
                  <a:gd name="connsiteX0" fmla="*/ 174105 w 191464"/>
                  <a:gd name="connsiteY0" fmla="*/ 43654 h 38292"/>
                  <a:gd name="connsiteX1" fmla="*/ 21827 w 191464"/>
                  <a:gd name="connsiteY1" fmla="*/ 43654 h 38292"/>
                  <a:gd name="connsiteX2" fmla="*/ 0 w 191464"/>
                  <a:gd name="connsiteY2" fmla="*/ 21827 h 38292"/>
                  <a:gd name="connsiteX3" fmla="*/ 0 w 191464"/>
                  <a:gd name="connsiteY3" fmla="*/ 21827 h 38292"/>
                  <a:gd name="connsiteX4" fmla="*/ 21827 w 191464"/>
                  <a:gd name="connsiteY4" fmla="*/ 0 h 38292"/>
                  <a:gd name="connsiteX5" fmla="*/ 174105 w 191464"/>
                  <a:gd name="connsiteY5" fmla="*/ 0 h 38292"/>
                  <a:gd name="connsiteX6" fmla="*/ 195932 w 191464"/>
                  <a:gd name="connsiteY6" fmla="*/ 21827 h 38292"/>
                  <a:gd name="connsiteX7" fmla="*/ 195932 w 191464"/>
                  <a:gd name="connsiteY7" fmla="*/ 21827 h 38292"/>
                  <a:gd name="connsiteX8" fmla="*/ 174105 w 191464"/>
                  <a:gd name="connsiteY8" fmla="*/ 43654 h 38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1464" h="38292">
                    <a:moveTo>
                      <a:pt x="174105" y="43654"/>
                    </a:moveTo>
                    <a:lnTo>
                      <a:pt x="21827" y="43654"/>
                    </a:lnTo>
                    <a:cubicBezTo>
                      <a:pt x="9701" y="43654"/>
                      <a:pt x="0" y="33825"/>
                      <a:pt x="0" y="21827"/>
                    </a:cubicBezTo>
                    <a:lnTo>
                      <a:pt x="0" y="21827"/>
                    </a:lnTo>
                    <a:cubicBezTo>
                      <a:pt x="0" y="9701"/>
                      <a:pt x="9829" y="0"/>
                      <a:pt x="21827" y="0"/>
                    </a:cubicBezTo>
                    <a:lnTo>
                      <a:pt x="174105" y="0"/>
                    </a:lnTo>
                    <a:cubicBezTo>
                      <a:pt x="186232" y="0"/>
                      <a:pt x="195932" y="9828"/>
                      <a:pt x="195932" y="21827"/>
                    </a:cubicBezTo>
                    <a:lnTo>
                      <a:pt x="195932" y="21827"/>
                    </a:lnTo>
                    <a:cubicBezTo>
                      <a:pt x="195932" y="33825"/>
                      <a:pt x="186232" y="43654"/>
                      <a:pt x="174105" y="43654"/>
                    </a:cubicBezTo>
                    <a:close/>
                  </a:path>
                </a:pathLst>
              </a:custGeom>
              <a:solidFill>
                <a:schemeClr val="tx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/>
              </a:p>
            </p:txBody>
          </p:sp>
          <p:grpSp>
            <p:nvGrpSpPr>
              <p:cNvPr id="229" name="群組 228">
                <a:extLst>
                  <a:ext uri="{FF2B5EF4-FFF2-40B4-BE49-F238E27FC236}">
                    <a16:creationId xmlns:a16="http://schemas.microsoft.com/office/drawing/2014/main" id="{C4718A80-0542-415E-A0E0-E9277D680313}"/>
                  </a:ext>
                </a:extLst>
              </p:cNvPr>
              <p:cNvGrpSpPr/>
              <p:nvPr/>
            </p:nvGrpSpPr>
            <p:grpSpPr>
              <a:xfrm>
                <a:off x="11101853" y="4031627"/>
                <a:ext cx="295924" cy="93035"/>
                <a:chOff x="11230442" y="4040891"/>
                <a:chExt cx="162192" cy="53807"/>
              </a:xfrm>
            </p:grpSpPr>
            <p:sp>
              <p:nvSpPr>
                <p:cNvPr id="230" name="手繪多邊形: 圖案 229">
                  <a:extLst>
                    <a:ext uri="{FF2B5EF4-FFF2-40B4-BE49-F238E27FC236}">
                      <a16:creationId xmlns:a16="http://schemas.microsoft.com/office/drawing/2014/main" id="{945E8040-BAED-4D79-8798-B4F52B7528F5}"/>
                    </a:ext>
                  </a:extLst>
                </p:cNvPr>
                <p:cNvSpPr/>
                <p:nvPr/>
              </p:nvSpPr>
              <p:spPr>
                <a:xfrm flipH="1">
                  <a:off x="11266894" y="4040891"/>
                  <a:ext cx="4055" cy="4055"/>
                </a:xfrm>
                <a:custGeom>
                  <a:avLst/>
                  <a:gdLst>
                    <a:gd name="connsiteX0" fmla="*/ 0 w 12764"/>
                    <a:gd name="connsiteY0" fmla="*/ 0 h 12764"/>
                    <a:gd name="connsiteX1" fmla="*/ 17998 w 12764"/>
                    <a:gd name="connsiteY1" fmla="*/ 0 h 12764"/>
                    <a:gd name="connsiteX2" fmla="*/ 17998 w 12764"/>
                    <a:gd name="connsiteY2" fmla="*/ 17998 h 12764"/>
                    <a:gd name="connsiteX3" fmla="*/ 0 w 12764"/>
                    <a:gd name="connsiteY3" fmla="*/ 17998 h 12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764" h="12764">
                      <a:moveTo>
                        <a:pt x="0" y="0"/>
                      </a:moveTo>
                      <a:lnTo>
                        <a:pt x="17998" y="0"/>
                      </a:lnTo>
                      <a:lnTo>
                        <a:pt x="17998" y="17998"/>
                      </a:lnTo>
                      <a:lnTo>
                        <a:pt x="0" y="1799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2400"/>
                </a:p>
              </p:txBody>
            </p:sp>
            <p:sp>
              <p:nvSpPr>
                <p:cNvPr id="231" name="手繪多邊形: 圖案 230">
                  <a:extLst>
                    <a:ext uri="{FF2B5EF4-FFF2-40B4-BE49-F238E27FC236}">
                      <a16:creationId xmlns:a16="http://schemas.microsoft.com/office/drawing/2014/main" id="{CCEC2EE5-FDB2-4F20-8E2A-413849EF90E3}"/>
                    </a:ext>
                  </a:extLst>
                </p:cNvPr>
                <p:cNvSpPr/>
                <p:nvPr/>
              </p:nvSpPr>
              <p:spPr>
                <a:xfrm flipH="1">
                  <a:off x="11254527" y="4040891"/>
                  <a:ext cx="4055" cy="4055"/>
                </a:xfrm>
                <a:custGeom>
                  <a:avLst/>
                  <a:gdLst>
                    <a:gd name="connsiteX0" fmla="*/ 0 w 12764"/>
                    <a:gd name="connsiteY0" fmla="*/ 0 h 12764"/>
                    <a:gd name="connsiteX1" fmla="*/ 17998 w 12764"/>
                    <a:gd name="connsiteY1" fmla="*/ 0 h 12764"/>
                    <a:gd name="connsiteX2" fmla="*/ 17998 w 12764"/>
                    <a:gd name="connsiteY2" fmla="*/ 17998 h 12764"/>
                    <a:gd name="connsiteX3" fmla="*/ 0 w 12764"/>
                    <a:gd name="connsiteY3" fmla="*/ 17998 h 12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764" h="12764">
                      <a:moveTo>
                        <a:pt x="0" y="0"/>
                      </a:moveTo>
                      <a:lnTo>
                        <a:pt x="17998" y="0"/>
                      </a:lnTo>
                      <a:lnTo>
                        <a:pt x="17998" y="17998"/>
                      </a:lnTo>
                      <a:lnTo>
                        <a:pt x="0" y="1799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2400"/>
                </a:p>
              </p:txBody>
            </p:sp>
            <p:sp>
              <p:nvSpPr>
                <p:cNvPr id="232" name="手繪多邊形: 圖案 231">
                  <a:extLst>
                    <a:ext uri="{FF2B5EF4-FFF2-40B4-BE49-F238E27FC236}">
                      <a16:creationId xmlns:a16="http://schemas.microsoft.com/office/drawing/2014/main" id="{CD1B3208-8594-40FE-BF48-FC5BC47EEA91}"/>
                    </a:ext>
                  </a:extLst>
                </p:cNvPr>
                <p:cNvSpPr/>
                <p:nvPr/>
              </p:nvSpPr>
              <p:spPr>
                <a:xfrm flipH="1">
                  <a:off x="11242160" y="4040891"/>
                  <a:ext cx="4055" cy="4055"/>
                </a:xfrm>
                <a:custGeom>
                  <a:avLst/>
                  <a:gdLst>
                    <a:gd name="connsiteX0" fmla="*/ 0 w 12764"/>
                    <a:gd name="connsiteY0" fmla="*/ 0 h 12764"/>
                    <a:gd name="connsiteX1" fmla="*/ 17998 w 12764"/>
                    <a:gd name="connsiteY1" fmla="*/ 0 h 12764"/>
                    <a:gd name="connsiteX2" fmla="*/ 17998 w 12764"/>
                    <a:gd name="connsiteY2" fmla="*/ 17998 h 12764"/>
                    <a:gd name="connsiteX3" fmla="*/ 0 w 12764"/>
                    <a:gd name="connsiteY3" fmla="*/ 17998 h 12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764" h="12764">
                      <a:moveTo>
                        <a:pt x="0" y="0"/>
                      </a:moveTo>
                      <a:lnTo>
                        <a:pt x="17998" y="0"/>
                      </a:lnTo>
                      <a:lnTo>
                        <a:pt x="17998" y="17998"/>
                      </a:lnTo>
                      <a:lnTo>
                        <a:pt x="0" y="1799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2400"/>
                </a:p>
              </p:txBody>
            </p:sp>
            <p:sp>
              <p:nvSpPr>
                <p:cNvPr id="233" name="手繪多邊形: 圖案 232">
                  <a:extLst>
                    <a:ext uri="{FF2B5EF4-FFF2-40B4-BE49-F238E27FC236}">
                      <a16:creationId xmlns:a16="http://schemas.microsoft.com/office/drawing/2014/main" id="{055A89FC-A48E-4357-A59E-C2B5F60503B5}"/>
                    </a:ext>
                  </a:extLst>
                </p:cNvPr>
                <p:cNvSpPr/>
                <p:nvPr/>
              </p:nvSpPr>
              <p:spPr>
                <a:xfrm flipH="1">
                  <a:off x="11230442" y="4052934"/>
                  <a:ext cx="162192" cy="4055"/>
                </a:xfrm>
                <a:custGeom>
                  <a:avLst/>
                  <a:gdLst>
                    <a:gd name="connsiteX0" fmla="*/ 0 w 510572"/>
                    <a:gd name="connsiteY0" fmla="*/ 0 h 0"/>
                    <a:gd name="connsiteX1" fmla="*/ 510828 w 510572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10572">
                      <a:moveTo>
                        <a:pt x="0" y="0"/>
                      </a:moveTo>
                      <a:lnTo>
                        <a:pt x="510828" y="0"/>
                      </a:lnTo>
                    </a:path>
                  </a:pathLst>
                </a:custGeom>
                <a:solidFill>
                  <a:schemeClr val="tx1"/>
                </a:solidFill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2400"/>
                </a:p>
              </p:txBody>
            </p:sp>
            <p:sp>
              <p:nvSpPr>
                <p:cNvPr id="234" name="手繪多邊形: 圖案 233">
                  <a:extLst>
                    <a:ext uri="{FF2B5EF4-FFF2-40B4-BE49-F238E27FC236}">
                      <a16:creationId xmlns:a16="http://schemas.microsoft.com/office/drawing/2014/main" id="{41598F0D-5E0D-4568-9ED1-B8D5E600B8D3}"/>
                    </a:ext>
                  </a:extLst>
                </p:cNvPr>
                <p:cNvSpPr/>
                <p:nvPr/>
              </p:nvSpPr>
              <p:spPr>
                <a:xfrm flipH="1">
                  <a:off x="11246458" y="4067815"/>
                  <a:ext cx="133808" cy="4055"/>
                </a:xfrm>
                <a:custGeom>
                  <a:avLst/>
                  <a:gdLst>
                    <a:gd name="connsiteX0" fmla="*/ 0 w 421222"/>
                    <a:gd name="connsiteY0" fmla="*/ 0 h 0"/>
                    <a:gd name="connsiteX1" fmla="*/ 429519 w 421222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21222">
                      <a:moveTo>
                        <a:pt x="0" y="0"/>
                      </a:moveTo>
                      <a:lnTo>
                        <a:pt x="429519" y="0"/>
                      </a:lnTo>
                    </a:path>
                  </a:pathLst>
                </a:custGeom>
                <a:solidFill>
                  <a:schemeClr val="tx1"/>
                </a:solidFill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2400"/>
                </a:p>
              </p:txBody>
            </p:sp>
            <p:sp>
              <p:nvSpPr>
                <p:cNvPr id="235" name="手繪多邊形: 圖案 234">
                  <a:extLst>
                    <a:ext uri="{FF2B5EF4-FFF2-40B4-BE49-F238E27FC236}">
                      <a16:creationId xmlns:a16="http://schemas.microsoft.com/office/drawing/2014/main" id="{A29A6106-D406-4F8E-8A91-83AD07ADDDED}"/>
                    </a:ext>
                  </a:extLst>
                </p:cNvPr>
                <p:cNvSpPr/>
                <p:nvPr/>
              </p:nvSpPr>
              <p:spPr>
                <a:xfrm flipH="1">
                  <a:off x="11246458" y="4079208"/>
                  <a:ext cx="133808" cy="4055"/>
                </a:xfrm>
                <a:custGeom>
                  <a:avLst/>
                  <a:gdLst>
                    <a:gd name="connsiteX0" fmla="*/ 0 w 421222"/>
                    <a:gd name="connsiteY0" fmla="*/ 0 h 0"/>
                    <a:gd name="connsiteX1" fmla="*/ 429519 w 421222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21222">
                      <a:moveTo>
                        <a:pt x="0" y="0"/>
                      </a:moveTo>
                      <a:lnTo>
                        <a:pt x="429519" y="0"/>
                      </a:lnTo>
                    </a:path>
                  </a:pathLst>
                </a:custGeom>
                <a:solidFill>
                  <a:schemeClr val="tx1"/>
                </a:solidFill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2400"/>
                </a:p>
              </p:txBody>
            </p:sp>
            <p:sp>
              <p:nvSpPr>
                <p:cNvPr id="236" name="手繪多邊形: 圖案 235">
                  <a:extLst>
                    <a:ext uri="{FF2B5EF4-FFF2-40B4-BE49-F238E27FC236}">
                      <a16:creationId xmlns:a16="http://schemas.microsoft.com/office/drawing/2014/main" id="{9FFCE029-E9F5-4777-8544-DC145D89F242}"/>
                    </a:ext>
                  </a:extLst>
                </p:cNvPr>
                <p:cNvSpPr/>
                <p:nvPr/>
              </p:nvSpPr>
              <p:spPr>
                <a:xfrm flipH="1">
                  <a:off x="11246458" y="4090643"/>
                  <a:ext cx="133808" cy="4055"/>
                </a:xfrm>
                <a:custGeom>
                  <a:avLst/>
                  <a:gdLst>
                    <a:gd name="connsiteX0" fmla="*/ 0 w 421222"/>
                    <a:gd name="connsiteY0" fmla="*/ 0 h 0"/>
                    <a:gd name="connsiteX1" fmla="*/ 429519 w 421222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21222">
                      <a:moveTo>
                        <a:pt x="0" y="0"/>
                      </a:moveTo>
                      <a:lnTo>
                        <a:pt x="429519" y="0"/>
                      </a:lnTo>
                    </a:path>
                  </a:pathLst>
                </a:custGeom>
                <a:solidFill>
                  <a:schemeClr val="tx1"/>
                </a:solidFill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2400"/>
                </a:p>
              </p:txBody>
            </p:sp>
          </p:grpSp>
        </p:grpSp>
      </p:grpSp>
      <p:grpSp>
        <p:nvGrpSpPr>
          <p:cNvPr id="249" name="群組 248">
            <a:extLst>
              <a:ext uri="{FF2B5EF4-FFF2-40B4-BE49-F238E27FC236}">
                <a16:creationId xmlns:a16="http://schemas.microsoft.com/office/drawing/2014/main" id="{A11A73CA-D14D-45D0-86C6-6BDC8891B461}"/>
              </a:ext>
            </a:extLst>
          </p:cNvPr>
          <p:cNvGrpSpPr/>
          <p:nvPr/>
        </p:nvGrpSpPr>
        <p:grpSpPr>
          <a:xfrm flipH="1">
            <a:off x="398922" y="5895676"/>
            <a:ext cx="213629" cy="384929"/>
            <a:chOff x="17449379" y="9433630"/>
            <a:chExt cx="536102" cy="906267"/>
          </a:xfrm>
        </p:grpSpPr>
        <p:sp>
          <p:nvSpPr>
            <p:cNvPr id="250" name="手繪多邊形: 圖案 249">
              <a:extLst>
                <a:ext uri="{FF2B5EF4-FFF2-40B4-BE49-F238E27FC236}">
                  <a16:creationId xmlns:a16="http://schemas.microsoft.com/office/drawing/2014/main" id="{B3963A55-387B-4D3A-9B1D-48236C65EC0F}"/>
                </a:ext>
              </a:extLst>
            </p:cNvPr>
            <p:cNvSpPr/>
            <p:nvPr/>
          </p:nvSpPr>
          <p:spPr>
            <a:xfrm>
              <a:off x="17449379" y="9433630"/>
              <a:ext cx="536102" cy="906267"/>
            </a:xfrm>
            <a:custGeom>
              <a:avLst/>
              <a:gdLst>
                <a:gd name="connsiteX0" fmla="*/ 453006 w 536101"/>
                <a:gd name="connsiteY0" fmla="*/ 916989 h 906266"/>
                <a:gd name="connsiteX1" fmla="*/ 89222 w 536101"/>
                <a:gd name="connsiteY1" fmla="*/ 916989 h 906266"/>
                <a:gd name="connsiteX2" fmla="*/ 0 w 536101"/>
                <a:gd name="connsiteY2" fmla="*/ 827766 h 906266"/>
                <a:gd name="connsiteX3" fmla="*/ 0 w 536101"/>
                <a:gd name="connsiteY3" fmla="*/ 89223 h 906266"/>
                <a:gd name="connsiteX4" fmla="*/ 89222 w 536101"/>
                <a:gd name="connsiteY4" fmla="*/ 0 h 906266"/>
                <a:gd name="connsiteX5" fmla="*/ 453006 w 536101"/>
                <a:gd name="connsiteY5" fmla="*/ 0 h 906266"/>
                <a:gd name="connsiteX6" fmla="*/ 542228 w 536101"/>
                <a:gd name="connsiteY6" fmla="*/ 89223 h 906266"/>
                <a:gd name="connsiteX7" fmla="*/ 542228 w 536101"/>
                <a:gd name="connsiteY7" fmla="*/ 827766 h 906266"/>
                <a:gd name="connsiteX8" fmla="*/ 453006 w 536101"/>
                <a:gd name="connsiteY8" fmla="*/ 916989 h 906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101" h="906266">
                  <a:moveTo>
                    <a:pt x="453006" y="916989"/>
                  </a:moveTo>
                  <a:lnTo>
                    <a:pt x="89222" y="916989"/>
                  </a:lnTo>
                  <a:cubicBezTo>
                    <a:pt x="39952" y="916989"/>
                    <a:pt x="0" y="877037"/>
                    <a:pt x="0" y="827766"/>
                  </a:cubicBezTo>
                  <a:lnTo>
                    <a:pt x="0" y="89223"/>
                  </a:lnTo>
                  <a:cubicBezTo>
                    <a:pt x="0" y="39952"/>
                    <a:pt x="39952" y="0"/>
                    <a:pt x="89222" y="0"/>
                  </a:cubicBezTo>
                  <a:lnTo>
                    <a:pt x="453006" y="0"/>
                  </a:lnTo>
                  <a:cubicBezTo>
                    <a:pt x="502276" y="0"/>
                    <a:pt x="542228" y="39952"/>
                    <a:pt x="542228" y="89223"/>
                  </a:cubicBezTo>
                  <a:lnTo>
                    <a:pt x="542228" y="827766"/>
                  </a:lnTo>
                  <a:cubicBezTo>
                    <a:pt x="542356" y="877037"/>
                    <a:pt x="502404" y="916989"/>
                    <a:pt x="453006" y="916989"/>
                  </a:cubicBezTo>
                  <a:close/>
                </a:path>
              </a:pathLst>
            </a:custGeom>
            <a:solidFill>
              <a:schemeClr val="tx1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51" name="手繪多邊形: 圖案 250">
              <a:extLst>
                <a:ext uri="{FF2B5EF4-FFF2-40B4-BE49-F238E27FC236}">
                  <a16:creationId xmlns:a16="http://schemas.microsoft.com/office/drawing/2014/main" id="{F5533A0B-408B-4AC2-80F7-85428033D5F1}"/>
                </a:ext>
              </a:extLst>
            </p:cNvPr>
            <p:cNvSpPr/>
            <p:nvPr/>
          </p:nvSpPr>
          <p:spPr>
            <a:xfrm>
              <a:off x="17449379" y="9524512"/>
              <a:ext cx="536102" cy="702038"/>
            </a:xfrm>
            <a:custGeom>
              <a:avLst/>
              <a:gdLst>
                <a:gd name="connsiteX0" fmla="*/ 0 w 536101"/>
                <a:gd name="connsiteY0" fmla="*/ 0 h 702037"/>
                <a:gd name="connsiteX1" fmla="*/ 542356 w 536101"/>
                <a:gd name="connsiteY1" fmla="*/ 0 h 702037"/>
                <a:gd name="connsiteX2" fmla="*/ 542356 w 536101"/>
                <a:gd name="connsiteY2" fmla="*/ 703186 h 702037"/>
                <a:gd name="connsiteX3" fmla="*/ 0 w 536101"/>
                <a:gd name="connsiteY3" fmla="*/ 703186 h 702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6101" h="702037">
                  <a:moveTo>
                    <a:pt x="0" y="0"/>
                  </a:moveTo>
                  <a:lnTo>
                    <a:pt x="542356" y="0"/>
                  </a:lnTo>
                  <a:lnTo>
                    <a:pt x="542356" y="703186"/>
                  </a:lnTo>
                  <a:lnTo>
                    <a:pt x="0" y="703186"/>
                  </a:ln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52" name="手繪多邊形: 圖案 251">
              <a:extLst>
                <a:ext uri="{FF2B5EF4-FFF2-40B4-BE49-F238E27FC236}">
                  <a16:creationId xmlns:a16="http://schemas.microsoft.com/office/drawing/2014/main" id="{88F6EFBC-D53B-4F4C-92F0-721B63812BDA}"/>
                </a:ext>
              </a:extLst>
            </p:cNvPr>
            <p:cNvSpPr/>
            <p:nvPr/>
          </p:nvSpPr>
          <p:spPr>
            <a:xfrm>
              <a:off x="17690624" y="10258588"/>
              <a:ext cx="51057" cy="51057"/>
            </a:xfrm>
            <a:custGeom>
              <a:avLst/>
              <a:gdLst>
                <a:gd name="connsiteX0" fmla="*/ 59992 w 51057"/>
                <a:gd name="connsiteY0" fmla="*/ 29996 h 51057"/>
                <a:gd name="connsiteX1" fmla="*/ 29996 w 51057"/>
                <a:gd name="connsiteY1" fmla="*/ 59992 h 51057"/>
                <a:gd name="connsiteX2" fmla="*/ 0 w 51057"/>
                <a:gd name="connsiteY2" fmla="*/ 29996 h 51057"/>
                <a:gd name="connsiteX3" fmla="*/ 29996 w 51057"/>
                <a:gd name="connsiteY3" fmla="*/ 0 h 51057"/>
                <a:gd name="connsiteX4" fmla="*/ 59992 w 51057"/>
                <a:gd name="connsiteY4" fmla="*/ 29996 h 5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57" h="51057">
                  <a:moveTo>
                    <a:pt x="59992" y="29996"/>
                  </a:moveTo>
                  <a:cubicBezTo>
                    <a:pt x="59992" y="46562"/>
                    <a:pt x="46563" y="59992"/>
                    <a:pt x="29996" y="59992"/>
                  </a:cubicBezTo>
                  <a:cubicBezTo>
                    <a:pt x="13430" y="59992"/>
                    <a:pt x="0" y="46562"/>
                    <a:pt x="0" y="29996"/>
                  </a:cubicBezTo>
                  <a:cubicBezTo>
                    <a:pt x="0" y="13430"/>
                    <a:pt x="13430" y="0"/>
                    <a:pt x="29996" y="0"/>
                  </a:cubicBezTo>
                  <a:cubicBezTo>
                    <a:pt x="46563" y="0"/>
                    <a:pt x="59992" y="13430"/>
                    <a:pt x="59992" y="29996"/>
                  </a:cubicBezTo>
                  <a:close/>
                </a:path>
              </a:pathLst>
            </a:custGeom>
            <a:solidFill>
              <a:schemeClr val="bg1"/>
            </a:solidFill>
            <a:ln w="635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53" name="手繪多邊形: 圖案 252">
              <a:extLst>
                <a:ext uri="{FF2B5EF4-FFF2-40B4-BE49-F238E27FC236}">
                  <a16:creationId xmlns:a16="http://schemas.microsoft.com/office/drawing/2014/main" id="{FD7F228F-04CD-45B4-8DE7-C1D90E0E309B}"/>
                </a:ext>
              </a:extLst>
            </p:cNvPr>
            <p:cNvSpPr/>
            <p:nvPr/>
          </p:nvSpPr>
          <p:spPr>
            <a:xfrm>
              <a:off x="17677350" y="9482517"/>
              <a:ext cx="76586" cy="12764"/>
            </a:xfrm>
            <a:custGeom>
              <a:avLst/>
              <a:gdLst>
                <a:gd name="connsiteX0" fmla="*/ 0 w 76585"/>
                <a:gd name="connsiteY0" fmla="*/ 0 h 0"/>
                <a:gd name="connsiteX1" fmla="*/ 86415 w 7658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585">
                  <a:moveTo>
                    <a:pt x="0" y="0"/>
                  </a:moveTo>
                  <a:lnTo>
                    <a:pt x="86415" y="0"/>
                  </a:lnTo>
                </a:path>
              </a:pathLst>
            </a:custGeom>
            <a:ln w="6350" cap="flat">
              <a:solidFill>
                <a:srgbClr val="00000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54" name="手繪多邊形: 圖案 253">
              <a:extLst>
                <a:ext uri="{FF2B5EF4-FFF2-40B4-BE49-F238E27FC236}">
                  <a16:creationId xmlns:a16="http://schemas.microsoft.com/office/drawing/2014/main" id="{0C0A6840-B48E-4783-A9A3-6EF2137C9A6F}"/>
                </a:ext>
              </a:extLst>
            </p:cNvPr>
            <p:cNvSpPr/>
            <p:nvPr/>
          </p:nvSpPr>
          <p:spPr>
            <a:xfrm>
              <a:off x="17532985" y="9748143"/>
              <a:ext cx="89350" cy="89350"/>
            </a:xfrm>
            <a:custGeom>
              <a:avLst/>
              <a:gdLst>
                <a:gd name="connsiteX0" fmla="*/ 75820 w 89350"/>
                <a:gd name="connsiteY0" fmla="*/ 100583 h 89350"/>
                <a:gd name="connsiteX1" fmla="*/ 24763 w 89350"/>
                <a:gd name="connsiteY1" fmla="*/ 100583 h 89350"/>
                <a:gd name="connsiteX2" fmla="*/ 0 w 89350"/>
                <a:gd name="connsiteY2" fmla="*/ 75820 h 89350"/>
                <a:gd name="connsiteX3" fmla="*/ 0 w 89350"/>
                <a:gd name="connsiteY3" fmla="*/ 24763 h 89350"/>
                <a:gd name="connsiteX4" fmla="*/ 24763 w 89350"/>
                <a:gd name="connsiteY4" fmla="*/ 0 h 89350"/>
                <a:gd name="connsiteX5" fmla="*/ 75820 w 89350"/>
                <a:gd name="connsiteY5" fmla="*/ 0 h 89350"/>
                <a:gd name="connsiteX6" fmla="*/ 100583 w 89350"/>
                <a:gd name="connsiteY6" fmla="*/ 24763 h 89350"/>
                <a:gd name="connsiteX7" fmla="*/ 100583 w 89350"/>
                <a:gd name="connsiteY7" fmla="*/ 75820 h 89350"/>
                <a:gd name="connsiteX8" fmla="*/ 75820 w 89350"/>
                <a:gd name="connsiteY8" fmla="*/ 100583 h 8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350" h="89350">
                  <a:moveTo>
                    <a:pt x="75820" y="100583"/>
                  </a:moveTo>
                  <a:lnTo>
                    <a:pt x="24763" y="100583"/>
                  </a:lnTo>
                  <a:cubicBezTo>
                    <a:pt x="11105" y="100583"/>
                    <a:pt x="0" y="89478"/>
                    <a:pt x="0" y="75820"/>
                  </a:cubicBezTo>
                  <a:lnTo>
                    <a:pt x="0" y="24763"/>
                  </a:lnTo>
                  <a:cubicBezTo>
                    <a:pt x="0" y="11105"/>
                    <a:pt x="11105" y="0"/>
                    <a:pt x="24763" y="0"/>
                  </a:cubicBezTo>
                  <a:lnTo>
                    <a:pt x="75820" y="0"/>
                  </a:lnTo>
                  <a:cubicBezTo>
                    <a:pt x="89478" y="0"/>
                    <a:pt x="100583" y="11105"/>
                    <a:pt x="100583" y="24763"/>
                  </a:cubicBezTo>
                  <a:lnTo>
                    <a:pt x="100583" y="75820"/>
                  </a:lnTo>
                  <a:cubicBezTo>
                    <a:pt x="100455" y="89605"/>
                    <a:pt x="89478" y="100583"/>
                    <a:pt x="75820" y="100583"/>
                  </a:cubicBezTo>
                  <a:close/>
                </a:path>
              </a:pathLst>
            </a:custGeom>
            <a:solidFill>
              <a:schemeClr val="tx1"/>
            </a:solidFill>
            <a:ln w="6350" cap="flat">
              <a:solidFill>
                <a:srgbClr val="00000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55" name="手繪多邊形: 圖案 254">
              <a:extLst>
                <a:ext uri="{FF2B5EF4-FFF2-40B4-BE49-F238E27FC236}">
                  <a16:creationId xmlns:a16="http://schemas.microsoft.com/office/drawing/2014/main" id="{3A0212D8-D8F3-4C6A-91C9-260B3A3EEDAD}"/>
                </a:ext>
              </a:extLst>
            </p:cNvPr>
            <p:cNvSpPr/>
            <p:nvPr/>
          </p:nvSpPr>
          <p:spPr>
            <a:xfrm>
              <a:off x="17589296" y="9913321"/>
              <a:ext cx="236611" cy="236611"/>
            </a:xfrm>
            <a:custGeom>
              <a:avLst/>
              <a:gdLst>
                <a:gd name="connsiteX0" fmla="*/ 1659 w 153171"/>
                <a:gd name="connsiteY0" fmla="*/ 34496 h 153171"/>
                <a:gd name="connsiteX1" fmla="*/ 15700 w 153171"/>
                <a:gd name="connsiteY1" fmla="*/ 2968 h 153171"/>
                <a:gd name="connsiteX2" fmla="*/ 30379 w 153171"/>
                <a:gd name="connsiteY2" fmla="*/ 2968 h 153171"/>
                <a:gd name="connsiteX3" fmla="*/ 53227 w 153171"/>
                <a:gd name="connsiteY3" fmla="*/ 27731 h 153171"/>
                <a:gd name="connsiteX4" fmla="*/ 52334 w 153171"/>
                <a:gd name="connsiteY4" fmla="*/ 41771 h 153171"/>
                <a:gd name="connsiteX5" fmla="*/ 51696 w 153171"/>
                <a:gd name="connsiteY5" fmla="*/ 42792 h 153171"/>
                <a:gd name="connsiteX6" fmla="*/ 45058 w 153171"/>
                <a:gd name="connsiteY6" fmla="*/ 54919 h 153171"/>
                <a:gd name="connsiteX7" fmla="*/ 54631 w 153171"/>
                <a:gd name="connsiteY7" fmla="*/ 71512 h 153171"/>
                <a:gd name="connsiteX8" fmla="*/ 81819 w 153171"/>
                <a:gd name="connsiteY8" fmla="*/ 100998 h 153171"/>
                <a:gd name="connsiteX9" fmla="*/ 97264 w 153171"/>
                <a:gd name="connsiteY9" fmla="*/ 113507 h 153171"/>
                <a:gd name="connsiteX10" fmla="*/ 103647 w 153171"/>
                <a:gd name="connsiteY10" fmla="*/ 113890 h 153171"/>
                <a:gd name="connsiteX11" fmla="*/ 114624 w 153171"/>
                <a:gd name="connsiteY11" fmla="*/ 106742 h 153171"/>
                <a:gd name="connsiteX12" fmla="*/ 127260 w 153171"/>
                <a:gd name="connsiteY12" fmla="*/ 107252 h 153171"/>
                <a:gd name="connsiteX13" fmla="*/ 151513 w 153171"/>
                <a:gd name="connsiteY13" fmla="*/ 133036 h 153171"/>
                <a:gd name="connsiteX14" fmla="*/ 148577 w 153171"/>
                <a:gd name="connsiteY14" fmla="*/ 147460 h 153171"/>
                <a:gd name="connsiteX15" fmla="*/ 117049 w 153171"/>
                <a:gd name="connsiteY15" fmla="*/ 160096 h 153171"/>
                <a:gd name="connsiteX16" fmla="*/ 87946 w 153171"/>
                <a:gd name="connsiteY16" fmla="*/ 148864 h 153171"/>
                <a:gd name="connsiteX17" fmla="*/ 50674 w 153171"/>
                <a:gd name="connsiteY17" fmla="*/ 119123 h 153171"/>
                <a:gd name="connsiteX18" fmla="*/ 22210 w 153171"/>
                <a:gd name="connsiteY18" fmla="*/ 84787 h 153171"/>
                <a:gd name="connsiteX19" fmla="*/ 7659 w 153171"/>
                <a:gd name="connsiteY19" fmla="*/ 59258 h 153171"/>
                <a:gd name="connsiteX20" fmla="*/ 0 w 153171"/>
                <a:gd name="connsiteY20" fmla="*/ 34751 h 153171"/>
                <a:gd name="connsiteX21" fmla="*/ 1659 w 153171"/>
                <a:gd name="connsiteY21" fmla="*/ 34496 h 15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3171" h="153171">
                  <a:moveTo>
                    <a:pt x="1659" y="34496"/>
                  </a:moveTo>
                  <a:cubicBezTo>
                    <a:pt x="-127" y="21093"/>
                    <a:pt x="6893" y="11392"/>
                    <a:pt x="15700" y="2968"/>
                  </a:cubicBezTo>
                  <a:cubicBezTo>
                    <a:pt x="19785" y="-989"/>
                    <a:pt x="26295" y="-989"/>
                    <a:pt x="30379" y="2968"/>
                  </a:cubicBezTo>
                  <a:cubicBezTo>
                    <a:pt x="38549" y="10754"/>
                    <a:pt x="45696" y="19433"/>
                    <a:pt x="53227" y="27731"/>
                  </a:cubicBezTo>
                  <a:cubicBezTo>
                    <a:pt x="57695" y="32708"/>
                    <a:pt x="53355" y="37176"/>
                    <a:pt x="52334" y="41771"/>
                  </a:cubicBezTo>
                  <a:cubicBezTo>
                    <a:pt x="52206" y="42154"/>
                    <a:pt x="51824" y="42537"/>
                    <a:pt x="51696" y="42792"/>
                  </a:cubicBezTo>
                  <a:cubicBezTo>
                    <a:pt x="49270" y="46877"/>
                    <a:pt x="44292" y="51472"/>
                    <a:pt x="45058" y="54919"/>
                  </a:cubicBezTo>
                  <a:cubicBezTo>
                    <a:pt x="46335" y="60917"/>
                    <a:pt x="50419" y="66662"/>
                    <a:pt x="54631" y="71512"/>
                  </a:cubicBezTo>
                  <a:cubicBezTo>
                    <a:pt x="63311" y="81723"/>
                    <a:pt x="72502" y="91424"/>
                    <a:pt x="81819" y="100998"/>
                  </a:cubicBezTo>
                  <a:cubicBezTo>
                    <a:pt x="86415" y="105720"/>
                    <a:pt x="91776" y="109677"/>
                    <a:pt x="97264" y="113507"/>
                  </a:cubicBezTo>
                  <a:cubicBezTo>
                    <a:pt x="98796" y="114528"/>
                    <a:pt x="101987" y="114783"/>
                    <a:pt x="103647" y="113890"/>
                  </a:cubicBezTo>
                  <a:cubicBezTo>
                    <a:pt x="107476" y="111975"/>
                    <a:pt x="111050" y="109294"/>
                    <a:pt x="114624" y="106742"/>
                  </a:cubicBezTo>
                  <a:cubicBezTo>
                    <a:pt x="119091" y="103551"/>
                    <a:pt x="123431" y="103551"/>
                    <a:pt x="127260" y="107252"/>
                  </a:cubicBezTo>
                  <a:cubicBezTo>
                    <a:pt x="135557" y="115676"/>
                    <a:pt x="144109" y="123846"/>
                    <a:pt x="151513" y="133036"/>
                  </a:cubicBezTo>
                  <a:cubicBezTo>
                    <a:pt x="155087" y="137503"/>
                    <a:pt x="153810" y="143375"/>
                    <a:pt x="148577" y="147460"/>
                  </a:cubicBezTo>
                  <a:cubicBezTo>
                    <a:pt x="139131" y="154735"/>
                    <a:pt x="129558" y="162649"/>
                    <a:pt x="117049" y="160096"/>
                  </a:cubicBezTo>
                  <a:cubicBezTo>
                    <a:pt x="106965" y="158054"/>
                    <a:pt x="96499" y="154480"/>
                    <a:pt x="87946" y="148864"/>
                  </a:cubicBezTo>
                  <a:cubicBezTo>
                    <a:pt x="74671" y="140184"/>
                    <a:pt x="62035" y="130100"/>
                    <a:pt x="50674" y="119123"/>
                  </a:cubicBezTo>
                  <a:cubicBezTo>
                    <a:pt x="40080" y="108784"/>
                    <a:pt x="31018" y="96786"/>
                    <a:pt x="22210" y="84787"/>
                  </a:cubicBezTo>
                  <a:cubicBezTo>
                    <a:pt x="16466" y="77001"/>
                    <a:pt x="11616" y="68193"/>
                    <a:pt x="7659" y="59258"/>
                  </a:cubicBezTo>
                  <a:cubicBezTo>
                    <a:pt x="4212" y="51472"/>
                    <a:pt x="2553" y="42920"/>
                    <a:pt x="0" y="34751"/>
                  </a:cubicBezTo>
                  <a:cubicBezTo>
                    <a:pt x="511" y="34751"/>
                    <a:pt x="1021" y="34623"/>
                    <a:pt x="1659" y="34496"/>
                  </a:cubicBezTo>
                  <a:close/>
                </a:path>
              </a:pathLst>
            </a:custGeom>
            <a:solidFill>
              <a:schemeClr val="bg1"/>
            </a:solidFill>
            <a:ln w="635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56" name="手繪多邊形: 圖案 255">
              <a:extLst>
                <a:ext uri="{FF2B5EF4-FFF2-40B4-BE49-F238E27FC236}">
                  <a16:creationId xmlns:a16="http://schemas.microsoft.com/office/drawing/2014/main" id="{28FA4667-211B-4BB8-8AE1-E2BCD6AEBD33}"/>
                </a:ext>
              </a:extLst>
            </p:cNvPr>
            <p:cNvSpPr/>
            <p:nvPr/>
          </p:nvSpPr>
          <p:spPr>
            <a:xfrm>
              <a:off x="17701479" y="10045041"/>
              <a:ext cx="51057" cy="51057"/>
            </a:xfrm>
            <a:custGeom>
              <a:avLst/>
              <a:gdLst>
                <a:gd name="connsiteX0" fmla="*/ 8419 w 51057"/>
                <a:gd name="connsiteY0" fmla="*/ 0 h 51057"/>
                <a:gd name="connsiteX1" fmla="*/ 48499 w 51057"/>
                <a:gd name="connsiteY1" fmla="*/ 21444 h 51057"/>
                <a:gd name="connsiteX2" fmla="*/ 59604 w 51057"/>
                <a:gd name="connsiteY2" fmla="*/ 51951 h 51057"/>
                <a:gd name="connsiteX3" fmla="*/ 54881 w 51057"/>
                <a:gd name="connsiteY3" fmla="*/ 59992 h 51057"/>
                <a:gd name="connsiteX4" fmla="*/ 47733 w 51057"/>
                <a:gd name="connsiteY4" fmla="*/ 52589 h 51057"/>
                <a:gd name="connsiteX5" fmla="*/ 34075 w 51057"/>
                <a:gd name="connsiteY5" fmla="*/ 23231 h 51057"/>
                <a:gd name="connsiteX6" fmla="*/ 7271 w 51057"/>
                <a:gd name="connsiteY6" fmla="*/ 12126 h 51057"/>
                <a:gd name="connsiteX7" fmla="*/ 1016 w 51057"/>
                <a:gd name="connsiteY7" fmla="*/ 4340 h 51057"/>
                <a:gd name="connsiteX8" fmla="*/ 8419 w 51057"/>
                <a:gd name="connsiteY8" fmla="*/ 0 h 5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057" h="51057">
                  <a:moveTo>
                    <a:pt x="8419" y="0"/>
                  </a:moveTo>
                  <a:cubicBezTo>
                    <a:pt x="26162" y="2298"/>
                    <a:pt x="38671" y="9190"/>
                    <a:pt x="48499" y="21444"/>
                  </a:cubicBezTo>
                  <a:cubicBezTo>
                    <a:pt x="55775" y="30507"/>
                    <a:pt x="59477" y="40463"/>
                    <a:pt x="59604" y="51951"/>
                  </a:cubicBezTo>
                  <a:cubicBezTo>
                    <a:pt x="59604" y="55525"/>
                    <a:pt x="60243" y="59737"/>
                    <a:pt x="54881" y="59992"/>
                  </a:cubicBezTo>
                  <a:cubicBezTo>
                    <a:pt x="49903" y="60248"/>
                    <a:pt x="47733" y="57439"/>
                    <a:pt x="47733" y="52589"/>
                  </a:cubicBezTo>
                  <a:cubicBezTo>
                    <a:pt x="47606" y="40718"/>
                    <a:pt x="42755" y="30890"/>
                    <a:pt x="34075" y="23231"/>
                  </a:cubicBezTo>
                  <a:cubicBezTo>
                    <a:pt x="26545" y="16594"/>
                    <a:pt x="17610" y="12509"/>
                    <a:pt x="7271" y="12126"/>
                  </a:cubicBezTo>
                  <a:cubicBezTo>
                    <a:pt x="1144" y="11871"/>
                    <a:pt x="-1665" y="8552"/>
                    <a:pt x="1016" y="4340"/>
                  </a:cubicBezTo>
                  <a:cubicBezTo>
                    <a:pt x="2675" y="1787"/>
                    <a:pt x="6888" y="894"/>
                    <a:pt x="8419" y="0"/>
                  </a:cubicBez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  <p:sp>
          <p:nvSpPr>
            <p:cNvPr id="257" name="手繪多邊形: 圖案 256">
              <a:extLst>
                <a:ext uri="{FF2B5EF4-FFF2-40B4-BE49-F238E27FC236}">
                  <a16:creationId xmlns:a16="http://schemas.microsoft.com/office/drawing/2014/main" id="{D6A9F98F-4A04-42CC-A518-F44357705650}"/>
                </a:ext>
              </a:extLst>
            </p:cNvPr>
            <p:cNvSpPr/>
            <p:nvPr/>
          </p:nvSpPr>
          <p:spPr>
            <a:xfrm>
              <a:off x="17702126" y="10018863"/>
              <a:ext cx="12764" cy="12764"/>
            </a:xfrm>
            <a:custGeom>
              <a:avLst/>
              <a:gdLst>
                <a:gd name="connsiteX0" fmla="*/ 19261 w 12764"/>
                <a:gd name="connsiteY0" fmla="*/ 1543 h 0"/>
                <a:gd name="connsiteX1" fmla="*/ 11985 w 12764"/>
                <a:gd name="connsiteY1" fmla="*/ 8946 h 0"/>
                <a:gd name="connsiteX2" fmla="*/ 10836 w 12764"/>
                <a:gd name="connsiteY2" fmla="*/ 9584 h 0"/>
                <a:gd name="connsiteX3" fmla="*/ 625 w 12764"/>
                <a:gd name="connsiteY3" fmla="*/ 7797 h 0"/>
                <a:gd name="connsiteX4" fmla="*/ 370 w 12764"/>
                <a:gd name="connsiteY4" fmla="*/ 2819 h 0"/>
                <a:gd name="connsiteX5" fmla="*/ 9560 w 12764"/>
                <a:gd name="connsiteY5" fmla="*/ 11 h 0"/>
                <a:gd name="connsiteX6" fmla="*/ 19261 w 12764"/>
                <a:gd name="connsiteY6" fmla="*/ 1543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64">
                  <a:moveTo>
                    <a:pt x="19261" y="1543"/>
                  </a:moveTo>
                  <a:cubicBezTo>
                    <a:pt x="16836" y="3968"/>
                    <a:pt x="14410" y="6521"/>
                    <a:pt x="11985" y="8946"/>
                  </a:cubicBezTo>
                  <a:cubicBezTo>
                    <a:pt x="11602" y="9201"/>
                    <a:pt x="11219" y="9584"/>
                    <a:pt x="10836" y="9584"/>
                  </a:cubicBezTo>
                  <a:cubicBezTo>
                    <a:pt x="7390" y="9073"/>
                    <a:pt x="3944" y="8818"/>
                    <a:pt x="625" y="7797"/>
                  </a:cubicBezTo>
                  <a:cubicBezTo>
                    <a:pt x="-13" y="7670"/>
                    <a:pt x="-268" y="3202"/>
                    <a:pt x="370" y="2819"/>
                  </a:cubicBezTo>
                  <a:cubicBezTo>
                    <a:pt x="3178" y="1415"/>
                    <a:pt x="6369" y="139"/>
                    <a:pt x="9560" y="11"/>
                  </a:cubicBezTo>
                  <a:cubicBezTo>
                    <a:pt x="12751" y="-117"/>
                    <a:pt x="15942" y="905"/>
                    <a:pt x="19261" y="1543"/>
                  </a:cubicBez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2400"/>
            </a:p>
          </p:txBody>
        </p:sp>
      </p:grpSp>
      <p:pic>
        <p:nvPicPr>
          <p:cNvPr id="258" name="Google Shape;94;p17">
            <a:extLst>
              <a:ext uri="{FF2B5EF4-FFF2-40B4-BE49-F238E27FC236}">
                <a16:creationId xmlns:a16="http://schemas.microsoft.com/office/drawing/2014/main" id="{032FDE20-DF66-214C-9C25-953F199DDD6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094087" y="1732659"/>
            <a:ext cx="261621" cy="2616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9" name="Google Shape;95;p17">
            <a:extLst>
              <a:ext uri="{FF2B5EF4-FFF2-40B4-BE49-F238E27FC236}">
                <a16:creationId xmlns:a16="http://schemas.microsoft.com/office/drawing/2014/main" id="{1ADEB81A-CFFC-2946-8351-7664006F91E0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450723" y="1732620"/>
            <a:ext cx="261621" cy="2616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0" name="Google Shape;96;p17">
            <a:extLst>
              <a:ext uri="{FF2B5EF4-FFF2-40B4-BE49-F238E27FC236}">
                <a16:creationId xmlns:a16="http://schemas.microsoft.com/office/drawing/2014/main" id="{869A74D2-4261-7D45-8BCF-946D829F871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737139" y="1732471"/>
            <a:ext cx="261947" cy="2619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1" name="Google Shape;97;p17">
            <a:extLst>
              <a:ext uri="{FF2B5EF4-FFF2-40B4-BE49-F238E27FC236}">
                <a16:creationId xmlns:a16="http://schemas.microsoft.com/office/drawing/2014/main" id="{847C4ACB-C082-FD46-82ED-7716EA9A5FF5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803370" y="1732610"/>
            <a:ext cx="261621" cy="2616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2" name="Google Shape;100;p17">
            <a:extLst>
              <a:ext uri="{FF2B5EF4-FFF2-40B4-BE49-F238E27FC236}">
                <a16:creationId xmlns:a16="http://schemas.microsoft.com/office/drawing/2014/main" id="{EA090175-B794-484E-BF73-02723E5494BD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520693" y="1732506"/>
            <a:ext cx="261887" cy="2618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3" name="Google Shape;102;p17">
            <a:extLst>
              <a:ext uri="{FF2B5EF4-FFF2-40B4-BE49-F238E27FC236}">
                <a16:creationId xmlns:a16="http://schemas.microsoft.com/office/drawing/2014/main" id="{9C527585-F533-3543-B429-37B53344087D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1153645" y="2075956"/>
            <a:ext cx="261947" cy="2619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4" name="Google Shape;104;p17">
            <a:extLst>
              <a:ext uri="{FF2B5EF4-FFF2-40B4-BE49-F238E27FC236}">
                <a16:creationId xmlns:a16="http://schemas.microsoft.com/office/drawing/2014/main" id="{6A85D71F-A30B-9949-98A3-A92E420325F7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1156163" y="1732511"/>
            <a:ext cx="261887" cy="2618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5" name="Google Shape;105;p17">
            <a:extLst>
              <a:ext uri="{FF2B5EF4-FFF2-40B4-BE49-F238E27FC236}">
                <a16:creationId xmlns:a16="http://schemas.microsoft.com/office/drawing/2014/main" id="{533D17DF-38CD-5F49-941E-723F8EB39D01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737139" y="2077388"/>
            <a:ext cx="261947" cy="2619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6" name="Google Shape;106;p17">
            <a:extLst>
              <a:ext uri="{FF2B5EF4-FFF2-40B4-BE49-F238E27FC236}">
                <a16:creationId xmlns:a16="http://schemas.microsoft.com/office/drawing/2014/main" id="{3FD84377-FEEA-9C4C-AD5C-EC94B13902E4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0094100" y="2077406"/>
            <a:ext cx="261941" cy="2619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7" name="Google Shape;108;p17">
            <a:extLst>
              <a:ext uri="{FF2B5EF4-FFF2-40B4-BE49-F238E27FC236}">
                <a16:creationId xmlns:a16="http://schemas.microsoft.com/office/drawing/2014/main" id="{EE93BA1E-FF03-2C46-A682-F69389EDA72C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0451054" y="2075952"/>
            <a:ext cx="261965" cy="2619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8" name="Google Shape;109;p17">
            <a:extLst>
              <a:ext uri="{FF2B5EF4-FFF2-40B4-BE49-F238E27FC236}">
                <a16:creationId xmlns:a16="http://schemas.microsoft.com/office/drawing/2014/main" id="{8EA8DF1E-49BA-D44E-A2BB-2D48A9EE0BFD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0807876" y="2075952"/>
            <a:ext cx="261965" cy="2619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9" name="Google Shape;93;p17">
            <a:extLst>
              <a:ext uri="{FF2B5EF4-FFF2-40B4-BE49-F238E27FC236}">
                <a16:creationId xmlns:a16="http://schemas.microsoft.com/office/drawing/2014/main" id="{2F4DEB6B-CABB-9D45-B372-7740E89F326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1519316" y="2426297"/>
            <a:ext cx="261947" cy="2619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0" name="Google Shape;98;p17">
            <a:extLst>
              <a:ext uri="{FF2B5EF4-FFF2-40B4-BE49-F238E27FC236}">
                <a16:creationId xmlns:a16="http://schemas.microsoft.com/office/drawing/2014/main" id="{2FDA029D-3685-9F4E-BE5A-1C5234AE1C6A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1162661" y="2426322"/>
            <a:ext cx="261887" cy="2618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1" name="Google Shape;99;p17">
            <a:extLst>
              <a:ext uri="{FF2B5EF4-FFF2-40B4-BE49-F238E27FC236}">
                <a16:creationId xmlns:a16="http://schemas.microsoft.com/office/drawing/2014/main" id="{9B43AECB-875A-C847-8BEF-8E86628BEDD5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9735865" y="2426288"/>
            <a:ext cx="261947" cy="2619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2" name="Google Shape;101;p17">
            <a:extLst>
              <a:ext uri="{FF2B5EF4-FFF2-40B4-BE49-F238E27FC236}">
                <a16:creationId xmlns:a16="http://schemas.microsoft.com/office/drawing/2014/main" id="{C6108768-FD9C-BD41-917B-6FD4F7EB4295}"/>
              </a:ext>
            </a:extLst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0092576" y="2426293"/>
            <a:ext cx="261947" cy="2619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3" name="Google Shape;103;p17">
            <a:extLst>
              <a:ext uri="{FF2B5EF4-FFF2-40B4-BE49-F238E27FC236}">
                <a16:creationId xmlns:a16="http://schemas.microsoft.com/office/drawing/2014/main" id="{DE3F7FEE-1E5C-D143-AC64-F1D2CACB3578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0449285" y="2426295"/>
            <a:ext cx="261947" cy="2619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4" name="Google Shape;107;p17">
            <a:extLst>
              <a:ext uri="{FF2B5EF4-FFF2-40B4-BE49-F238E27FC236}">
                <a16:creationId xmlns:a16="http://schemas.microsoft.com/office/drawing/2014/main" id="{69965A4B-5B02-4246-A2D3-30EC4F6A8C6A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0806000" y="2426318"/>
            <a:ext cx="261621" cy="2616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5" name="Picture 7" descr="https://lh4.googleusercontent.com/H0XP8Jf23xF4_It_H1HIamwPlS0OZnb3ZwylCZIXa5x1H1pjl1FKTmmTa11CmKxi-TwaH1XwEv7df8G1O0IuSBfh7FZdZEG3Xi9ZVf7j1NH65lhVqI8w79kvWfz-rfCtXFel6RoBJoI">
            <a:extLst>
              <a:ext uri="{FF2B5EF4-FFF2-40B4-BE49-F238E27FC236}">
                <a16:creationId xmlns:a16="http://schemas.microsoft.com/office/drawing/2014/main" id="{8D3D8539-8A90-B341-9758-8A125B778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9712830" y="2742346"/>
            <a:ext cx="281356" cy="2813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6" name="Picture 23" descr="C:\Users\Josh Chen\Desktop\sharefile.png">
            <a:extLst>
              <a:ext uri="{FF2B5EF4-FFF2-40B4-BE49-F238E27FC236}">
                <a16:creationId xmlns:a16="http://schemas.microsoft.com/office/drawing/2014/main" id="{5A39E306-C39A-4444-BC68-04C372006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0085974" y="2753070"/>
            <a:ext cx="281356" cy="2813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7" name="Picture 25" descr="C:\Users\Josh Chen\Desktop\OneDrive.png">
            <a:extLst>
              <a:ext uri="{FF2B5EF4-FFF2-40B4-BE49-F238E27FC236}">
                <a16:creationId xmlns:a16="http://schemas.microsoft.com/office/drawing/2014/main" id="{546B5179-3ECA-1746-B922-DF2F8251B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947" y="2747863"/>
            <a:ext cx="283005" cy="2830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8" name="矩形 20">
            <a:extLst>
              <a:ext uri="{FF2B5EF4-FFF2-40B4-BE49-F238E27FC236}">
                <a16:creationId xmlns:a16="http://schemas.microsoft.com/office/drawing/2014/main" id="{5EC57D0F-7AA0-3B4D-86AF-7564D922DAE8}"/>
              </a:ext>
            </a:extLst>
          </p:cNvPr>
          <p:cNvSpPr/>
          <p:nvPr/>
        </p:nvSpPr>
        <p:spPr>
          <a:xfrm>
            <a:off x="1937123" y="1606909"/>
            <a:ext cx="909087" cy="41063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Ethernet</a:t>
            </a:r>
          </a:p>
        </p:txBody>
      </p:sp>
      <p:grpSp>
        <p:nvGrpSpPr>
          <p:cNvPr id="281" name="群組 50">
            <a:extLst>
              <a:ext uri="{FF2B5EF4-FFF2-40B4-BE49-F238E27FC236}">
                <a16:creationId xmlns:a16="http://schemas.microsoft.com/office/drawing/2014/main" id="{303E7C80-205D-4A4D-A2DD-290C7525C5FA}"/>
              </a:ext>
            </a:extLst>
          </p:cNvPr>
          <p:cNvGrpSpPr/>
          <p:nvPr/>
        </p:nvGrpSpPr>
        <p:grpSpPr>
          <a:xfrm>
            <a:off x="662979" y="3459118"/>
            <a:ext cx="401351" cy="401350"/>
            <a:chOff x="305319" y="2656912"/>
            <a:chExt cx="198535" cy="198534"/>
          </a:xfrm>
        </p:grpSpPr>
        <p:grpSp>
          <p:nvGrpSpPr>
            <p:cNvPr id="282" name="群組 51">
              <a:extLst>
                <a:ext uri="{FF2B5EF4-FFF2-40B4-BE49-F238E27FC236}">
                  <a16:creationId xmlns:a16="http://schemas.microsoft.com/office/drawing/2014/main" id="{BE7CDFB2-7316-4811-B016-F7E468BD49B2}"/>
                </a:ext>
              </a:extLst>
            </p:cNvPr>
            <p:cNvGrpSpPr/>
            <p:nvPr/>
          </p:nvGrpSpPr>
          <p:grpSpPr>
            <a:xfrm>
              <a:off x="317310" y="2668137"/>
              <a:ext cx="170597" cy="180834"/>
              <a:chOff x="317310" y="2668137"/>
              <a:chExt cx="170597" cy="180834"/>
            </a:xfrm>
          </p:grpSpPr>
          <p:sp>
            <p:nvSpPr>
              <p:cNvPr id="285" name="橢圓 53">
                <a:extLst>
                  <a:ext uri="{FF2B5EF4-FFF2-40B4-BE49-F238E27FC236}">
                    <a16:creationId xmlns:a16="http://schemas.microsoft.com/office/drawing/2014/main" id="{5B977452-53DC-449E-BF74-61A3E46AB3F2}"/>
                  </a:ext>
                </a:extLst>
              </p:cNvPr>
              <p:cNvSpPr/>
              <p:nvPr/>
            </p:nvSpPr>
            <p:spPr>
              <a:xfrm>
                <a:off x="358254" y="2668137"/>
                <a:ext cx="92122" cy="10918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67"/>
              </a:p>
            </p:txBody>
          </p:sp>
          <p:sp>
            <p:nvSpPr>
              <p:cNvPr id="286" name="矩形: 剪去同側角落 285">
                <a:extLst>
                  <a:ext uri="{FF2B5EF4-FFF2-40B4-BE49-F238E27FC236}">
                    <a16:creationId xmlns:a16="http://schemas.microsoft.com/office/drawing/2014/main" id="{EA4BD9A9-6B5B-44A6-B880-2431705C4D79}"/>
                  </a:ext>
                </a:extLst>
              </p:cNvPr>
              <p:cNvSpPr/>
              <p:nvPr/>
            </p:nvSpPr>
            <p:spPr>
              <a:xfrm>
                <a:off x="317310" y="2767084"/>
                <a:ext cx="170597" cy="81887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67"/>
              </a:p>
            </p:txBody>
          </p:sp>
        </p:grpSp>
        <p:pic>
          <p:nvPicPr>
            <p:cNvPr id="284" name="圖形 283">
              <a:extLst>
                <a:ext uri="{FF2B5EF4-FFF2-40B4-BE49-F238E27FC236}">
                  <a16:creationId xmlns:a16="http://schemas.microsoft.com/office/drawing/2014/main" id="{E5B65FB9-C7BE-4C96-AC70-14BCBD1DE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5319" y="2656912"/>
              <a:ext cx="198535" cy="198534"/>
            </a:xfrm>
            <a:prstGeom prst="rect">
              <a:avLst/>
            </a:prstGeom>
          </p:spPr>
        </p:pic>
      </p:grpSp>
      <p:grpSp>
        <p:nvGrpSpPr>
          <p:cNvPr id="287" name="群組 60">
            <a:extLst>
              <a:ext uri="{FF2B5EF4-FFF2-40B4-BE49-F238E27FC236}">
                <a16:creationId xmlns:a16="http://schemas.microsoft.com/office/drawing/2014/main" id="{1DC46F53-0D60-40C2-A1B7-DD408E09C7D3}"/>
              </a:ext>
            </a:extLst>
          </p:cNvPr>
          <p:cNvGrpSpPr/>
          <p:nvPr/>
        </p:nvGrpSpPr>
        <p:grpSpPr>
          <a:xfrm>
            <a:off x="491625" y="3542521"/>
            <a:ext cx="401351" cy="401350"/>
            <a:chOff x="305319" y="2656912"/>
            <a:chExt cx="198535" cy="198534"/>
          </a:xfrm>
        </p:grpSpPr>
        <p:grpSp>
          <p:nvGrpSpPr>
            <p:cNvPr id="288" name="群組 61">
              <a:extLst>
                <a:ext uri="{FF2B5EF4-FFF2-40B4-BE49-F238E27FC236}">
                  <a16:creationId xmlns:a16="http://schemas.microsoft.com/office/drawing/2014/main" id="{BE058B85-49DC-4CD3-9435-DFF38CF713E2}"/>
                </a:ext>
              </a:extLst>
            </p:cNvPr>
            <p:cNvGrpSpPr/>
            <p:nvPr/>
          </p:nvGrpSpPr>
          <p:grpSpPr>
            <a:xfrm>
              <a:off x="317310" y="2668137"/>
              <a:ext cx="170597" cy="180834"/>
              <a:chOff x="317310" y="2668137"/>
              <a:chExt cx="170597" cy="180834"/>
            </a:xfrm>
          </p:grpSpPr>
          <p:sp>
            <p:nvSpPr>
              <p:cNvPr id="290" name="橢圓 63">
                <a:extLst>
                  <a:ext uri="{FF2B5EF4-FFF2-40B4-BE49-F238E27FC236}">
                    <a16:creationId xmlns:a16="http://schemas.microsoft.com/office/drawing/2014/main" id="{9D460EB7-F9B1-4870-8752-96FCED7D77CC}"/>
                  </a:ext>
                </a:extLst>
              </p:cNvPr>
              <p:cNvSpPr/>
              <p:nvPr/>
            </p:nvSpPr>
            <p:spPr>
              <a:xfrm>
                <a:off x="358254" y="2668137"/>
                <a:ext cx="92122" cy="10918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67"/>
              </a:p>
            </p:txBody>
          </p:sp>
          <p:sp>
            <p:nvSpPr>
              <p:cNvPr id="291" name="矩形: 剪去同側角落 290">
                <a:extLst>
                  <a:ext uri="{FF2B5EF4-FFF2-40B4-BE49-F238E27FC236}">
                    <a16:creationId xmlns:a16="http://schemas.microsoft.com/office/drawing/2014/main" id="{0389AED0-7791-4F38-84ED-052650A9EBBB}"/>
                  </a:ext>
                </a:extLst>
              </p:cNvPr>
              <p:cNvSpPr/>
              <p:nvPr/>
            </p:nvSpPr>
            <p:spPr>
              <a:xfrm>
                <a:off x="317310" y="2767084"/>
                <a:ext cx="170597" cy="81887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867"/>
              </a:p>
            </p:txBody>
          </p:sp>
        </p:grpSp>
        <p:pic>
          <p:nvPicPr>
            <p:cNvPr id="289" name="圖形 288">
              <a:extLst>
                <a:ext uri="{FF2B5EF4-FFF2-40B4-BE49-F238E27FC236}">
                  <a16:creationId xmlns:a16="http://schemas.microsoft.com/office/drawing/2014/main" id="{A4B102CE-8F54-48AF-AC00-DF52054AD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5319" y="2656912"/>
              <a:ext cx="198535" cy="198534"/>
            </a:xfrm>
            <a:prstGeom prst="rect">
              <a:avLst/>
            </a:prstGeom>
          </p:spPr>
        </p:pic>
      </p:grpSp>
      <p:sp>
        <p:nvSpPr>
          <p:cNvPr id="279" name="矩形 278">
            <a:extLst>
              <a:ext uri="{FF2B5EF4-FFF2-40B4-BE49-F238E27FC236}">
                <a16:creationId xmlns:a16="http://schemas.microsoft.com/office/drawing/2014/main" id="{335EB3CF-B066-4CD0-850E-00ACF450DC6E}"/>
              </a:ext>
            </a:extLst>
          </p:cNvPr>
          <p:cNvSpPr/>
          <p:nvPr/>
        </p:nvSpPr>
        <p:spPr>
          <a:xfrm>
            <a:off x="136720" y="1202863"/>
            <a:ext cx="1368989" cy="36421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Customer​</a:t>
            </a:r>
          </a:p>
          <a:p>
            <a:pPr algn="ctr" defTabSz="1329169">
              <a:defRPr/>
            </a:pP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File System​</a:t>
            </a:r>
            <a:endParaRPr lang="zh-TW" altLang="en-US" sz="120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2" name="矩形 291">
            <a:extLst>
              <a:ext uri="{FF2B5EF4-FFF2-40B4-BE49-F238E27FC236}">
                <a16:creationId xmlns:a16="http://schemas.microsoft.com/office/drawing/2014/main" id="{D0106B9E-C053-4402-84E0-C170B7117A16}"/>
              </a:ext>
            </a:extLst>
          </p:cNvPr>
          <p:cNvSpPr/>
          <p:nvPr/>
        </p:nvSpPr>
        <p:spPr>
          <a:xfrm>
            <a:off x="247394" y="3931590"/>
            <a:ext cx="943053" cy="24974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CN" sz="10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Local Users​</a:t>
            </a:r>
            <a:endParaRPr lang="zh-TW" altLang="en-US" sz="10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5" name="左-右雙向箭號 223">
            <a:extLst>
              <a:ext uri="{FF2B5EF4-FFF2-40B4-BE49-F238E27FC236}">
                <a16:creationId xmlns:a16="http://schemas.microsoft.com/office/drawing/2014/main" id="{6B165D1D-8378-4D30-85D0-EC64F9BF1D75}"/>
              </a:ext>
            </a:extLst>
          </p:cNvPr>
          <p:cNvSpPr/>
          <p:nvPr/>
        </p:nvSpPr>
        <p:spPr>
          <a:xfrm>
            <a:off x="1425118" y="1449833"/>
            <a:ext cx="1688068" cy="321048"/>
          </a:xfrm>
          <a:prstGeom prst="leftRigh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9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Block Access​</a:t>
            </a:r>
            <a:endParaRPr kumimoji="1" lang="zh-TW" altLang="en-US" sz="9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6" name="左-右雙向箭號 206">
            <a:extLst>
              <a:ext uri="{FF2B5EF4-FFF2-40B4-BE49-F238E27FC236}">
                <a16:creationId xmlns:a16="http://schemas.microsoft.com/office/drawing/2014/main" id="{21B2F32F-883A-4C2A-99C9-DF9C95229B37}"/>
              </a:ext>
            </a:extLst>
          </p:cNvPr>
          <p:cNvSpPr/>
          <p:nvPr/>
        </p:nvSpPr>
        <p:spPr>
          <a:xfrm>
            <a:off x="2799207" y="5891157"/>
            <a:ext cx="1345227" cy="359680"/>
          </a:xfrm>
          <a:prstGeom prst="left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1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 Access​</a:t>
            </a:r>
            <a:endParaRPr kumimoji="1" lang="zh-TW" altLang="en-US" sz="11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7" name="左-右雙向箭號 252">
            <a:extLst>
              <a:ext uri="{FF2B5EF4-FFF2-40B4-BE49-F238E27FC236}">
                <a16:creationId xmlns:a16="http://schemas.microsoft.com/office/drawing/2014/main" id="{68DAB34B-AD13-4114-8913-07C846FEC122}"/>
              </a:ext>
            </a:extLst>
          </p:cNvPr>
          <p:cNvSpPr/>
          <p:nvPr/>
        </p:nvSpPr>
        <p:spPr>
          <a:xfrm>
            <a:off x="1011422" y="5907289"/>
            <a:ext cx="1136901" cy="342177"/>
          </a:xfrm>
          <a:prstGeom prst="left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05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 Access​</a:t>
            </a:r>
            <a:endParaRPr kumimoji="1" lang="zh-TW" altLang="en-US" sz="105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8" name="左-右雙向箭號 240">
            <a:extLst>
              <a:ext uri="{FF2B5EF4-FFF2-40B4-BE49-F238E27FC236}">
                <a16:creationId xmlns:a16="http://schemas.microsoft.com/office/drawing/2014/main" id="{E2C5F1FD-C86B-46D7-ADA7-745E21882564}"/>
              </a:ext>
            </a:extLst>
          </p:cNvPr>
          <p:cNvSpPr/>
          <p:nvPr/>
        </p:nvSpPr>
        <p:spPr>
          <a:xfrm>
            <a:off x="1043444" y="3590359"/>
            <a:ext cx="1106445" cy="347077"/>
          </a:xfrm>
          <a:prstGeom prst="left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05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 Access​</a:t>
            </a:r>
            <a:endParaRPr kumimoji="1" lang="zh-TW" altLang="en-US" sz="105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9" name="文字方塊 298">
            <a:extLst>
              <a:ext uri="{FF2B5EF4-FFF2-40B4-BE49-F238E27FC236}">
                <a16:creationId xmlns:a16="http://schemas.microsoft.com/office/drawing/2014/main" id="{529C4532-E55C-4F32-B0D5-4D27A94E68F1}"/>
              </a:ext>
            </a:extLst>
          </p:cNvPr>
          <p:cNvSpPr txBox="1"/>
          <p:nvPr/>
        </p:nvSpPr>
        <p:spPr>
          <a:xfrm>
            <a:off x="2940543" y="2235621"/>
            <a:ext cx="471989" cy="3219969"/>
          </a:xfrm>
          <a:prstGeom prst="rect">
            <a:avLst/>
          </a:prstGeom>
          <a:noFill/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eaVert" wrap="square" rtlCol="0" anchor="ctr">
            <a:spAutoFit/>
          </a:bodyPr>
          <a:lstStyle/>
          <a:p>
            <a:pPr algn="ctr" defTabSz="1329169">
              <a:defRPr/>
            </a:pPr>
            <a:r>
              <a:rPr lang="en-US" sz="1867">
                <a:latin typeface="Arial" panose="020B0604020202020204" pitchFamily="34" charset="0"/>
                <a:cs typeface="Arial" panose="020B0604020202020204" pitchFamily="34" charset="0"/>
              </a:rPr>
              <a:t>File Services​</a:t>
            </a:r>
            <a:endParaRPr kumimoji="1" lang="zh-TW" altLang="en-US" sz="135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0" name="左-右雙向箭號 233">
            <a:extLst>
              <a:ext uri="{FF2B5EF4-FFF2-40B4-BE49-F238E27FC236}">
                <a16:creationId xmlns:a16="http://schemas.microsoft.com/office/drawing/2014/main" id="{78EC0B62-E9B8-4ABA-856E-AF177B51DB65}"/>
              </a:ext>
            </a:extLst>
          </p:cNvPr>
          <p:cNvSpPr/>
          <p:nvPr/>
        </p:nvSpPr>
        <p:spPr>
          <a:xfrm>
            <a:off x="3343648" y="3897805"/>
            <a:ext cx="937891" cy="359680"/>
          </a:xfrm>
          <a:prstGeom prst="leftRightArrow">
            <a:avLst>
              <a:gd name="adj1" fmla="val 44513"/>
              <a:gd name="adj2" fmla="val 3353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9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 Access​</a:t>
            </a:r>
            <a:endParaRPr kumimoji="1" lang="zh-TW" altLang="en-US" sz="9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1" name="左-右雙向箭號 249">
            <a:extLst>
              <a:ext uri="{FF2B5EF4-FFF2-40B4-BE49-F238E27FC236}">
                <a16:creationId xmlns:a16="http://schemas.microsoft.com/office/drawing/2014/main" id="{96FA49B0-F280-4D3B-96BF-EAACD33491EC}"/>
              </a:ext>
            </a:extLst>
          </p:cNvPr>
          <p:cNvSpPr/>
          <p:nvPr/>
        </p:nvSpPr>
        <p:spPr>
          <a:xfrm>
            <a:off x="3344178" y="2189540"/>
            <a:ext cx="970775" cy="359680"/>
          </a:xfrm>
          <a:prstGeom prst="leftRightArrow">
            <a:avLst>
              <a:gd name="adj1" fmla="val 44513"/>
              <a:gd name="adj2" fmla="val 3353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9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 Access​</a:t>
            </a:r>
            <a:endParaRPr kumimoji="1" lang="zh-TW" altLang="en-US" sz="9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2" name="矩形 301">
            <a:extLst>
              <a:ext uri="{FF2B5EF4-FFF2-40B4-BE49-F238E27FC236}">
                <a16:creationId xmlns:a16="http://schemas.microsoft.com/office/drawing/2014/main" id="{C94D3500-9821-42E7-86B6-93949EA2E114}"/>
              </a:ext>
            </a:extLst>
          </p:cNvPr>
          <p:cNvSpPr/>
          <p:nvPr/>
        </p:nvSpPr>
        <p:spPr>
          <a:xfrm>
            <a:off x="5956558" y="3445256"/>
            <a:ext cx="1030421" cy="399653"/>
          </a:xfrm>
          <a:prstGeom prst="rect">
            <a:avLst/>
          </a:prstGeom>
          <a:solidFill>
            <a:srgbClr val="8AF5FA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CN" sz="933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Dedicate​</a:t>
            </a:r>
          </a:p>
          <a:p>
            <a:pPr algn="ctr" defTabSz="1329169">
              <a:defRPr/>
            </a:pPr>
            <a:r>
              <a:rPr lang="en-US" altLang="zh-CN" sz="933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Cache space​</a:t>
            </a:r>
          </a:p>
        </p:txBody>
      </p:sp>
      <p:sp>
        <p:nvSpPr>
          <p:cNvPr id="303" name="矩形 302">
            <a:extLst>
              <a:ext uri="{FF2B5EF4-FFF2-40B4-BE49-F238E27FC236}">
                <a16:creationId xmlns:a16="http://schemas.microsoft.com/office/drawing/2014/main" id="{A8D12955-1533-4E29-8E1E-6192EBD5B18E}"/>
              </a:ext>
            </a:extLst>
          </p:cNvPr>
          <p:cNvSpPr/>
          <p:nvPr/>
        </p:nvSpPr>
        <p:spPr>
          <a:xfrm>
            <a:off x="5956558" y="4012430"/>
            <a:ext cx="1030421" cy="356364"/>
          </a:xfrm>
          <a:prstGeom prst="rect">
            <a:avLst/>
          </a:prstGeom>
          <a:solidFill>
            <a:srgbClr val="8AF5FA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CN" sz="933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Dedicate​</a:t>
            </a:r>
          </a:p>
          <a:p>
            <a:pPr algn="ctr" defTabSz="1329169">
              <a:defRPr/>
            </a:pPr>
            <a:r>
              <a:rPr lang="en-US" altLang="zh-CN" sz="933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Cache space​</a:t>
            </a:r>
          </a:p>
        </p:txBody>
      </p:sp>
      <p:sp>
        <p:nvSpPr>
          <p:cNvPr id="304" name="矩形 303">
            <a:extLst>
              <a:ext uri="{FF2B5EF4-FFF2-40B4-BE49-F238E27FC236}">
                <a16:creationId xmlns:a16="http://schemas.microsoft.com/office/drawing/2014/main" id="{F6E9B3E0-39FC-4A78-9258-A4535D64D984}"/>
              </a:ext>
            </a:extLst>
          </p:cNvPr>
          <p:cNvSpPr/>
          <p:nvPr/>
        </p:nvSpPr>
        <p:spPr>
          <a:xfrm>
            <a:off x="5956558" y="1386613"/>
            <a:ext cx="1030421" cy="613647"/>
          </a:xfrm>
          <a:prstGeom prst="rect">
            <a:avLst/>
          </a:prstGeom>
          <a:solidFill>
            <a:srgbClr val="8AF5FA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CN" sz="933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Dedicate​</a:t>
            </a:r>
          </a:p>
          <a:p>
            <a:pPr algn="ctr" defTabSz="1329169">
              <a:defRPr/>
            </a:pPr>
            <a:r>
              <a:rPr lang="en-US" altLang="zh-CN" sz="933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Stored space​</a:t>
            </a:r>
          </a:p>
          <a:p>
            <a:pPr algn="ctr" defTabSz="1329169">
              <a:defRPr/>
            </a:pPr>
            <a:endParaRPr lang="zh-TW" altLang="en-US" sz="933" b="1">
              <a:solidFill>
                <a:schemeClr val="tx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5" name="矩形 304">
            <a:extLst>
              <a:ext uri="{FF2B5EF4-FFF2-40B4-BE49-F238E27FC236}">
                <a16:creationId xmlns:a16="http://schemas.microsoft.com/office/drawing/2014/main" id="{FD087EEC-9906-49A7-B714-AE6D2E338F7D}"/>
              </a:ext>
            </a:extLst>
          </p:cNvPr>
          <p:cNvSpPr/>
          <p:nvPr/>
        </p:nvSpPr>
        <p:spPr>
          <a:xfrm>
            <a:off x="5956156" y="2111007"/>
            <a:ext cx="1030421" cy="531157"/>
          </a:xfrm>
          <a:prstGeom prst="rect">
            <a:avLst/>
          </a:prstGeom>
          <a:solidFill>
            <a:srgbClr val="8AF5FA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CN" sz="933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Dedicate​</a:t>
            </a:r>
          </a:p>
          <a:p>
            <a:pPr algn="ctr" defTabSz="1329169">
              <a:defRPr/>
            </a:pPr>
            <a:r>
              <a:rPr lang="en-US" altLang="zh-CN" sz="933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Stored space​</a:t>
            </a:r>
          </a:p>
          <a:p>
            <a:pPr algn="ctr" defTabSz="1329169">
              <a:defRPr/>
            </a:pPr>
            <a:endParaRPr lang="zh-TW" altLang="en-US" sz="933" b="1">
              <a:solidFill>
                <a:schemeClr val="tx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6" name="Rectangle 35">
            <a:extLst>
              <a:ext uri="{FF2B5EF4-FFF2-40B4-BE49-F238E27FC236}">
                <a16:creationId xmlns:a16="http://schemas.microsoft.com/office/drawing/2014/main" id="{B9749603-7443-4835-9899-064312A14283}"/>
              </a:ext>
            </a:extLst>
          </p:cNvPr>
          <p:cNvSpPr/>
          <p:nvPr/>
        </p:nvSpPr>
        <p:spPr>
          <a:xfrm>
            <a:off x="5935629" y="1784603"/>
            <a:ext cx="1050947" cy="21764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Snapshot</a:t>
            </a:r>
          </a:p>
        </p:txBody>
      </p:sp>
      <p:sp>
        <p:nvSpPr>
          <p:cNvPr id="307" name="Rectangle 279">
            <a:extLst>
              <a:ext uri="{FF2B5EF4-FFF2-40B4-BE49-F238E27FC236}">
                <a16:creationId xmlns:a16="http://schemas.microsoft.com/office/drawing/2014/main" id="{5C2B3DCB-E3A9-4E35-8E8A-F1ABA3BA11A4}"/>
              </a:ext>
            </a:extLst>
          </p:cNvPr>
          <p:cNvSpPr/>
          <p:nvPr/>
        </p:nvSpPr>
        <p:spPr>
          <a:xfrm>
            <a:off x="5935629" y="2433157"/>
            <a:ext cx="1050947" cy="21764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Snapshot</a:t>
            </a:r>
          </a:p>
        </p:txBody>
      </p:sp>
      <p:sp>
        <p:nvSpPr>
          <p:cNvPr id="308" name="矩形 307">
            <a:extLst>
              <a:ext uri="{FF2B5EF4-FFF2-40B4-BE49-F238E27FC236}">
                <a16:creationId xmlns:a16="http://schemas.microsoft.com/office/drawing/2014/main" id="{905E20D4-A5CC-4FFF-B7F1-9E5C43C63363}"/>
              </a:ext>
            </a:extLst>
          </p:cNvPr>
          <p:cNvSpPr/>
          <p:nvPr/>
        </p:nvSpPr>
        <p:spPr>
          <a:xfrm>
            <a:off x="7830875" y="3590360"/>
            <a:ext cx="901752" cy="585489"/>
          </a:xfrm>
          <a:prstGeom prst="rect">
            <a:avLst/>
          </a:prstGeom>
          <a:solidFill>
            <a:srgbClr val="FFC000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CN" sz="10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Object Storage Connector</a:t>
            </a:r>
            <a:endParaRPr lang="zh-TW" altLang="en-US" sz="1000" b="1">
              <a:solidFill>
                <a:schemeClr val="tx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9" name="矩形 308">
            <a:extLst>
              <a:ext uri="{FF2B5EF4-FFF2-40B4-BE49-F238E27FC236}">
                <a16:creationId xmlns:a16="http://schemas.microsoft.com/office/drawing/2014/main" id="{F1AAC619-8A23-4DA1-9D05-05A493D02957}"/>
              </a:ext>
            </a:extLst>
          </p:cNvPr>
          <p:cNvSpPr/>
          <p:nvPr/>
        </p:nvSpPr>
        <p:spPr>
          <a:xfrm>
            <a:off x="7814689" y="2040341"/>
            <a:ext cx="901752" cy="585489"/>
          </a:xfrm>
          <a:prstGeom prst="rect">
            <a:avLst/>
          </a:prstGeom>
          <a:solidFill>
            <a:srgbClr val="FFC000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CN" sz="10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Object Storage Connector</a:t>
            </a:r>
            <a:endParaRPr lang="zh-TW" altLang="en-US" sz="1000" b="1">
              <a:solidFill>
                <a:schemeClr val="tx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0" name="矩形 309">
            <a:extLst>
              <a:ext uri="{FF2B5EF4-FFF2-40B4-BE49-F238E27FC236}">
                <a16:creationId xmlns:a16="http://schemas.microsoft.com/office/drawing/2014/main" id="{FC8F4FFA-D6B1-40B5-A039-DB80C6EC66E8}"/>
              </a:ext>
            </a:extLst>
          </p:cNvPr>
          <p:cNvSpPr/>
          <p:nvPr/>
        </p:nvSpPr>
        <p:spPr>
          <a:xfrm>
            <a:off x="7833369" y="4331032"/>
            <a:ext cx="901752" cy="585489"/>
          </a:xfrm>
          <a:prstGeom prst="rect">
            <a:avLst/>
          </a:prstGeom>
          <a:solidFill>
            <a:srgbClr val="92D050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CN" sz="10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Cloud File Connector</a:t>
            </a:r>
            <a:endParaRPr lang="zh-TW" altLang="en-US" sz="1000" b="1">
              <a:solidFill>
                <a:schemeClr val="tx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1" name="矩形 310">
            <a:extLst>
              <a:ext uri="{FF2B5EF4-FFF2-40B4-BE49-F238E27FC236}">
                <a16:creationId xmlns:a16="http://schemas.microsoft.com/office/drawing/2014/main" id="{BAF92CDF-155C-411D-8421-FBF4639F77CB}"/>
              </a:ext>
            </a:extLst>
          </p:cNvPr>
          <p:cNvSpPr/>
          <p:nvPr/>
        </p:nvSpPr>
        <p:spPr>
          <a:xfrm>
            <a:off x="7808201" y="1396530"/>
            <a:ext cx="926920" cy="585489"/>
          </a:xfrm>
          <a:prstGeom prst="rect">
            <a:avLst/>
          </a:prstGeom>
          <a:solidFill>
            <a:srgbClr val="FFC000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CN" sz="10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Object Storage Connector</a:t>
            </a:r>
            <a:endParaRPr lang="zh-TW" altLang="en-US" sz="1000" b="1">
              <a:solidFill>
                <a:schemeClr val="tx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2" name="矩形 311">
            <a:extLst>
              <a:ext uri="{FF2B5EF4-FFF2-40B4-BE49-F238E27FC236}">
                <a16:creationId xmlns:a16="http://schemas.microsoft.com/office/drawing/2014/main" id="{CB97B67A-4AEA-4C75-B48E-69989C77EDAE}"/>
              </a:ext>
            </a:extLst>
          </p:cNvPr>
          <p:cNvSpPr/>
          <p:nvPr/>
        </p:nvSpPr>
        <p:spPr>
          <a:xfrm>
            <a:off x="7808201" y="5930500"/>
            <a:ext cx="953515" cy="522096"/>
          </a:xfrm>
          <a:prstGeom prst="rect">
            <a:avLst/>
          </a:prstGeom>
          <a:solidFill>
            <a:srgbClr val="6699FF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CN" sz="10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Remote​</a:t>
            </a:r>
          </a:p>
          <a:p>
            <a:pPr algn="ctr" defTabSz="1329169">
              <a:defRPr/>
            </a:pPr>
            <a:r>
              <a:rPr lang="en-US" altLang="zh-CN" sz="10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File​</a:t>
            </a:r>
          </a:p>
          <a:p>
            <a:pPr algn="ctr" defTabSz="1329169">
              <a:defRPr/>
            </a:pPr>
            <a:r>
              <a:rPr lang="en-US" altLang="zh-CN" sz="10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Connector​</a:t>
            </a:r>
            <a:endParaRPr lang="zh-TW" altLang="en-US" sz="1000" b="1">
              <a:solidFill>
                <a:schemeClr val="tx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3" name="矩形 312">
            <a:extLst>
              <a:ext uri="{FF2B5EF4-FFF2-40B4-BE49-F238E27FC236}">
                <a16:creationId xmlns:a16="http://schemas.microsoft.com/office/drawing/2014/main" id="{5F89B003-63EF-4C03-AB0C-1034DAA30942}"/>
              </a:ext>
            </a:extLst>
          </p:cNvPr>
          <p:cNvSpPr/>
          <p:nvPr/>
        </p:nvSpPr>
        <p:spPr>
          <a:xfrm>
            <a:off x="7819097" y="5283731"/>
            <a:ext cx="901752" cy="543391"/>
          </a:xfrm>
          <a:prstGeom prst="rect">
            <a:avLst/>
          </a:prstGeom>
          <a:solidFill>
            <a:srgbClr val="92D050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CN" sz="10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Cloud​</a:t>
            </a:r>
          </a:p>
          <a:p>
            <a:pPr algn="ctr" defTabSz="1329169">
              <a:defRPr/>
            </a:pPr>
            <a:r>
              <a:rPr lang="en-US" altLang="zh-CN" sz="10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File​</a:t>
            </a:r>
          </a:p>
          <a:p>
            <a:pPr algn="ctr" defTabSz="1329169">
              <a:defRPr/>
            </a:pPr>
            <a:r>
              <a:rPr lang="en-US" altLang="zh-CN" sz="10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Connector​</a:t>
            </a:r>
            <a:endParaRPr lang="zh-TW" altLang="en-US" sz="1000" b="1">
              <a:solidFill>
                <a:schemeClr val="tx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4" name="圓柱 4">
            <a:extLst>
              <a:ext uri="{FF2B5EF4-FFF2-40B4-BE49-F238E27FC236}">
                <a16:creationId xmlns:a16="http://schemas.microsoft.com/office/drawing/2014/main" id="{B1336B51-661C-4A42-A698-C5523D026B4D}"/>
              </a:ext>
            </a:extLst>
          </p:cNvPr>
          <p:cNvSpPr/>
          <p:nvPr/>
        </p:nvSpPr>
        <p:spPr>
          <a:xfrm>
            <a:off x="9689074" y="1177148"/>
            <a:ext cx="649444" cy="414441"/>
          </a:xfrm>
          <a:prstGeom prst="can">
            <a:avLst>
              <a:gd name="adj" fmla="val 17778"/>
            </a:avLst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8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Object Storage</a:t>
            </a:r>
            <a:endParaRPr kumimoji="1" lang="zh-TW" altLang="en-US" sz="800" b="1">
              <a:solidFill>
                <a:schemeClr val="tx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5" name="圓柱 63">
            <a:extLst>
              <a:ext uri="{FF2B5EF4-FFF2-40B4-BE49-F238E27FC236}">
                <a16:creationId xmlns:a16="http://schemas.microsoft.com/office/drawing/2014/main" id="{643C7117-7566-4726-BAD2-1043772CCE10}"/>
              </a:ext>
            </a:extLst>
          </p:cNvPr>
          <p:cNvSpPr/>
          <p:nvPr/>
        </p:nvSpPr>
        <p:spPr>
          <a:xfrm>
            <a:off x="10429182" y="1177148"/>
            <a:ext cx="649444" cy="414441"/>
          </a:xfrm>
          <a:prstGeom prst="can">
            <a:avLst>
              <a:gd name="adj" fmla="val 14166"/>
            </a:avLst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8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Object Storage</a:t>
            </a:r>
            <a:endParaRPr kumimoji="1" lang="zh-TW" altLang="en-US" sz="800" b="1">
              <a:solidFill>
                <a:schemeClr val="tx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6" name="圓柱 64">
            <a:extLst>
              <a:ext uri="{FF2B5EF4-FFF2-40B4-BE49-F238E27FC236}">
                <a16:creationId xmlns:a16="http://schemas.microsoft.com/office/drawing/2014/main" id="{AB3C011E-5E15-419C-BB0B-BAA6088E4C0D}"/>
              </a:ext>
            </a:extLst>
          </p:cNvPr>
          <p:cNvSpPr/>
          <p:nvPr/>
        </p:nvSpPr>
        <p:spPr>
          <a:xfrm>
            <a:off x="11161678" y="1169772"/>
            <a:ext cx="649444" cy="414441"/>
          </a:xfrm>
          <a:prstGeom prst="can">
            <a:avLst>
              <a:gd name="adj" fmla="val 17778"/>
            </a:avLst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8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Object Storage</a:t>
            </a:r>
            <a:endParaRPr kumimoji="1" lang="zh-TW" altLang="en-US" sz="800" b="1">
              <a:solidFill>
                <a:schemeClr val="tx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7" name="圓柱 65">
            <a:extLst>
              <a:ext uri="{FF2B5EF4-FFF2-40B4-BE49-F238E27FC236}">
                <a16:creationId xmlns:a16="http://schemas.microsoft.com/office/drawing/2014/main" id="{E3357076-0F91-432C-A009-98206AE7D1A7}"/>
              </a:ext>
            </a:extLst>
          </p:cNvPr>
          <p:cNvSpPr/>
          <p:nvPr/>
        </p:nvSpPr>
        <p:spPr>
          <a:xfrm>
            <a:off x="11181807" y="3095648"/>
            <a:ext cx="649444" cy="554381"/>
          </a:xfrm>
          <a:prstGeom prst="can">
            <a:avLst>
              <a:gd name="adj" fmla="val 20413"/>
            </a:avLst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8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Cloud File​</a:t>
            </a:r>
          </a:p>
          <a:p>
            <a:pPr algn="ctr"/>
            <a:r>
              <a:rPr kumimoji="1" lang="en-US" altLang="zh-CN" sz="8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Storage​</a:t>
            </a:r>
            <a:endParaRPr kumimoji="1" lang="en-US" altLang="zh-TW" sz="800" b="1">
              <a:solidFill>
                <a:schemeClr val="tx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8" name="圓柱 66">
            <a:extLst>
              <a:ext uri="{FF2B5EF4-FFF2-40B4-BE49-F238E27FC236}">
                <a16:creationId xmlns:a16="http://schemas.microsoft.com/office/drawing/2014/main" id="{662C3FC6-EC18-43AC-8DA2-CA1E70960FB5}"/>
              </a:ext>
            </a:extLst>
          </p:cNvPr>
          <p:cNvSpPr/>
          <p:nvPr/>
        </p:nvSpPr>
        <p:spPr>
          <a:xfrm>
            <a:off x="10421787" y="3097372"/>
            <a:ext cx="649444" cy="554381"/>
          </a:xfrm>
          <a:prstGeom prst="can">
            <a:avLst>
              <a:gd name="adj" fmla="val 17661"/>
            </a:avLst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8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Cloud File​</a:t>
            </a:r>
          </a:p>
          <a:p>
            <a:pPr algn="ctr"/>
            <a:r>
              <a:rPr kumimoji="1" lang="en-US" altLang="zh-CN" sz="8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Storage​</a:t>
            </a:r>
            <a:endParaRPr kumimoji="1" lang="en-US" altLang="zh-TW" sz="800" b="1">
              <a:solidFill>
                <a:schemeClr val="tx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9" name="圓柱 67">
            <a:extLst>
              <a:ext uri="{FF2B5EF4-FFF2-40B4-BE49-F238E27FC236}">
                <a16:creationId xmlns:a16="http://schemas.microsoft.com/office/drawing/2014/main" id="{5841646D-95C8-47C4-B12B-9D485B18FBCE}"/>
              </a:ext>
            </a:extLst>
          </p:cNvPr>
          <p:cNvSpPr/>
          <p:nvPr/>
        </p:nvSpPr>
        <p:spPr>
          <a:xfrm>
            <a:off x="9661766" y="3090703"/>
            <a:ext cx="649444" cy="554381"/>
          </a:xfrm>
          <a:prstGeom prst="can">
            <a:avLst>
              <a:gd name="adj" fmla="val 15826"/>
            </a:avLst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8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Cloud File​</a:t>
            </a:r>
          </a:p>
          <a:p>
            <a:pPr algn="ctr"/>
            <a:r>
              <a:rPr kumimoji="1" lang="en-US" altLang="zh-CN" sz="8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Storage​</a:t>
            </a:r>
            <a:endParaRPr kumimoji="1" lang="en-US" altLang="zh-TW" sz="800" b="1">
              <a:solidFill>
                <a:schemeClr val="tx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0" name="矩形: 圓角 319">
            <a:extLst>
              <a:ext uri="{FF2B5EF4-FFF2-40B4-BE49-F238E27FC236}">
                <a16:creationId xmlns:a16="http://schemas.microsoft.com/office/drawing/2014/main" id="{EB65803E-5F1E-42E4-98EE-98A7F200041C}"/>
              </a:ext>
            </a:extLst>
          </p:cNvPr>
          <p:cNvSpPr/>
          <p:nvPr/>
        </p:nvSpPr>
        <p:spPr>
          <a:xfrm>
            <a:off x="9464999" y="4703832"/>
            <a:ext cx="2528260" cy="1993939"/>
          </a:xfrm>
          <a:prstGeom prst="roundRect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sp>
        <p:nvSpPr>
          <p:cNvPr id="321" name="矩形 320">
            <a:extLst>
              <a:ext uri="{FF2B5EF4-FFF2-40B4-BE49-F238E27FC236}">
                <a16:creationId xmlns:a16="http://schemas.microsoft.com/office/drawing/2014/main" id="{DEB069D8-ABC4-41C2-8C3B-27BF437E1EB7}"/>
              </a:ext>
            </a:extLst>
          </p:cNvPr>
          <p:cNvSpPr/>
          <p:nvPr/>
        </p:nvSpPr>
        <p:spPr>
          <a:xfrm>
            <a:off x="9413071" y="4731952"/>
            <a:ext cx="2589764" cy="28016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en-US" altLang="zh-CN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Remote Storage</a:t>
            </a:r>
            <a:endParaRPr kumimoji="1"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2" name="矩形 321">
            <a:extLst>
              <a:ext uri="{FF2B5EF4-FFF2-40B4-BE49-F238E27FC236}">
                <a16:creationId xmlns:a16="http://schemas.microsoft.com/office/drawing/2014/main" id="{A99A53C8-F89C-4412-8101-E31259271B79}"/>
              </a:ext>
            </a:extLst>
          </p:cNvPr>
          <p:cNvSpPr/>
          <p:nvPr/>
        </p:nvSpPr>
        <p:spPr>
          <a:xfrm>
            <a:off x="9552860" y="5240040"/>
            <a:ext cx="837699" cy="42144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100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WebDAV</a:t>
            </a:r>
            <a:endParaRPr lang="zh-TW" altLang="en-US" sz="100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23" name="矩形 322">
            <a:extLst>
              <a:ext uri="{FF2B5EF4-FFF2-40B4-BE49-F238E27FC236}">
                <a16:creationId xmlns:a16="http://schemas.microsoft.com/office/drawing/2014/main" id="{0EBD9711-ECB7-4207-A2BA-0895C1F2AFB8}"/>
              </a:ext>
            </a:extLst>
          </p:cNvPr>
          <p:cNvSpPr/>
          <p:nvPr/>
        </p:nvSpPr>
        <p:spPr>
          <a:xfrm>
            <a:off x="9553548" y="5728490"/>
            <a:ext cx="837011" cy="359917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100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SMB</a:t>
            </a:r>
            <a:endParaRPr lang="zh-TW" altLang="en-US" sz="100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24" name="矩形 323">
            <a:extLst>
              <a:ext uri="{FF2B5EF4-FFF2-40B4-BE49-F238E27FC236}">
                <a16:creationId xmlns:a16="http://schemas.microsoft.com/office/drawing/2014/main" id="{5561F76A-0411-4F8E-8677-DC88A401DE95}"/>
              </a:ext>
            </a:extLst>
          </p:cNvPr>
          <p:cNvSpPr/>
          <p:nvPr/>
        </p:nvSpPr>
        <p:spPr>
          <a:xfrm>
            <a:off x="9551145" y="6151575"/>
            <a:ext cx="839415" cy="359563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100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FTP</a:t>
            </a:r>
            <a:endParaRPr lang="zh-TW" altLang="en-US" sz="100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25" name="矩形 324">
            <a:extLst>
              <a:ext uri="{FF2B5EF4-FFF2-40B4-BE49-F238E27FC236}">
                <a16:creationId xmlns:a16="http://schemas.microsoft.com/office/drawing/2014/main" id="{03736F58-799B-434F-A631-27605DFB24FA}"/>
              </a:ext>
            </a:extLst>
          </p:cNvPr>
          <p:cNvSpPr/>
          <p:nvPr/>
        </p:nvSpPr>
        <p:spPr>
          <a:xfrm>
            <a:off x="11204703" y="5656591"/>
            <a:ext cx="639200" cy="24974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9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NAS</a:t>
            </a:r>
            <a:endParaRPr lang="zh-TW" altLang="en-US" sz="90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26" name="矩形 325">
            <a:extLst>
              <a:ext uri="{FF2B5EF4-FFF2-40B4-BE49-F238E27FC236}">
                <a16:creationId xmlns:a16="http://schemas.microsoft.com/office/drawing/2014/main" id="{83239755-61CC-413F-8E17-EB272D8A6072}"/>
              </a:ext>
            </a:extLst>
          </p:cNvPr>
          <p:cNvSpPr/>
          <p:nvPr/>
        </p:nvSpPr>
        <p:spPr>
          <a:xfrm>
            <a:off x="11048415" y="6424688"/>
            <a:ext cx="952483" cy="24974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132920" tIns="66460" rIns="132920" bIns="66460" rtlCol="0" anchor="ctr"/>
          <a:lstStyle/>
          <a:p>
            <a:pPr algn="ctr" defTabSz="1329169">
              <a:defRPr/>
            </a:pPr>
            <a:r>
              <a:rPr lang="en-US" altLang="zh-TW" sz="9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Data</a:t>
            </a:r>
            <a:r>
              <a:rPr lang="zh-TW" altLang="en-US" sz="9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r>
              <a:rPr lang="en-US" altLang="zh-TW" sz="9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center</a:t>
            </a:r>
            <a:endParaRPr lang="zh-TW" altLang="en-US" sz="90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cxnSp>
        <p:nvCxnSpPr>
          <p:cNvPr id="327" name="直線箭頭接點 226">
            <a:extLst>
              <a:ext uri="{FF2B5EF4-FFF2-40B4-BE49-F238E27FC236}">
                <a16:creationId xmlns:a16="http://schemas.microsoft.com/office/drawing/2014/main" id="{9A8C0D0A-8F04-4B97-9579-78B0688A7AF6}"/>
              </a:ext>
            </a:extLst>
          </p:cNvPr>
          <p:cNvCxnSpPr>
            <a:cxnSpLocks/>
          </p:cNvCxnSpPr>
          <p:nvPr/>
        </p:nvCxnSpPr>
        <p:spPr>
          <a:xfrm flipH="1">
            <a:off x="10462347" y="5475703"/>
            <a:ext cx="665987" cy="841307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直線箭頭接點 228">
            <a:extLst>
              <a:ext uri="{FF2B5EF4-FFF2-40B4-BE49-F238E27FC236}">
                <a16:creationId xmlns:a16="http://schemas.microsoft.com/office/drawing/2014/main" id="{CCE56F99-C244-4651-87CE-73C4342CA438}"/>
              </a:ext>
            </a:extLst>
          </p:cNvPr>
          <p:cNvCxnSpPr>
            <a:cxnSpLocks/>
          </p:cNvCxnSpPr>
          <p:nvPr/>
        </p:nvCxnSpPr>
        <p:spPr>
          <a:xfrm flipH="1">
            <a:off x="10465299" y="5328772"/>
            <a:ext cx="649445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直線箭頭接點 230">
            <a:extLst>
              <a:ext uri="{FF2B5EF4-FFF2-40B4-BE49-F238E27FC236}">
                <a16:creationId xmlns:a16="http://schemas.microsoft.com/office/drawing/2014/main" id="{DBE5109A-9057-4901-A0C1-59113A6A70E7}"/>
              </a:ext>
            </a:extLst>
          </p:cNvPr>
          <p:cNvCxnSpPr>
            <a:cxnSpLocks/>
          </p:cNvCxnSpPr>
          <p:nvPr/>
        </p:nvCxnSpPr>
        <p:spPr>
          <a:xfrm flipH="1" flipV="1">
            <a:off x="10488485" y="5475705"/>
            <a:ext cx="673193" cy="856463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直線箭頭接點 232">
            <a:extLst>
              <a:ext uri="{FF2B5EF4-FFF2-40B4-BE49-F238E27FC236}">
                <a16:creationId xmlns:a16="http://schemas.microsoft.com/office/drawing/2014/main" id="{64966A7C-FAFF-4352-8B4F-34CE9EADD545}"/>
              </a:ext>
            </a:extLst>
          </p:cNvPr>
          <p:cNvCxnSpPr>
            <a:cxnSpLocks/>
          </p:cNvCxnSpPr>
          <p:nvPr/>
        </p:nvCxnSpPr>
        <p:spPr>
          <a:xfrm flipH="1" flipV="1">
            <a:off x="10462345" y="6443841"/>
            <a:ext cx="699331" cy="6456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1" name="矩形 330">
            <a:extLst>
              <a:ext uri="{FF2B5EF4-FFF2-40B4-BE49-F238E27FC236}">
                <a16:creationId xmlns:a16="http://schemas.microsoft.com/office/drawing/2014/main" id="{8F4FE435-79A4-4ECD-8FD7-880592A997C0}"/>
              </a:ext>
            </a:extLst>
          </p:cNvPr>
          <p:cNvSpPr/>
          <p:nvPr/>
        </p:nvSpPr>
        <p:spPr>
          <a:xfrm>
            <a:off x="9465001" y="5107835"/>
            <a:ext cx="2528260" cy="448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grpSp>
        <p:nvGrpSpPr>
          <p:cNvPr id="332" name="圖形 225">
            <a:extLst>
              <a:ext uri="{FF2B5EF4-FFF2-40B4-BE49-F238E27FC236}">
                <a16:creationId xmlns:a16="http://schemas.microsoft.com/office/drawing/2014/main" id="{4B3F6CD8-5DFF-4E20-B548-5E9FCBBB3E2F}"/>
              </a:ext>
            </a:extLst>
          </p:cNvPr>
          <p:cNvGrpSpPr/>
          <p:nvPr/>
        </p:nvGrpSpPr>
        <p:grpSpPr>
          <a:xfrm>
            <a:off x="11260889" y="5212530"/>
            <a:ext cx="498451" cy="486437"/>
            <a:chOff x="8935443" y="-3779"/>
            <a:chExt cx="790575" cy="771525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33" name="手繪多邊形: 圖案 332">
              <a:extLst>
                <a:ext uri="{FF2B5EF4-FFF2-40B4-BE49-F238E27FC236}">
                  <a16:creationId xmlns:a16="http://schemas.microsoft.com/office/drawing/2014/main" id="{A1B472A2-5DE2-4699-B596-9EB762296E4F}"/>
                </a:ext>
              </a:extLst>
            </p:cNvPr>
            <p:cNvSpPr/>
            <p:nvPr/>
          </p:nvSpPr>
          <p:spPr>
            <a:xfrm>
              <a:off x="8935443" y="-3779"/>
              <a:ext cx="790575" cy="771525"/>
            </a:xfrm>
            <a:custGeom>
              <a:avLst/>
              <a:gdLst>
                <a:gd name="connsiteX0" fmla="*/ 733425 w 790575"/>
                <a:gd name="connsiteY0" fmla="*/ 0 h 771525"/>
                <a:gd name="connsiteX1" fmla="*/ 58484 w 790575"/>
                <a:gd name="connsiteY1" fmla="*/ 0 h 771525"/>
                <a:gd name="connsiteX2" fmla="*/ 0 w 790575"/>
                <a:gd name="connsiteY2" fmla="*/ 58484 h 771525"/>
                <a:gd name="connsiteX3" fmla="*/ 0 w 790575"/>
                <a:gd name="connsiteY3" fmla="*/ 716947 h 771525"/>
                <a:gd name="connsiteX4" fmla="*/ 58484 w 790575"/>
                <a:gd name="connsiteY4" fmla="*/ 775430 h 771525"/>
                <a:gd name="connsiteX5" fmla="*/ 733425 w 790575"/>
                <a:gd name="connsiteY5" fmla="*/ 775430 h 771525"/>
                <a:gd name="connsiteX6" fmla="*/ 791909 w 790575"/>
                <a:gd name="connsiteY6" fmla="*/ 716947 h 771525"/>
                <a:gd name="connsiteX7" fmla="*/ 791909 w 790575"/>
                <a:gd name="connsiteY7" fmla="*/ 58484 h 771525"/>
                <a:gd name="connsiteX8" fmla="*/ 733425 w 790575"/>
                <a:gd name="connsiteY8" fmla="*/ 0 h 771525"/>
                <a:gd name="connsiteX9" fmla="*/ 214503 w 790575"/>
                <a:gd name="connsiteY9" fmla="*/ 734187 h 771525"/>
                <a:gd name="connsiteX10" fmla="*/ 79058 w 790575"/>
                <a:gd name="connsiteY10" fmla="*/ 734187 h 771525"/>
                <a:gd name="connsiteX11" fmla="*/ 32290 w 790575"/>
                <a:gd name="connsiteY11" fmla="*/ 687419 h 771525"/>
                <a:gd name="connsiteX12" fmla="*/ 32290 w 790575"/>
                <a:gd name="connsiteY12" fmla="*/ 87344 h 771525"/>
                <a:gd name="connsiteX13" fmla="*/ 79058 w 790575"/>
                <a:gd name="connsiteY13" fmla="*/ 40577 h 771525"/>
                <a:gd name="connsiteX14" fmla="*/ 214408 w 790575"/>
                <a:gd name="connsiteY14" fmla="*/ 40577 h 771525"/>
                <a:gd name="connsiteX15" fmla="*/ 214408 w 790575"/>
                <a:gd name="connsiteY15" fmla="*/ 734187 h 771525"/>
                <a:gd name="connsiteX16" fmla="*/ 347853 w 790575"/>
                <a:gd name="connsiteY16" fmla="*/ 731330 h 771525"/>
                <a:gd name="connsiteX17" fmla="*/ 225457 w 790575"/>
                <a:gd name="connsiteY17" fmla="*/ 731330 h 771525"/>
                <a:gd name="connsiteX18" fmla="*/ 225457 w 790575"/>
                <a:gd name="connsiteY18" fmla="*/ 291465 h 771525"/>
                <a:gd name="connsiteX19" fmla="*/ 347758 w 790575"/>
                <a:gd name="connsiteY19" fmla="*/ 291465 h 771525"/>
                <a:gd name="connsiteX20" fmla="*/ 347758 w 790575"/>
                <a:gd name="connsiteY20" fmla="*/ 731330 h 771525"/>
                <a:gd name="connsiteX21" fmla="*/ 482727 w 790575"/>
                <a:gd name="connsiteY21" fmla="*/ 731330 h 771525"/>
                <a:gd name="connsiteX22" fmla="*/ 360426 w 790575"/>
                <a:gd name="connsiteY22" fmla="*/ 731330 h 771525"/>
                <a:gd name="connsiteX23" fmla="*/ 360426 w 790575"/>
                <a:gd name="connsiteY23" fmla="*/ 291465 h 771525"/>
                <a:gd name="connsiteX24" fmla="*/ 482727 w 790575"/>
                <a:gd name="connsiteY24" fmla="*/ 291465 h 771525"/>
                <a:gd name="connsiteX25" fmla="*/ 482727 w 790575"/>
                <a:gd name="connsiteY25" fmla="*/ 731330 h 771525"/>
                <a:gd name="connsiteX26" fmla="*/ 617696 w 790575"/>
                <a:gd name="connsiteY26" fmla="*/ 731330 h 771525"/>
                <a:gd name="connsiteX27" fmla="*/ 495395 w 790575"/>
                <a:gd name="connsiteY27" fmla="*/ 731330 h 771525"/>
                <a:gd name="connsiteX28" fmla="*/ 495395 w 790575"/>
                <a:gd name="connsiteY28" fmla="*/ 291465 h 771525"/>
                <a:gd name="connsiteX29" fmla="*/ 617696 w 790575"/>
                <a:gd name="connsiteY29" fmla="*/ 291465 h 771525"/>
                <a:gd name="connsiteX30" fmla="*/ 617696 w 790575"/>
                <a:gd name="connsiteY30" fmla="*/ 731330 h 771525"/>
                <a:gd name="connsiteX31" fmla="*/ 752665 w 790575"/>
                <a:gd name="connsiteY31" fmla="*/ 731330 h 771525"/>
                <a:gd name="connsiteX32" fmla="*/ 630365 w 790575"/>
                <a:gd name="connsiteY32" fmla="*/ 731330 h 771525"/>
                <a:gd name="connsiteX33" fmla="*/ 630365 w 790575"/>
                <a:gd name="connsiteY33" fmla="*/ 291465 h 771525"/>
                <a:gd name="connsiteX34" fmla="*/ 752761 w 790575"/>
                <a:gd name="connsiteY34" fmla="*/ 291465 h 771525"/>
                <a:gd name="connsiteX35" fmla="*/ 752761 w 790575"/>
                <a:gd name="connsiteY35" fmla="*/ 731330 h 771525"/>
                <a:gd name="connsiteX36" fmla="*/ 753332 w 790575"/>
                <a:gd name="connsiteY36" fmla="*/ 276320 h 771525"/>
                <a:gd name="connsiteX37" fmla="*/ 226886 w 790575"/>
                <a:gd name="connsiteY37" fmla="*/ 276320 h 771525"/>
                <a:gd name="connsiteX38" fmla="*/ 226886 w 790575"/>
                <a:gd name="connsiteY38" fmla="*/ 41243 h 771525"/>
                <a:gd name="connsiteX39" fmla="*/ 753428 w 790575"/>
                <a:gd name="connsiteY39" fmla="*/ 41243 h 771525"/>
                <a:gd name="connsiteX40" fmla="*/ 753428 w 790575"/>
                <a:gd name="connsiteY40" fmla="*/ 276320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90575" h="771525">
                  <a:moveTo>
                    <a:pt x="733425" y="0"/>
                  </a:moveTo>
                  <a:lnTo>
                    <a:pt x="58484" y="0"/>
                  </a:lnTo>
                  <a:cubicBezTo>
                    <a:pt x="26194" y="0"/>
                    <a:pt x="0" y="26194"/>
                    <a:pt x="0" y="58484"/>
                  </a:cubicBezTo>
                  <a:lnTo>
                    <a:pt x="0" y="716947"/>
                  </a:lnTo>
                  <a:cubicBezTo>
                    <a:pt x="0" y="749237"/>
                    <a:pt x="26194" y="775430"/>
                    <a:pt x="58484" y="775430"/>
                  </a:cubicBezTo>
                  <a:lnTo>
                    <a:pt x="733425" y="775430"/>
                  </a:lnTo>
                  <a:cubicBezTo>
                    <a:pt x="765715" y="775430"/>
                    <a:pt x="791909" y="749237"/>
                    <a:pt x="791909" y="716947"/>
                  </a:cubicBezTo>
                  <a:lnTo>
                    <a:pt x="791909" y="58484"/>
                  </a:lnTo>
                  <a:cubicBezTo>
                    <a:pt x="791909" y="26194"/>
                    <a:pt x="765715" y="0"/>
                    <a:pt x="733425" y="0"/>
                  </a:cubicBezTo>
                  <a:close/>
                  <a:moveTo>
                    <a:pt x="214503" y="734187"/>
                  </a:moveTo>
                  <a:lnTo>
                    <a:pt x="79058" y="734187"/>
                  </a:lnTo>
                  <a:cubicBezTo>
                    <a:pt x="53245" y="734187"/>
                    <a:pt x="32290" y="713232"/>
                    <a:pt x="32290" y="687419"/>
                  </a:cubicBezTo>
                  <a:lnTo>
                    <a:pt x="32290" y="87344"/>
                  </a:lnTo>
                  <a:cubicBezTo>
                    <a:pt x="32290" y="61532"/>
                    <a:pt x="53245" y="40577"/>
                    <a:pt x="79058" y="40577"/>
                  </a:cubicBezTo>
                  <a:lnTo>
                    <a:pt x="214408" y="40577"/>
                  </a:lnTo>
                  <a:lnTo>
                    <a:pt x="214408" y="734187"/>
                  </a:lnTo>
                  <a:close/>
                  <a:moveTo>
                    <a:pt x="347853" y="731330"/>
                  </a:moveTo>
                  <a:lnTo>
                    <a:pt x="225457" y="731330"/>
                  </a:lnTo>
                  <a:lnTo>
                    <a:pt x="225457" y="291465"/>
                  </a:lnTo>
                  <a:lnTo>
                    <a:pt x="347758" y="291465"/>
                  </a:lnTo>
                  <a:lnTo>
                    <a:pt x="347758" y="731330"/>
                  </a:lnTo>
                  <a:close/>
                  <a:moveTo>
                    <a:pt x="482727" y="731330"/>
                  </a:moveTo>
                  <a:lnTo>
                    <a:pt x="360426" y="731330"/>
                  </a:lnTo>
                  <a:lnTo>
                    <a:pt x="360426" y="291465"/>
                  </a:lnTo>
                  <a:lnTo>
                    <a:pt x="482727" y="291465"/>
                  </a:lnTo>
                  <a:lnTo>
                    <a:pt x="482727" y="731330"/>
                  </a:lnTo>
                  <a:close/>
                  <a:moveTo>
                    <a:pt x="617696" y="731330"/>
                  </a:moveTo>
                  <a:lnTo>
                    <a:pt x="495395" y="731330"/>
                  </a:lnTo>
                  <a:lnTo>
                    <a:pt x="495395" y="291465"/>
                  </a:lnTo>
                  <a:lnTo>
                    <a:pt x="617696" y="291465"/>
                  </a:lnTo>
                  <a:lnTo>
                    <a:pt x="617696" y="731330"/>
                  </a:lnTo>
                  <a:close/>
                  <a:moveTo>
                    <a:pt x="752665" y="731330"/>
                  </a:moveTo>
                  <a:lnTo>
                    <a:pt x="630365" y="731330"/>
                  </a:lnTo>
                  <a:lnTo>
                    <a:pt x="630365" y="291465"/>
                  </a:lnTo>
                  <a:lnTo>
                    <a:pt x="752761" y="291465"/>
                  </a:lnTo>
                  <a:lnTo>
                    <a:pt x="752761" y="731330"/>
                  </a:lnTo>
                  <a:close/>
                  <a:moveTo>
                    <a:pt x="753332" y="276320"/>
                  </a:moveTo>
                  <a:lnTo>
                    <a:pt x="226886" y="276320"/>
                  </a:lnTo>
                  <a:lnTo>
                    <a:pt x="226886" y="41243"/>
                  </a:lnTo>
                  <a:lnTo>
                    <a:pt x="753428" y="41243"/>
                  </a:lnTo>
                  <a:lnTo>
                    <a:pt x="753428" y="2763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334" name="手繪多邊形: 圖案 333">
              <a:extLst>
                <a:ext uri="{FF2B5EF4-FFF2-40B4-BE49-F238E27FC236}">
                  <a16:creationId xmlns:a16="http://schemas.microsoft.com/office/drawing/2014/main" id="{B1DB8BEA-8DFE-4373-926F-FC7997A99DA5}"/>
                </a:ext>
              </a:extLst>
            </p:cNvPr>
            <p:cNvSpPr/>
            <p:nvPr/>
          </p:nvSpPr>
          <p:spPr>
            <a:xfrm>
              <a:off x="9004213" y="493902"/>
              <a:ext cx="104775" cy="57150"/>
            </a:xfrm>
            <a:custGeom>
              <a:avLst/>
              <a:gdLst>
                <a:gd name="connsiteX0" fmla="*/ 105823 w 104775"/>
                <a:gd name="connsiteY0" fmla="*/ 53245 h 57150"/>
                <a:gd name="connsiteX1" fmla="*/ 100012 w 104775"/>
                <a:gd name="connsiteY1" fmla="*/ 59055 h 57150"/>
                <a:gd name="connsiteX2" fmla="*/ 5810 w 104775"/>
                <a:gd name="connsiteY2" fmla="*/ 59055 h 57150"/>
                <a:gd name="connsiteX3" fmla="*/ 0 w 104775"/>
                <a:gd name="connsiteY3" fmla="*/ 53245 h 57150"/>
                <a:gd name="connsiteX4" fmla="*/ 0 w 104775"/>
                <a:gd name="connsiteY4" fmla="*/ 5810 h 57150"/>
                <a:gd name="connsiteX5" fmla="*/ 5810 w 104775"/>
                <a:gd name="connsiteY5" fmla="*/ 0 h 57150"/>
                <a:gd name="connsiteX6" fmla="*/ 100012 w 104775"/>
                <a:gd name="connsiteY6" fmla="*/ 0 h 57150"/>
                <a:gd name="connsiteX7" fmla="*/ 105823 w 104775"/>
                <a:gd name="connsiteY7" fmla="*/ 5810 h 57150"/>
                <a:gd name="connsiteX8" fmla="*/ 105823 w 104775"/>
                <a:gd name="connsiteY8" fmla="*/ 5324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775" h="57150">
                  <a:moveTo>
                    <a:pt x="105823" y="53245"/>
                  </a:moveTo>
                  <a:cubicBezTo>
                    <a:pt x="105823" y="56483"/>
                    <a:pt x="103156" y="59055"/>
                    <a:pt x="100012" y="59055"/>
                  </a:cubicBezTo>
                  <a:lnTo>
                    <a:pt x="5810" y="59055"/>
                  </a:lnTo>
                  <a:cubicBezTo>
                    <a:pt x="2572" y="59055"/>
                    <a:pt x="0" y="56388"/>
                    <a:pt x="0" y="53245"/>
                  </a:cubicBezTo>
                  <a:lnTo>
                    <a:pt x="0" y="5810"/>
                  </a:lnTo>
                  <a:cubicBezTo>
                    <a:pt x="0" y="2572"/>
                    <a:pt x="2667" y="0"/>
                    <a:pt x="5810" y="0"/>
                  </a:cubicBezTo>
                  <a:lnTo>
                    <a:pt x="100012" y="0"/>
                  </a:lnTo>
                  <a:cubicBezTo>
                    <a:pt x="103251" y="0"/>
                    <a:pt x="105823" y="2572"/>
                    <a:pt x="105823" y="5810"/>
                  </a:cubicBezTo>
                  <a:lnTo>
                    <a:pt x="105823" y="532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335" name="手繪多邊形: 圖案 334">
              <a:extLst>
                <a:ext uri="{FF2B5EF4-FFF2-40B4-BE49-F238E27FC236}">
                  <a16:creationId xmlns:a16="http://schemas.microsoft.com/office/drawing/2014/main" id="{E3C509B1-30AA-4EB3-B7A6-27092E8CC73E}"/>
                </a:ext>
              </a:extLst>
            </p:cNvPr>
            <p:cNvSpPr/>
            <p:nvPr/>
          </p:nvSpPr>
          <p:spPr>
            <a:xfrm>
              <a:off x="9004213" y="590867"/>
              <a:ext cx="104775" cy="95250"/>
            </a:xfrm>
            <a:custGeom>
              <a:avLst/>
              <a:gdLst>
                <a:gd name="connsiteX0" fmla="*/ 105823 w 104775"/>
                <a:gd name="connsiteY0" fmla="*/ 89630 h 95250"/>
                <a:gd name="connsiteX1" fmla="*/ 100012 w 104775"/>
                <a:gd name="connsiteY1" fmla="*/ 95440 h 95250"/>
                <a:gd name="connsiteX2" fmla="*/ 5810 w 104775"/>
                <a:gd name="connsiteY2" fmla="*/ 95440 h 95250"/>
                <a:gd name="connsiteX3" fmla="*/ 0 w 104775"/>
                <a:gd name="connsiteY3" fmla="*/ 89630 h 95250"/>
                <a:gd name="connsiteX4" fmla="*/ 0 w 104775"/>
                <a:gd name="connsiteY4" fmla="*/ 5810 h 95250"/>
                <a:gd name="connsiteX5" fmla="*/ 5810 w 104775"/>
                <a:gd name="connsiteY5" fmla="*/ 0 h 95250"/>
                <a:gd name="connsiteX6" fmla="*/ 100012 w 104775"/>
                <a:gd name="connsiteY6" fmla="*/ 0 h 95250"/>
                <a:gd name="connsiteX7" fmla="*/ 105823 w 104775"/>
                <a:gd name="connsiteY7" fmla="*/ 5810 h 95250"/>
                <a:gd name="connsiteX8" fmla="*/ 105823 w 104775"/>
                <a:gd name="connsiteY8" fmla="*/ 8963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775" h="95250">
                  <a:moveTo>
                    <a:pt x="105823" y="89630"/>
                  </a:moveTo>
                  <a:cubicBezTo>
                    <a:pt x="105823" y="92869"/>
                    <a:pt x="103156" y="95440"/>
                    <a:pt x="100012" y="95440"/>
                  </a:cubicBezTo>
                  <a:lnTo>
                    <a:pt x="5810" y="95440"/>
                  </a:lnTo>
                  <a:cubicBezTo>
                    <a:pt x="2572" y="95440"/>
                    <a:pt x="0" y="92773"/>
                    <a:pt x="0" y="89630"/>
                  </a:cubicBezTo>
                  <a:lnTo>
                    <a:pt x="0" y="5810"/>
                  </a:lnTo>
                  <a:cubicBezTo>
                    <a:pt x="0" y="2572"/>
                    <a:pt x="2667" y="0"/>
                    <a:pt x="5810" y="0"/>
                  </a:cubicBezTo>
                  <a:lnTo>
                    <a:pt x="100012" y="0"/>
                  </a:lnTo>
                  <a:cubicBezTo>
                    <a:pt x="103251" y="0"/>
                    <a:pt x="105823" y="2667"/>
                    <a:pt x="105823" y="5810"/>
                  </a:cubicBezTo>
                  <a:lnTo>
                    <a:pt x="105823" y="896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336" name="手繪多邊形: 圖案 335">
              <a:extLst>
                <a:ext uri="{FF2B5EF4-FFF2-40B4-BE49-F238E27FC236}">
                  <a16:creationId xmlns:a16="http://schemas.microsoft.com/office/drawing/2014/main" id="{94DD9E9F-F912-4FC5-A21A-033E5CE00894}"/>
                </a:ext>
              </a:extLst>
            </p:cNvPr>
            <p:cNvSpPr/>
            <p:nvPr/>
          </p:nvSpPr>
          <p:spPr>
            <a:xfrm>
              <a:off x="9194047" y="326453"/>
              <a:ext cx="47625" cy="47625"/>
            </a:xfrm>
            <a:custGeom>
              <a:avLst/>
              <a:gdLst>
                <a:gd name="connsiteX0" fmla="*/ 54673 w 47625"/>
                <a:gd name="connsiteY0" fmla="*/ 27337 h 47625"/>
                <a:gd name="connsiteX1" fmla="*/ 27337 w 47625"/>
                <a:gd name="connsiteY1" fmla="*/ 54674 h 47625"/>
                <a:gd name="connsiteX2" fmla="*/ 0 w 47625"/>
                <a:gd name="connsiteY2" fmla="*/ 27337 h 47625"/>
                <a:gd name="connsiteX3" fmla="*/ 27337 w 47625"/>
                <a:gd name="connsiteY3" fmla="*/ 0 h 47625"/>
                <a:gd name="connsiteX4" fmla="*/ 54673 w 47625"/>
                <a:gd name="connsiteY4" fmla="*/ 27337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54673" y="27337"/>
                  </a:moveTo>
                  <a:cubicBezTo>
                    <a:pt x="54673" y="42386"/>
                    <a:pt x="42482" y="54674"/>
                    <a:pt x="27337" y="54674"/>
                  </a:cubicBezTo>
                  <a:cubicBezTo>
                    <a:pt x="12287" y="54674"/>
                    <a:pt x="0" y="42386"/>
                    <a:pt x="0" y="27337"/>
                  </a:cubicBezTo>
                  <a:cubicBezTo>
                    <a:pt x="0" y="12287"/>
                    <a:pt x="12287" y="0"/>
                    <a:pt x="27337" y="0"/>
                  </a:cubicBezTo>
                  <a:cubicBezTo>
                    <a:pt x="42482" y="95"/>
                    <a:pt x="54673" y="12287"/>
                    <a:pt x="54673" y="273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337" name="手繪多邊形: 圖案 336">
              <a:extLst>
                <a:ext uri="{FF2B5EF4-FFF2-40B4-BE49-F238E27FC236}">
                  <a16:creationId xmlns:a16="http://schemas.microsoft.com/office/drawing/2014/main" id="{BDD2097C-3464-4C6A-AFF5-764EDBA1859D}"/>
                </a:ext>
              </a:extLst>
            </p:cNvPr>
            <p:cNvSpPr/>
            <p:nvPr/>
          </p:nvSpPr>
          <p:spPr>
            <a:xfrm>
              <a:off x="9327397" y="326453"/>
              <a:ext cx="47625" cy="47625"/>
            </a:xfrm>
            <a:custGeom>
              <a:avLst/>
              <a:gdLst>
                <a:gd name="connsiteX0" fmla="*/ 54673 w 47625"/>
                <a:gd name="connsiteY0" fmla="*/ 27337 h 47625"/>
                <a:gd name="connsiteX1" fmla="*/ 27337 w 47625"/>
                <a:gd name="connsiteY1" fmla="*/ 54674 h 47625"/>
                <a:gd name="connsiteX2" fmla="*/ 0 w 47625"/>
                <a:gd name="connsiteY2" fmla="*/ 27337 h 47625"/>
                <a:gd name="connsiteX3" fmla="*/ 27337 w 47625"/>
                <a:gd name="connsiteY3" fmla="*/ 0 h 47625"/>
                <a:gd name="connsiteX4" fmla="*/ 54673 w 47625"/>
                <a:gd name="connsiteY4" fmla="*/ 27337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54673" y="27337"/>
                  </a:moveTo>
                  <a:cubicBezTo>
                    <a:pt x="54673" y="42386"/>
                    <a:pt x="42386" y="54674"/>
                    <a:pt x="27337" y="54674"/>
                  </a:cubicBezTo>
                  <a:cubicBezTo>
                    <a:pt x="12192" y="54674"/>
                    <a:pt x="0" y="42386"/>
                    <a:pt x="0" y="27337"/>
                  </a:cubicBezTo>
                  <a:cubicBezTo>
                    <a:pt x="0" y="12287"/>
                    <a:pt x="12287" y="0"/>
                    <a:pt x="27337" y="0"/>
                  </a:cubicBezTo>
                  <a:cubicBezTo>
                    <a:pt x="42481" y="95"/>
                    <a:pt x="54673" y="12287"/>
                    <a:pt x="54673" y="273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338" name="手繪多邊形: 圖案 337">
              <a:extLst>
                <a:ext uri="{FF2B5EF4-FFF2-40B4-BE49-F238E27FC236}">
                  <a16:creationId xmlns:a16="http://schemas.microsoft.com/office/drawing/2014/main" id="{E23FC65B-9D28-46FF-9C8E-54DB87EA5B65}"/>
                </a:ext>
              </a:extLst>
            </p:cNvPr>
            <p:cNvSpPr/>
            <p:nvPr/>
          </p:nvSpPr>
          <p:spPr>
            <a:xfrm>
              <a:off x="9460747" y="326453"/>
              <a:ext cx="47625" cy="47625"/>
            </a:xfrm>
            <a:custGeom>
              <a:avLst/>
              <a:gdLst>
                <a:gd name="connsiteX0" fmla="*/ 54673 w 47625"/>
                <a:gd name="connsiteY0" fmla="*/ 27337 h 47625"/>
                <a:gd name="connsiteX1" fmla="*/ 27337 w 47625"/>
                <a:gd name="connsiteY1" fmla="*/ 54674 h 47625"/>
                <a:gd name="connsiteX2" fmla="*/ 0 w 47625"/>
                <a:gd name="connsiteY2" fmla="*/ 27337 h 47625"/>
                <a:gd name="connsiteX3" fmla="*/ 27337 w 47625"/>
                <a:gd name="connsiteY3" fmla="*/ 0 h 47625"/>
                <a:gd name="connsiteX4" fmla="*/ 54673 w 47625"/>
                <a:gd name="connsiteY4" fmla="*/ 27337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54673" y="27337"/>
                  </a:moveTo>
                  <a:cubicBezTo>
                    <a:pt x="54673" y="42386"/>
                    <a:pt x="42481" y="54674"/>
                    <a:pt x="27337" y="54674"/>
                  </a:cubicBezTo>
                  <a:cubicBezTo>
                    <a:pt x="12287" y="54674"/>
                    <a:pt x="0" y="42386"/>
                    <a:pt x="0" y="27337"/>
                  </a:cubicBezTo>
                  <a:cubicBezTo>
                    <a:pt x="0" y="12287"/>
                    <a:pt x="12192" y="0"/>
                    <a:pt x="27337" y="0"/>
                  </a:cubicBezTo>
                  <a:cubicBezTo>
                    <a:pt x="42481" y="95"/>
                    <a:pt x="54673" y="12287"/>
                    <a:pt x="54673" y="273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339" name="手繪多邊形: 圖案 338">
              <a:extLst>
                <a:ext uri="{FF2B5EF4-FFF2-40B4-BE49-F238E27FC236}">
                  <a16:creationId xmlns:a16="http://schemas.microsoft.com/office/drawing/2014/main" id="{80CB952B-7027-442E-B262-0C013F17FD9D}"/>
                </a:ext>
              </a:extLst>
            </p:cNvPr>
            <p:cNvSpPr/>
            <p:nvPr/>
          </p:nvSpPr>
          <p:spPr>
            <a:xfrm>
              <a:off x="9594097" y="326453"/>
              <a:ext cx="47625" cy="47625"/>
            </a:xfrm>
            <a:custGeom>
              <a:avLst/>
              <a:gdLst>
                <a:gd name="connsiteX0" fmla="*/ 54673 w 47625"/>
                <a:gd name="connsiteY0" fmla="*/ 27337 h 47625"/>
                <a:gd name="connsiteX1" fmla="*/ 27337 w 47625"/>
                <a:gd name="connsiteY1" fmla="*/ 54674 h 47625"/>
                <a:gd name="connsiteX2" fmla="*/ 0 w 47625"/>
                <a:gd name="connsiteY2" fmla="*/ 27337 h 47625"/>
                <a:gd name="connsiteX3" fmla="*/ 27337 w 47625"/>
                <a:gd name="connsiteY3" fmla="*/ 0 h 47625"/>
                <a:gd name="connsiteX4" fmla="*/ 54673 w 47625"/>
                <a:gd name="connsiteY4" fmla="*/ 27337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54673" y="27337"/>
                  </a:moveTo>
                  <a:cubicBezTo>
                    <a:pt x="54673" y="42386"/>
                    <a:pt x="42481" y="54674"/>
                    <a:pt x="27337" y="54674"/>
                  </a:cubicBezTo>
                  <a:cubicBezTo>
                    <a:pt x="12287" y="54674"/>
                    <a:pt x="0" y="42386"/>
                    <a:pt x="0" y="27337"/>
                  </a:cubicBezTo>
                  <a:cubicBezTo>
                    <a:pt x="0" y="12287"/>
                    <a:pt x="12192" y="0"/>
                    <a:pt x="27337" y="0"/>
                  </a:cubicBezTo>
                  <a:cubicBezTo>
                    <a:pt x="42481" y="95"/>
                    <a:pt x="54673" y="12287"/>
                    <a:pt x="54673" y="273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340" name="手繪多邊形: 圖案 339">
              <a:extLst>
                <a:ext uri="{FF2B5EF4-FFF2-40B4-BE49-F238E27FC236}">
                  <a16:creationId xmlns:a16="http://schemas.microsoft.com/office/drawing/2014/main" id="{1443D8A4-F30B-49BD-BB37-93283CBF4423}"/>
                </a:ext>
              </a:extLst>
            </p:cNvPr>
            <p:cNvSpPr/>
            <p:nvPr/>
          </p:nvSpPr>
          <p:spPr>
            <a:xfrm>
              <a:off x="9065745" y="84518"/>
              <a:ext cx="28575" cy="19050"/>
            </a:xfrm>
            <a:custGeom>
              <a:avLst/>
              <a:gdLst>
                <a:gd name="connsiteX0" fmla="*/ 31623 w 28575"/>
                <a:gd name="connsiteY0" fmla="*/ 24384 h 19050"/>
                <a:gd name="connsiteX1" fmla="*/ 22289 w 28575"/>
                <a:gd name="connsiteY1" fmla="*/ 24384 h 19050"/>
                <a:gd name="connsiteX2" fmla="*/ 22289 w 28575"/>
                <a:gd name="connsiteY2" fmla="*/ 17907 h 19050"/>
                <a:gd name="connsiteX3" fmla="*/ 9239 w 28575"/>
                <a:gd name="connsiteY3" fmla="*/ 17907 h 19050"/>
                <a:gd name="connsiteX4" fmla="*/ 9239 w 28575"/>
                <a:gd name="connsiteY4" fmla="*/ 24384 h 19050"/>
                <a:gd name="connsiteX5" fmla="*/ 0 w 28575"/>
                <a:gd name="connsiteY5" fmla="*/ 24384 h 19050"/>
                <a:gd name="connsiteX6" fmla="*/ 0 w 28575"/>
                <a:gd name="connsiteY6" fmla="*/ 5334 h 19050"/>
                <a:gd name="connsiteX7" fmla="*/ 1810 w 28575"/>
                <a:gd name="connsiteY7" fmla="*/ 1429 h 19050"/>
                <a:gd name="connsiteX8" fmla="*/ 6953 w 28575"/>
                <a:gd name="connsiteY8" fmla="*/ 0 h 19050"/>
                <a:gd name="connsiteX9" fmla="*/ 24670 w 28575"/>
                <a:gd name="connsiteY9" fmla="*/ 0 h 19050"/>
                <a:gd name="connsiteX10" fmla="*/ 29813 w 28575"/>
                <a:gd name="connsiteY10" fmla="*/ 1429 h 19050"/>
                <a:gd name="connsiteX11" fmla="*/ 31623 w 28575"/>
                <a:gd name="connsiteY11" fmla="*/ 5334 h 19050"/>
                <a:gd name="connsiteX12" fmla="*/ 31623 w 28575"/>
                <a:gd name="connsiteY12" fmla="*/ 24384 h 19050"/>
                <a:gd name="connsiteX13" fmla="*/ 22289 w 28575"/>
                <a:gd name="connsiteY13" fmla="*/ 13430 h 19050"/>
                <a:gd name="connsiteX14" fmla="*/ 22289 w 28575"/>
                <a:gd name="connsiteY14" fmla="*/ 6382 h 19050"/>
                <a:gd name="connsiteX15" fmla="*/ 9239 w 28575"/>
                <a:gd name="connsiteY15" fmla="*/ 6382 h 19050"/>
                <a:gd name="connsiteX16" fmla="*/ 9239 w 28575"/>
                <a:gd name="connsiteY16" fmla="*/ 13430 h 19050"/>
                <a:gd name="connsiteX17" fmla="*/ 22289 w 28575"/>
                <a:gd name="connsiteY17" fmla="*/ 1343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575" h="19050">
                  <a:moveTo>
                    <a:pt x="31623" y="24384"/>
                  </a:moveTo>
                  <a:lnTo>
                    <a:pt x="22289" y="24384"/>
                  </a:lnTo>
                  <a:lnTo>
                    <a:pt x="22289" y="17907"/>
                  </a:lnTo>
                  <a:lnTo>
                    <a:pt x="9239" y="17907"/>
                  </a:lnTo>
                  <a:lnTo>
                    <a:pt x="9239" y="24384"/>
                  </a:lnTo>
                  <a:lnTo>
                    <a:pt x="0" y="24384"/>
                  </a:lnTo>
                  <a:lnTo>
                    <a:pt x="0" y="5334"/>
                  </a:lnTo>
                  <a:cubicBezTo>
                    <a:pt x="0" y="3715"/>
                    <a:pt x="571" y="2381"/>
                    <a:pt x="1810" y="1429"/>
                  </a:cubicBezTo>
                  <a:cubicBezTo>
                    <a:pt x="3048" y="476"/>
                    <a:pt x="4763" y="0"/>
                    <a:pt x="6953" y="0"/>
                  </a:cubicBezTo>
                  <a:lnTo>
                    <a:pt x="24670" y="0"/>
                  </a:lnTo>
                  <a:cubicBezTo>
                    <a:pt x="26860" y="0"/>
                    <a:pt x="28575" y="476"/>
                    <a:pt x="29813" y="1429"/>
                  </a:cubicBezTo>
                  <a:cubicBezTo>
                    <a:pt x="31052" y="2381"/>
                    <a:pt x="31623" y="3715"/>
                    <a:pt x="31623" y="5334"/>
                  </a:cubicBezTo>
                  <a:lnTo>
                    <a:pt x="31623" y="24384"/>
                  </a:lnTo>
                  <a:close/>
                  <a:moveTo>
                    <a:pt x="22289" y="13430"/>
                  </a:moveTo>
                  <a:lnTo>
                    <a:pt x="22289" y="6382"/>
                  </a:lnTo>
                  <a:lnTo>
                    <a:pt x="9239" y="6382"/>
                  </a:lnTo>
                  <a:lnTo>
                    <a:pt x="9239" y="13430"/>
                  </a:lnTo>
                  <a:lnTo>
                    <a:pt x="22289" y="134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341" name="手繪多邊形: 圖案 340">
              <a:extLst>
                <a:ext uri="{FF2B5EF4-FFF2-40B4-BE49-F238E27FC236}">
                  <a16:creationId xmlns:a16="http://schemas.microsoft.com/office/drawing/2014/main" id="{8F368290-0B7B-4907-8EC7-24E099F28F75}"/>
                </a:ext>
              </a:extLst>
            </p:cNvPr>
            <p:cNvSpPr/>
            <p:nvPr/>
          </p:nvSpPr>
          <p:spPr>
            <a:xfrm>
              <a:off x="9101654" y="84518"/>
              <a:ext cx="28575" cy="19050"/>
            </a:xfrm>
            <a:custGeom>
              <a:avLst/>
              <a:gdLst>
                <a:gd name="connsiteX0" fmla="*/ 29051 w 28575"/>
                <a:gd name="connsiteY0" fmla="*/ 1238 h 19050"/>
                <a:gd name="connsiteX1" fmla="*/ 24765 w 28575"/>
                <a:gd name="connsiteY1" fmla="*/ 0 h 19050"/>
                <a:gd name="connsiteX2" fmla="*/ 24765 w 28575"/>
                <a:gd name="connsiteY2" fmla="*/ 0 h 19050"/>
                <a:gd name="connsiteX3" fmla="*/ 24384 w 28575"/>
                <a:gd name="connsiteY3" fmla="*/ 0 h 19050"/>
                <a:gd name="connsiteX4" fmla="*/ 24098 w 28575"/>
                <a:gd name="connsiteY4" fmla="*/ 0 h 19050"/>
                <a:gd name="connsiteX5" fmla="*/ 7525 w 28575"/>
                <a:gd name="connsiteY5" fmla="*/ 0 h 19050"/>
                <a:gd name="connsiteX6" fmla="*/ 7525 w 28575"/>
                <a:gd name="connsiteY6" fmla="*/ 0 h 19050"/>
                <a:gd name="connsiteX7" fmla="*/ 6953 w 28575"/>
                <a:gd name="connsiteY7" fmla="*/ 0 h 19050"/>
                <a:gd name="connsiteX8" fmla="*/ 1810 w 28575"/>
                <a:gd name="connsiteY8" fmla="*/ 1429 h 19050"/>
                <a:gd name="connsiteX9" fmla="*/ 0 w 28575"/>
                <a:gd name="connsiteY9" fmla="*/ 5239 h 19050"/>
                <a:gd name="connsiteX10" fmla="*/ 0 w 28575"/>
                <a:gd name="connsiteY10" fmla="*/ 5239 h 19050"/>
                <a:gd name="connsiteX11" fmla="*/ 0 w 28575"/>
                <a:gd name="connsiteY11" fmla="*/ 5334 h 19050"/>
                <a:gd name="connsiteX12" fmla="*/ 0 w 28575"/>
                <a:gd name="connsiteY12" fmla="*/ 5334 h 19050"/>
                <a:gd name="connsiteX13" fmla="*/ 0 w 28575"/>
                <a:gd name="connsiteY13" fmla="*/ 5334 h 19050"/>
                <a:gd name="connsiteX14" fmla="*/ 0 w 28575"/>
                <a:gd name="connsiteY14" fmla="*/ 24384 h 19050"/>
                <a:gd name="connsiteX15" fmla="*/ 9334 w 28575"/>
                <a:gd name="connsiteY15" fmla="*/ 24384 h 19050"/>
                <a:gd name="connsiteX16" fmla="*/ 9334 w 28575"/>
                <a:gd name="connsiteY16" fmla="*/ 18002 h 19050"/>
                <a:gd name="connsiteX17" fmla="*/ 24384 w 28575"/>
                <a:gd name="connsiteY17" fmla="*/ 18002 h 19050"/>
                <a:gd name="connsiteX18" fmla="*/ 30480 w 28575"/>
                <a:gd name="connsiteY18" fmla="*/ 13049 h 19050"/>
                <a:gd name="connsiteX19" fmla="*/ 30480 w 28575"/>
                <a:gd name="connsiteY19" fmla="*/ 5334 h 19050"/>
                <a:gd name="connsiteX20" fmla="*/ 29051 w 28575"/>
                <a:gd name="connsiteY20" fmla="*/ 1238 h 19050"/>
                <a:gd name="connsiteX21" fmla="*/ 21145 w 28575"/>
                <a:gd name="connsiteY21" fmla="*/ 12668 h 19050"/>
                <a:gd name="connsiteX22" fmla="*/ 9334 w 28575"/>
                <a:gd name="connsiteY22" fmla="*/ 12668 h 19050"/>
                <a:gd name="connsiteX23" fmla="*/ 9334 w 28575"/>
                <a:gd name="connsiteY23" fmla="*/ 6382 h 19050"/>
                <a:gd name="connsiteX24" fmla="*/ 21145 w 28575"/>
                <a:gd name="connsiteY24" fmla="*/ 6382 h 19050"/>
                <a:gd name="connsiteX25" fmla="*/ 21145 w 28575"/>
                <a:gd name="connsiteY25" fmla="*/ 1266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575" h="19050">
                  <a:moveTo>
                    <a:pt x="29051" y="1238"/>
                  </a:moveTo>
                  <a:cubicBezTo>
                    <a:pt x="28099" y="476"/>
                    <a:pt x="26670" y="95"/>
                    <a:pt x="24765" y="0"/>
                  </a:cubicBezTo>
                  <a:lnTo>
                    <a:pt x="24765" y="0"/>
                  </a:lnTo>
                  <a:lnTo>
                    <a:pt x="24384" y="0"/>
                  </a:lnTo>
                  <a:cubicBezTo>
                    <a:pt x="24289" y="0"/>
                    <a:pt x="24193" y="0"/>
                    <a:pt x="24098" y="0"/>
                  </a:cubicBezTo>
                  <a:lnTo>
                    <a:pt x="7525" y="0"/>
                  </a:lnTo>
                  <a:lnTo>
                    <a:pt x="7525" y="0"/>
                  </a:lnTo>
                  <a:lnTo>
                    <a:pt x="6953" y="0"/>
                  </a:lnTo>
                  <a:cubicBezTo>
                    <a:pt x="4763" y="0"/>
                    <a:pt x="3048" y="476"/>
                    <a:pt x="1810" y="1429"/>
                  </a:cubicBezTo>
                  <a:cubicBezTo>
                    <a:pt x="571" y="2381"/>
                    <a:pt x="0" y="3619"/>
                    <a:pt x="0" y="5239"/>
                  </a:cubicBezTo>
                  <a:lnTo>
                    <a:pt x="0" y="5239"/>
                  </a:lnTo>
                  <a:lnTo>
                    <a:pt x="0" y="5334"/>
                  </a:lnTo>
                  <a:cubicBezTo>
                    <a:pt x="0" y="5334"/>
                    <a:pt x="0" y="5334"/>
                    <a:pt x="0" y="5334"/>
                  </a:cubicBezTo>
                  <a:lnTo>
                    <a:pt x="0" y="5334"/>
                  </a:lnTo>
                  <a:lnTo>
                    <a:pt x="0" y="24384"/>
                  </a:lnTo>
                  <a:lnTo>
                    <a:pt x="9334" y="24384"/>
                  </a:lnTo>
                  <a:lnTo>
                    <a:pt x="9334" y="18002"/>
                  </a:lnTo>
                  <a:lnTo>
                    <a:pt x="24384" y="18002"/>
                  </a:lnTo>
                  <a:cubicBezTo>
                    <a:pt x="28480" y="18002"/>
                    <a:pt x="30480" y="16383"/>
                    <a:pt x="30480" y="13049"/>
                  </a:cubicBezTo>
                  <a:lnTo>
                    <a:pt x="30480" y="5334"/>
                  </a:lnTo>
                  <a:cubicBezTo>
                    <a:pt x="30575" y="3429"/>
                    <a:pt x="30099" y="2095"/>
                    <a:pt x="29051" y="1238"/>
                  </a:cubicBezTo>
                  <a:close/>
                  <a:moveTo>
                    <a:pt x="21145" y="12668"/>
                  </a:moveTo>
                  <a:lnTo>
                    <a:pt x="9334" y="12668"/>
                  </a:lnTo>
                  <a:lnTo>
                    <a:pt x="9334" y="6382"/>
                  </a:lnTo>
                  <a:lnTo>
                    <a:pt x="21145" y="6382"/>
                  </a:lnTo>
                  <a:lnTo>
                    <a:pt x="21145" y="1266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342" name="手繪多邊形: 圖案 341">
              <a:extLst>
                <a:ext uri="{FF2B5EF4-FFF2-40B4-BE49-F238E27FC236}">
                  <a16:creationId xmlns:a16="http://schemas.microsoft.com/office/drawing/2014/main" id="{CBE2125D-BC37-437A-B7A0-64341D72E61D}"/>
                </a:ext>
              </a:extLst>
            </p:cNvPr>
            <p:cNvSpPr/>
            <p:nvPr/>
          </p:nvSpPr>
          <p:spPr>
            <a:xfrm>
              <a:off x="9029645" y="84518"/>
              <a:ext cx="28575" cy="19050"/>
            </a:xfrm>
            <a:custGeom>
              <a:avLst/>
              <a:gdLst>
                <a:gd name="connsiteX0" fmla="*/ 24384 w 28575"/>
                <a:gd name="connsiteY0" fmla="*/ 0 h 19050"/>
                <a:gd name="connsiteX1" fmla="*/ 24384 w 28575"/>
                <a:gd name="connsiteY1" fmla="*/ 0 h 19050"/>
                <a:gd name="connsiteX2" fmla="*/ 22955 w 28575"/>
                <a:gd name="connsiteY2" fmla="*/ 0 h 19050"/>
                <a:gd name="connsiteX3" fmla="*/ 22955 w 28575"/>
                <a:gd name="connsiteY3" fmla="*/ 14192 h 19050"/>
                <a:gd name="connsiteX4" fmla="*/ 22479 w 28575"/>
                <a:gd name="connsiteY4" fmla="*/ 14383 h 19050"/>
                <a:gd name="connsiteX5" fmla="*/ 22193 w 28575"/>
                <a:gd name="connsiteY5" fmla="*/ 14192 h 19050"/>
                <a:gd name="connsiteX6" fmla="*/ 12668 w 28575"/>
                <a:gd name="connsiteY6" fmla="*/ 857 h 19050"/>
                <a:gd name="connsiteX7" fmla="*/ 12668 w 28575"/>
                <a:gd name="connsiteY7" fmla="*/ 857 h 19050"/>
                <a:gd name="connsiteX8" fmla="*/ 12668 w 28575"/>
                <a:gd name="connsiteY8" fmla="*/ 857 h 19050"/>
                <a:gd name="connsiteX9" fmla="*/ 12573 w 28575"/>
                <a:gd name="connsiteY9" fmla="*/ 762 h 19050"/>
                <a:gd name="connsiteX10" fmla="*/ 12573 w 28575"/>
                <a:gd name="connsiteY10" fmla="*/ 667 h 19050"/>
                <a:gd name="connsiteX11" fmla="*/ 10573 w 28575"/>
                <a:gd name="connsiteY11" fmla="*/ 0 h 19050"/>
                <a:gd name="connsiteX12" fmla="*/ 2953 w 28575"/>
                <a:gd name="connsiteY12" fmla="*/ 0 h 19050"/>
                <a:gd name="connsiteX13" fmla="*/ 762 w 28575"/>
                <a:gd name="connsiteY13" fmla="*/ 857 h 19050"/>
                <a:gd name="connsiteX14" fmla="*/ 0 w 28575"/>
                <a:gd name="connsiteY14" fmla="*/ 2953 h 19050"/>
                <a:gd name="connsiteX15" fmla="*/ 0 w 28575"/>
                <a:gd name="connsiteY15" fmla="*/ 2953 h 19050"/>
                <a:gd name="connsiteX16" fmla="*/ 0 w 28575"/>
                <a:gd name="connsiteY16" fmla="*/ 24384 h 19050"/>
                <a:gd name="connsiteX17" fmla="*/ 8763 w 28575"/>
                <a:gd name="connsiteY17" fmla="*/ 24384 h 19050"/>
                <a:gd name="connsiteX18" fmla="*/ 8668 w 28575"/>
                <a:gd name="connsiteY18" fmla="*/ 9715 h 19050"/>
                <a:gd name="connsiteX19" fmla="*/ 9525 w 28575"/>
                <a:gd name="connsiteY19" fmla="*/ 9239 h 19050"/>
                <a:gd name="connsiteX20" fmla="*/ 9906 w 28575"/>
                <a:gd name="connsiteY20" fmla="*/ 9430 h 19050"/>
                <a:gd name="connsiteX21" fmla="*/ 9906 w 28575"/>
                <a:gd name="connsiteY21" fmla="*/ 9430 h 19050"/>
                <a:gd name="connsiteX22" fmla="*/ 22765 w 28575"/>
                <a:gd name="connsiteY22" fmla="*/ 24289 h 19050"/>
                <a:gd name="connsiteX23" fmla="*/ 31909 w 28575"/>
                <a:gd name="connsiteY23" fmla="*/ 24289 h 19050"/>
                <a:gd name="connsiteX24" fmla="*/ 31909 w 28575"/>
                <a:gd name="connsiteY24" fmla="*/ 0 h 19050"/>
                <a:gd name="connsiteX25" fmla="*/ 24384 w 28575"/>
                <a:gd name="connsiteY25" fmla="*/ 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575" h="19050">
                  <a:moveTo>
                    <a:pt x="24384" y="0"/>
                  </a:moveTo>
                  <a:lnTo>
                    <a:pt x="24384" y="0"/>
                  </a:lnTo>
                  <a:lnTo>
                    <a:pt x="22955" y="0"/>
                  </a:lnTo>
                  <a:lnTo>
                    <a:pt x="22955" y="14192"/>
                  </a:lnTo>
                  <a:cubicBezTo>
                    <a:pt x="22860" y="14383"/>
                    <a:pt x="22765" y="14478"/>
                    <a:pt x="22479" y="14383"/>
                  </a:cubicBezTo>
                  <a:cubicBezTo>
                    <a:pt x="22479" y="14383"/>
                    <a:pt x="22288" y="14383"/>
                    <a:pt x="22193" y="14192"/>
                  </a:cubicBezTo>
                  <a:cubicBezTo>
                    <a:pt x="20669" y="11811"/>
                    <a:pt x="14573" y="3429"/>
                    <a:pt x="12668" y="857"/>
                  </a:cubicBezTo>
                  <a:cubicBezTo>
                    <a:pt x="12668" y="857"/>
                    <a:pt x="12668" y="857"/>
                    <a:pt x="12668" y="857"/>
                  </a:cubicBezTo>
                  <a:lnTo>
                    <a:pt x="12668" y="857"/>
                  </a:lnTo>
                  <a:cubicBezTo>
                    <a:pt x="12668" y="857"/>
                    <a:pt x="12668" y="762"/>
                    <a:pt x="12573" y="762"/>
                  </a:cubicBezTo>
                  <a:cubicBezTo>
                    <a:pt x="12573" y="667"/>
                    <a:pt x="12573" y="667"/>
                    <a:pt x="12573" y="667"/>
                  </a:cubicBezTo>
                  <a:cubicBezTo>
                    <a:pt x="12097" y="190"/>
                    <a:pt x="11430" y="0"/>
                    <a:pt x="10573" y="0"/>
                  </a:cubicBezTo>
                  <a:lnTo>
                    <a:pt x="2953" y="0"/>
                  </a:lnTo>
                  <a:cubicBezTo>
                    <a:pt x="2000" y="0"/>
                    <a:pt x="1238" y="286"/>
                    <a:pt x="762" y="857"/>
                  </a:cubicBezTo>
                  <a:cubicBezTo>
                    <a:pt x="286" y="1333"/>
                    <a:pt x="0" y="2095"/>
                    <a:pt x="0" y="2953"/>
                  </a:cubicBezTo>
                  <a:lnTo>
                    <a:pt x="0" y="2953"/>
                  </a:lnTo>
                  <a:lnTo>
                    <a:pt x="0" y="24384"/>
                  </a:lnTo>
                  <a:lnTo>
                    <a:pt x="8763" y="24384"/>
                  </a:lnTo>
                  <a:cubicBezTo>
                    <a:pt x="8763" y="24384"/>
                    <a:pt x="8763" y="13049"/>
                    <a:pt x="8668" y="9715"/>
                  </a:cubicBezTo>
                  <a:cubicBezTo>
                    <a:pt x="8668" y="9525"/>
                    <a:pt x="8858" y="9239"/>
                    <a:pt x="9525" y="9239"/>
                  </a:cubicBezTo>
                  <a:cubicBezTo>
                    <a:pt x="9525" y="9239"/>
                    <a:pt x="9811" y="9239"/>
                    <a:pt x="9906" y="9430"/>
                  </a:cubicBezTo>
                  <a:lnTo>
                    <a:pt x="9906" y="9430"/>
                  </a:lnTo>
                  <a:cubicBezTo>
                    <a:pt x="11620" y="12097"/>
                    <a:pt x="22765" y="24289"/>
                    <a:pt x="22765" y="24289"/>
                  </a:cubicBezTo>
                  <a:lnTo>
                    <a:pt x="31909" y="24289"/>
                  </a:lnTo>
                  <a:lnTo>
                    <a:pt x="31909" y="0"/>
                  </a:lnTo>
                  <a:lnTo>
                    <a:pt x="2438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343" name="手繪多邊形: 圖案 342">
              <a:extLst>
                <a:ext uri="{FF2B5EF4-FFF2-40B4-BE49-F238E27FC236}">
                  <a16:creationId xmlns:a16="http://schemas.microsoft.com/office/drawing/2014/main" id="{641E220E-E5E4-418F-A6E2-8644236E07EF}"/>
                </a:ext>
              </a:extLst>
            </p:cNvPr>
            <p:cNvSpPr/>
            <p:nvPr/>
          </p:nvSpPr>
          <p:spPr>
            <a:xfrm>
              <a:off x="8994403" y="84232"/>
              <a:ext cx="28575" cy="19050"/>
            </a:xfrm>
            <a:custGeom>
              <a:avLst/>
              <a:gdLst>
                <a:gd name="connsiteX0" fmla="*/ 19907 w 28575"/>
                <a:gd name="connsiteY0" fmla="*/ 19050 h 19050"/>
                <a:gd name="connsiteX1" fmla="*/ 19526 w 28575"/>
                <a:gd name="connsiteY1" fmla="*/ 18764 h 19050"/>
                <a:gd name="connsiteX2" fmla="*/ 9716 w 28575"/>
                <a:gd name="connsiteY2" fmla="*/ 18764 h 19050"/>
                <a:gd name="connsiteX3" fmla="*/ 9716 w 28575"/>
                <a:gd name="connsiteY3" fmla="*/ 5905 h 19050"/>
                <a:gd name="connsiteX4" fmla="*/ 22669 w 28575"/>
                <a:gd name="connsiteY4" fmla="*/ 5905 h 19050"/>
                <a:gd name="connsiteX5" fmla="*/ 22669 w 28575"/>
                <a:gd name="connsiteY5" fmla="*/ 16764 h 19050"/>
                <a:gd name="connsiteX6" fmla="*/ 31051 w 28575"/>
                <a:gd name="connsiteY6" fmla="*/ 21050 h 19050"/>
                <a:gd name="connsiteX7" fmla="*/ 31528 w 28575"/>
                <a:gd name="connsiteY7" fmla="*/ 18288 h 19050"/>
                <a:gd name="connsiteX8" fmla="*/ 31528 w 28575"/>
                <a:gd name="connsiteY8" fmla="*/ 6477 h 19050"/>
                <a:gd name="connsiteX9" fmla="*/ 24384 w 28575"/>
                <a:gd name="connsiteY9" fmla="*/ 0 h 19050"/>
                <a:gd name="connsiteX10" fmla="*/ 24384 w 28575"/>
                <a:gd name="connsiteY10" fmla="*/ 0 h 19050"/>
                <a:gd name="connsiteX11" fmla="*/ 23622 w 28575"/>
                <a:gd name="connsiteY11" fmla="*/ 0 h 19050"/>
                <a:gd name="connsiteX12" fmla="*/ 23527 w 28575"/>
                <a:gd name="connsiteY12" fmla="*/ 0 h 19050"/>
                <a:gd name="connsiteX13" fmla="*/ 23527 w 28575"/>
                <a:gd name="connsiteY13" fmla="*/ 0 h 19050"/>
                <a:gd name="connsiteX14" fmla="*/ 8001 w 28575"/>
                <a:gd name="connsiteY14" fmla="*/ 0 h 19050"/>
                <a:gd name="connsiteX15" fmla="*/ 0 w 28575"/>
                <a:gd name="connsiteY15" fmla="*/ 6477 h 19050"/>
                <a:gd name="connsiteX16" fmla="*/ 0 w 28575"/>
                <a:gd name="connsiteY16" fmla="*/ 18383 h 19050"/>
                <a:gd name="connsiteX17" fmla="*/ 8001 w 28575"/>
                <a:gd name="connsiteY17" fmla="*/ 24860 h 19050"/>
                <a:gd name="connsiteX18" fmla="*/ 23622 w 28575"/>
                <a:gd name="connsiteY18" fmla="*/ 24860 h 19050"/>
                <a:gd name="connsiteX19" fmla="*/ 23622 w 28575"/>
                <a:gd name="connsiteY19" fmla="*/ 24860 h 19050"/>
                <a:gd name="connsiteX20" fmla="*/ 25908 w 28575"/>
                <a:gd name="connsiteY20" fmla="*/ 24670 h 19050"/>
                <a:gd name="connsiteX21" fmla="*/ 19907 w 28575"/>
                <a:gd name="connsiteY21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575" h="19050">
                  <a:moveTo>
                    <a:pt x="19907" y="19050"/>
                  </a:moveTo>
                  <a:cubicBezTo>
                    <a:pt x="19717" y="18955"/>
                    <a:pt x="19622" y="18860"/>
                    <a:pt x="19526" y="18764"/>
                  </a:cubicBezTo>
                  <a:lnTo>
                    <a:pt x="9716" y="18764"/>
                  </a:lnTo>
                  <a:lnTo>
                    <a:pt x="9716" y="5905"/>
                  </a:lnTo>
                  <a:lnTo>
                    <a:pt x="22669" y="5905"/>
                  </a:lnTo>
                  <a:lnTo>
                    <a:pt x="22669" y="16764"/>
                  </a:lnTo>
                  <a:cubicBezTo>
                    <a:pt x="26575" y="18002"/>
                    <a:pt x="29242" y="19526"/>
                    <a:pt x="31051" y="21050"/>
                  </a:cubicBezTo>
                  <a:cubicBezTo>
                    <a:pt x="31337" y="20288"/>
                    <a:pt x="31528" y="19336"/>
                    <a:pt x="31528" y="18288"/>
                  </a:cubicBezTo>
                  <a:lnTo>
                    <a:pt x="31528" y="6477"/>
                  </a:lnTo>
                  <a:cubicBezTo>
                    <a:pt x="31528" y="2381"/>
                    <a:pt x="29147" y="286"/>
                    <a:pt x="24384" y="0"/>
                  </a:cubicBezTo>
                  <a:lnTo>
                    <a:pt x="24384" y="0"/>
                  </a:lnTo>
                  <a:lnTo>
                    <a:pt x="23622" y="0"/>
                  </a:lnTo>
                  <a:cubicBezTo>
                    <a:pt x="23622" y="0"/>
                    <a:pt x="23622" y="0"/>
                    <a:pt x="23527" y="0"/>
                  </a:cubicBezTo>
                  <a:lnTo>
                    <a:pt x="23527" y="0"/>
                  </a:lnTo>
                  <a:lnTo>
                    <a:pt x="8001" y="0"/>
                  </a:lnTo>
                  <a:cubicBezTo>
                    <a:pt x="2667" y="0"/>
                    <a:pt x="0" y="2191"/>
                    <a:pt x="0" y="6477"/>
                  </a:cubicBezTo>
                  <a:lnTo>
                    <a:pt x="0" y="18383"/>
                  </a:lnTo>
                  <a:cubicBezTo>
                    <a:pt x="0" y="22670"/>
                    <a:pt x="2667" y="24860"/>
                    <a:pt x="8001" y="24860"/>
                  </a:cubicBezTo>
                  <a:lnTo>
                    <a:pt x="23622" y="24860"/>
                  </a:lnTo>
                  <a:lnTo>
                    <a:pt x="23622" y="24860"/>
                  </a:lnTo>
                  <a:cubicBezTo>
                    <a:pt x="24479" y="24860"/>
                    <a:pt x="25241" y="24765"/>
                    <a:pt x="25908" y="24670"/>
                  </a:cubicBezTo>
                  <a:cubicBezTo>
                    <a:pt x="24575" y="22765"/>
                    <a:pt x="22193" y="20669"/>
                    <a:pt x="19907" y="19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344" name="手繪多邊形: 圖案 343">
              <a:extLst>
                <a:ext uri="{FF2B5EF4-FFF2-40B4-BE49-F238E27FC236}">
                  <a16:creationId xmlns:a16="http://schemas.microsoft.com/office/drawing/2014/main" id="{5661AF29-A983-44F2-805E-960623646DAF}"/>
                </a:ext>
              </a:extLst>
            </p:cNvPr>
            <p:cNvSpPr/>
            <p:nvPr/>
          </p:nvSpPr>
          <p:spPr>
            <a:xfrm>
              <a:off x="9011262" y="100234"/>
              <a:ext cx="9525" cy="9525"/>
            </a:xfrm>
            <a:custGeom>
              <a:avLst/>
              <a:gdLst>
                <a:gd name="connsiteX0" fmla="*/ 0 w 9525"/>
                <a:gd name="connsiteY0" fmla="*/ 0 h 0"/>
                <a:gd name="connsiteX1" fmla="*/ 10001 w 9525"/>
                <a:gd name="connsiteY1" fmla="*/ 8858 h 0"/>
                <a:gd name="connsiteX2" fmla="*/ 16669 w 9525"/>
                <a:gd name="connsiteY2" fmla="*/ 8858 h 0"/>
                <a:gd name="connsiteX3" fmla="*/ 0 w 9525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>
                  <a:moveTo>
                    <a:pt x="0" y="0"/>
                  </a:moveTo>
                  <a:cubicBezTo>
                    <a:pt x="2953" y="1905"/>
                    <a:pt x="8191" y="5524"/>
                    <a:pt x="10001" y="8858"/>
                  </a:cubicBezTo>
                  <a:lnTo>
                    <a:pt x="16669" y="8858"/>
                  </a:lnTo>
                  <a:cubicBezTo>
                    <a:pt x="15526" y="6858"/>
                    <a:pt x="11716" y="200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</p:grpSp>
      <p:grpSp>
        <p:nvGrpSpPr>
          <p:cNvPr id="345" name="圖形 251" descr="伺服器">
            <a:extLst>
              <a:ext uri="{FF2B5EF4-FFF2-40B4-BE49-F238E27FC236}">
                <a16:creationId xmlns:a16="http://schemas.microsoft.com/office/drawing/2014/main" id="{55F8C54C-0445-4155-94B3-27EF8BC9DB23}"/>
              </a:ext>
            </a:extLst>
          </p:cNvPr>
          <p:cNvGrpSpPr/>
          <p:nvPr/>
        </p:nvGrpSpPr>
        <p:grpSpPr>
          <a:xfrm>
            <a:off x="11291916" y="6010322"/>
            <a:ext cx="413198" cy="424680"/>
            <a:chOff x="11394932" y="6015184"/>
            <a:chExt cx="484454" cy="4979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6" name="手繪多邊形: 圖案 345">
              <a:extLst>
                <a:ext uri="{FF2B5EF4-FFF2-40B4-BE49-F238E27FC236}">
                  <a16:creationId xmlns:a16="http://schemas.microsoft.com/office/drawing/2014/main" id="{F6F7C767-6138-48A8-8B78-115AE9EC9F1E}"/>
                </a:ext>
              </a:extLst>
            </p:cNvPr>
            <p:cNvSpPr/>
            <p:nvPr/>
          </p:nvSpPr>
          <p:spPr>
            <a:xfrm>
              <a:off x="11616974" y="6391982"/>
              <a:ext cx="40371" cy="53828"/>
            </a:xfrm>
            <a:custGeom>
              <a:avLst/>
              <a:gdLst>
                <a:gd name="connsiteX0" fmla="*/ 0 w 40371"/>
                <a:gd name="connsiteY0" fmla="*/ 0 h 53828"/>
                <a:gd name="connsiteX1" fmla="*/ 40371 w 40371"/>
                <a:gd name="connsiteY1" fmla="*/ 0 h 53828"/>
                <a:gd name="connsiteX2" fmla="*/ 40371 w 40371"/>
                <a:gd name="connsiteY2" fmla="*/ 53828 h 53828"/>
                <a:gd name="connsiteX3" fmla="*/ 0 w 40371"/>
                <a:gd name="connsiteY3" fmla="*/ 53828 h 53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371" h="53828">
                  <a:moveTo>
                    <a:pt x="0" y="0"/>
                  </a:moveTo>
                  <a:lnTo>
                    <a:pt x="40371" y="0"/>
                  </a:lnTo>
                  <a:lnTo>
                    <a:pt x="40371" y="53828"/>
                  </a:lnTo>
                  <a:lnTo>
                    <a:pt x="0" y="53828"/>
                  </a:ln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347" name="手繪多邊形: 圖案 346">
              <a:extLst>
                <a:ext uri="{FF2B5EF4-FFF2-40B4-BE49-F238E27FC236}">
                  <a16:creationId xmlns:a16="http://schemas.microsoft.com/office/drawing/2014/main" id="{410F92DC-F64E-4713-A051-1252F327ECCD}"/>
                </a:ext>
              </a:extLst>
            </p:cNvPr>
            <p:cNvSpPr/>
            <p:nvPr/>
          </p:nvSpPr>
          <p:spPr>
            <a:xfrm>
              <a:off x="11616974" y="6472724"/>
              <a:ext cx="40371" cy="40371"/>
            </a:xfrm>
            <a:custGeom>
              <a:avLst/>
              <a:gdLst>
                <a:gd name="connsiteX0" fmla="*/ 0 w 40371"/>
                <a:gd name="connsiteY0" fmla="*/ 0 h 40371"/>
                <a:gd name="connsiteX1" fmla="*/ 40371 w 40371"/>
                <a:gd name="connsiteY1" fmla="*/ 0 h 40371"/>
                <a:gd name="connsiteX2" fmla="*/ 40371 w 40371"/>
                <a:gd name="connsiteY2" fmla="*/ 40371 h 40371"/>
                <a:gd name="connsiteX3" fmla="*/ 0 w 40371"/>
                <a:gd name="connsiteY3" fmla="*/ 40371 h 4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371" h="40371">
                  <a:moveTo>
                    <a:pt x="0" y="0"/>
                  </a:moveTo>
                  <a:lnTo>
                    <a:pt x="40371" y="0"/>
                  </a:lnTo>
                  <a:lnTo>
                    <a:pt x="40371" y="40371"/>
                  </a:lnTo>
                  <a:lnTo>
                    <a:pt x="0" y="40371"/>
                  </a:ln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348" name="手繪多邊形: 圖案 347">
              <a:extLst>
                <a:ext uri="{FF2B5EF4-FFF2-40B4-BE49-F238E27FC236}">
                  <a16:creationId xmlns:a16="http://schemas.microsoft.com/office/drawing/2014/main" id="{F9A04D17-5408-4650-8FA2-D9465F79E0C3}"/>
                </a:ext>
              </a:extLst>
            </p:cNvPr>
            <p:cNvSpPr/>
            <p:nvPr/>
          </p:nvSpPr>
          <p:spPr>
            <a:xfrm>
              <a:off x="11684259" y="6472724"/>
              <a:ext cx="195127" cy="40371"/>
            </a:xfrm>
            <a:custGeom>
              <a:avLst/>
              <a:gdLst>
                <a:gd name="connsiteX0" fmla="*/ 0 w 195127"/>
                <a:gd name="connsiteY0" fmla="*/ 0 h 40371"/>
                <a:gd name="connsiteX1" fmla="*/ 195127 w 195127"/>
                <a:gd name="connsiteY1" fmla="*/ 0 h 40371"/>
                <a:gd name="connsiteX2" fmla="*/ 195127 w 195127"/>
                <a:gd name="connsiteY2" fmla="*/ 40371 h 40371"/>
                <a:gd name="connsiteX3" fmla="*/ 0 w 195127"/>
                <a:gd name="connsiteY3" fmla="*/ 40371 h 4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127" h="40371">
                  <a:moveTo>
                    <a:pt x="0" y="0"/>
                  </a:moveTo>
                  <a:lnTo>
                    <a:pt x="195127" y="0"/>
                  </a:lnTo>
                  <a:lnTo>
                    <a:pt x="195127" y="40371"/>
                  </a:lnTo>
                  <a:lnTo>
                    <a:pt x="0" y="40371"/>
                  </a:ln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349" name="手繪多邊形: 圖案 348">
              <a:extLst>
                <a:ext uri="{FF2B5EF4-FFF2-40B4-BE49-F238E27FC236}">
                  <a16:creationId xmlns:a16="http://schemas.microsoft.com/office/drawing/2014/main" id="{A1C7E4B8-254C-4C68-BCE8-95674898A7C7}"/>
                </a:ext>
              </a:extLst>
            </p:cNvPr>
            <p:cNvSpPr/>
            <p:nvPr/>
          </p:nvSpPr>
          <p:spPr>
            <a:xfrm>
              <a:off x="11394932" y="6472724"/>
              <a:ext cx="195127" cy="40371"/>
            </a:xfrm>
            <a:custGeom>
              <a:avLst/>
              <a:gdLst>
                <a:gd name="connsiteX0" fmla="*/ 0 w 195127"/>
                <a:gd name="connsiteY0" fmla="*/ 0 h 40371"/>
                <a:gd name="connsiteX1" fmla="*/ 195127 w 195127"/>
                <a:gd name="connsiteY1" fmla="*/ 0 h 40371"/>
                <a:gd name="connsiteX2" fmla="*/ 195127 w 195127"/>
                <a:gd name="connsiteY2" fmla="*/ 40371 h 40371"/>
                <a:gd name="connsiteX3" fmla="*/ 0 w 195127"/>
                <a:gd name="connsiteY3" fmla="*/ 40371 h 4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127" h="40371">
                  <a:moveTo>
                    <a:pt x="0" y="0"/>
                  </a:moveTo>
                  <a:lnTo>
                    <a:pt x="195127" y="0"/>
                  </a:lnTo>
                  <a:lnTo>
                    <a:pt x="195127" y="40371"/>
                  </a:lnTo>
                  <a:lnTo>
                    <a:pt x="0" y="40371"/>
                  </a:ln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350" name="手繪多邊形: 圖案 349">
              <a:extLst>
                <a:ext uri="{FF2B5EF4-FFF2-40B4-BE49-F238E27FC236}">
                  <a16:creationId xmlns:a16="http://schemas.microsoft.com/office/drawing/2014/main" id="{514BF835-10D1-475A-9177-05683212A113}"/>
                </a:ext>
              </a:extLst>
            </p:cNvPr>
            <p:cNvSpPr/>
            <p:nvPr/>
          </p:nvSpPr>
          <p:spPr>
            <a:xfrm>
              <a:off x="11421847" y="6284325"/>
              <a:ext cx="430626" cy="107657"/>
            </a:xfrm>
            <a:custGeom>
              <a:avLst/>
              <a:gdLst>
                <a:gd name="connsiteX0" fmla="*/ 406538 w 430626"/>
                <a:gd name="connsiteY0" fmla="*/ 0 h 107656"/>
                <a:gd name="connsiteX1" fmla="*/ 24088 w 430626"/>
                <a:gd name="connsiteY1" fmla="*/ 0 h 107656"/>
                <a:gd name="connsiteX2" fmla="*/ 0 w 430626"/>
                <a:gd name="connsiteY2" fmla="*/ 24088 h 107656"/>
                <a:gd name="connsiteX3" fmla="*/ 0 w 430626"/>
                <a:gd name="connsiteY3" fmla="*/ 83568 h 107656"/>
                <a:gd name="connsiteX4" fmla="*/ 24088 w 430626"/>
                <a:gd name="connsiteY4" fmla="*/ 107657 h 107656"/>
                <a:gd name="connsiteX5" fmla="*/ 406538 w 430626"/>
                <a:gd name="connsiteY5" fmla="*/ 107657 h 107656"/>
                <a:gd name="connsiteX6" fmla="*/ 430626 w 430626"/>
                <a:gd name="connsiteY6" fmla="*/ 83568 h 107656"/>
                <a:gd name="connsiteX7" fmla="*/ 430626 w 430626"/>
                <a:gd name="connsiteY7" fmla="*/ 24088 h 107656"/>
                <a:gd name="connsiteX8" fmla="*/ 406538 w 430626"/>
                <a:gd name="connsiteY8" fmla="*/ 0 h 107656"/>
                <a:gd name="connsiteX9" fmla="*/ 67285 w 430626"/>
                <a:gd name="connsiteY9" fmla="*/ 67285 h 107656"/>
                <a:gd name="connsiteX10" fmla="*/ 53828 w 430626"/>
                <a:gd name="connsiteY10" fmla="*/ 53828 h 107656"/>
                <a:gd name="connsiteX11" fmla="*/ 67285 w 430626"/>
                <a:gd name="connsiteY11" fmla="*/ 40371 h 107656"/>
                <a:gd name="connsiteX12" fmla="*/ 80742 w 430626"/>
                <a:gd name="connsiteY12" fmla="*/ 53828 h 107656"/>
                <a:gd name="connsiteX13" fmla="*/ 67285 w 430626"/>
                <a:gd name="connsiteY13" fmla="*/ 67285 h 107656"/>
                <a:gd name="connsiteX14" fmla="*/ 134571 w 430626"/>
                <a:gd name="connsiteY14" fmla="*/ 67285 h 107656"/>
                <a:gd name="connsiteX15" fmla="*/ 121114 w 430626"/>
                <a:gd name="connsiteY15" fmla="*/ 53828 h 107656"/>
                <a:gd name="connsiteX16" fmla="*/ 134571 w 430626"/>
                <a:gd name="connsiteY16" fmla="*/ 40371 h 107656"/>
                <a:gd name="connsiteX17" fmla="*/ 148028 w 430626"/>
                <a:gd name="connsiteY17" fmla="*/ 53828 h 107656"/>
                <a:gd name="connsiteX18" fmla="*/ 134571 w 430626"/>
                <a:gd name="connsiteY18" fmla="*/ 67285 h 107656"/>
                <a:gd name="connsiteX19" fmla="*/ 201856 w 430626"/>
                <a:gd name="connsiteY19" fmla="*/ 67285 h 107656"/>
                <a:gd name="connsiteX20" fmla="*/ 188399 w 430626"/>
                <a:gd name="connsiteY20" fmla="*/ 53828 h 107656"/>
                <a:gd name="connsiteX21" fmla="*/ 201856 w 430626"/>
                <a:gd name="connsiteY21" fmla="*/ 40371 h 107656"/>
                <a:gd name="connsiteX22" fmla="*/ 215313 w 430626"/>
                <a:gd name="connsiteY22" fmla="*/ 53828 h 107656"/>
                <a:gd name="connsiteX23" fmla="*/ 201856 w 430626"/>
                <a:gd name="connsiteY23" fmla="*/ 67285 h 10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30626" h="107656">
                  <a:moveTo>
                    <a:pt x="406538" y="0"/>
                  </a:moveTo>
                  <a:lnTo>
                    <a:pt x="24088" y="0"/>
                  </a:lnTo>
                  <a:cubicBezTo>
                    <a:pt x="10784" y="0"/>
                    <a:pt x="0" y="10784"/>
                    <a:pt x="0" y="24088"/>
                  </a:cubicBezTo>
                  <a:lnTo>
                    <a:pt x="0" y="83568"/>
                  </a:lnTo>
                  <a:cubicBezTo>
                    <a:pt x="0" y="96872"/>
                    <a:pt x="10784" y="107657"/>
                    <a:pt x="24088" y="107657"/>
                  </a:cubicBezTo>
                  <a:lnTo>
                    <a:pt x="406538" y="107657"/>
                  </a:lnTo>
                  <a:cubicBezTo>
                    <a:pt x="419842" y="107657"/>
                    <a:pt x="430626" y="96872"/>
                    <a:pt x="430626" y="83568"/>
                  </a:cubicBezTo>
                  <a:lnTo>
                    <a:pt x="430626" y="24088"/>
                  </a:lnTo>
                  <a:cubicBezTo>
                    <a:pt x="430626" y="10784"/>
                    <a:pt x="419842" y="0"/>
                    <a:pt x="406538" y="0"/>
                  </a:cubicBezTo>
                  <a:close/>
                  <a:moveTo>
                    <a:pt x="67285" y="67285"/>
                  </a:moveTo>
                  <a:cubicBezTo>
                    <a:pt x="59853" y="67285"/>
                    <a:pt x="53828" y="61261"/>
                    <a:pt x="53828" y="53828"/>
                  </a:cubicBezTo>
                  <a:cubicBezTo>
                    <a:pt x="53828" y="46396"/>
                    <a:pt x="59853" y="40371"/>
                    <a:pt x="67285" y="40371"/>
                  </a:cubicBezTo>
                  <a:cubicBezTo>
                    <a:pt x="74718" y="40371"/>
                    <a:pt x="80742" y="46396"/>
                    <a:pt x="80742" y="53828"/>
                  </a:cubicBezTo>
                  <a:cubicBezTo>
                    <a:pt x="80742" y="61261"/>
                    <a:pt x="74718" y="67285"/>
                    <a:pt x="67285" y="67285"/>
                  </a:cubicBezTo>
                  <a:close/>
                  <a:moveTo>
                    <a:pt x="134571" y="67285"/>
                  </a:moveTo>
                  <a:cubicBezTo>
                    <a:pt x="127138" y="67285"/>
                    <a:pt x="121114" y="61261"/>
                    <a:pt x="121114" y="53828"/>
                  </a:cubicBezTo>
                  <a:cubicBezTo>
                    <a:pt x="121114" y="46396"/>
                    <a:pt x="127138" y="40371"/>
                    <a:pt x="134571" y="40371"/>
                  </a:cubicBezTo>
                  <a:cubicBezTo>
                    <a:pt x="142003" y="40371"/>
                    <a:pt x="148028" y="46396"/>
                    <a:pt x="148028" y="53828"/>
                  </a:cubicBezTo>
                  <a:cubicBezTo>
                    <a:pt x="148028" y="61261"/>
                    <a:pt x="142003" y="67285"/>
                    <a:pt x="134571" y="67285"/>
                  </a:cubicBezTo>
                  <a:close/>
                  <a:moveTo>
                    <a:pt x="201856" y="67285"/>
                  </a:moveTo>
                  <a:cubicBezTo>
                    <a:pt x="194424" y="67285"/>
                    <a:pt x="188399" y="61261"/>
                    <a:pt x="188399" y="53828"/>
                  </a:cubicBezTo>
                  <a:cubicBezTo>
                    <a:pt x="188399" y="46396"/>
                    <a:pt x="194424" y="40371"/>
                    <a:pt x="201856" y="40371"/>
                  </a:cubicBezTo>
                  <a:cubicBezTo>
                    <a:pt x="209288" y="40371"/>
                    <a:pt x="215313" y="46396"/>
                    <a:pt x="215313" y="53828"/>
                  </a:cubicBezTo>
                  <a:cubicBezTo>
                    <a:pt x="215313" y="61261"/>
                    <a:pt x="209288" y="67285"/>
                    <a:pt x="201856" y="67285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351" name="手繪多邊形: 圖案 350">
              <a:extLst>
                <a:ext uri="{FF2B5EF4-FFF2-40B4-BE49-F238E27FC236}">
                  <a16:creationId xmlns:a16="http://schemas.microsoft.com/office/drawing/2014/main" id="{99C7A1F1-1E8A-4A68-AFA0-0E1099FB1917}"/>
                </a:ext>
              </a:extLst>
            </p:cNvPr>
            <p:cNvSpPr/>
            <p:nvPr/>
          </p:nvSpPr>
          <p:spPr>
            <a:xfrm>
              <a:off x="11421847" y="6149754"/>
              <a:ext cx="430626" cy="107657"/>
            </a:xfrm>
            <a:custGeom>
              <a:avLst/>
              <a:gdLst>
                <a:gd name="connsiteX0" fmla="*/ 406538 w 430626"/>
                <a:gd name="connsiteY0" fmla="*/ 0 h 107656"/>
                <a:gd name="connsiteX1" fmla="*/ 24088 w 430626"/>
                <a:gd name="connsiteY1" fmla="*/ 0 h 107656"/>
                <a:gd name="connsiteX2" fmla="*/ 0 w 430626"/>
                <a:gd name="connsiteY2" fmla="*/ 24088 h 107656"/>
                <a:gd name="connsiteX3" fmla="*/ 0 w 430626"/>
                <a:gd name="connsiteY3" fmla="*/ 83568 h 107656"/>
                <a:gd name="connsiteX4" fmla="*/ 24088 w 430626"/>
                <a:gd name="connsiteY4" fmla="*/ 107657 h 107656"/>
                <a:gd name="connsiteX5" fmla="*/ 406538 w 430626"/>
                <a:gd name="connsiteY5" fmla="*/ 107657 h 107656"/>
                <a:gd name="connsiteX6" fmla="*/ 430626 w 430626"/>
                <a:gd name="connsiteY6" fmla="*/ 83568 h 107656"/>
                <a:gd name="connsiteX7" fmla="*/ 430626 w 430626"/>
                <a:gd name="connsiteY7" fmla="*/ 24088 h 107656"/>
                <a:gd name="connsiteX8" fmla="*/ 406538 w 430626"/>
                <a:gd name="connsiteY8" fmla="*/ 0 h 107656"/>
                <a:gd name="connsiteX9" fmla="*/ 67285 w 430626"/>
                <a:gd name="connsiteY9" fmla="*/ 67285 h 107656"/>
                <a:gd name="connsiteX10" fmla="*/ 53828 w 430626"/>
                <a:gd name="connsiteY10" fmla="*/ 53828 h 107656"/>
                <a:gd name="connsiteX11" fmla="*/ 67285 w 430626"/>
                <a:gd name="connsiteY11" fmla="*/ 40371 h 107656"/>
                <a:gd name="connsiteX12" fmla="*/ 80742 w 430626"/>
                <a:gd name="connsiteY12" fmla="*/ 53828 h 107656"/>
                <a:gd name="connsiteX13" fmla="*/ 67285 w 430626"/>
                <a:gd name="connsiteY13" fmla="*/ 67285 h 107656"/>
                <a:gd name="connsiteX14" fmla="*/ 134571 w 430626"/>
                <a:gd name="connsiteY14" fmla="*/ 67285 h 107656"/>
                <a:gd name="connsiteX15" fmla="*/ 121114 w 430626"/>
                <a:gd name="connsiteY15" fmla="*/ 53828 h 107656"/>
                <a:gd name="connsiteX16" fmla="*/ 134571 w 430626"/>
                <a:gd name="connsiteY16" fmla="*/ 40371 h 107656"/>
                <a:gd name="connsiteX17" fmla="*/ 148028 w 430626"/>
                <a:gd name="connsiteY17" fmla="*/ 53828 h 107656"/>
                <a:gd name="connsiteX18" fmla="*/ 134571 w 430626"/>
                <a:gd name="connsiteY18" fmla="*/ 67285 h 107656"/>
                <a:gd name="connsiteX19" fmla="*/ 201856 w 430626"/>
                <a:gd name="connsiteY19" fmla="*/ 67285 h 107656"/>
                <a:gd name="connsiteX20" fmla="*/ 188399 w 430626"/>
                <a:gd name="connsiteY20" fmla="*/ 53828 h 107656"/>
                <a:gd name="connsiteX21" fmla="*/ 201856 w 430626"/>
                <a:gd name="connsiteY21" fmla="*/ 40371 h 107656"/>
                <a:gd name="connsiteX22" fmla="*/ 215313 w 430626"/>
                <a:gd name="connsiteY22" fmla="*/ 53828 h 107656"/>
                <a:gd name="connsiteX23" fmla="*/ 201856 w 430626"/>
                <a:gd name="connsiteY23" fmla="*/ 67285 h 10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30626" h="107656">
                  <a:moveTo>
                    <a:pt x="406538" y="0"/>
                  </a:moveTo>
                  <a:lnTo>
                    <a:pt x="24088" y="0"/>
                  </a:lnTo>
                  <a:cubicBezTo>
                    <a:pt x="10784" y="0"/>
                    <a:pt x="0" y="10784"/>
                    <a:pt x="0" y="24088"/>
                  </a:cubicBezTo>
                  <a:lnTo>
                    <a:pt x="0" y="83568"/>
                  </a:lnTo>
                  <a:cubicBezTo>
                    <a:pt x="0" y="96872"/>
                    <a:pt x="10784" y="107657"/>
                    <a:pt x="24088" y="107657"/>
                  </a:cubicBezTo>
                  <a:lnTo>
                    <a:pt x="406538" y="107657"/>
                  </a:lnTo>
                  <a:cubicBezTo>
                    <a:pt x="419842" y="107657"/>
                    <a:pt x="430626" y="96872"/>
                    <a:pt x="430626" y="83568"/>
                  </a:cubicBezTo>
                  <a:lnTo>
                    <a:pt x="430626" y="24088"/>
                  </a:lnTo>
                  <a:cubicBezTo>
                    <a:pt x="430626" y="10784"/>
                    <a:pt x="419842" y="0"/>
                    <a:pt x="406538" y="0"/>
                  </a:cubicBezTo>
                  <a:close/>
                  <a:moveTo>
                    <a:pt x="67285" y="67285"/>
                  </a:moveTo>
                  <a:cubicBezTo>
                    <a:pt x="59853" y="67285"/>
                    <a:pt x="53828" y="61261"/>
                    <a:pt x="53828" y="53828"/>
                  </a:cubicBezTo>
                  <a:cubicBezTo>
                    <a:pt x="53828" y="46396"/>
                    <a:pt x="59853" y="40371"/>
                    <a:pt x="67285" y="40371"/>
                  </a:cubicBezTo>
                  <a:cubicBezTo>
                    <a:pt x="74718" y="40371"/>
                    <a:pt x="80742" y="46396"/>
                    <a:pt x="80742" y="53828"/>
                  </a:cubicBezTo>
                  <a:cubicBezTo>
                    <a:pt x="80742" y="61261"/>
                    <a:pt x="74718" y="67285"/>
                    <a:pt x="67285" y="67285"/>
                  </a:cubicBezTo>
                  <a:close/>
                  <a:moveTo>
                    <a:pt x="134571" y="67285"/>
                  </a:moveTo>
                  <a:cubicBezTo>
                    <a:pt x="127138" y="67285"/>
                    <a:pt x="121114" y="61261"/>
                    <a:pt x="121114" y="53828"/>
                  </a:cubicBezTo>
                  <a:cubicBezTo>
                    <a:pt x="121114" y="46396"/>
                    <a:pt x="127138" y="40371"/>
                    <a:pt x="134571" y="40371"/>
                  </a:cubicBezTo>
                  <a:cubicBezTo>
                    <a:pt x="142003" y="40371"/>
                    <a:pt x="148028" y="46396"/>
                    <a:pt x="148028" y="53828"/>
                  </a:cubicBezTo>
                  <a:cubicBezTo>
                    <a:pt x="148028" y="61261"/>
                    <a:pt x="142003" y="67285"/>
                    <a:pt x="134571" y="67285"/>
                  </a:cubicBezTo>
                  <a:close/>
                  <a:moveTo>
                    <a:pt x="201856" y="67285"/>
                  </a:moveTo>
                  <a:cubicBezTo>
                    <a:pt x="194424" y="67285"/>
                    <a:pt x="188399" y="61261"/>
                    <a:pt x="188399" y="53828"/>
                  </a:cubicBezTo>
                  <a:cubicBezTo>
                    <a:pt x="188399" y="46396"/>
                    <a:pt x="194424" y="40371"/>
                    <a:pt x="201856" y="40371"/>
                  </a:cubicBezTo>
                  <a:cubicBezTo>
                    <a:pt x="209288" y="40371"/>
                    <a:pt x="215313" y="46396"/>
                    <a:pt x="215313" y="53828"/>
                  </a:cubicBezTo>
                  <a:cubicBezTo>
                    <a:pt x="215313" y="61261"/>
                    <a:pt x="209288" y="67285"/>
                    <a:pt x="201856" y="67285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  <p:sp>
          <p:nvSpPr>
            <p:cNvPr id="352" name="手繪多邊形: 圖案 351">
              <a:extLst>
                <a:ext uri="{FF2B5EF4-FFF2-40B4-BE49-F238E27FC236}">
                  <a16:creationId xmlns:a16="http://schemas.microsoft.com/office/drawing/2014/main" id="{D0CDED45-7ADC-4F20-9F11-022C4FFC4BC5}"/>
                </a:ext>
              </a:extLst>
            </p:cNvPr>
            <p:cNvSpPr/>
            <p:nvPr/>
          </p:nvSpPr>
          <p:spPr>
            <a:xfrm>
              <a:off x="11421847" y="6015184"/>
              <a:ext cx="430626" cy="107657"/>
            </a:xfrm>
            <a:custGeom>
              <a:avLst/>
              <a:gdLst>
                <a:gd name="connsiteX0" fmla="*/ 406538 w 430626"/>
                <a:gd name="connsiteY0" fmla="*/ 0 h 107656"/>
                <a:gd name="connsiteX1" fmla="*/ 24088 w 430626"/>
                <a:gd name="connsiteY1" fmla="*/ 0 h 107656"/>
                <a:gd name="connsiteX2" fmla="*/ 0 w 430626"/>
                <a:gd name="connsiteY2" fmla="*/ 24088 h 107656"/>
                <a:gd name="connsiteX3" fmla="*/ 0 w 430626"/>
                <a:gd name="connsiteY3" fmla="*/ 83568 h 107656"/>
                <a:gd name="connsiteX4" fmla="*/ 24088 w 430626"/>
                <a:gd name="connsiteY4" fmla="*/ 107657 h 107656"/>
                <a:gd name="connsiteX5" fmla="*/ 406538 w 430626"/>
                <a:gd name="connsiteY5" fmla="*/ 107657 h 107656"/>
                <a:gd name="connsiteX6" fmla="*/ 430626 w 430626"/>
                <a:gd name="connsiteY6" fmla="*/ 83568 h 107656"/>
                <a:gd name="connsiteX7" fmla="*/ 430626 w 430626"/>
                <a:gd name="connsiteY7" fmla="*/ 24088 h 107656"/>
                <a:gd name="connsiteX8" fmla="*/ 406538 w 430626"/>
                <a:gd name="connsiteY8" fmla="*/ 0 h 107656"/>
                <a:gd name="connsiteX9" fmla="*/ 67285 w 430626"/>
                <a:gd name="connsiteY9" fmla="*/ 67285 h 107656"/>
                <a:gd name="connsiteX10" fmla="*/ 53828 w 430626"/>
                <a:gd name="connsiteY10" fmla="*/ 53828 h 107656"/>
                <a:gd name="connsiteX11" fmla="*/ 67285 w 430626"/>
                <a:gd name="connsiteY11" fmla="*/ 40371 h 107656"/>
                <a:gd name="connsiteX12" fmla="*/ 80742 w 430626"/>
                <a:gd name="connsiteY12" fmla="*/ 53828 h 107656"/>
                <a:gd name="connsiteX13" fmla="*/ 67285 w 430626"/>
                <a:gd name="connsiteY13" fmla="*/ 67285 h 107656"/>
                <a:gd name="connsiteX14" fmla="*/ 134571 w 430626"/>
                <a:gd name="connsiteY14" fmla="*/ 67285 h 107656"/>
                <a:gd name="connsiteX15" fmla="*/ 121114 w 430626"/>
                <a:gd name="connsiteY15" fmla="*/ 53828 h 107656"/>
                <a:gd name="connsiteX16" fmla="*/ 134571 w 430626"/>
                <a:gd name="connsiteY16" fmla="*/ 40371 h 107656"/>
                <a:gd name="connsiteX17" fmla="*/ 148028 w 430626"/>
                <a:gd name="connsiteY17" fmla="*/ 53828 h 107656"/>
                <a:gd name="connsiteX18" fmla="*/ 134571 w 430626"/>
                <a:gd name="connsiteY18" fmla="*/ 67285 h 107656"/>
                <a:gd name="connsiteX19" fmla="*/ 201856 w 430626"/>
                <a:gd name="connsiteY19" fmla="*/ 67285 h 107656"/>
                <a:gd name="connsiteX20" fmla="*/ 188399 w 430626"/>
                <a:gd name="connsiteY20" fmla="*/ 53828 h 107656"/>
                <a:gd name="connsiteX21" fmla="*/ 201856 w 430626"/>
                <a:gd name="connsiteY21" fmla="*/ 40371 h 107656"/>
                <a:gd name="connsiteX22" fmla="*/ 215313 w 430626"/>
                <a:gd name="connsiteY22" fmla="*/ 53828 h 107656"/>
                <a:gd name="connsiteX23" fmla="*/ 201856 w 430626"/>
                <a:gd name="connsiteY23" fmla="*/ 67285 h 10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30626" h="107656">
                  <a:moveTo>
                    <a:pt x="406538" y="0"/>
                  </a:moveTo>
                  <a:lnTo>
                    <a:pt x="24088" y="0"/>
                  </a:lnTo>
                  <a:cubicBezTo>
                    <a:pt x="10784" y="0"/>
                    <a:pt x="0" y="10784"/>
                    <a:pt x="0" y="24088"/>
                  </a:cubicBezTo>
                  <a:lnTo>
                    <a:pt x="0" y="83568"/>
                  </a:lnTo>
                  <a:cubicBezTo>
                    <a:pt x="0" y="96872"/>
                    <a:pt x="10784" y="107657"/>
                    <a:pt x="24088" y="107657"/>
                  </a:cubicBezTo>
                  <a:lnTo>
                    <a:pt x="406538" y="107657"/>
                  </a:lnTo>
                  <a:cubicBezTo>
                    <a:pt x="419842" y="107657"/>
                    <a:pt x="430626" y="96872"/>
                    <a:pt x="430626" y="83568"/>
                  </a:cubicBezTo>
                  <a:lnTo>
                    <a:pt x="430626" y="24088"/>
                  </a:lnTo>
                  <a:cubicBezTo>
                    <a:pt x="430626" y="10784"/>
                    <a:pt x="419842" y="0"/>
                    <a:pt x="406538" y="0"/>
                  </a:cubicBezTo>
                  <a:close/>
                  <a:moveTo>
                    <a:pt x="67285" y="67285"/>
                  </a:moveTo>
                  <a:cubicBezTo>
                    <a:pt x="59853" y="67285"/>
                    <a:pt x="53828" y="61261"/>
                    <a:pt x="53828" y="53828"/>
                  </a:cubicBezTo>
                  <a:cubicBezTo>
                    <a:pt x="53828" y="46396"/>
                    <a:pt x="59853" y="40371"/>
                    <a:pt x="67285" y="40371"/>
                  </a:cubicBezTo>
                  <a:cubicBezTo>
                    <a:pt x="74718" y="40371"/>
                    <a:pt x="80742" y="46396"/>
                    <a:pt x="80742" y="53828"/>
                  </a:cubicBezTo>
                  <a:cubicBezTo>
                    <a:pt x="80742" y="61261"/>
                    <a:pt x="74718" y="67285"/>
                    <a:pt x="67285" y="67285"/>
                  </a:cubicBezTo>
                  <a:close/>
                  <a:moveTo>
                    <a:pt x="134571" y="67285"/>
                  </a:moveTo>
                  <a:cubicBezTo>
                    <a:pt x="127138" y="67285"/>
                    <a:pt x="121114" y="61261"/>
                    <a:pt x="121114" y="53828"/>
                  </a:cubicBezTo>
                  <a:cubicBezTo>
                    <a:pt x="121114" y="46396"/>
                    <a:pt x="127138" y="40371"/>
                    <a:pt x="134571" y="40371"/>
                  </a:cubicBezTo>
                  <a:cubicBezTo>
                    <a:pt x="142003" y="40371"/>
                    <a:pt x="148028" y="46396"/>
                    <a:pt x="148028" y="53828"/>
                  </a:cubicBezTo>
                  <a:cubicBezTo>
                    <a:pt x="148028" y="61261"/>
                    <a:pt x="142003" y="67285"/>
                    <a:pt x="134571" y="67285"/>
                  </a:cubicBezTo>
                  <a:close/>
                  <a:moveTo>
                    <a:pt x="201856" y="67285"/>
                  </a:moveTo>
                  <a:cubicBezTo>
                    <a:pt x="194424" y="67285"/>
                    <a:pt x="188399" y="61261"/>
                    <a:pt x="188399" y="53828"/>
                  </a:cubicBezTo>
                  <a:cubicBezTo>
                    <a:pt x="188399" y="46396"/>
                    <a:pt x="194424" y="40371"/>
                    <a:pt x="201856" y="40371"/>
                  </a:cubicBezTo>
                  <a:cubicBezTo>
                    <a:pt x="209288" y="40371"/>
                    <a:pt x="215313" y="46396"/>
                    <a:pt x="215313" y="53828"/>
                  </a:cubicBezTo>
                  <a:cubicBezTo>
                    <a:pt x="215313" y="61261"/>
                    <a:pt x="209288" y="67285"/>
                    <a:pt x="201856" y="67285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1"/>
            </a:p>
          </p:txBody>
        </p:sp>
      </p:grpSp>
      <p:sp>
        <p:nvSpPr>
          <p:cNvPr id="141" name="左-右雙向箭號 212">
            <a:extLst>
              <a:ext uri="{FF2B5EF4-FFF2-40B4-BE49-F238E27FC236}">
                <a16:creationId xmlns:a16="http://schemas.microsoft.com/office/drawing/2014/main" id="{8058A2DB-3E59-4BEC-9246-E7A43DDC5D40}"/>
              </a:ext>
            </a:extLst>
          </p:cNvPr>
          <p:cNvSpPr/>
          <p:nvPr/>
        </p:nvSpPr>
        <p:spPr>
          <a:xfrm>
            <a:off x="8709952" y="6088082"/>
            <a:ext cx="755048" cy="223285"/>
          </a:xfrm>
          <a:prstGeom prst="leftRightArrow">
            <a:avLst>
              <a:gd name="adj1" fmla="val 39311"/>
              <a:gd name="adj2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4389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一張含有 螢幕擷取畫面 的圖片&#10;&#10;自動產生的描述">
            <a:extLst>
              <a:ext uri="{FF2B5EF4-FFF2-40B4-BE49-F238E27FC236}">
                <a16:creationId xmlns:a16="http://schemas.microsoft.com/office/drawing/2014/main" id="{E83BB5B7-0052-4587-9599-C83788CEF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084" y="5388118"/>
            <a:ext cx="2622682" cy="8969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0" name="Picture 3" descr="https://lh3.googleusercontent.com/sKcvTrNGNgGX4oKe4F6jFRMvr0LOJjF7t1rRtVb7J1vKEC0qGZhtl_gfEnDYaPnBvbqRouvayN7ZYTzU-rUvSmt27SzhXhGaDqt7f4H9dHMJvJdjhk5C1HwnAiRx3ZUabNn8eyMlfuo">
            <a:extLst>
              <a:ext uri="{FF2B5EF4-FFF2-40B4-BE49-F238E27FC236}">
                <a16:creationId xmlns:a16="http://schemas.microsoft.com/office/drawing/2014/main" id="{426F9D8D-47A5-4140-BD1F-11FF62380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768" y="2311392"/>
            <a:ext cx="3643131" cy="3378498"/>
          </a:xfrm>
          <a:prstGeom prst="rect">
            <a:avLst/>
          </a:prstGeom>
          <a:noFill/>
          <a:effectLst>
            <a:outerShdw blurRad="228600" dist="38100" dir="18900000" sx="105000" sy="105000" algn="bl" rotWithShape="0">
              <a:prstClr val="black">
                <a:alpha val="3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TextBox 44">
            <a:extLst>
              <a:ext uri="{FF2B5EF4-FFF2-40B4-BE49-F238E27FC236}">
                <a16:creationId xmlns:a16="http://schemas.microsoft.com/office/drawing/2014/main" id="{5089E5C9-0753-461D-A030-07B0D0D8750C}"/>
              </a:ext>
            </a:extLst>
          </p:cNvPr>
          <p:cNvSpPr txBox="1"/>
          <p:nvPr/>
        </p:nvSpPr>
        <p:spPr>
          <a:xfrm>
            <a:off x="11123826" y="7460802"/>
            <a:ext cx="1188214" cy="739439"/>
          </a:xfrm>
          <a:prstGeom prst="rect">
            <a:avLst/>
          </a:prstGeom>
          <a:noFill/>
          <a:ln w="19050" cap="rnd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DAFE02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2U</a:t>
            </a:r>
          </a:p>
        </p:txBody>
      </p:sp>
      <p:cxnSp>
        <p:nvCxnSpPr>
          <p:cNvPr id="40" name="Straight Connector 58">
            <a:extLst>
              <a:ext uri="{FF2B5EF4-FFF2-40B4-BE49-F238E27FC236}">
                <a16:creationId xmlns:a16="http://schemas.microsoft.com/office/drawing/2014/main" id="{96A0BE37-93C8-4375-9BAA-8CCAE5ABE1DA}"/>
              </a:ext>
            </a:extLst>
          </p:cNvPr>
          <p:cNvCxnSpPr>
            <a:cxnSpLocks/>
          </p:cNvCxnSpPr>
          <p:nvPr/>
        </p:nvCxnSpPr>
        <p:spPr>
          <a:xfrm flipH="1">
            <a:off x="6473536" y="4902815"/>
            <a:ext cx="1049247" cy="517864"/>
          </a:xfrm>
          <a:prstGeom prst="line">
            <a:avLst/>
          </a:prstGeom>
          <a:ln w="25400">
            <a:solidFill>
              <a:srgbClr val="FF0000"/>
            </a:solidFill>
            <a:prstDash val="sysDot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60">
            <a:extLst>
              <a:ext uri="{FF2B5EF4-FFF2-40B4-BE49-F238E27FC236}">
                <a16:creationId xmlns:a16="http://schemas.microsoft.com/office/drawing/2014/main" id="{7924A7D9-F2BA-4FF7-927B-B4C7AC8A2184}"/>
              </a:ext>
            </a:extLst>
          </p:cNvPr>
          <p:cNvCxnSpPr>
            <a:cxnSpLocks/>
          </p:cNvCxnSpPr>
          <p:nvPr/>
        </p:nvCxnSpPr>
        <p:spPr>
          <a:xfrm>
            <a:off x="8402635" y="4886485"/>
            <a:ext cx="0" cy="616621"/>
          </a:xfrm>
          <a:prstGeom prst="line">
            <a:avLst/>
          </a:prstGeom>
          <a:ln w="25400">
            <a:solidFill>
              <a:srgbClr val="FF0000"/>
            </a:solidFill>
            <a:prstDash val="sysDot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62">
            <a:extLst>
              <a:ext uri="{FF2B5EF4-FFF2-40B4-BE49-F238E27FC236}">
                <a16:creationId xmlns:a16="http://schemas.microsoft.com/office/drawing/2014/main" id="{DC87CEA1-B910-400D-9F7C-97C9497582B1}"/>
              </a:ext>
            </a:extLst>
          </p:cNvPr>
          <p:cNvCxnSpPr>
            <a:cxnSpLocks/>
          </p:cNvCxnSpPr>
          <p:nvPr/>
        </p:nvCxnSpPr>
        <p:spPr>
          <a:xfrm>
            <a:off x="9175173" y="4902815"/>
            <a:ext cx="1160498" cy="517864"/>
          </a:xfrm>
          <a:prstGeom prst="line">
            <a:avLst/>
          </a:prstGeom>
          <a:ln w="25400">
            <a:solidFill>
              <a:srgbClr val="FF0000"/>
            </a:solidFill>
            <a:prstDash val="sysDot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圖形 20">
            <a:extLst>
              <a:ext uri="{FF2B5EF4-FFF2-40B4-BE49-F238E27FC236}">
                <a16:creationId xmlns:a16="http://schemas.microsoft.com/office/drawing/2014/main" id="{C33896D9-46F5-482D-9028-68987F8BD9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17371" y="5531618"/>
            <a:ext cx="1135380" cy="780575"/>
          </a:xfrm>
          <a:prstGeom prst="rect">
            <a:avLst/>
          </a:prstGeom>
        </p:spPr>
      </p:pic>
      <p:pic>
        <p:nvPicPr>
          <p:cNvPr id="34" name="圖形 20">
            <a:extLst>
              <a:ext uri="{FF2B5EF4-FFF2-40B4-BE49-F238E27FC236}">
                <a16:creationId xmlns:a16="http://schemas.microsoft.com/office/drawing/2014/main" id="{EC871337-39F4-429A-99F0-8663BE1DBA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92471" y="5531618"/>
            <a:ext cx="1135380" cy="780575"/>
          </a:xfrm>
          <a:prstGeom prst="rect">
            <a:avLst/>
          </a:prstGeom>
        </p:spPr>
      </p:pic>
      <p:pic>
        <p:nvPicPr>
          <p:cNvPr id="35" name="圖形 20">
            <a:extLst>
              <a:ext uri="{FF2B5EF4-FFF2-40B4-BE49-F238E27FC236}">
                <a16:creationId xmlns:a16="http://schemas.microsoft.com/office/drawing/2014/main" id="{8A6C49FE-10A0-4CB1-9759-3E50A67C05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74771" y="5531618"/>
            <a:ext cx="1135380" cy="780575"/>
          </a:xfrm>
          <a:prstGeom prst="rect">
            <a:avLst/>
          </a:prstGeom>
        </p:spPr>
      </p:pic>
      <p:pic>
        <p:nvPicPr>
          <p:cNvPr id="46" name="Picture 3" descr="https://lh3.googleusercontent.com/sKcvTrNGNgGX4oKe4F6jFRMvr0LOJjF7t1rRtVb7J1vKEC0qGZhtl_gfEnDYaPnBvbqRouvayN7ZYTzU-rUvSmt27SzhXhGaDqt7f4H9dHMJvJdjhk5C1HwnAiRx3ZUabNn8eyMlfuo">
            <a:extLst>
              <a:ext uri="{FF2B5EF4-FFF2-40B4-BE49-F238E27FC236}">
                <a16:creationId xmlns:a16="http://schemas.microsoft.com/office/drawing/2014/main" id="{A3BFCE1E-3066-4581-BBF1-91939C866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727" y="682258"/>
            <a:ext cx="3381077" cy="3135479"/>
          </a:xfrm>
          <a:prstGeom prst="rect">
            <a:avLst/>
          </a:prstGeom>
          <a:noFill/>
          <a:effectLst>
            <a:outerShdw blurRad="228600" dist="38100" dir="18900000" sx="105000" sy="105000" algn="bl" rotWithShape="0">
              <a:prstClr val="black">
                <a:alpha val="3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群組 23">
            <a:extLst>
              <a:ext uri="{FF2B5EF4-FFF2-40B4-BE49-F238E27FC236}">
                <a16:creationId xmlns:a16="http://schemas.microsoft.com/office/drawing/2014/main" id="{C6CE59FA-B81C-4124-9390-07A0896B92BF}"/>
              </a:ext>
            </a:extLst>
          </p:cNvPr>
          <p:cNvGrpSpPr/>
          <p:nvPr/>
        </p:nvGrpSpPr>
        <p:grpSpPr>
          <a:xfrm>
            <a:off x="1224748" y="2327199"/>
            <a:ext cx="1745608" cy="703340"/>
            <a:chOff x="1500761" y="1789946"/>
            <a:chExt cx="1691816" cy="6816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8" name="Picture 4" descr="https://lh4.googleusercontent.com/K9V2IiA9lNjQ1bEivo1ZgqjOHErvSxm5mVIOkLfvS4AV_fruAS_ZGl8d77W240EC3k6e504hgmF0cHbqKzwGjNf5PitpvqSoTAJTXYJRjml246jnOQT5Pi8XFvCM9bHK5-as3-f__KM">
              <a:extLst>
                <a:ext uri="{FF2B5EF4-FFF2-40B4-BE49-F238E27FC236}">
                  <a16:creationId xmlns:a16="http://schemas.microsoft.com/office/drawing/2014/main" id="{15C18E65-C5C9-4ADA-93B2-5E5FB0BE91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21112" y="1789946"/>
              <a:ext cx="300202" cy="300202"/>
            </a:xfrm>
            <a:prstGeom prst="rect">
              <a:avLst/>
            </a:prstGeom>
            <a:noFill/>
          </p:spPr>
        </p:pic>
        <p:pic>
          <p:nvPicPr>
            <p:cNvPr id="49" name="Picture 7" descr="https://lh6.googleusercontent.com/SA4uCyR_L2jYMxGHC8JcQTlO_Fi9fvJ01WwSys_hjF9oiyvEopa8yurvBgrShk7u3W0l2n2QRfE8VniYiUpT9MM2LO5_H_HvyxoJmc3E-O73Jp3siIe-6VnvGCawf8RH_MkgmPsSCCc">
              <a:extLst>
                <a:ext uri="{FF2B5EF4-FFF2-40B4-BE49-F238E27FC236}">
                  <a16:creationId xmlns:a16="http://schemas.microsoft.com/office/drawing/2014/main" id="{0F5B73E8-BC1B-4089-8C6B-A4E6DFED62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173219" y="2170064"/>
              <a:ext cx="300202" cy="300202"/>
            </a:xfrm>
            <a:prstGeom prst="rect">
              <a:avLst/>
            </a:prstGeom>
            <a:noFill/>
          </p:spPr>
        </p:pic>
        <p:pic>
          <p:nvPicPr>
            <p:cNvPr id="50" name="Picture 8" descr="https://lh5.googleusercontent.com/b23u0ELh4hL_awB9Ww8vAh7Zb4GFaTyM9JSXkjRp0Op_jSl8QgyYQgVBe80qtGNDzwNoQ_JvJG05J8wcqXnnj88_y22ro12VeuppteRlA4uAOloCT_8w_iXv6JburYdSsGUPeN8tvh0">
              <a:extLst>
                <a:ext uri="{FF2B5EF4-FFF2-40B4-BE49-F238E27FC236}">
                  <a16:creationId xmlns:a16="http://schemas.microsoft.com/office/drawing/2014/main" id="{B6E69A13-BCCA-4C5D-A5CA-7ECAAF0680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663422" y="2170736"/>
              <a:ext cx="300202" cy="300202"/>
            </a:xfrm>
            <a:prstGeom prst="rect">
              <a:avLst/>
            </a:prstGeom>
            <a:noFill/>
          </p:spPr>
        </p:pic>
        <p:pic>
          <p:nvPicPr>
            <p:cNvPr id="51" name="Picture 10" descr="https://lh5.googleusercontent.com/yDLc8xkAuuVx7crlIE2KNk0ewYBuVYjSKxQ5-0kgPW8S4En-3J4DTgJmPELmxQwN8JbJhTMB-lKlBnEcEA2ejrh6oEbgoTK2g0aeYzDlI4TflzYSmKvfwz4Q5HPlbLA48sdewMmt2yE">
              <a:extLst>
                <a:ext uri="{FF2B5EF4-FFF2-40B4-BE49-F238E27FC236}">
                  <a16:creationId xmlns:a16="http://schemas.microsoft.com/office/drawing/2014/main" id="{39340916-289D-4367-B890-F021D4CE61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00761" y="1791040"/>
              <a:ext cx="300202" cy="300202"/>
            </a:xfrm>
            <a:prstGeom prst="rect">
              <a:avLst/>
            </a:prstGeom>
            <a:noFill/>
          </p:spPr>
        </p:pic>
        <p:pic>
          <p:nvPicPr>
            <p:cNvPr id="52" name="Picture 12" descr="https://lh6.googleusercontent.com/2xwQyO-ybTkAAlCBIc-utXfwa8yEQQSBOAN-mgL1KmFDhzHTcwDZurEnS8G2FhqCXXCnpOPtRB_CV8CWFBHxHvni3DZq0v5Sk5cCLBPtfAkLh-dgfn7WvbsGNgqzb29qmdTvvAUQc_E">
              <a:extLst>
                <a:ext uri="{FF2B5EF4-FFF2-40B4-BE49-F238E27FC236}">
                  <a16:creationId xmlns:a16="http://schemas.microsoft.com/office/drawing/2014/main" id="{36C41441-74C8-4EED-AE0C-41EB86E975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892375" y="1789946"/>
              <a:ext cx="300202" cy="300202"/>
            </a:xfrm>
            <a:prstGeom prst="rect">
              <a:avLst/>
            </a:prstGeom>
            <a:noFill/>
          </p:spPr>
        </p:pic>
        <p:pic>
          <p:nvPicPr>
            <p:cNvPr id="53" name="Picture 2" descr="https://lh3.googleusercontent.com/tt_AoumHnwvy4yDK_XqLGyDQRXd4qwpAD7lhoInKWc-stRPWnIZWWSYYLae7i3UfSpefEhRxYlb5d03ZVA71X7QTHmkwEUknw0I9qEGn5XeMBDgWDCSXJFpOO_4jxFHFhk5qQNgB238">
              <a:extLst>
                <a:ext uri="{FF2B5EF4-FFF2-40B4-BE49-F238E27FC236}">
                  <a16:creationId xmlns:a16="http://schemas.microsoft.com/office/drawing/2014/main" id="{8365E831-ACA7-4F43-A650-3261612C05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955787" y="1789947"/>
              <a:ext cx="300202" cy="300200"/>
            </a:xfrm>
            <a:prstGeom prst="rect">
              <a:avLst/>
            </a:prstGeom>
            <a:noFill/>
          </p:spPr>
        </p:pic>
        <p:pic>
          <p:nvPicPr>
            <p:cNvPr id="54" name="Picture 25" descr="C:\Users\Josh Chen\Desktop\OneDrive.png">
              <a:extLst>
                <a:ext uri="{FF2B5EF4-FFF2-40B4-BE49-F238E27FC236}">
                  <a16:creationId xmlns:a16="http://schemas.microsoft.com/office/drawing/2014/main" id="{31183760-DC9F-4589-87A2-2F34B55EDF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3468" y="2170453"/>
              <a:ext cx="301158" cy="301158"/>
            </a:xfrm>
            <a:prstGeom prst="rect">
              <a:avLst/>
            </a:prstGeom>
            <a:noFill/>
          </p:spPr>
        </p:pic>
      </p:grpSp>
      <p:pic>
        <p:nvPicPr>
          <p:cNvPr id="55" name="Picture 7" descr="https://lh4.googleusercontent.com/H0XP8Jf23xF4_It_H1HIamwPlS0OZnb3ZwylCZIXa5x1H1pjl1FKTmmTa11CmKxi-TwaH1XwEv7df8G1O0IuSBfh7FZdZEG3Xi9ZVf7j1NH65lhVqI8w79kvWfz-rfCtXFel6RoBJoI">
            <a:extLst>
              <a:ext uri="{FF2B5EF4-FFF2-40B4-BE49-F238E27FC236}">
                <a16:creationId xmlns:a16="http://schemas.microsoft.com/office/drawing/2014/main" id="{819FCAC7-8689-4AD6-BF05-3BFDC71F1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04109" y="2326643"/>
            <a:ext cx="309602" cy="3096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" name="Picture 23" descr="C:\Users\Josh Chen\Desktop\sharefile.png">
            <a:extLst>
              <a:ext uri="{FF2B5EF4-FFF2-40B4-BE49-F238E27FC236}">
                <a16:creationId xmlns:a16="http://schemas.microsoft.com/office/drawing/2014/main" id="{D25FAD72-E016-47A1-8F02-39134EE75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933024" y="2728979"/>
            <a:ext cx="291600" cy="2916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F60084E3-5AF2-4BED-8909-610546AB0C7C}"/>
              </a:ext>
            </a:extLst>
          </p:cNvPr>
          <p:cNvGrpSpPr/>
          <p:nvPr/>
        </p:nvGrpSpPr>
        <p:grpSpPr>
          <a:xfrm>
            <a:off x="881513" y="4191200"/>
            <a:ext cx="2812252" cy="746310"/>
            <a:chOff x="881513" y="4149933"/>
            <a:chExt cx="2812252" cy="746310"/>
          </a:xfrm>
        </p:grpSpPr>
        <p:pic>
          <p:nvPicPr>
            <p:cNvPr id="57" name="Picture 6" descr="https://lh4.googleusercontent.com/JLwINZBR99tkGPRx3FA7rWHaz4lrB4beEXvVDTvYNOP5IjDY41yBYtDUGLBFNzd38AYzYdEORsJ-Hu3sSmrbpf6Ffqy12-Oo0oN_j-ZoxY98DIhex5SxovJCSE67G7Vulk2lJvUhbwo">
              <a:extLst>
                <a:ext uri="{FF2B5EF4-FFF2-40B4-BE49-F238E27FC236}">
                  <a16:creationId xmlns:a16="http://schemas.microsoft.com/office/drawing/2014/main" id="{A58F9F7C-FD60-4297-A734-A340FF2230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914072" y="4585817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8" name="Picture 8" descr="https://lh3.googleusercontent.com/hnn68hOWXAfi-2buhync8Ho5N6Mh1Cia1p0BYKEFmgSCSweBZZvfugkqQyrghaN8zyIsBFAl27eld7JprW8x9O13h7UnOZtO0T-xd_Tym8bWTlhrMjby8MzOdHSSIAxcK-61egURb-U">
              <a:extLst>
                <a:ext uri="{FF2B5EF4-FFF2-40B4-BE49-F238E27FC236}">
                  <a16:creationId xmlns:a16="http://schemas.microsoft.com/office/drawing/2014/main" id="{3DF74BA7-D5D2-416D-A62C-8DD2058AA5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2117713" y="4164954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9" name="Picture 11" descr="https://lh4.googleusercontent.com/mK6k9HxxlQ3iieT8IW0gEWxdyKJgYfYBWwdBvN0lRLu8_cGB7X1lN2KOXLFP9TXD-UMxtXANPXor198AJF-FyeUM35snyzMMvdZbcQ_OmxIfdMdUejC5Cy8R8FjD2RfZBKEHA0hMPus">
              <a:extLst>
                <a:ext uri="{FF2B5EF4-FFF2-40B4-BE49-F238E27FC236}">
                  <a16:creationId xmlns:a16="http://schemas.microsoft.com/office/drawing/2014/main" id="{D045C347-C216-4A62-9149-6A9A42EF91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405796" y="4586465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0" name="Picture 14" descr="https://lh5.googleusercontent.com/c-VuMbfcURQcWQtCVz--q6LxBcxY3slbhaPIm-dpbfmvPNMaYWQ0ipmkTPMv3hgaGWf0TANE0FBtUZDit-HSbunIQrWF1jmbyek1KF3PBDz6g-NiamNTqP8O87dLx0eyXxwaNQ9vD-Y">
              <a:extLst>
                <a:ext uri="{FF2B5EF4-FFF2-40B4-BE49-F238E27FC236}">
                  <a16:creationId xmlns:a16="http://schemas.microsoft.com/office/drawing/2014/main" id="{0B941F7A-9F14-401D-B228-499D34BEE0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3082770" y="4165768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1" name="Picture 15" descr="https://lh4.googleusercontent.com/jAQgNPnfGRQtJiItDhMyoQENWRIQueXO-SLCN41rfXwPvMZuHJtzjbth4T8SNT5oRKkLFgmEAadaVDCJB13v1Az3VFJT2I3_g54luBgTg4dwUO_hTpbJCci5nMf47m0hNNun4ZJmKe8">
              <a:extLst>
                <a:ext uri="{FF2B5EF4-FFF2-40B4-BE49-F238E27FC236}">
                  <a16:creationId xmlns:a16="http://schemas.microsoft.com/office/drawing/2014/main" id="{524AB5D8-5337-4667-BDD0-BE5FEC65FF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2425022" y="4585817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2" name="Picture 16" descr="https://lh3.googleusercontent.com/6NBXHIDeSHzKas-KeL_-8NU77BUwwUodC8lXj_BGNUvuNeIFJ8y0d_XVUE3GGZkgdaAi7g31BOFz7W1nsfAWuDXt_ZNuak58YvwKvtxkNI4xEIRA9sr0IOjH5_EX8BEtt9F1XtuwGe4">
              <a:extLst>
                <a:ext uri="{FF2B5EF4-FFF2-40B4-BE49-F238E27FC236}">
                  <a16:creationId xmlns:a16="http://schemas.microsoft.com/office/drawing/2014/main" id="{2A7AADDC-90CA-4E6F-8E31-E4C2617F28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2586894" y="4164954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3" name="Picture 17" descr="https://lh5.googleusercontent.com/C8QzIakFcFWiw6MJ3mPEyu4TKurUeb60BiG6wDhqfyOBNvUzPhk8fpG1lpEDSsKBCcuqpuH6rj2PFlRi0SPcQAvS-8RgaQm8Xqw9Gqs6GtdCOCGwoRa_L_cpxFOIQmIEnwV5SWCLxcM">
              <a:extLst>
                <a:ext uri="{FF2B5EF4-FFF2-40B4-BE49-F238E27FC236}">
                  <a16:creationId xmlns:a16="http://schemas.microsoft.com/office/drawing/2014/main" id="{2EE9F3BD-B1E7-497F-AA2A-BE831E62A0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611981" y="4153674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4" name="Picture 18" descr="https://lh6.googleusercontent.com/1Fw3w_v3U-JCXnaUH8XlVuQyMkyy_8VgeJh6BG0241g0x8Qug7joSVqEqrkf7KpGjCj2Gqadcur-sVBW0hsMJcZlMz6ZadniH0IO-8I6aEw5qfIPXR9HtNX2-SkhY3vz4vyaUqDOMlo">
              <a:extLst>
                <a:ext uri="{FF2B5EF4-FFF2-40B4-BE49-F238E27FC236}">
                  <a16:creationId xmlns:a16="http://schemas.microsoft.com/office/drawing/2014/main" id="{761BD45A-9F13-4E15-B618-35A810ABF4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3384127" y="4585278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5" name="Picture 20" descr="Image result for è¯çºé²">
              <a:extLst>
                <a:ext uri="{FF2B5EF4-FFF2-40B4-BE49-F238E27FC236}">
                  <a16:creationId xmlns:a16="http://schemas.microsoft.com/office/drawing/2014/main" id="{DBB397EC-FCAB-4A87-9C06-CED4EA58FD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299" t="2107" r="32593" b="45223"/>
            <a:stretch>
              <a:fillRect/>
            </a:stretch>
          </p:blipFill>
          <p:spPr bwMode="auto">
            <a:xfrm>
              <a:off x="1908782" y="4585278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6" name="Google Shape;106;p17">
              <a:extLst>
                <a:ext uri="{FF2B5EF4-FFF2-40B4-BE49-F238E27FC236}">
                  <a16:creationId xmlns:a16="http://schemas.microsoft.com/office/drawing/2014/main" id="{A8E367A1-D703-44F2-A46D-41225ECB6E69}"/>
                </a:ext>
              </a:extLst>
            </p:cNvPr>
            <p:cNvPicPr preferRelativeResize="0"/>
            <p:nvPr/>
          </p:nvPicPr>
          <p:blipFill>
            <a:blip r:embed="rId25"/>
            <a:stretch>
              <a:fillRect/>
            </a:stretch>
          </p:blipFill>
          <p:spPr>
            <a:xfrm>
              <a:off x="881513" y="4574397"/>
              <a:ext cx="321846" cy="3218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68" name="Group 26">
              <a:extLst>
                <a:ext uri="{FF2B5EF4-FFF2-40B4-BE49-F238E27FC236}">
                  <a16:creationId xmlns:a16="http://schemas.microsoft.com/office/drawing/2014/main" id="{9D9CA736-2467-4E8D-9BF0-A3859D0FA051}"/>
                </a:ext>
              </a:extLst>
            </p:cNvPr>
            <p:cNvGrpSpPr/>
            <p:nvPr/>
          </p:nvGrpSpPr>
          <p:grpSpPr>
            <a:xfrm>
              <a:off x="1104302" y="4149933"/>
              <a:ext cx="309638" cy="309638"/>
              <a:chOff x="7573530" y="4461400"/>
              <a:chExt cx="288006" cy="28800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9" name="Rounded Rectangle 27">
                <a:extLst>
                  <a:ext uri="{FF2B5EF4-FFF2-40B4-BE49-F238E27FC236}">
                    <a16:creationId xmlns:a16="http://schemas.microsoft.com/office/drawing/2014/main" id="{38D77E47-323A-4038-B799-0760A6D805A9}"/>
                  </a:ext>
                </a:extLst>
              </p:cNvPr>
              <p:cNvSpPr/>
              <p:nvPr/>
            </p:nvSpPr>
            <p:spPr>
              <a:xfrm>
                <a:off x="7573530" y="4461400"/>
                <a:ext cx="288006" cy="288006"/>
              </a:xfrm>
              <a:prstGeom prst="roundRect">
                <a:avLst>
                  <a:gd name="adj" fmla="val 21761"/>
                </a:avLst>
              </a:prstGeom>
              <a:solidFill>
                <a:schemeClr val="bg1"/>
              </a:solidFill>
              <a:ln w="6350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0" name="Picture 28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7E1CA9F6-16F0-4ABE-B062-EF3C80064C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6"/>
              <a:srcRect r="27425"/>
              <a:stretch/>
            </p:blipFill>
            <p:spPr>
              <a:xfrm>
                <a:off x="7597739" y="4629853"/>
                <a:ext cx="234737" cy="87848"/>
              </a:xfrm>
              <a:prstGeom prst="rect">
                <a:avLst/>
              </a:prstGeom>
            </p:spPr>
          </p:pic>
          <p:pic>
            <p:nvPicPr>
              <p:cNvPr id="71" name="Picture 29">
                <a:extLst>
                  <a:ext uri="{FF2B5EF4-FFF2-40B4-BE49-F238E27FC236}">
                    <a16:creationId xmlns:a16="http://schemas.microsoft.com/office/drawing/2014/main" id="{1F3FFBE3-51C8-43E2-97D5-699411C707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6"/>
              <a:srcRect l="71231" t="23783" r="2883" b="15852"/>
              <a:stretch/>
            </p:blipFill>
            <p:spPr>
              <a:xfrm>
                <a:off x="7573530" y="4472717"/>
                <a:ext cx="288006" cy="182410"/>
              </a:xfrm>
              <a:prstGeom prst="rect">
                <a:avLst/>
              </a:prstGeom>
            </p:spPr>
          </p:pic>
        </p:grpSp>
      </p:grpSp>
      <p:sp>
        <p:nvSpPr>
          <p:cNvPr id="72" name="Rectangle 2">
            <a:extLst>
              <a:ext uri="{FF2B5EF4-FFF2-40B4-BE49-F238E27FC236}">
                <a16:creationId xmlns:a16="http://schemas.microsoft.com/office/drawing/2014/main" id="{1AEC6254-CB2E-4F02-90EE-54FB46198E78}"/>
              </a:ext>
            </a:extLst>
          </p:cNvPr>
          <p:cNvSpPr/>
          <p:nvPr/>
        </p:nvSpPr>
        <p:spPr>
          <a:xfrm>
            <a:off x="1411903" y="1577858"/>
            <a:ext cx="1754005" cy="733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altLang="zh-CN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Cloud File </a:t>
            </a:r>
            <a:br>
              <a:rPr lang="en-US" altLang="zh-CN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CN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Storage</a:t>
            </a:r>
          </a:p>
        </p:txBody>
      </p:sp>
      <p:sp>
        <p:nvSpPr>
          <p:cNvPr id="73" name="Rectangle 37">
            <a:extLst>
              <a:ext uri="{FF2B5EF4-FFF2-40B4-BE49-F238E27FC236}">
                <a16:creationId xmlns:a16="http://schemas.microsoft.com/office/drawing/2014/main" id="{3B852C0B-48AF-4492-BEBA-025B095D0C86}"/>
              </a:ext>
            </a:extLst>
          </p:cNvPr>
          <p:cNvSpPr/>
          <p:nvPr/>
        </p:nvSpPr>
        <p:spPr>
          <a:xfrm>
            <a:off x="1178732" y="3352085"/>
            <a:ext cx="2182008" cy="733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altLang="zh-CN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Cloud Object </a:t>
            </a:r>
            <a:br>
              <a:rPr lang="en-US" altLang="zh-CN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CN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Storage</a:t>
            </a:r>
          </a:p>
        </p:txBody>
      </p:sp>
      <p:sp>
        <p:nvSpPr>
          <p:cNvPr id="43" name="矩形 8">
            <a:extLst>
              <a:ext uri="{FF2B5EF4-FFF2-40B4-BE49-F238E27FC236}">
                <a16:creationId xmlns:a16="http://schemas.microsoft.com/office/drawing/2014/main" id="{FD400F95-40A8-4B7C-9F80-879962870C85}"/>
              </a:ext>
            </a:extLst>
          </p:cNvPr>
          <p:cNvSpPr/>
          <p:nvPr/>
        </p:nvSpPr>
        <p:spPr>
          <a:xfrm>
            <a:off x="3223710" y="5596869"/>
            <a:ext cx="1904866" cy="538609"/>
          </a:xfrm>
          <a:prstGeom prst="rect">
            <a:avLst/>
          </a:prstGeom>
          <a:ln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TW" sz="1450" b="1" err="1">
                <a:latin typeface="Arial"/>
                <a:ea typeface="微軟正黑體"/>
                <a:cs typeface="Arial"/>
              </a:rPr>
              <a:t>SMB、AFP、NFS、FTP、WebDAV</a:t>
            </a:r>
            <a:endParaRPr lang="en-US" sz="1450" b="1">
              <a:cs typeface="Calibri"/>
            </a:endParaRPr>
          </a:p>
        </p:txBody>
      </p:sp>
      <p:cxnSp>
        <p:nvCxnSpPr>
          <p:cNvPr id="110" name="接點: 肘形 109">
            <a:extLst>
              <a:ext uri="{FF2B5EF4-FFF2-40B4-BE49-F238E27FC236}">
                <a16:creationId xmlns:a16="http://schemas.microsoft.com/office/drawing/2014/main" id="{F953504C-EE11-4836-BADA-A55FF92B4072}"/>
              </a:ext>
            </a:extLst>
          </p:cNvPr>
          <p:cNvCxnSpPr>
            <a:cxnSpLocks/>
          </p:cNvCxnSpPr>
          <p:nvPr/>
        </p:nvCxnSpPr>
        <p:spPr>
          <a:xfrm>
            <a:off x="3816626" y="1806082"/>
            <a:ext cx="2264195" cy="509480"/>
          </a:xfrm>
          <a:prstGeom prst="bentConnector3">
            <a:avLst>
              <a:gd name="adj1" fmla="val 45485"/>
            </a:avLst>
          </a:prstGeom>
          <a:ln w="3175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圖形 111">
            <a:extLst>
              <a:ext uri="{FF2B5EF4-FFF2-40B4-BE49-F238E27FC236}">
                <a16:creationId xmlns:a16="http://schemas.microsoft.com/office/drawing/2014/main" id="{0E72C0FB-CDC4-4C82-A6C9-F9E9CD3035C9}"/>
              </a:ext>
            </a:extLst>
          </p:cNvPr>
          <p:cNvPicPr>
            <a:picLocks noChangeAspect="1"/>
          </p:cNvPicPr>
          <p:nvPr/>
        </p:nvPicPr>
        <p:blipFill>
          <a:blip r:embed="rId27">
            <a:grayscl/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2155861" y="5218206"/>
            <a:ext cx="883467" cy="116475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FFD1BAD-3BD6-E942-9C4B-DA18735E4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/>
              <a:t>Cloud Gateway and NAS in a Box</a:t>
            </a:r>
            <a:endParaRPr kumimoji="1" lang="zh-TW" altLang="en-US"/>
          </a:p>
        </p:txBody>
      </p:sp>
      <p:pic>
        <p:nvPicPr>
          <p:cNvPr id="74" name="圖片 73" descr="一張含有 電子用品, 路面, 電腦, 黑色 的圖片&#10;&#10;自動產生的描述">
            <a:extLst>
              <a:ext uri="{FF2B5EF4-FFF2-40B4-BE49-F238E27FC236}">
                <a16:creationId xmlns:a16="http://schemas.microsoft.com/office/drawing/2014/main" id="{BD4A4C61-DBAF-B443-82A3-AF74E578D82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813" y="3643386"/>
            <a:ext cx="6492253" cy="152705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FDAE46D-935B-B245-BF7C-4E328D7B8B8A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005205" y="1665430"/>
            <a:ext cx="1625600" cy="1625600"/>
          </a:xfrm>
          <a:prstGeom prst="rect">
            <a:avLst/>
          </a:prstGeom>
        </p:spPr>
      </p:pic>
      <p:sp>
        <p:nvSpPr>
          <p:cNvPr id="75" name="矩形 3">
            <a:extLst>
              <a:ext uri="{FF2B5EF4-FFF2-40B4-BE49-F238E27FC236}">
                <a16:creationId xmlns:a16="http://schemas.microsoft.com/office/drawing/2014/main" id="{803BA2F3-71D7-DC4F-A659-92678E2F3588}"/>
              </a:ext>
            </a:extLst>
          </p:cNvPr>
          <p:cNvSpPr/>
          <p:nvPr/>
        </p:nvSpPr>
        <p:spPr>
          <a:xfrm>
            <a:off x="5662573" y="3375674"/>
            <a:ext cx="2451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SSD volume for cloud gateway</a:t>
            </a:r>
          </a:p>
        </p:txBody>
      </p:sp>
      <p:sp>
        <p:nvSpPr>
          <p:cNvPr id="76" name="矩形 3">
            <a:extLst>
              <a:ext uri="{FF2B5EF4-FFF2-40B4-BE49-F238E27FC236}">
                <a16:creationId xmlns:a16="http://schemas.microsoft.com/office/drawing/2014/main" id="{F55F4E56-2640-1A47-8A91-71372EB6BF72}"/>
              </a:ext>
            </a:extLst>
          </p:cNvPr>
          <p:cNvSpPr/>
          <p:nvPr/>
        </p:nvSpPr>
        <p:spPr>
          <a:xfrm>
            <a:off x="8627729" y="3375674"/>
            <a:ext cx="23294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HDD volume for local service</a:t>
            </a:r>
          </a:p>
        </p:txBody>
      </p:sp>
      <p:pic>
        <p:nvPicPr>
          <p:cNvPr id="77" name="圖片 76">
            <a:extLst>
              <a:ext uri="{FF2B5EF4-FFF2-40B4-BE49-F238E27FC236}">
                <a16:creationId xmlns:a16="http://schemas.microsoft.com/office/drawing/2014/main" id="{9303D393-34AE-4650-94E7-91F2DEE6ECC6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979671" y="1665430"/>
            <a:ext cx="1625600" cy="1625600"/>
          </a:xfrm>
          <a:prstGeom prst="rect">
            <a:avLst/>
          </a:prstGeom>
        </p:spPr>
      </p:pic>
      <p:cxnSp>
        <p:nvCxnSpPr>
          <p:cNvPr id="78" name="接點: 肘形 77">
            <a:extLst>
              <a:ext uri="{FF2B5EF4-FFF2-40B4-BE49-F238E27FC236}">
                <a16:creationId xmlns:a16="http://schemas.microsoft.com/office/drawing/2014/main" id="{A50EF206-E1B6-4C7C-BCB5-2AF6A5BB9322}"/>
              </a:ext>
            </a:extLst>
          </p:cNvPr>
          <p:cNvCxnSpPr>
            <a:cxnSpLocks/>
            <a:endCxn id="80" idx="3"/>
          </p:cNvCxnSpPr>
          <p:nvPr/>
        </p:nvCxnSpPr>
        <p:spPr>
          <a:xfrm rot="10800000" flipV="1">
            <a:off x="4145899" y="2479781"/>
            <a:ext cx="1938082" cy="1520860"/>
          </a:xfrm>
          <a:prstGeom prst="bentConnector3">
            <a:avLst>
              <a:gd name="adj1" fmla="val 62599"/>
            </a:avLst>
          </a:prstGeom>
          <a:ln w="3175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圖片 78">
            <a:extLst>
              <a:ext uri="{FF2B5EF4-FFF2-40B4-BE49-F238E27FC236}">
                <a16:creationId xmlns:a16="http://schemas.microsoft.com/office/drawing/2014/main" id="{D8FA9EB5-03DB-4EB9-AB92-771143DB2A8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776" y="2217324"/>
            <a:ext cx="1445322" cy="1136987"/>
          </a:xfrm>
          <a:prstGeom prst="rect">
            <a:avLst/>
          </a:prstGeom>
        </p:spPr>
      </p:pic>
      <p:pic>
        <p:nvPicPr>
          <p:cNvPr id="4" name="圖片 3" descr="一張含有 電子用品, 相片, 室內, 白色 的圖片&#10;&#10;自動產生的描述">
            <a:extLst>
              <a:ext uri="{FF2B5EF4-FFF2-40B4-BE49-F238E27FC236}">
                <a16:creationId xmlns:a16="http://schemas.microsoft.com/office/drawing/2014/main" id="{D4D91829-7CE0-44F9-A646-55F2CBA0BEE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921" y="2097600"/>
            <a:ext cx="1459447" cy="114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306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2">
            <a:extLst>
              <a:ext uri="{FF2B5EF4-FFF2-40B4-BE49-F238E27FC236}">
                <a16:creationId xmlns:a16="http://schemas.microsoft.com/office/drawing/2014/main" id="{D437B759-8E30-46B0-A8C5-D5003FD20772}"/>
              </a:ext>
            </a:extLst>
          </p:cNvPr>
          <p:cNvSpPr txBox="1">
            <a:spLocks/>
          </p:cNvSpPr>
          <p:nvPr/>
        </p:nvSpPr>
        <p:spPr>
          <a:xfrm>
            <a:off x="2977801" y="2131463"/>
            <a:ext cx="6236398" cy="1154582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TW" sz="8300" spc="300">
                <a:latin typeface="微軟正黑體" panose="020B0604030504040204" pitchFamily="34" charset="-120"/>
                <a:ea typeface="微軟正黑體" panose="020B0604030504040204" pitchFamily="34" charset="-120"/>
              </a:rPr>
              <a:t>TS-1886XU-RP</a:t>
            </a:r>
            <a:br>
              <a:rPr lang="en-US" altLang="zh-TW" spc="300"/>
            </a:br>
            <a:r>
              <a:rPr lang="en-US" altLang="zh-TW" sz="4100" spc="600">
                <a:latin typeface="微軟正黑體" panose="020B0604030504040204" pitchFamily="34" charset="-120"/>
                <a:ea typeface="微軟正黑體" panose="020B0604030504040204" pitchFamily="34" charset="-120"/>
              </a:rPr>
              <a:t>is your best choice!</a:t>
            </a:r>
            <a:endParaRPr lang="zh-TW" altLang="en-US" sz="4100" spc="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B75BE43-2A77-4175-B717-5059420CF686}"/>
              </a:ext>
            </a:extLst>
          </p:cNvPr>
          <p:cNvSpPr txBox="1"/>
          <p:nvPr/>
        </p:nvSpPr>
        <p:spPr>
          <a:xfrm>
            <a:off x="3904760" y="4326680"/>
            <a:ext cx="4704736" cy="879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altLang="zh-TW" sz="70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Copyright© 2019 QNAP Systems, Inc. All rights reserved. QNAP® and other names of QNAP Products are proprietary marks or registered trademarks of QNAP Systems, Inc. Other products and company names mentioned herein are trademarks of their respective holders.​</a:t>
            </a:r>
          </a:p>
          <a:p>
            <a:pPr algn="ctr" fontAlgn="base">
              <a:lnSpc>
                <a:spcPct val="150000"/>
              </a:lnSpc>
            </a:pPr>
            <a:endParaRPr lang="en-US" altLang="zh-TW" sz="70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base">
              <a:lnSpc>
                <a:spcPct val="150000"/>
              </a:lnSpc>
            </a:pPr>
            <a:r>
              <a:rPr lang="en-US" altLang="zh-TW" sz="70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092585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形 5">
            <a:extLst>
              <a:ext uri="{FF2B5EF4-FFF2-40B4-BE49-F238E27FC236}">
                <a16:creationId xmlns:a16="http://schemas.microsoft.com/office/drawing/2014/main" id="{DFCD40A2-E9F0-47CE-B8B8-E85D82C0A2D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22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95006" y="5857491"/>
            <a:ext cx="9107478" cy="550718"/>
          </a:xfrm>
          <a:prstGeom prst="rect">
            <a:avLst/>
          </a:prstGeom>
        </p:spPr>
      </p:pic>
      <p:pic>
        <p:nvPicPr>
          <p:cNvPr id="5" name="圖片 4" descr="一張含有 螢幕擷取畫面 的圖片&#10;&#10;自動產生的描述">
            <a:extLst>
              <a:ext uri="{FF2B5EF4-FFF2-40B4-BE49-F238E27FC236}">
                <a16:creationId xmlns:a16="http://schemas.microsoft.com/office/drawing/2014/main" id="{A94B451A-6962-453E-8D95-FE21B5FE7D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5"/>
          <a:stretch/>
        </p:blipFill>
        <p:spPr>
          <a:xfrm>
            <a:off x="1366252" y="2783645"/>
            <a:ext cx="9372600" cy="338855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576B720-F729-4D86-BFE4-D6501C85D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QNAP SSD Caching and Auto Tiering</a:t>
            </a:r>
            <a:endParaRPr lang="zh-TW" altLang="en-US"/>
          </a:p>
        </p:txBody>
      </p:sp>
      <p:pic>
        <p:nvPicPr>
          <p:cNvPr id="9" name="圖片 8" descr="一張含有 畫畫 的圖片&#10;&#10;自動產生的描述">
            <a:extLst>
              <a:ext uri="{FF2B5EF4-FFF2-40B4-BE49-F238E27FC236}">
                <a16:creationId xmlns:a16="http://schemas.microsoft.com/office/drawing/2014/main" id="{82025E86-423D-4FF4-9D55-6A0078FB7F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260" y="2889950"/>
            <a:ext cx="1255282" cy="1267710"/>
          </a:xfrm>
          <a:prstGeom prst="rect">
            <a:avLst/>
          </a:prstGeom>
          <a:effectLst>
            <a:outerShdw blurRad="279400" dist="88900" dir="2700000" algn="tl" rotWithShape="0">
              <a:prstClr val="black">
                <a:alpha val="39000"/>
              </a:prstClr>
            </a:outerShdw>
          </a:effectLst>
        </p:spPr>
      </p:pic>
      <p:pic>
        <p:nvPicPr>
          <p:cNvPr id="11" name="圖片 10" descr="一張含有 螢幕擷取畫面 的圖片&#10;&#10;自動產生的描述">
            <a:extLst>
              <a:ext uri="{FF2B5EF4-FFF2-40B4-BE49-F238E27FC236}">
                <a16:creationId xmlns:a16="http://schemas.microsoft.com/office/drawing/2014/main" id="{F57C9A08-38A8-43DA-A637-39F63CE9BF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615" y="3672087"/>
            <a:ext cx="7381875" cy="2190750"/>
          </a:xfrm>
          <a:prstGeom prst="rect">
            <a:avLst/>
          </a:prstGeom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15FF89F9-D453-4EB7-B407-3B1012F6CDAC}"/>
              </a:ext>
            </a:extLst>
          </p:cNvPr>
          <p:cNvGrpSpPr/>
          <p:nvPr/>
        </p:nvGrpSpPr>
        <p:grpSpPr>
          <a:xfrm>
            <a:off x="375842" y="1822397"/>
            <a:ext cx="11511359" cy="940703"/>
            <a:chOff x="375842" y="1822397"/>
            <a:chExt cx="11511359" cy="940703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B22A1AFB-078F-436B-83BA-2D5737143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5842" y="1833567"/>
              <a:ext cx="3352800" cy="929533"/>
            </a:xfrm>
            <a:prstGeom prst="rect">
              <a:avLst/>
            </a:prstGeom>
            <a:effectLst>
              <a:outerShdw blurRad="292100" dist="304800" dir="2700000" sx="88000" sy="88000" algn="tl" rotWithShape="0">
                <a:prstClr val="black">
                  <a:alpha val="55000"/>
                </a:prstClr>
              </a:outerShdw>
            </a:effectLst>
          </p:spPr>
        </p:pic>
        <p:pic>
          <p:nvPicPr>
            <p:cNvPr id="3" name="圖形 2">
              <a:extLst>
                <a:ext uri="{FF2B5EF4-FFF2-40B4-BE49-F238E27FC236}">
                  <a16:creationId xmlns:a16="http://schemas.microsoft.com/office/drawing/2014/main" id="{86156247-BFE4-4579-BA49-5EEC2BE06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contrast="17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856854" y="2048502"/>
              <a:ext cx="428917" cy="438578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26000"/>
                </a:prstClr>
              </a:outerShdw>
            </a:effectLst>
          </p:spPr>
        </p:pic>
        <p:pic>
          <p:nvPicPr>
            <p:cNvPr id="12" name="圖形 11">
              <a:extLst>
                <a:ext uri="{FF2B5EF4-FFF2-40B4-BE49-F238E27FC236}">
                  <a16:creationId xmlns:a16="http://schemas.microsoft.com/office/drawing/2014/main" id="{AFA59543-4A4D-4820-91A0-82B1B1DA3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contrast="17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920055" y="2048502"/>
              <a:ext cx="428917" cy="438578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26000"/>
                </a:prstClr>
              </a:outerShdw>
            </a:effectLst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856213C9-2C04-4E6F-B9AD-013038BE7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26513" y="1822397"/>
              <a:ext cx="3352800" cy="929533"/>
            </a:xfrm>
            <a:prstGeom prst="rect">
              <a:avLst/>
            </a:prstGeom>
            <a:effectLst>
              <a:outerShdw blurRad="292100" dist="304800" dir="2700000" sx="88000" sy="88000" algn="tl" rotWithShape="0">
                <a:prstClr val="black">
                  <a:alpha val="55000"/>
                </a:prstClr>
              </a:outerShdw>
            </a:effectLst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8891F06C-64E5-437D-8599-9AF9F9E2F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34401" y="1822397"/>
              <a:ext cx="3352800" cy="929533"/>
            </a:xfrm>
            <a:prstGeom prst="rect">
              <a:avLst/>
            </a:prstGeom>
            <a:effectLst>
              <a:outerShdw blurRad="292100" dist="304800" dir="2700000" sx="88000" sy="88000" algn="tl" rotWithShape="0">
                <a:prstClr val="black">
                  <a:alpha val="55000"/>
                </a:prstClr>
              </a:outerShdw>
            </a:effectLst>
          </p:spPr>
        </p:pic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06FFDFE5-60BE-4B03-958C-54CD67D644E3}"/>
              </a:ext>
            </a:extLst>
          </p:cNvPr>
          <p:cNvSpPr/>
          <p:nvPr/>
        </p:nvSpPr>
        <p:spPr>
          <a:xfrm>
            <a:off x="1065835" y="2048502"/>
            <a:ext cx="2026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</a:rPr>
              <a:t>Maximized capacity</a:t>
            </a:r>
            <a:endParaRPr lang="zh-TW" altLang="en-US" sz="2400">
              <a:solidFill>
                <a:schemeClr val="bg1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D7D3CD4-7173-4A1D-83A5-01606D6C959E}"/>
              </a:ext>
            </a:extLst>
          </p:cNvPr>
          <p:cNvSpPr/>
          <p:nvPr/>
        </p:nvSpPr>
        <p:spPr>
          <a:xfrm>
            <a:off x="5425494" y="2048502"/>
            <a:ext cx="1392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</a:rPr>
              <a:t>Minimal cost</a:t>
            </a:r>
            <a:endParaRPr lang="zh-TW" altLang="en-US" sz="2400">
              <a:solidFill>
                <a:schemeClr val="bg1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A76DCB4-48B7-4446-B778-8BFA91338839}"/>
              </a:ext>
            </a:extLst>
          </p:cNvPr>
          <p:cNvSpPr/>
          <p:nvPr/>
        </p:nvSpPr>
        <p:spPr>
          <a:xfrm>
            <a:off x="9141618" y="2048502"/>
            <a:ext cx="2203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</a:rPr>
              <a:t>Optimal performance</a:t>
            </a:r>
            <a:endParaRPr lang="zh-TW" alt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759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F9D20E-4046-154E-90C2-A0D5BC62A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/>
              <a:t>TS-1886XU-RP</a:t>
            </a:r>
            <a:endParaRPr kumimoji="1"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7F3D3CD-659D-A142-9B5B-310B545D7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8947" y="4399136"/>
            <a:ext cx="7065364" cy="1868788"/>
          </a:xfrm>
          <a:prstGeom prst="rect">
            <a:avLst/>
          </a:prstGeom>
        </p:spPr>
      </p:pic>
      <p:pic>
        <p:nvPicPr>
          <p:cNvPr id="4" name="圖片 3" descr="一張含有 電子用品, 路面, 電腦, 黑色 的圖片&#10;&#10;自動產生的描述">
            <a:extLst>
              <a:ext uri="{FF2B5EF4-FFF2-40B4-BE49-F238E27FC236}">
                <a16:creationId xmlns:a16="http://schemas.microsoft.com/office/drawing/2014/main" id="{3DEC87C6-7CD6-A94E-A193-830C9E83F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68" y="2814530"/>
            <a:ext cx="7435120" cy="1748825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CE4C9DA0-62E5-6F45-90DE-AC462441094D}"/>
              </a:ext>
            </a:extLst>
          </p:cNvPr>
          <p:cNvSpPr txBox="1"/>
          <p:nvPr/>
        </p:nvSpPr>
        <p:spPr>
          <a:xfrm>
            <a:off x="0" y="1879062"/>
            <a:ext cx="98363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fontAlgn="base"/>
            <a:r>
              <a:rPr lang="en-US" altLang="zh-CN" sz="4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Best NAS for SSD caching and </a:t>
            </a:r>
            <a:r>
              <a:rPr lang="en-US" altLang="zh-CN" sz="42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Qtier</a:t>
            </a:r>
            <a:endParaRPr lang="zh-TW" altLang="en-US" sz="4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489DC8F-F923-874B-9F60-116893AA840E}"/>
              </a:ext>
            </a:extLst>
          </p:cNvPr>
          <p:cNvSpPr txBox="1"/>
          <p:nvPr/>
        </p:nvSpPr>
        <p:spPr>
          <a:xfrm>
            <a:off x="7153131" y="2738205"/>
            <a:ext cx="49189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lvl="1" indent="-171450" fontAlgn="base">
              <a:buFont typeface="Arial" panose="020B0604020202020204" pitchFamily="34" charset="0"/>
              <a:buChar char="•"/>
            </a:pPr>
            <a:r>
              <a:rPr lang="en-US" altLang="zh-TW" sz="2500">
                <a:latin typeface="微軟正黑體" panose="020B0604030504040204" pitchFamily="34" charset="-120"/>
                <a:ea typeface="微軟正黑體" panose="020B0604030504040204" pitchFamily="34" charset="-120"/>
              </a:rPr>
              <a:t>12 x </a:t>
            </a:r>
            <a:r>
              <a:rPr lang="en-US" altLang="zh-CN" sz="2500">
                <a:latin typeface="微軟正黑體" panose="020B0604030504040204" pitchFamily="34" charset="-120"/>
                <a:ea typeface="微軟正黑體" panose="020B0604030504040204" pitchFamily="34" charset="-120"/>
              </a:rPr>
              <a:t>3.5”HDD slot</a:t>
            </a:r>
          </a:p>
          <a:p>
            <a:pPr marL="628650" lvl="1" indent="-171450" fontAlgn="base">
              <a:buFont typeface="Arial" panose="020B0604020202020204" pitchFamily="34" charset="0"/>
              <a:buChar char="•"/>
            </a:pPr>
            <a:r>
              <a:rPr lang="en-US" altLang="zh-CN" sz="2500">
                <a:latin typeface="微軟正黑體" panose="020B0604030504040204" pitchFamily="34" charset="-120"/>
                <a:ea typeface="微軟正黑體" panose="020B0604030504040204" pitchFamily="34" charset="-120"/>
              </a:rPr>
              <a:t>Up to 192 TB raw capacity*</a:t>
            </a:r>
            <a:endParaRPr lang="zh-TW" altLang="en-US" sz="2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52A8224-8176-A442-8BE9-20CB28954AC7}"/>
              </a:ext>
            </a:extLst>
          </p:cNvPr>
          <p:cNvSpPr txBox="1"/>
          <p:nvPr/>
        </p:nvSpPr>
        <p:spPr>
          <a:xfrm>
            <a:off x="6968254" y="3688942"/>
            <a:ext cx="4918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 fontAlgn="base"/>
            <a:r>
              <a:rPr lang="en-US" altLang="zh-CN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*calculate by 16TB disk</a:t>
            </a:r>
            <a:endParaRPr lang="zh-TW" altLang="en-US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D4D2D88-1B15-014A-8DCE-6FF61B30B2A3}"/>
              </a:ext>
            </a:extLst>
          </p:cNvPr>
          <p:cNvSpPr txBox="1"/>
          <p:nvPr/>
        </p:nvSpPr>
        <p:spPr>
          <a:xfrm>
            <a:off x="0" y="4594891"/>
            <a:ext cx="491894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7550" lvl="1" indent="-260350" fontAlgn="base">
              <a:buFont typeface="Arial" panose="020B0604020202020204" pitchFamily="34" charset="0"/>
              <a:buChar char="•"/>
              <a:tabLst>
                <a:tab pos="628650" algn="l"/>
              </a:tabLst>
            </a:pPr>
            <a:r>
              <a:rPr lang="en-US" altLang="zh-TW" sz="2500">
                <a:latin typeface="微軟正黑體" panose="020B0604030504040204" pitchFamily="34" charset="-120"/>
                <a:ea typeface="微軟正黑體" panose="020B0604030504040204" pitchFamily="34" charset="-120"/>
              </a:rPr>
              <a:t>6 x</a:t>
            </a:r>
            <a:r>
              <a:rPr lang="en-US" altLang="zh-CN" sz="2500">
                <a:latin typeface="微軟正黑體" panose="020B0604030504040204" pitchFamily="34" charset="-120"/>
                <a:ea typeface="微軟正黑體" panose="020B0604030504040204" pitchFamily="34" charset="-120"/>
              </a:rPr>
              <a:t>2.5”SSD slot</a:t>
            </a:r>
          </a:p>
          <a:p>
            <a:pPr marL="717550" lvl="1" indent="-260350" fontAlgn="base">
              <a:buFont typeface="Arial" panose="020B0604020202020204" pitchFamily="34" charset="0"/>
              <a:buChar char="•"/>
              <a:tabLst>
                <a:tab pos="628650" algn="l"/>
              </a:tabLst>
            </a:pPr>
            <a:r>
              <a:rPr lang="en-US" altLang="zh-CN" sz="2500">
                <a:latin typeface="微軟正黑體" panose="020B0604030504040204" pitchFamily="34" charset="-120"/>
                <a:ea typeface="微軟正黑體" panose="020B0604030504040204" pitchFamily="34" charset="-120"/>
              </a:rPr>
              <a:t>Free front HDD slots for storage capacity</a:t>
            </a:r>
            <a:endParaRPr lang="zh-TW" altLang="en-US" sz="2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: 圓角 19">
            <a:extLst>
              <a:ext uri="{FF2B5EF4-FFF2-40B4-BE49-F238E27FC236}">
                <a16:creationId xmlns:a16="http://schemas.microsoft.com/office/drawing/2014/main" id="{7C69DCA1-D44B-0E49-982F-BB1EA0E1CE71}"/>
              </a:ext>
            </a:extLst>
          </p:cNvPr>
          <p:cNvSpPr/>
          <p:nvPr/>
        </p:nvSpPr>
        <p:spPr>
          <a:xfrm>
            <a:off x="5148731" y="4603581"/>
            <a:ext cx="1036359" cy="1367175"/>
          </a:xfrm>
          <a:prstGeom prst="roundRect">
            <a:avLst>
              <a:gd name="adj" fmla="val 143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: 圓角 20">
            <a:extLst>
              <a:ext uri="{FF2B5EF4-FFF2-40B4-BE49-F238E27FC236}">
                <a16:creationId xmlns:a16="http://schemas.microsoft.com/office/drawing/2014/main" id="{02679423-5896-6B44-AD21-B673EFA8C1AF}"/>
              </a:ext>
            </a:extLst>
          </p:cNvPr>
          <p:cNvSpPr/>
          <p:nvPr/>
        </p:nvSpPr>
        <p:spPr>
          <a:xfrm>
            <a:off x="9360569" y="4597549"/>
            <a:ext cx="954649" cy="1379237"/>
          </a:xfrm>
          <a:prstGeom prst="roundRect">
            <a:avLst>
              <a:gd name="adj" fmla="val 2758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7743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C2B4B668-E436-4AA9-8B02-6A927DE3F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679" y="4232775"/>
            <a:ext cx="5715152" cy="179683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88000"/>
              </a:prst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6291690-A9F7-4A33-BFEC-3DAC34FBE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679" y="2234244"/>
            <a:ext cx="5715152" cy="179683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88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7A04887-2CB1-6942-8A23-25CEF73B0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0"/>
            <a:ext cx="11997026" cy="1400037"/>
          </a:xfrm>
        </p:spPr>
        <p:txBody>
          <a:bodyPr>
            <a:normAutofit/>
          </a:bodyPr>
          <a:lstStyle/>
          <a:p>
            <a:r>
              <a:rPr kumimoji="1" lang="en-US" altLang="zh-CN" sz="4300"/>
              <a:t>Intel 2019 Latest </a:t>
            </a:r>
            <a:r>
              <a:rPr lang="zh-CN" altLang="en-US" sz="4300">
                <a:latin typeface="Arial" panose="020B0604020202020204" pitchFamily="34" charset="0"/>
                <a:cs typeface="Arial" panose="020B0604020202020204" pitchFamily="34" charset="0"/>
              </a:rPr>
              <a:t>Enterprise </a:t>
            </a:r>
            <a:r>
              <a:rPr lang="en-US" altLang="zh-CN" sz="4300">
                <a:latin typeface="Arial" panose="020B0604020202020204" pitchFamily="34" charset="0"/>
                <a:cs typeface="Arial" panose="020B0604020202020204" pitchFamily="34" charset="0"/>
              </a:rPr>
              <a:t>Xeon D </a:t>
            </a:r>
            <a:r>
              <a:rPr lang="zh-CN" altLang="en-US" sz="4300">
                <a:latin typeface="Arial" panose="020B0604020202020204" pitchFamily="34" charset="0"/>
                <a:cs typeface="Arial" panose="020B0604020202020204" pitchFamily="34" charset="0"/>
              </a:rPr>
              <a:t>Processor</a:t>
            </a:r>
            <a:endParaRPr kumimoji="1" lang="zh-TW" altLang="en-US" sz="4300"/>
          </a:p>
        </p:txBody>
      </p:sp>
      <p:pic>
        <p:nvPicPr>
          <p:cNvPr id="4" name="圖片 3" descr="一張含有 食物 的圖片&#10;&#10;自動產生的描述">
            <a:extLst>
              <a:ext uri="{FF2B5EF4-FFF2-40B4-BE49-F238E27FC236}">
                <a16:creationId xmlns:a16="http://schemas.microsoft.com/office/drawing/2014/main" id="{7FA0B0A4-6ADD-BC48-A986-4409E2AB1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63" y="2234244"/>
            <a:ext cx="3663385" cy="3663385"/>
          </a:xfrm>
          <a:prstGeom prst="rect">
            <a:avLst/>
          </a:prstGeom>
          <a:effectLst>
            <a:outerShdw blurRad="190500" dist="355600" dir="5400000" sx="93000" sy="93000" rotWithShape="0">
              <a:prstClr val="black">
                <a:alpha val="64000"/>
              </a:prstClr>
            </a:outerShdw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7B0A241-BE3E-3648-AC53-431DA923ACAE}"/>
              </a:ext>
            </a:extLst>
          </p:cNvPr>
          <p:cNvSpPr/>
          <p:nvPr/>
        </p:nvSpPr>
        <p:spPr>
          <a:xfrm>
            <a:off x="5671203" y="2353306"/>
            <a:ext cx="5358834" cy="140038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FF0000"/>
              </a:buClr>
              <a:buSzPct val="100000"/>
              <a:tabLst>
                <a:tab pos="180975" algn="l"/>
              </a:tabLst>
            </a:pPr>
            <a:r>
              <a:rPr lang="en-US" altLang="zh-TW" sz="25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Intel</a:t>
            </a:r>
            <a:r>
              <a:rPr lang="en-US" altLang="zh-TW" sz="2500" baseline="300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®</a:t>
            </a:r>
            <a:r>
              <a:rPr lang="en-US" altLang="zh-TW" sz="25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 </a:t>
            </a:r>
            <a:r>
              <a:rPr lang="en-US" altLang="zh-TW" sz="2500">
                <a:solidFill>
                  <a:srgbClr val="66CCFF"/>
                </a:solidFill>
                <a:latin typeface="Microsoft JhengHei"/>
                <a:ea typeface="Microsoft JhengHei"/>
                <a:cs typeface="Arial"/>
              </a:rPr>
              <a:t>Xeon</a:t>
            </a:r>
            <a:r>
              <a:rPr lang="en-US" altLang="zh-TW" sz="2500" baseline="30000">
                <a:solidFill>
                  <a:srgbClr val="66CCFF"/>
                </a:solidFill>
                <a:latin typeface="Microsoft JhengHei"/>
                <a:ea typeface="Microsoft JhengHei"/>
                <a:cs typeface="Arial"/>
              </a:rPr>
              <a:t>®</a:t>
            </a:r>
            <a:r>
              <a:rPr lang="en-US" altLang="zh-TW" sz="2500">
                <a:solidFill>
                  <a:srgbClr val="66CCFF"/>
                </a:solidFill>
                <a:latin typeface="Microsoft JhengHei"/>
                <a:ea typeface="Microsoft JhengHei"/>
                <a:cs typeface="Arial"/>
              </a:rPr>
              <a:t> D-1622 </a:t>
            </a:r>
          </a:p>
          <a:p>
            <a:pPr lvl="1" indent="-457200">
              <a:spcBef>
                <a:spcPts val="600"/>
              </a:spcBef>
              <a:buClr>
                <a:srgbClr val="FF0000"/>
              </a:buClr>
              <a:buSzPct val="100000"/>
              <a:tabLst>
                <a:tab pos="0" algn="l"/>
              </a:tabLst>
            </a:pPr>
            <a:r>
              <a:rPr lang="en-US" altLang="zh-TW" sz="2500">
                <a:solidFill>
                  <a:srgbClr val="66CCFF"/>
                </a:solidFill>
                <a:latin typeface="Microsoft JhengHei"/>
                <a:ea typeface="Microsoft JhengHei"/>
                <a:cs typeface="Arial"/>
              </a:rPr>
              <a:t>4-core</a:t>
            </a:r>
            <a:r>
              <a:rPr lang="zh-TW" altLang="en-US" sz="2500">
                <a:solidFill>
                  <a:srgbClr val="66CCFF"/>
                </a:solidFill>
                <a:latin typeface="Microsoft JhengHei"/>
                <a:ea typeface="Microsoft JhengHei"/>
                <a:cs typeface="Arial"/>
              </a:rPr>
              <a:t> </a:t>
            </a:r>
            <a:r>
              <a:rPr lang="en-US" altLang="zh-TW" sz="25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/</a:t>
            </a:r>
            <a:r>
              <a:rPr lang="zh-TW" altLang="en-US" sz="25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 </a:t>
            </a:r>
            <a:r>
              <a:rPr lang="en-US" altLang="zh-TW" sz="2500">
                <a:solidFill>
                  <a:srgbClr val="66CCFF"/>
                </a:solidFill>
                <a:latin typeface="Microsoft JhengHei"/>
                <a:ea typeface="Microsoft JhengHei"/>
                <a:cs typeface="Arial"/>
              </a:rPr>
              <a:t>8 thread</a:t>
            </a:r>
            <a:r>
              <a:rPr lang="en-US" altLang="zh-TW" sz="25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 processor</a:t>
            </a:r>
            <a:endParaRPr lang="en-US" altLang="zh-CN" sz="2500">
              <a:solidFill>
                <a:schemeClr val="bg1"/>
              </a:solidFill>
              <a:latin typeface="Microsoft JhengHei"/>
              <a:ea typeface="Microsoft JhengHei"/>
              <a:cs typeface="Arial"/>
            </a:endParaRPr>
          </a:p>
          <a:p>
            <a:pPr lvl="1" indent="-457200">
              <a:spcBef>
                <a:spcPts val="600"/>
              </a:spcBef>
              <a:buClr>
                <a:srgbClr val="FF0000"/>
              </a:buClr>
              <a:buSzPct val="100000"/>
              <a:tabLst>
                <a:tab pos="0" algn="l"/>
              </a:tabLst>
            </a:pPr>
            <a:r>
              <a:rPr lang="en-US" altLang="zh-CN" sz="25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2.6</a:t>
            </a:r>
            <a:r>
              <a:rPr lang="en-US" altLang="zh-TW" sz="25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 GHz</a:t>
            </a:r>
            <a:r>
              <a:rPr lang="zh-TW" altLang="en-US" sz="25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，</a:t>
            </a:r>
            <a:r>
              <a:rPr lang="en-US" altLang="zh-TW" sz="25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max boost to</a:t>
            </a:r>
            <a:r>
              <a:rPr lang="zh-TW" altLang="en-US" sz="2500">
                <a:solidFill>
                  <a:schemeClr val="bg1"/>
                </a:solidFill>
                <a:latin typeface="Microsoft JhengHei"/>
                <a:ea typeface="Microsoft JhengHei"/>
              </a:rPr>
              <a:t> </a:t>
            </a:r>
            <a:r>
              <a:rPr lang="en-US" altLang="zh-TW" sz="2500">
                <a:solidFill>
                  <a:schemeClr val="bg1"/>
                </a:solidFill>
                <a:latin typeface="Microsoft JhengHei"/>
                <a:ea typeface="Microsoft JhengHei"/>
              </a:rPr>
              <a:t>3.2 GHz  </a:t>
            </a:r>
            <a:r>
              <a:rPr lang="en-US" altLang="zh-TW" sz="25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 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1CB9DAC-E319-9F4E-84B7-7CC9D81F8EE8}"/>
              </a:ext>
            </a:extLst>
          </p:cNvPr>
          <p:cNvSpPr/>
          <p:nvPr/>
        </p:nvSpPr>
        <p:spPr>
          <a:xfrm>
            <a:off x="5671204" y="4390944"/>
            <a:ext cx="5477809" cy="140038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FF0000"/>
              </a:buClr>
              <a:buSzPct val="100000"/>
              <a:tabLst>
                <a:tab pos="180975" algn="l"/>
              </a:tabLst>
            </a:pPr>
            <a:r>
              <a:rPr lang="en-US" altLang="zh-TW" sz="25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Intel</a:t>
            </a:r>
            <a:r>
              <a:rPr lang="en-US" altLang="zh-TW" sz="2500" baseline="300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®</a:t>
            </a:r>
            <a:r>
              <a:rPr lang="en-US" altLang="zh-TW" sz="25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 </a:t>
            </a:r>
            <a:r>
              <a:rPr lang="en-US" altLang="zh-TW" sz="2500">
                <a:solidFill>
                  <a:srgbClr val="66CCFF"/>
                </a:solidFill>
                <a:latin typeface="Microsoft JhengHei"/>
                <a:ea typeface="Microsoft JhengHei"/>
                <a:cs typeface="Arial"/>
              </a:rPr>
              <a:t>Xeon</a:t>
            </a:r>
            <a:r>
              <a:rPr lang="en-US" altLang="zh-TW" sz="2500" baseline="30000">
                <a:solidFill>
                  <a:srgbClr val="66CCFF"/>
                </a:solidFill>
                <a:latin typeface="Microsoft JhengHei"/>
                <a:ea typeface="Microsoft JhengHei"/>
                <a:cs typeface="Arial"/>
              </a:rPr>
              <a:t>®</a:t>
            </a:r>
            <a:r>
              <a:rPr lang="en-US" altLang="zh-TW" sz="2500">
                <a:solidFill>
                  <a:srgbClr val="66CCFF"/>
                </a:solidFill>
                <a:latin typeface="Microsoft JhengHei"/>
                <a:ea typeface="Microsoft JhengHei"/>
                <a:cs typeface="Arial"/>
              </a:rPr>
              <a:t> D-1602 </a:t>
            </a:r>
          </a:p>
          <a:p>
            <a:pPr lvl="1" indent="-457200">
              <a:spcBef>
                <a:spcPts val="600"/>
              </a:spcBef>
              <a:buClr>
                <a:srgbClr val="FF0000"/>
              </a:buClr>
              <a:buSzPct val="100000"/>
              <a:tabLst>
                <a:tab pos="180975" algn="l"/>
              </a:tabLst>
            </a:pPr>
            <a:r>
              <a:rPr lang="en-US" altLang="zh-TW" sz="2500">
                <a:solidFill>
                  <a:srgbClr val="66CCFF"/>
                </a:solidFill>
                <a:latin typeface="Microsoft JhengHei"/>
                <a:ea typeface="Microsoft JhengHei"/>
                <a:cs typeface="Arial"/>
              </a:rPr>
              <a:t>2-core</a:t>
            </a:r>
            <a:r>
              <a:rPr lang="zh-TW" altLang="en-US" sz="2500">
                <a:solidFill>
                  <a:srgbClr val="66CCFF"/>
                </a:solidFill>
                <a:latin typeface="Microsoft JhengHei"/>
                <a:ea typeface="Microsoft JhengHei"/>
                <a:cs typeface="Arial"/>
              </a:rPr>
              <a:t> </a:t>
            </a:r>
            <a:r>
              <a:rPr lang="en-US" altLang="zh-TW" sz="25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/</a:t>
            </a:r>
            <a:r>
              <a:rPr lang="zh-TW" altLang="en-US" sz="25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 </a:t>
            </a:r>
            <a:r>
              <a:rPr lang="en-US" altLang="zh-TW" sz="2500">
                <a:solidFill>
                  <a:srgbClr val="66CCFF"/>
                </a:solidFill>
                <a:latin typeface="Microsoft JhengHei"/>
                <a:ea typeface="Microsoft JhengHei"/>
                <a:cs typeface="Arial"/>
              </a:rPr>
              <a:t>4-thread</a:t>
            </a:r>
            <a:r>
              <a:rPr lang="en-US" altLang="zh-TW" sz="25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 processor</a:t>
            </a:r>
            <a:endParaRPr lang="en-US" altLang="zh-CN" sz="2500">
              <a:solidFill>
                <a:schemeClr val="bg1"/>
              </a:solidFill>
              <a:latin typeface="Microsoft JhengHei"/>
              <a:ea typeface="Microsoft JhengHei"/>
              <a:cs typeface="Arial"/>
            </a:endParaRPr>
          </a:p>
          <a:p>
            <a:pPr lvl="1" indent="-457200">
              <a:spcBef>
                <a:spcPts val="600"/>
              </a:spcBef>
              <a:buClr>
                <a:srgbClr val="FF0000"/>
              </a:buClr>
              <a:buSzPct val="100000"/>
              <a:tabLst>
                <a:tab pos="180975" algn="l"/>
              </a:tabLst>
            </a:pPr>
            <a:r>
              <a:rPr lang="en-US" altLang="zh-CN" sz="25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2.5</a:t>
            </a:r>
            <a:r>
              <a:rPr lang="en-US" altLang="zh-TW" sz="25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 GHz </a:t>
            </a:r>
            <a:r>
              <a:rPr lang="zh-TW" altLang="en-US" sz="25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，</a:t>
            </a:r>
            <a:r>
              <a:rPr lang="en-US" altLang="zh-TW" sz="250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max boost to</a:t>
            </a:r>
            <a:r>
              <a:rPr lang="zh-TW" altLang="en-US" sz="2500">
                <a:solidFill>
                  <a:schemeClr val="bg1"/>
                </a:solidFill>
                <a:latin typeface="Microsoft JhengHei"/>
                <a:ea typeface="Microsoft JhengHei"/>
              </a:rPr>
              <a:t> </a:t>
            </a:r>
            <a:r>
              <a:rPr lang="en-US" altLang="zh-TW" sz="2500">
                <a:solidFill>
                  <a:schemeClr val="bg1"/>
                </a:solidFill>
                <a:latin typeface="Microsoft JhengHei"/>
                <a:ea typeface="Microsoft JhengHei"/>
              </a:rPr>
              <a:t>3.2 GHz  </a:t>
            </a:r>
            <a:r>
              <a:rPr lang="en-US" altLang="zh-TW" sz="25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  </a:t>
            </a:r>
            <a:endParaRPr lang="en-US" altLang="zh-CN" sz="2500">
              <a:solidFill>
                <a:schemeClr val="bg1"/>
              </a:solidFill>
              <a:latin typeface="Microsoft JhengHei"/>
              <a:ea typeface="Microsoft JhengHe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554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形 8">
            <a:extLst>
              <a:ext uri="{FF2B5EF4-FFF2-40B4-BE49-F238E27FC236}">
                <a16:creationId xmlns:a16="http://schemas.microsoft.com/office/drawing/2014/main" id="{E0442080-9A95-47EF-BF81-8D2ED61B2CD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28000" contrast="33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0861" y="1971594"/>
            <a:ext cx="5611159" cy="17968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CDFE0B-9FBB-A440-8A76-B990F35B4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53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Support ECC</a:t>
            </a:r>
            <a:r>
              <a:rPr lang="en-US" sz="53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Memory</a:t>
            </a:r>
            <a:br>
              <a:rPr lang="en-US" sz="5333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</a:br>
            <a:r>
              <a:rPr lang="en-US" sz="36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(Error Correcting Code)</a:t>
            </a:r>
            <a:endParaRPr lang="en-US" sz="3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35E34F-DCCD-954B-92BD-AE137E91F2B6}"/>
              </a:ext>
            </a:extLst>
          </p:cNvPr>
          <p:cNvSpPr txBox="1"/>
          <p:nvPr/>
        </p:nvSpPr>
        <p:spPr>
          <a:xfrm>
            <a:off x="5828783" y="4004419"/>
            <a:ext cx="5861469" cy="17851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TW" sz="2500">
                <a:solidFill>
                  <a:schemeClr val="bg1"/>
                </a:solidFill>
                <a:latin typeface="微軟正黑體"/>
                <a:ea typeface="微軟正黑體"/>
              </a:rPr>
              <a:t>Intel Xeon processors </a:t>
            </a:r>
            <a:r>
              <a:rPr lang="en-US" altLang="zh-CN" sz="2500">
                <a:solidFill>
                  <a:schemeClr val="bg1"/>
                </a:solidFill>
                <a:latin typeface="微軟正黑體"/>
                <a:ea typeface="微軟正黑體"/>
              </a:rPr>
              <a:t>support ECC which </a:t>
            </a:r>
            <a:r>
              <a:rPr lang="en-US" altLang="zh-CN" sz="2500">
                <a:solidFill>
                  <a:srgbClr val="FFFF00"/>
                </a:solidFill>
                <a:latin typeface="微軟正黑體"/>
                <a:ea typeface="微軟正黑體"/>
              </a:rPr>
              <a:t>automatically detects</a:t>
            </a:r>
            <a:r>
              <a:rPr lang="en-US" altLang="zh-CN" sz="2500">
                <a:solidFill>
                  <a:schemeClr val="bg1"/>
                </a:solidFill>
                <a:latin typeface="微軟正黑體"/>
                <a:ea typeface="微軟正黑體"/>
              </a:rPr>
              <a:t> and </a:t>
            </a:r>
            <a:r>
              <a:rPr lang="en-US" altLang="zh-CN" sz="2500">
                <a:solidFill>
                  <a:srgbClr val="FFFF00"/>
                </a:solidFill>
                <a:latin typeface="微軟正黑體"/>
                <a:ea typeface="微軟正黑體"/>
              </a:rPr>
              <a:t>repairs single-bit error on-the-fly. </a:t>
            </a:r>
            <a:endParaRPr lang="en-US" altLang="zh-TW" sz="250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7800" indent="-1778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500">
                <a:solidFill>
                  <a:schemeClr val="bg1"/>
                </a:solidFill>
                <a:latin typeface="微軟正黑體"/>
                <a:ea typeface="微軟正黑體"/>
              </a:rPr>
              <a:t>Supports up to </a:t>
            </a:r>
            <a:r>
              <a:rPr lang="en-US" altLang="zh-CN" sz="2500">
                <a:solidFill>
                  <a:srgbClr val="FFFF00"/>
                </a:solidFill>
                <a:latin typeface="微軟正黑體"/>
                <a:ea typeface="微軟正黑體"/>
              </a:rPr>
              <a:t>128GB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4EBBA0-5975-6746-94AE-CB555557579C}"/>
              </a:ext>
            </a:extLst>
          </p:cNvPr>
          <p:cNvSpPr txBox="1"/>
          <p:nvPr/>
        </p:nvSpPr>
        <p:spPr>
          <a:xfrm>
            <a:off x="6053796" y="2286943"/>
            <a:ext cx="3841317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zh-CN" sz="3500" b="1">
                <a:solidFill>
                  <a:srgbClr val="F70F78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Running reliably without data corruption</a:t>
            </a:r>
            <a:endParaRPr lang="en-US" altLang="zh-TW" sz="3500" b="1">
              <a:solidFill>
                <a:srgbClr val="F70F78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AAF8EAD9-1482-4C5C-85E9-B7903175C5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42351" y="2296694"/>
            <a:ext cx="1555365" cy="1132306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A178C103-F231-0A41-B15E-FDB8A082C715}"/>
              </a:ext>
            </a:extLst>
          </p:cNvPr>
          <p:cNvSpPr txBox="1"/>
          <p:nvPr/>
        </p:nvSpPr>
        <p:spPr>
          <a:xfrm>
            <a:off x="3689406" y="314871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2400"/>
          </a:p>
        </p:txBody>
      </p:sp>
    </p:spTree>
    <p:extLst>
      <p:ext uri="{BB962C8B-B14F-4D97-AF65-F5344CB8AC3E}">
        <p14:creationId xmlns:p14="http://schemas.microsoft.com/office/powerpoint/2010/main" val="3928240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群組 27">
            <a:extLst>
              <a:ext uri="{FF2B5EF4-FFF2-40B4-BE49-F238E27FC236}">
                <a16:creationId xmlns:a16="http://schemas.microsoft.com/office/drawing/2014/main" id="{7EAD2E43-DCD3-4009-8854-796AA0CB1CBC}"/>
              </a:ext>
            </a:extLst>
          </p:cNvPr>
          <p:cNvGrpSpPr/>
          <p:nvPr/>
        </p:nvGrpSpPr>
        <p:grpSpPr>
          <a:xfrm>
            <a:off x="684626" y="2082585"/>
            <a:ext cx="5242561" cy="2934053"/>
            <a:chOff x="708072" y="2279609"/>
            <a:chExt cx="5242561" cy="2934053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1EAC34D8-F26C-4B9F-BFD1-621161DE9723}"/>
                </a:ext>
              </a:extLst>
            </p:cNvPr>
            <p:cNvSpPr/>
            <p:nvPr/>
          </p:nvSpPr>
          <p:spPr>
            <a:xfrm>
              <a:off x="708072" y="2981646"/>
              <a:ext cx="5242561" cy="2232016"/>
            </a:xfrm>
            <a:prstGeom prst="rect">
              <a:avLst/>
            </a:prstGeom>
            <a:gradFill flip="none" rotWithShape="1">
              <a:gsLst>
                <a:gs pos="65000">
                  <a:srgbClr val="E9E9E9"/>
                </a:gs>
                <a:gs pos="0">
                  <a:schemeClr val="bg1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8" name="群組 17">
              <a:extLst>
                <a:ext uri="{FF2B5EF4-FFF2-40B4-BE49-F238E27FC236}">
                  <a16:creationId xmlns:a16="http://schemas.microsoft.com/office/drawing/2014/main" id="{30563C3A-6A00-4B5B-8E69-640034677DD0}"/>
                </a:ext>
              </a:extLst>
            </p:cNvPr>
            <p:cNvGrpSpPr/>
            <p:nvPr/>
          </p:nvGrpSpPr>
          <p:grpSpPr>
            <a:xfrm>
              <a:off x="708072" y="2279609"/>
              <a:ext cx="5242561" cy="702082"/>
              <a:chOff x="708072" y="2279609"/>
              <a:chExt cx="5242561" cy="702082"/>
            </a:xfrm>
          </p:grpSpPr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BAB122DB-BC17-4DF3-9722-149712DFC7FE}"/>
                  </a:ext>
                </a:extLst>
              </p:cNvPr>
              <p:cNvSpPr/>
              <p:nvPr/>
            </p:nvSpPr>
            <p:spPr>
              <a:xfrm>
                <a:off x="708072" y="2279609"/>
                <a:ext cx="5242561" cy="6745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13" name="直線接點 12">
                <a:extLst>
                  <a:ext uri="{FF2B5EF4-FFF2-40B4-BE49-F238E27FC236}">
                    <a16:creationId xmlns:a16="http://schemas.microsoft.com/office/drawing/2014/main" id="{05F59DF4-CFDE-4121-BB53-8F6D2C5F52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072" y="2981691"/>
                <a:ext cx="5242561" cy="0"/>
              </a:xfrm>
              <a:prstGeom prst="line">
                <a:avLst/>
              </a:prstGeom>
              <a:ln w="76200">
                <a:gradFill>
                  <a:gsLst>
                    <a:gs pos="0">
                      <a:srgbClr val="FF0000"/>
                    </a:gs>
                    <a:gs pos="100000">
                      <a:srgbClr val="E9E9E9"/>
                    </a:gs>
                    <a:gs pos="67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8605A812-A39C-4075-982C-13BAF80C9064}"/>
              </a:ext>
            </a:extLst>
          </p:cNvPr>
          <p:cNvGrpSpPr/>
          <p:nvPr/>
        </p:nvGrpSpPr>
        <p:grpSpPr>
          <a:xfrm>
            <a:off x="6328114" y="2082585"/>
            <a:ext cx="5242561" cy="2954814"/>
            <a:chOff x="6351560" y="2279609"/>
            <a:chExt cx="5242561" cy="2954814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83CCB4B6-DCBF-42EA-98CE-EBBDEE45C3D5}"/>
                </a:ext>
              </a:extLst>
            </p:cNvPr>
            <p:cNvSpPr/>
            <p:nvPr/>
          </p:nvSpPr>
          <p:spPr>
            <a:xfrm>
              <a:off x="6351560" y="3002407"/>
              <a:ext cx="5242561" cy="2232016"/>
            </a:xfrm>
            <a:prstGeom prst="rect">
              <a:avLst/>
            </a:prstGeom>
            <a:gradFill flip="none" rotWithShape="1">
              <a:gsLst>
                <a:gs pos="65000">
                  <a:srgbClr val="E9E9E9"/>
                </a:gs>
                <a:gs pos="0">
                  <a:schemeClr val="bg1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2" name="群組 21">
              <a:extLst>
                <a:ext uri="{FF2B5EF4-FFF2-40B4-BE49-F238E27FC236}">
                  <a16:creationId xmlns:a16="http://schemas.microsoft.com/office/drawing/2014/main" id="{6BCE6CF5-A02E-4865-A8A5-8FF5534C4C22}"/>
                </a:ext>
              </a:extLst>
            </p:cNvPr>
            <p:cNvGrpSpPr/>
            <p:nvPr/>
          </p:nvGrpSpPr>
          <p:grpSpPr>
            <a:xfrm>
              <a:off x="6351560" y="2279609"/>
              <a:ext cx="5242561" cy="702082"/>
              <a:chOff x="708072" y="2279609"/>
              <a:chExt cx="5242561" cy="702082"/>
            </a:xfrm>
          </p:grpSpPr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B3B7BC88-DB08-4ACB-A22E-B28A91FDB412}"/>
                  </a:ext>
                </a:extLst>
              </p:cNvPr>
              <p:cNvSpPr/>
              <p:nvPr/>
            </p:nvSpPr>
            <p:spPr>
              <a:xfrm>
                <a:off x="708072" y="2279609"/>
                <a:ext cx="5242561" cy="6745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25" name="直線接點 24">
                <a:extLst>
                  <a:ext uri="{FF2B5EF4-FFF2-40B4-BE49-F238E27FC236}">
                    <a16:creationId xmlns:a16="http://schemas.microsoft.com/office/drawing/2014/main" id="{F64AE6F2-DA22-4B38-B710-7AEDE748E1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072" y="2981691"/>
                <a:ext cx="5242561" cy="0"/>
              </a:xfrm>
              <a:prstGeom prst="line">
                <a:avLst/>
              </a:prstGeom>
              <a:ln w="76200">
                <a:gradFill>
                  <a:gsLst>
                    <a:gs pos="0">
                      <a:srgbClr val="FF0000"/>
                    </a:gs>
                    <a:gs pos="100000">
                      <a:srgbClr val="E9E9E9"/>
                    </a:gs>
                    <a:gs pos="67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C67F78A1-E672-4150-BD6D-77719EFE4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55" y="6020743"/>
            <a:ext cx="2222222" cy="44172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576B720-F729-4D86-BFE4-D6501C85D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微軟正黑體"/>
                <a:ea typeface="微軟正黑體"/>
              </a:rPr>
              <a:t>TS-1886XU-RP Rackmount NAS</a:t>
            </a:r>
            <a:endParaRPr lang="en-US" altLang="zh-TW"/>
          </a:p>
        </p:txBody>
      </p:sp>
      <p:pic>
        <p:nvPicPr>
          <p:cNvPr id="8" name="圖片 7" descr="一張含有 電子用品, 路面, 電腦, 黑色 的圖片&#10;&#10;自動產生的描述">
            <a:extLst>
              <a:ext uri="{FF2B5EF4-FFF2-40B4-BE49-F238E27FC236}">
                <a16:creationId xmlns:a16="http://schemas.microsoft.com/office/drawing/2014/main" id="{40F2FA9E-CA81-4AA5-BCCD-0BEF99F45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972" y="4683765"/>
            <a:ext cx="8532056" cy="2006836"/>
          </a:xfrm>
          <a:prstGeom prst="rect">
            <a:avLst/>
          </a:prstGeom>
        </p:spPr>
      </p:pic>
      <p:pic>
        <p:nvPicPr>
          <p:cNvPr id="4" name="圖片 3" descr="一張含有 食物 的圖片&#10;&#10;自動產生的描述">
            <a:extLst>
              <a:ext uri="{FF2B5EF4-FFF2-40B4-BE49-F238E27FC236}">
                <a16:creationId xmlns:a16="http://schemas.microsoft.com/office/drawing/2014/main" id="{DBFCBD2F-D387-4B8C-89AB-DBD9F37D1F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66" y="5037406"/>
            <a:ext cx="1196926" cy="1196926"/>
          </a:xfrm>
          <a:prstGeom prst="rect">
            <a:avLst/>
          </a:prstGeom>
        </p:spPr>
      </p:pic>
      <p:sp>
        <p:nvSpPr>
          <p:cNvPr id="30" name="Shape 131">
            <a:extLst>
              <a:ext uri="{FF2B5EF4-FFF2-40B4-BE49-F238E27FC236}">
                <a16:creationId xmlns:a16="http://schemas.microsoft.com/office/drawing/2014/main" id="{D0833F42-7E4C-43B5-A1F2-1811C3047C2E}"/>
              </a:ext>
            </a:extLst>
          </p:cNvPr>
          <p:cNvSpPr/>
          <p:nvPr/>
        </p:nvSpPr>
        <p:spPr>
          <a:xfrm>
            <a:off x="811878" y="1820594"/>
            <a:ext cx="4960565" cy="98478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250000"/>
              </a:lnSpc>
              <a:buClr>
                <a:schemeClr val="bg1"/>
              </a:buClr>
              <a:buSzPct val="100000"/>
            </a:pPr>
            <a:r>
              <a:rPr lang="en-US" sz="2500" b="1">
                <a:solidFill>
                  <a:srgbClr val="000000"/>
                </a:solidFill>
                <a:latin typeface="Arial"/>
                <a:ea typeface="Microsoft JhengHei"/>
                <a:cs typeface="Arial"/>
                <a:sym typeface="Arial"/>
              </a:rPr>
              <a:t>TS-1886XU-RP-D1602-4G</a:t>
            </a:r>
            <a:endParaRPr lang="en-US" sz="2500" b="1" i="0" u="none" strike="noStrike" cap="none">
              <a:solidFill>
                <a:srgbClr val="000000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Arial"/>
            </a:endParaRPr>
          </a:p>
          <a:p>
            <a:pPr marL="180975" indent="-180975">
              <a:spcBef>
                <a:spcPts val="600"/>
              </a:spcBef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>
                <a:solidFill>
                  <a:srgbClr val="000000"/>
                </a:solidFill>
                <a:latin typeface="Microsoft JhengHei"/>
                <a:ea typeface="Microsoft JhengHei"/>
                <a:cs typeface="Arial"/>
              </a:rPr>
              <a:t>Intel</a:t>
            </a:r>
            <a:r>
              <a:rPr lang="en-US" altLang="zh-TW" baseline="30000">
                <a:solidFill>
                  <a:srgbClr val="000000"/>
                </a:solidFill>
                <a:latin typeface="Microsoft JhengHei"/>
                <a:ea typeface="Microsoft JhengHei"/>
                <a:cs typeface="Arial"/>
              </a:rPr>
              <a:t>®</a:t>
            </a:r>
            <a:r>
              <a:rPr lang="en-US">
                <a:solidFill>
                  <a:srgbClr val="000000"/>
                </a:solidFill>
                <a:latin typeface="Microsoft JhengHei"/>
                <a:ea typeface="Microsoft JhengHei"/>
                <a:cs typeface="Arial"/>
              </a:rPr>
              <a:t> </a:t>
            </a:r>
            <a:r>
              <a:rPr lang="en-US">
                <a:solidFill>
                  <a:srgbClr val="FF0000"/>
                </a:solidFill>
                <a:latin typeface="Microsoft JhengHei"/>
                <a:ea typeface="Microsoft JhengHei"/>
                <a:cs typeface="Arial"/>
              </a:rPr>
              <a:t>Xeon</a:t>
            </a:r>
            <a:r>
              <a:rPr lang="en-US" altLang="zh-TW" baseline="30000">
                <a:solidFill>
                  <a:srgbClr val="FF0000"/>
                </a:solidFill>
                <a:latin typeface="Microsoft JhengHei"/>
                <a:ea typeface="Microsoft JhengHei"/>
                <a:cs typeface="Arial"/>
              </a:rPr>
              <a:t>®</a:t>
            </a:r>
            <a:r>
              <a:rPr lang="en-US">
                <a:solidFill>
                  <a:srgbClr val="FF0000"/>
                </a:solidFill>
                <a:latin typeface="Microsoft JhengHei"/>
                <a:ea typeface="Microsoft JhengHei"/>
                <a:cs typeface="Arial"/>
              </a:rPr>
              <a:t> D-1602 2</a:t>
            </a:r>
            <a:r>
              <a:rPr lang="en-US" altLang="zh-TW">
                <a:solidFill>
                  <a:srgbClr val="FF0000"/>
                </a:solidFill>
                <a:latin typeface="Microsoft JhengHei"/>
                <a:ea typeface="Microsoft JhengHei"/>
                <a:cs typeface="Arial"/>
              </a:rPr>
              <a:t>-core</a:t>
            </a:r>
            <a:r>
              <a:rPr lang="zh-TW" altLang="en-US">
                <a:solidFill>
                  <a:srgbClr val="FF0000"/>
                </a:solidFill>
                <a:latin typeface="Microsoft JhengHei"/>
                <a:ea typeface="Microsoft JhengHei"/>
                <a:cs typeface="Arial"/>
              </a:rPr>
              <a:t> </a:t>
            </a:r>
            <a:r>
              <a:rPr lang="en-US" altLang="zh-TW">
                <a:latin typeface="Microsoft JhengHei"/>
                <a:ea typeface="Microsoft JhengHei"/>
                <a:cs typeface="Arial"/>
              </a:rPr>
              <a:t>/</a:t>
            </a:r>
            <a:br>
              <a:rPr lang="en-US" altLang="zh-TW">
                <a:latin typeface="Microsoft JhengHei"/>
                <a:ea typeface="Microsoft JhengHei"/>
                <a:cs typeface="Arial"/>
              </a:rPr>
            </a:br>
            <a:r>
              <a:rPr lang="en-US" altLang="zh-TW">
                <a:solidFill>
                  <a:srgbClr val="FF0000"/>
                </a:solidFill>
                <a:latin typeface="Microsoft JhengHei"/>
                <a:ea typeface="Microsoft JhengHei"/>
                <a:cs typeface="Arial"/>
              </a:rPr>
              <a:t>4-thread</a:t>
            </a:r>
            <a:r>
              <a:rPr lang="zh-CN" altLang="en-US">
                <a:solidFill>
                  <a:srgbClr val="000000"/>
                </a:solidFill>
                <a:latin typeface="Microsoft JhengHei"/>
                <a:ea typeface="Microsoft JhengHei"/>
                <a:cs typeface="Arial"/>
              </a:rPr>
              <a:t> </a:t>
            </a:r>
            <a:r>
              <a:rPr lang="en-US" altLang="zh-CN">
                <a:solidFill>
                  <a:srgbClr val="000000"/>
                </a:solidFill>
                <a:latin typeface="Microsoft JhengHei"/>
                <a:ea typeface="Microsoft JhengHei"/>
                <a:cs typeface="Arial"/>
              </a:rPr>
              <a:t>2.5</a:t>
            </a:r>
            <a:r>
              <a:rPr lang="en-US">
                <a:solidFill>
                  <a:srgbClr val="000000"/>
                </a:solidFill>
                <a:latin typeface="Microsoft JhengHei"/>
                <a:ea typeface="Microsoft JhengHei"/>
                <a:cs typeface="Arial"/>
              </a:rPr>
              <a:t> GHz processor</a:t>
            </a:r>
            <a:r>
              <a:rPr lang="zh-TW" altLang="en-US">
                <a:solidFill>
                  <a:srgbClr val="000000"/>
                </a:solidFill>
                <a:latin typeface="Microsoft JhengHei"/>
                <a:ea typeface="Microsoft JhengHei"/>
                <a:cs typeface="Arial"/>
              </a:rPr>
              <a:t>，</a:t>
            </a:r>
            <a:r>
              <a:rPr lang="en-US" altLang="zh-TW">
                <a:solidFill>
                  <a:srgbClr val="000000"/>
                </a:solidFill>
                <a:latin typeface="Microsoft JhengHei"/>
                <a:ea typeface="Microsoft JhengHei"/>
                <a:cs typeface="Calibri"/>
              </a:rPr>
              <a:t>max boost to</a:t>
            </a:r>
            <a:r>
              <a:rPr lang="zh-TW" altLang="en-US">
                <a:solidFill>
                  <a:srgbClr val="000000"/>
                </a:solidFill>
                <a:latin typeface="Microsoft JhengHei"/>
                <a:ea typeface="Microsoft JhengHei"/>
              </a:rPr>
              <a:t> </a:t>
            </a:r>
            <a:r>
              <a:rPr lang="en-US" altLang="zh-TW">
                <a:solidFill>
                  <a:srgbClr val="000000"/>
                </a:solidFill>
                <a:latin typeface="Microsoft JhengHei"/>
                <a:ea typeface="Microsoft JhengHei"/>
              </a:rPr>
              <a:t>3.0</a:t>
            </a:r>
            <a:r>
              <a:rPr lang="en-US">
                <a:solidFill>
                  <a:srgbClr val="000000"/>
                </a:solidFill>
                <a:latin typeface="Microsoft JhengHei"/>
                <a:ea typeface="Microsoft JhengHei"/>
              </a:rPr>
              <a:t> GHz  </a:t>
            </a:r>
            <a:r>
              <a:rPr lang="en-US">
                <a:solidFill>
                  <a:srgbClr val="000000"/>
                </a:solidFill>
                <a:latin typeface="Microsoft JhengHei"/>
                <a:ea typeface="Microsoft JhengHei"/>
                <a:cs typeface="Arial"/>
              </a:rPr>
              <a:t>  </a:t>
            </a:r>
            <a:endParaRPr lang="en-US" altLang="zh-CN">
              <a:solidFill>
                <a:srgbClr val="000000"/>
              </a:solidFill>
              <a:latin typeface="Microsoft JhengHei"/>
              <a:ea typeface="Microsoft JhengHei"/>
              <a:cs typeface="Arial" panose="020B0604020202020204" pitchFamily="34" charset="0"/>
            </a:endParaRPr>
          </a:p>
          <a:p>
            <a:pPr marL="180975" indent="-180975">
              <a:spcBef>
                <a:spcPts val="600"/>
              </a:spcBef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>
                <a:solidFill>
                  <a:srgbClr val="000000"/>
                </a:solidFill>
                <a:latin typeface="Microsoft JhengHei"/>
                <a:ea typeface="Microsoft JhengHei"/>
                <a:cs typeface="Arial"/>
                <a:sym typeface="Arial"/>
              </a:rPr>
              <a:t>4GB DDR4 </a:t>
            </a:r>
            <a:r>
              <a:rPr lang="en-US">
                <a:solidFill>
                  <a:srgbClr val="FF0000"/>
                </a:solidFill>
                <a:latin typeface="Microsoft JhengHei"/>
                <a:ea typeface="Microsoft JhengHei"/>
                <a:cs typeface="Arial"/>
                <a:sym typeface="Arial"/>
              </a:rPr>
              <a:t>ECC</a:t>
            </a:r>
            <a:r>
              <a:rPr lang="en-US">
                <a:solidFill>
                  <a:srgbClr val="000000"/>
                </a:solidFill>
                <a:latin typeface="Microsoft JhengHei"/>
                <a:ea typeface="Microsoft JhengHei"/>
                <a:cs typeface="Arial"/>
                <a:sym typeface="Arial"/>
              </a:rPr>
              <a:t> RAM (1 x 4GB) </a:t>
            </a:r>
            <a:endParaRPr lang="en-US">
              <a:solidFill>
                <a:srgbClr val="000000"/>
              </a:solidFill>
              <a:latin typeface="Microsoft JhengHei"/>
              <a:ea typeface="Microsoft JhengHei"/>
              <a:cs typeface="Arial"/>
            </a:endParaRPr>
          </a:p>
          <a:p>
            <a:pPr marL="180975" indent="-180975">
              <a:spcBef>
                <a:spcPts val="600"/>
              </a:spcBef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>
                <a:solidFill>
                  <a:srgbClr val="000000"/>
                </a:solidFill>
                <a:latin typeface="Microsoft JhengHei"/>
                <a:ea typeface="Microsoft JhengHei"/>
                <a:cs typeface="Arial"/>
                <a:sym typeface="Arial"/>
              </a:rPr>
              <a:t>2 x 10GbE SFP+ port</a:t>
            </a:r>
            <a:endParaRPr lang="en-US">
              <a:solidFill>
                <a:srgbClr val="000000"/>
              </a:solidFill>
              <a:latin typeface="Microsoft JhengHei"/>
              <a:ea typeface="Microsoft JhengHei"/>
              <a:cs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endParaRPr lang="en-US" sz="2500" b="1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Arial"/>
              <a:sym typeface="Arial"/>
            </a:endParaRPr>
          </a:p>
        </p:txBody>
      </p:sp>
      <p:sp>
        <p:nvSpPr>
          <p:cNvPr id="31" name="Shape 131">
            <a:extLst>
              <a:ext uri="{FF2B5EF4-FFF2-40B4-BE49-F238E27FC236}">
                <a16:creationId xmlns:a16="http://schemas.microsoft.com/office/drawing/2014/main" id="{316D28BD-6D6C-46FA-957F-50D21D48E48F}"/>
              </a:ext>
            </a:extLst>
          </p:cNvPr>
          <p:cNvSpPr/>
          <p:nvPr/>
        </p:nvSpPr>
        <p:spPr>
          <a:xfrm>
            <a:off x="6455366" y="1820594"/>
            <a:ext cx="4960565" cy="143618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250000"/>
              </a:lnSpc>
              <a:buClr>
                <a:schemeClr val="bg1"/>
              </a:buClr>
              <a:buSzPct val="100000"/>
            </a:pPr>
            <a:r>
              <a:rPr lang="en-US" altLang="zh-TW" sz="2500" b="1">
                <a:solidFill>
                  <a:srgbClr val="000000"/>
                </a:solidFill>
                <a:latin typeface="Arial"/>
                <a:ea typeface="Microsoft JhengHei"/>
                <a:cs typeface="Arial"/>
                <a:sym typeface="Arial"/>
              </a:rPr>
              <a:t>TS-1886XU-RP-D1622-8G</a:t>
            </a:r>
            <a:endParaRPr lang="zh-CN"/>
          </a:p>
          <a:p>
            <a:pPr marL="180975" indent="-180975">
              <a:spcBef>
                <a:spcPts val="600"/>
              </a:spcBef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altLang="zh-TW">
                <a:solidFill>
                  <a:srgbClr val="000000"/>
                </a:solidFill>
                <a:latin typeface="Microsoft JhengHei"/>
                <a:ea typeface="Microsoft JhengHei"/>
                <a:cs typeface="Arial"/>
              </a:rPr>
              <a:t>Intel</a:t>
            </a:r>
            <a:r>
              <a:rPr lang="en-US" altLang="zh-TW" baseline="30000">
                <a:solidFill>
                  <a:srgbClr val="000000"/>
                </a:solidFill>
                <a:latin typeface="Microsoft JhengHei"/>
                <a:ea typeface="Microsoft JhengHei"/>
                <a:cs typeface="Arial"/>
              </a:rPr>
              <a:t>®</a:t>
            </a:r>
            <a:r>
              <a:rPr lang="en-US" altLang="zh-TW">
                <a:solidFill>
                  <a:srgbClr val="000000"/>
                </a:solidFill>
                <a:latin typeface="Microsoft JhengHei"/>
                <a:ea typeface="Microsoft JhengHei"/>
                <a:cs typeface="Arial"/>
              </a:rPr>
              <a:t> </a:t>
            </a:r>
            <a:r>
              <a:rPr lang="en-US" altLang="zh-TW">
                <a:solidFill>
                  <a:srgbClr val="FF0000"/>
                </a:solidFill>
                <a:latin typeface="Microsoft JhengHei"/>
                <a:ea typeface="Microsoft JhengHei"/>
                <a:cs typeface="Arial"/>
              </a:rPr>
              <a:t>Xeon</a:t>
            </a:r>
            <a:r>
              <a:rPr lang="en-US" altLang="zh-TW" baseline="30000">
                <a:solidFill>
                  <a:srgbClr val="FF0000"/>
                </a:solidFill>
                <a:latin typeface="Microsoft JhengHei"/>
                <a:ea typeface="Microsoft JhengHei"/>
                <a:cs typeface="Arial"/>
              </a:rPr>
              <a:t>®</a:t>
            </a:r>
            <a:r>
              <a:rPr lang="en-US" altLang="zh-TW">
                <a:solidFill>
                  <a:srgbClr val="FF0000"/>
                </a:solidFill>
                <a:latin typeface="Microsoft JhengHei"/>
                <a:ea typeface="Microsoft JhengHei"/>
                <a:cs typeface="Arial"/>
              </a:rPr>
              <a:t> D-1622 4-core</a:t>
            </a:r>
            <a:r>
              <a:rPr lang="zh-TW" altLang="en-US">
                <a:solidFill>
                  <a:srgbClr val="FF0000"/>
                </a:solidFill>
                <a:latin typeface="Microsoft JhengHei"/>
                <a:ea typeface="Microsoft JhengHei"/>
                <a:cs typeface="Arial"/>
              </a:rPr>
              <a:t> </a:t>
            </a:r>
            <a:r>
              <a:rPr lang="en-US" altLang="zh-TW">
                <a:latin typeface="Microsoft JhengHei"/>
                <a:ea typeface="Microsoft JhengHei"/>
                <a:cs typeface="Arial"/>
              </a:rPr>
              <a:t>/</a:t>
            </a:r>
            <a:br>
              <a:rPr lang="en-US" altLang="zh-TW">
                <a:latin typeface="Microsoft JhengHei"/>
                <a:ea typeface="Microsoft JhengHei"/>
                <a:cs typeface="Arial"/>
              </a:rPr>
            </a:br>
            <a:r>
              <a:rPr lang="en-US" altLang="zh-TW">
                <a:solidFill>
                  <a:srgbClr val="FF0000"/>
                </a:solidFill>
                <a:latin typeface="Microsoft JhengHei"/>
                <a:ea typeface="Microsoft JhengHei"/>
                <a:cs typeface="Arial"/>
              </a:rPr>
              <a:t>8-thread</a:t>
            </a:r>
            <a:r>
              <a:rPr lang="zh-CN" altLang="en-US">
                <a:solidFill>
                  <a:srgbClr val="000000"/>
                </a:solidFill>
                <a:latin typeface="Microsoft JhengHei"/>
                <a:ea typeface="Microsoft JhengHei"/>
                <a:cs typeface="Arial"/>
              </a:rPr>
              <a:t> </a:t>
            </a:r>
            <a:r>
              <a:rPr lang="en-US" altLang="zh-CN">
                <a:solidFill>
                  <a:srgbClr val="000000"/>
                </a:solidFill>
                <a:latin typeface="Microsoft JhengHei"/>
                <a:ea typeface="Microsoft JhengHei"/>
                <a:cs typeface="Arial"/>
              </a:rPr>
              <a:t>2.6</a:t>
            </a:r>
            <a:r>
              <a:rPr lang="en-US" altLang="zh-TW">
                <a:solidFill>
                  <a:srgbClr val="000000"/>
                </a:solidFill>
                <a:latin typeface="Microsoft JhengHei"/>
                <a:ea typeface="Microsoft JhengHei"/>
                <a:cs typeface="Arial"/>
              </a:rPr>
              <a:t> GHz processor</a:t>
            </a:r>
            <a:r>
              <a:rPr lang="zh-TW" altLang="en-US">
                <a:solidFill>
                  <a:srgbClr val="000000"/>
                </a:solidFill>
                <a:latin typeface="Microsoft JhengHei"/>
                <a:ea typeface="Microsoft JhengHei"/>
                <a:cs typeface="Arial"/>
              </a:rPr>
              <a:t>，</a:t>
            </a:r>
            <a:r>
              <a:rPr lang="en-US" altLang="zh-TW">
                <a:solidFill>
                  <a:srgbClr val="000000"/>
                </a:solidFill>
                <a:latin typeface="Microsoft JhengHei"/>
                <a:ea typeface="Microsoft JhengHei"/>
                <a:cs typeface="Calibri"/>
              </a:rPr>
              <a:t>max boost to</a:t>
            </a:r>
            <a:r>
              <a:rPr lang="zh-TW" altLang="en-US">
                <a:solidFill>
                  <a:srgbClr val="000000"/>
                </a:solidFill>
                <a:latin typeface="Microsoft JhengHei"/>
                <a:ea typeface="Microsoft JhengHei"/>
              </a:rPr>
              <a:t> </a:t>
            </a:r>
            <a:r>
              <a:rPr lang="en-US" altLang="zh-TW">
                <a:solidFill>
                  <a:srgbClr val="000000"/>
                </a:solidFill>
                <a:latin typeface="Microsoft JhengHei"/>
                <a:ea typeface="Microsoft JhengHei"/>
              </a:rPr>
              <a:t>3.2 GHz  </a:t>
            </a:r>
            <a:r>
              <a:rPr lang="en-US" altLang="zh-TW">
                <a:solidFill>
                  <a:srgbClr val="000000"/>
                </a:solidFill>
                <a:latin typeface="Microsoft JhengHei"/>
                <a:ea typeface="Microsoft JhengHei"/>
                <a:cs typeface="Arial"/>
              </a:rPr>
              <a:t> </a:t>
            </a:r>
          </a:p>
          <a:p>
            <a:pPr marL="180975" indent="-180975">
              <a:spcBef>
                <a:spcPts val="600"/>
              </a:spcBef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altLang="zh-TW">
                <a:solidFill>
                  <a:srgbClr val="000000"/>
                </a:solidFill>
                <a:latin typeface="Microsoft JhengHei"/>
                <a:ea typeface="Microsoft JhengHei"/>
                <a:cs typeface="Arial"/>
                <a:sym typeface="Arial"/>
              </a:rPr>
              <a:t>8GB DDR4 </a:t>
            </a:r>
            <a:r>
              <a:rPr lang="en-US" altLang="zh-TW">
                <a:solidFill>
                  <a:srgbClr val="FF0000"/>
                </a:solidFill>
                <a:latin typeface="Microsoft JhengHei"/>
                <a:ea typeface="Microsoft JhengHei"/>
                <a:cs typeface="Arial"/>
                <a:sym typeface="Arial"/>
              </a:rPr>
              <a:t>ECC</a:t>
            </a:r>
            <a:r>
              <a:rPr lang="en-US" altLang="zh-TW">
                <a:solidFill>
                  <a:srgbClr val="000000"/>
                </a:solidFill>
                <a:latin typeface="Microsoft JhengHei"/>
                <a:ea typeface="Microsoft JhengHei"/>
                <a:cs typeface="Arial"/>
                <a:sym typeface="Arial"/>
              </a:rPr>
              <a:t> RAM (2 x 4GB) </a:t>
            </a:r>
            <a:endParaRPr lang="en-US" altLang="zh-TW">
              <a:solidFill>
                <a:srgbClr val="000000"/>
              </a:solidFill>
              <a:latin typeface="Microsoft JhengHei"/>
              <a:ea typeface="Microsoft JhengHei"/>
              <a:cs typeface="Arial"/>
            </a:endParaRPr>
          </a:p>
          <a:p>
            <a:pPr marL="180975" indent="-180975">
              <a:spcBef>
                <a:spcPts val="600"/>
              </a:spcBef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altLang="zh-TW">
                <a:solidFill>
                  <a:srgbClr val="000000"/>
                </a:solidFill>
                <a:latin typeface="Microsoft JhengHei"/>
                <a:ea typeface="Microsoft JhengHei"/>
                <a:cs typeface="Arial"/>
                <a:sym typeface="Arial"/>
              </a:rPr>
              <a:t>2 x 10GbE SFP+ port</a:t>
            </a:r>
            <a:endParaRPr lang="en-US" altLang="zh-TW">
              <a:solidFill>
                <a:srgbClr val="000000"/>
              </a:solidFill>
              <a:latin typeface="Microsoft JhengHei"/>
              <a:ea typeface="Microsoft JhengHe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3945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76B720-F729-4D86-BFE4-D6501C85D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TS-1886XU-RP Front View</a:t>
            </a:r>
            <a:endParaRPr lang="zh-TW" altLang="en-US"/>
          </a:p>
        </p:txBody>
      </p:sp>
      <p:pic>
        <p:nvPicPr>
          <p:cNvPr id="4" name="圖片 3" descr="一張含有 電子用品, 路面, 電腦, 黑色 的圖片&#10;&#10;自動產生的描述">
            <a:extLst>
              <a:ext uri="{FF2B5EF4-FFF2-40B4-BE49-F238E27FC236}">
                <a16:creationId xmlns:a16="http://schemas.microsoft.com/office/drawing/2014/main" id="{43C46DC0-EE12-9142-BB93-B108153E3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855" y="3051218"/>
            <a:ext cx="9758289" cy="2295260"/>
          </a:xfrm>
          <a:prstGeom prst="rect">
            <a:avLst/>
          </a:prstGeom>
        </p:spPr>
      </p:pic>
      <p:sp>
        <p:nvSpPr>
          <p:cNvPr id="6" name="Shape 183">
            <a:extLst>
              <a:ext uri="{FF2B5EF4-FFF2-40B4-BE49-F238E27FC236}">
                <a16:creationId xmlns:a16="http://schemas.microsoft.com/office/drawing/2014/main" id="{56221EBE-800A-244A-994C-96FAFF045190}"/>
              </a:ext>
            </a:extLst>
          </p:cNvPr>
          <p:cNvSpPr txBox="1"/>
          <p:nvPr/>
        </p:nvSpPr>
        <p:spPr>
          <a:xfrm flipH="1">
            <a:off x="3645079" y="2275138"/>
            <a:ext cx="5398871" cy="50009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2200" i="0" u="none" strike="noStrike" cap="none">
                <a:latin typeface="微軟正黑體"/>
                <a:ea typeface="微軟正黑體" pitchFamily="34" charset="-120"/>
                <a:cs typeface="Arial" pitchFamily="34" charset="0"/>
              </a:rPr>
              <a:t>12 x 3.5/ 2.5”SATA 6Gb/s HDD port</a:t>
            </a:r>
            <a:endParaRPr lang="zh-TW" sz="2200" i="0" u="none" strike="noStrike" cap="none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9389D74D-0E74-4655-87C9-9CE0E7B81CF8}"/>
              </a:ext>
            </a:extLst>
          </p:cNvPr>
          <p:cNvSpPr/>
          <p:nvPr/>
        </p:nvSpPr>
        <p:spPr>
          <a:xfrm>
            <a:off x="1886989" y="3188881"/>
            <a:ext cx="8092440" cy="1608512"/>
          </a:xfrm>
          <a:prstGeom prst="roundRect">
            <a:avLst>
              <a:gd name="adj" fmla="val 600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32C0DDAF-F034-4CE7-8049-0C75BF0D9127}"/>
              </a:ext>
            </a:extLst>
          </p:cNvPr>
          <p:cNvCxnSpPr>
            <a:stCxn id="9" idx="0"/>
          </p:cNvCxnSpPr>
          <p:nvPr/>
        </p:nvCxnSpPr>
        <p:spPr>
          <a:xfrm flipH="1" flipV="1">
            <a:off x="5931131" y="2781557"/>
            <a:ext cx="2078" cy="40732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hape 183">
            <a:extLst>
              <a:ext uri="{FF2B5EF4-FFF2-40B4-BE49-F238E27FC236}">
                <a16:creationId xmlns:a16="http://schemas.microsoft.com/office/drawing/2014/main" id="{6D9BA375-041F-409B-BA94-33AC616A0CDF}"/>
              </a:ext>
            </a:extLst>
          </p:cNvPr>
          <p:cNvSpPr txBox="1"/>
          <p:nvPr/>
        </p:nvSpPr>
        <p:spPr>
          <a:xfrm flipH="1">
            <a:off x="6387733" y="4757519"/>
            <a:ext cx="5499467" cy="109062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lnSpc>
                <a:spcPct val="200000"/>
              </a:lnSpc>
              <a:buClr>
                <a:srgbClr val="595959"/>
              </a:buClr>
              <a:buSzPct val="25000"/>
            </a:pPr>
            <a:r>
              <a:rPr lang="en-US" altLang="zh-TW" sz="2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Power Button</a:t>
            </a:r>
          </a:p>
          <a:p>
            <a:pPr>
              <a:buClr>
                <a:srgbClr val="595959"/>
              </a:buClr>
              <a:buSzPct val="25000"/>
            </a:pPr>
            <a:r>
              <a:rPr lang="en-US" altLang="zh-TW" i="0" u="none" strike="noStrike" cap="none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LED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indicator</a:t>
            </a:r>
            <a:r>
              <a:rPr lang="en-US" altLang="zh-CN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: 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  <a:p>
            <a: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</a:pPr>
            <a:r>
              <a:rPr lang="en-US" altLang="zh-CN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System status, network, storage expansion, HDD</a:t>
            </a:r>
            <a:endParaRPr lang="zh-TW" i="0" u="none" strike="noStrike" cap="none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888CEF31-1CED-4572-830B-835DCCB7FDCA}"/>
              </a:ext>
            </a:extLst>
          </p:cNvPr>
          <p:cNvSpPr/>
          <p:nvPr/>
        </p:nvSpPr>
        <p:spPr>
          <a:xfrm>
            <a:off x="10189113" y="3450730"/>
            <a:ext cx="284924" cy="652551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接點: 肘形 14">
            <a:extLst>
              <a:ext uri="{FF2B5EF4-FFF2-40B4-BE49-F238E27FC236}">
                <a16:creationId xmlns:a16="http://schemas.microsoft.com/office/drawing/2014/main" id="{90E99781-C5FE-4536-B7AE-12720D1742D1}"/>
              </a:ext>
            </a:extLst>
          </p:cNvPr>
          <p:cNvCxnSpPr>
            <a:cxnSpLocks/>
            <a:stCxn id="13" idx="2"/>
          </p:cNvCxnSpPr>
          <p:nvPr/>
        </p:nvCxnSpPr>
        <p:spPr>
          <a:xfrm rot="5400000">
            <a:off x="8807078" y="3699306"/>
            <a:ext cx="1120522" cy="1928473"/>
          </a:xfrm>
          <a:prstGeom prst="bentConnector2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584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02D4AB57-2614-434B-9203-131115132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TS-1886XU-RP Rear View</a:t>
            </a:r>
            <a:endParaRPr lang="zh-TW" altLang="en-US"/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B915E7AA-3AC6-45B0-9F7B-3F80FEC87B1E}"/>
              </a:ext>
            </a:extLst>
          </p:cNvPr>
          <p:cNvGrpSpPr/>
          <p:nvPr/>
        </p:nvGrpSpPr>
        <p:grpSpPr>
          <a:xfrm>
            <a:off x="1033205" y="2735170"/>
            <a:ext cx="10109550" cy="2673975"/>
            <a:chOff x="218064" y="2717464"/>
            <a:chExt cx="11755870" cy="3109427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94A53E15-CF8D-48C8-854E-3C4A70B8B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8064" y="2717464"/>
              <a:ext cx="11755870" cy="3109427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C71205CD-B0B6-4212-9705-C9E2AF278E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72"/>
            <a:stretch/>
          </p:blipFill>
          <p:spPr>
            <a:xfrm>
              <a:off x="257583" y="5334053"/>
              <a:ext cx="11624603" cy="324493"/>
            </a:xfrm>
            <a:prstGeom prst="rect">
              <a:avLst/>
            </a:prstGeom>
          </p:spPr>
        </p:pic>
      </p:grp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807B763E-CBF7-413F-8553-0BDA58CF95D1}"/>
              </a:ext>
            </a:extLst>
          </p:cNvPr>
          <p:cNvSpPr/>
          <p:nvPr/>
        </p:nvSpPr>
        <p:spPr>
          <a:xfrm>
            <a:off x="1531736" y="3188881"/>
            <a:ext cx="1318221" cy="1694108"/>
          </a:xfrm>
          <a:prstGeom prst="roundRect">
            <a:avLst>
              <a:gd name="adj" fmla="val 143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389549D9-EE57-467C-BF04-62D3C6701CDF}"/>
              </a:ext>
            </a:extLst>
          </p:cNvPr>
          <p:cNvSpPr/>
          <p:nvPr/>
        </p:nvSpPr>
        <p:spPr>
          <a:xfrm>
            <a:off x="7449807" y="3173935"/>
            <a:ext cx="1214288" cy="1709054"/>
          </a:xfrm>
          <a:prstGeom prst="roundRect">
            <a:avLst>
              <a:gd name="adj" fmla="val 2758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ABEEC01D-76AD-4966-A4E2-55163756DD23}"/>
              </a:ext>
            </a:extLst>
          </p:cNvPr>
          <p:cNvSpPr/>
          <p:nvPr/>
        </p:nvSpPr>
        <p:spPr>
          <a:xfrm>
            <a:off x="8874011" y="3109199"/>
            <a:ext cx="1694968" cy="1820205"/>
          </a:xfrm>
          <a:prstGeom prst="roundRect">
            <a:avLst>
              <a:gd name="adj" fmla="val 2173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87C55B45-157D-49DD-BE70-30D22143286E}"/>
              </a:ext>
            </a:extLst>
          </p:cNvPr>
          <p:cNvSpPr/>
          <p:nvPr/>
        </p:nvSpPr>
        <p:spPr>
          <a:xfrm>
            <a:off x="5545968" y="3188881"/>
            <a:ext cx="344254" cy="1796444"/>
          </a:xfrm>
          <a:prstGeom prst="roundRect">
            <a:avLst>
              <a:gd name="adj" fmla="val 600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81A4059F-7444-4E00-955F-1580F4860937}"/>
              </a:ext>
            </a:extLst>
          </p:cNvPr>
          <p:cNvSpPr/>
          <p:nvPr/>
        </p:nvSpPr>
        <p:spPr>
          <a:xfrm>
            <a:off x="5999568" y="3173935"/>
            <a:ext cx="1214288" cy="1796444"/>
          </a:xfrm>
          <a:prstGeom prst="roundRect">
            <a:avLst>
              <a:gd name="adj" fmla="val 656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B99AC606-F837-4E39-84A7-86A4E8F6CEA4}"/>
              </a:ext>
            </a:extLst>
          </p:cNvPr>
          <p:cNvSpPr/>
          <p:nvPr/>
        </p:nvSpPr>
        <p:spPr>
          <a:xfrm>
            <a:off x="3132176" y="4124694"/>
            <a:ext cx="919962" cy="660821"/>
          </a:xfrm>
          <a:prstGeom prst="roundRect">
            <a:avLst>
              <a:gd name="adj" fmla="val 600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6E27DEE6-1CF3-4EAB-8AA1-A0A047483357}"/>
              </a:ext>
            </a:extLst>
          </p:cNvPr>
          <p:cNvSpPr/>
          <p:nvPr/>
        </p:nvSpPr>
        <p:spPr>
          <a:xfrm>
            <a:off x="4105651" y="4358484"/>
            <a:ext cx="344254" cy="427031"/>
          </a:xfrm>
          <a:prstGeom prst="roundRect">
            <a:avLst>
              <a:gd name="adj" fmla="val 600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6" name="接點: 肘形 25">
            <a:extLst>
              <a:ext uri="{FF2B5EF4-FFF2-40B4-BE49-F238E27FC236}">
                <a16:creationId xmlns:a16="http://schemas.microsoft.com/office/drawing/2014/main" id="{6B62C24C-495D-4F3F-959F-EF3F1AB7C4F7}"/>
              </a:ext>
            </a:extLst>
          </p:cNvPr>
          <p:cNvCxnSpPr>
            <a:stCxn id="19" idx="0"/>
            <a:endCxn id="20" idx="0"/>
          </p:cNvCxnSpPr>
          <p:nvPr/>
        </p:nvCxnSpPr>
        <p:spPr>
          <a:xfrm rot="5400000" flipH="1" flipV="1">
            <a:off x="5116426" y="248356"/>
            <a:ext cx="14946" cy="5866104"/>
          </a:xfrm>
          <a:prstGeom prst="bentConnector3">
            <a:avLst>
              <a:gd name="adj1" fmla="val 4020815"/>
            </a:avLst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hape 183">
            <a:extLst>
              <a:ext uri="{FF2B5EF4-FFF2-40B4-BE49-F238E27FC236}">
                <a16:creationId xmlns:a16="http://schemas.microsoft.com/office/drawing/2014/main" id="{201FEC52-A60E-4E61-B3C1-914F9EACE096}"/>
              </a:ext>
            </a:extLst>
          </p:cNvPr>
          <p:cNvSpPr txBox="1"/>
          <p:nvPr/>
        </p:nvSpPr>
        <p:spPr>
          <a:xfrm flipH="1">
            <a:off x="2280952" y="2103982"/>
            <a:ext cx="5685893" cy="50009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altLang="zh-TW" sz="2000" i="0" u="none" strike="noStrike" cap="none">
                <a:latin typeface="微軟正黑體"/>
                <a:ea typeface="微軟正黑體" pitchFamily="34" charset="-120"/>
                <a:cs typeface="Arial" pitchFamily="34" charset="0"/>
              </a:rPr>
              <a:t>6 x 2.5”SATA 6Gb/s SSD </a:t>
            </a:r>
            <a:r>
              <a:rPr lang="en-US" altLang="zh-TW" sz="2000">
                <a:latin typeface="微軟正黑體"/>
                <a:ea typeface="微軟正黑體" pitchFamily="34" charset="-120"/>
                <a:cs typeface="Arial" pitchFamily="34" charset="0"/>
              </a:rPr>
              <a:t>slot</a:t>
            </a:r>
            <a:endParaRPr lang="zh-TW" sz="2000" i="0" u="none" strike="noStrike" cap="none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cxnSp>
        <p:nvCxnSpPr>
          <p:cNvPr id="28" name="接點: 肘形 27">
            <a:extLst>
              <a:ext uri="{FF2B5EF4-FFF2-40B4-BE49-F238E27FC236}">
                <a16:creationId xmlns:a16="http://schemas.microsoft.com/office/drawing/2014/main" id="{2DD728E2-124D-4D29-917D-52ACA1B450CE}"/>
              </a:ext>
            </a:extLst>
          </p:cNvPr>
          <p:cNvCxnSpPr>
            <a:cxnSpLocks/>
            <a:stCxn id="24" idx="2"/>
          </p:cNvCxnSpPr>
          <p:nvPr/>
        </p:nvCxnSpPr>
        <p:spPr>
          <a:xfrm rot="5400000">
            <a:off x="2757501" y="4517879"/>
            <a:ext cx="567021" cy="1102293"/>
          </a:xfrm>
          <a:prstGeom prst="bentConnector2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hape 183">
            <a:extLst>
              <a:ext uri="{FF2B5EF4-FFF2-40B4-BE49-F238E27FC236}">
                <a16:creationId xmlns:a16="http://schemas.microsoft.com/office/drawing/2014/main" id="{42E7DA85-5436-4C88-A31A-D868FCF48C80}"/>
              </a:ext>
            </a:extLst>
          </p:cNvPr>
          <p:cNvSpPr txBox="1"/>
          <p:nvPr/>
        </p:nvSpPr>
        <p:spPr>
          <a:xfrm flipH="1">
            <a:off x="700081" y="5148620"/>
            <a:ext cx="1974936" cy="43618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2000">
                <a:latin typeface="微軟正黑體"/>
                <a:ea typeface="微軟正黑體" pitchFamily="34" charset="-120"/>
                <a:cs typeface="Arial" pitchFamily="34" charset="0"/>
              </a:rPr>
              <a:t>4 x 1 </a:t>
            </a:r>
            <a:r>
              <a:rPr lang="en-US" altLang="zh-TW" sz="2000" err="1">
                <a:latin typeface="微軟正黑體"/>
                <a:ea typeface="微軟正黑體" pitchFamily="34" charset="-120"/>
                <a:cs typeface="Arial" pitchFamily="34" charset="0"/>
              </a:rPr>
              <a:t>GbE</a:t>
            </a:r>
            <a:r>
              <a:rPr lang="en-US" altLang="zh-TW" sz="2000">
                <a:latin typeface="微軟正黑體"/>
                <a:ea typeface="微軟正黑體" pitchFamily="34" charset="-120"/>
                <a:cs typeface="Arial" pitchFamily="34" charset="0"/>
              </a:rPr>
              <a:t> port</a:t>
            </a:r>
            <a:endParaRPr lang="zh-TW" altLang="zh-TW" sz="2000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cxnSp>
        <p:nvCxnSpPr>
          <p:cNvPr id="30" name="接點: 肘形 29">
            <a:extLst>
              <a:ext uri="{FF2B5EF4-FFF2-40B4-BE49-F238E27FC236}">
                <a16:creationId xmlns:a16="http://schemas.microsoft.com/office/drawing/2014/main" id="{859BD030-70EF-4392-85A0-4C9EAE536D22}"/>
              </a:ext>
            </a:extLst>
          </p:cNvPr>
          <p:cNvCxnSpPr>
            <a:cxnSpLocks/>
            <a:endCxn id="31" idx="1"/>
          </p:cNvCxnSpPr>
          <p:nvPr/>
        </p:nvCxnSpPr>
        <p:spPr>
          <a:xfrm rot="5400000">
            <a:off x="3232220" y="4909558"/>
            <a:ext cx="1169606" cy="921519"/>
          </a:xfrm>
          <a:prstGeom prst="bentConnector2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hape 183">
            <a:extLst>
              <a:ext uri="{FF2B5EF4-FFF2-40B4-BE49-F238E27FC236}">
                <a16:creationId xmlns:a16="http://schemas.microsoft.com/office/drawing/2014/main" id="{242D73D1-7252-4503-8C01-86E1C7684221}"/>
              </a:ext>
            </a:extLst>
          </p:cNvPr>
          <p:cNvSpPr txBox="1"/>
          <p:nvPr/>
        </p:nvSpPr>
        <p:spPr>
          <a:xfrm flipH="1">
            <a:off x="700081" y="5705071"/>
            <a:ext cx="2656182" cy="50009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2000">
                <a:latin typeface="微軟正黑體"/>
                <a:ea typeface="微軟正黑體" pitchFamily="34" charset="-120"/>
                <a:cs typeface="Arial" pitchFamily="34" charset="0"/>
              </a:rPr>
              <a:t>2 x USB 3.1 Gen1 port</a:t>
            </a:r>
            <a:endParaRPr lang="zh-TW" altLang="zh-TW" sz="2000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cxnSp>
        <p:nvCxnSpPr>
          <p:cNvPr id="32" name="接點: 肘形 31">
            <a:extLst>
              <a:ext uri="{FF2B5EF4-FFF2-40B4-BE49-F238E27FC236}">
                <a16:creationId xmlns:a16="http://schemas.microsoft.com/office/drawing/2014/main" id="{18EAC33E-C690-4EB1-8DCE-1BC1E4CB8021}"/>
              </a:ext>
            </a:extLst>
          </p:cNvPr>
          <p:cNvCxnSpPr>
            <a:cxnSpLocks/>
            <a:stCxn id="22" idx="2"/>
          </p:cNvCxnSpPr>
          <p:nvPr/>
        </p:nvCxnSpPr>
        <p:spPr>
          <a:xfrm rot="16200000" flipH="1">
            <a:off x="6017825" y="4685594"/>
            <a:ext cx="969795" cy="1569255"/>
          </a:xfrm>
          <a:prstGeom prst="bentConnector2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hape 183">
            <a:extLst>
              <a:ext uri="{FF2B5EF4-FFF2-40B4-BE49-F238E27FC236}">
                <a16:creationId xmlns:a16="http://schemas.microsoft.com/office/drawing/2014/main" id="{64982050-442D-4511-A4CB-86C489A7EFA0}"/>
              </a:ext>
            </a:extLst>
          </p:cNvPr>
          <p:cNvSpPr txBox="1"/>
          <p:nvPr/>
        </p:nvSpPr>
        <p:spPr>
          <a:xfrm flipH="1">
            <a:off x="7273910" y="5756240"/>
            <a:ext cx="4895170" cy="50009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2000">
                <a:latin typeface="微軟正黑體"/>
                <a:ea typeface="微軟正黑體" pitchFamily="34" charset="-120"/>
                <a:cs typeface="Arial" pitchFamily="34" charset="0"/>
              </a:rPr>
              <a:t>2 x 10GbE SFP+ port</a:t>
            </a:r>
            <a:endParaRPr lang="zh-TW" altLang="zh-TW" sz="2000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cxnSp>
        <p:nvCxnSpPr>
          <p:cNvPr id="34" name="接點: 肘形 33">
            <a:extLst>
              <a:ext uri="{FF2B5EF4-FFF2-40B4-BE49-F238E27FC236}">
                <a16:creationId xmlns:a16="http://schemas.microsoft.com/office/drawing/2014/main" id="{69633EE8-9F5A-4591-A85E-C59E0BA62E7F}"/>
              </a:ext>
            </a:extLst>
          </p:cNvPr>
          <p:cNvCxnSpPr>
            <a:cxnSpLocks/>
            <a:stCxn id="23" idx="2"/>
            <a:endCxn id="35" idx="3"/>
          </p:cNvCxnSpPr>
          <p:nvPr/>
        </p:nvCxnSpPr>
        <p:spPr>
          <a:xfrm rot="16200000" flipH="1">
            <a:off x="6705867" y="4871223"/>
            <a:ext cx="468657" cy="666967"/>
          </a:xfrm>
          <a:prstGeom prst="bentConnector2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hape 183">
            <a:extLst>
              <a:ext uri="{FF2B5EF4-FFF2-40B4-BE49-F238E27FC236}">
                <a16:creationId xmlns:a16="http://schemas.microsoft.com/office/drawing/2014/main" id="{D6E49C92-78B5-4991-A62C-BC107F1B7BA9}"/>
              </a:ext>
            </a:extLst>
          </p:cNvPr>
          <p:cNvSpPr txBox="1"/>
          <p:nvPr/>
        </p:nvSpPr>
        <p:spPr>
          <a:xfrm flipH="1">
            <a:off x="7273679" y="5188987"/>
            <a:ext cx="2599696" cy="50009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2000">
                <a:latin typeface="微軟正黑體"/>
                <a:ea typeface="微軟正黑體" pitchFamily="34" charset="-120"/>
                <a:cs typeface="Arial" pitchFamily="34" charset="0"/>
              </a:rPr>
              <a:t>3 x PCIe slot</a:t>
            </a:r>
            <a:endParaRPr lang="zh-TW" altLang="zh-TW" sz="2000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6" name="Shape 183">
            <a:extLst>
              <a:ext uri="{FF2B5EF4-FFF2-40B4-BE49-F238E27FC236}">
                <a16:creationId xmlns:a16="http://schemas.microsoft.com/office/drawing/2014/main" id="{486CBEA3-941D-4234-B065-1302BD01BDAF}"/>
              </a:ext>
            </a:extLst>
          </p:cNvPr>
          <p:cNvSpPr txBox="1"/>
          <p:nvPr/>
        </p:nvSpPr>
        <p:spPr>
          <a:xfrm flipH="1">
            <a:off x="8125921" y="1856014"/>
            <a:ext cx="3016834" cy="3638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altLang="zh-TW" sz="2000">
                <a:latin typeface="微軟正黑體"/>
                <a:ea typeface="微軟正黑體" pitchFamily="34" charset="-120"/>
                <a:cs typeface="Arial" pitchFamily="34" charset="0"/>
              </a:rPr>
              <a:t>550W Redundant PSU</a:t>
            </a:r>
            <a:endParaRPr lang="zh-TW" altLang="en-US" sz="2000">
              <a:latin typeface="微軟正黑體"/>
              <a:ea typeface="微軟正黑體" pitchFamily="34" charset="-120"/>
              <a:cs typeface="Arial" pitchFamily="34" charset="0"/>
            </a:endParaRPr>
          </a:p>
        </p:txBody>
      </p: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09FD3999-C88F-4C62-8B85-7976F4CA80A3}"/>
              </a:ext>
            </a:extLst>
          </p:cNvPr>
          <p:cNvCxnSpPr/>
          <p:nvPr/>
        </p:nvCxnSpPr>
        <p:spPr>
          <a:xfrm flipV="1">
            <a:off x="9721495" y="2333864"/>
            <a:ext cx="0" cy="76636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0705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寬螢幕</PresentationFormat>
  <Slides>25</Slides>
  <Notes>5</Notes>
  <HiddenSlides>0</HiddenSlide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26" baseType="lpstr">
      <vt:lpstr>Office 佈景主題</vt:lpstr>
      <vt:lpstr>PowerPoint 簡報</vt:lpstr>
      <vt:lpstr>Storage Media Strategy in Business</vt:lpstr>
      <vt:lpstr>QNAP SSD Caching and Auto Tiering</vt:lpstr>
      <vt:lpstr>TS-1886XU-RP</vt:lpstr>
      <vt:lpstr>Intel 2019 Latest Enterprise Xeon D Processor</vt:lpstr>
      <vt:lpstr>Support ECC Memory (Error Correcting Code)</vt:lpstr>
      <vt:lpstr>TS-1886XU-RP Rackmount NAS</vt:lpstr>
      <vt:lpstr>TS-1886XU-RP Front View</vt:lpstr>
      <vt:lpstr>TS-1886XU-RP Rear View</vt:lpstr>
      <vt:lpstr>Broadcom BCM57412 NIC Chip</vt:lpstr>
      <vt:lpstr>RDMA Over Converged Ethernet (RoCE)</vt:lpstr>
      <vt:lpstr>TS-1886XU-RP Internal Design</vt:lpstr>
      <vt:lpstr>PCIe Slot Specification</vt:lpstr>
      <vt:lpstr>Versatile Expansion Possibilities</vt:lpstr>
      <vt:lpstr>Supported Fibre Channel adapters</vt:lpstr>
      <vt:lpstr>QNAP 32Gb/16Gb Fibre Channel Adapters</vt:lpstr>
      <vt:lpstr>iSCSI &amp; Fibre Channel user scenario</vt:lpstr>
      <vt:lpstr>PowerPoint 簡報</vt:lpstr>
      <vt:lpstr>Improve System IOPS with SSD Cache</vt:lpstr>
      <vt:lpstr>PowerPoint 簡報</vt:lpstr>
      <vt:lpstr>PowerPoint 簡報</vt:lpstr>
      <vt:lpstr>QNAP Cloud Gateway </vt:lpstr>
      <vt:lpstr>PowerPoint 簡報</vt:lpstr>
      <vt:lpstr>Cloud Gateway and NAS in a Box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QNAP_Copy Su</dc:creator>
  <cp:revision>2</cp:revision>
  <dcterms:created xsi:type="dcterms:W3CDTF">2019-10-23T06:17:29Z</dcterms:created>
  <dcterms:modified xsi:type="dcterms:W3CDTF">2019-11-12T08:07:37Z</dcterms:modified>
</cp:coreProperties>
</file>